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257" r:id="rId5"/>
    <p:sldId id="421" r:id="rId6"/>
    <p:sldId id="422" r:id="rId7"/>
    <p:sldId id="42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mure" initials="bm" lastIdx="2" clrIdx="0">
    <p:extLst>
      <p:ext uri="{19B8F6BF-5375-455C-9EA6-DF929625EA0E}">
        <p15:presenceInfo xmlns:p15="http://schemas.microsoft.com/office/powerpoint/2012/main" userId="777482e69968da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E3BDF-9E25-48E3-B390-E853E992A46D}" v="9" dt="2023-09-20T07:23:5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332" autoAdjust="0"/>
  </p:normalViewPr>
  <p:slideViewPr>
    <p:cSldViewPr snapToGrid="0">
      <p:cViewPr varScale="1">
        <p:scale>
          <a:sx n="64" d="100"/>
          <a:sy n="64" d="100"/>
        </p:scale>
        <p:origin x="11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mure" userId="777482e69968dad3" providerId="LiveId" clId="{E97E3BDF-9E25-48E3-B390-E853E992A46D}"/>
    <pc:docChg chg="modSld">
      <pc:chgData name="bruno mure" userId="777482e69968dad3" providerId="LiveId" clId="{E97E3BDF-9E25-48E3-B390-E853E992A46D}" dt="2023-09-20T07:24:40.962" v="230" actId="13926"/>
      <pc:docMkLst>
        <pc:docMk/>
      </pc:docMkLst>
      <pc:sldChg chg="modSp mod">
        <pc:chgData name="bruno mure" userId="777482e69968dad3" providerId="LiveId" clId="{E97E3BDF-9E25-48E3-B390-E853E992A46D}" dt="2023-09-20T07:24:40.962" v="230" actId="13926"/>
        <pc:sldMkLst>
          <pc:docMk/>
          <pc:sldMk cId="3541920951" sldId="422"/>
        </pc:sldMkLst>
        <pc:graphicFrameChg chg="mod modGraphic">
          <ac:chgData name="bruno mure" userId="777482e69968dad3" providerId="LiveId" clId="{E97E3BDF-9E25-48E3-B390-E853E992A46D}" dt="2023-09-20T07:24:40.962" v="230" actId="13926"/>
          <ac:graphicFrameMkLst>
            <pc:docMk/>
            <pc:sldMk cId="3541920951" sldId="422"/>
            <ac:graphicFrameMk id="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EB61-ED2B-4976-A5D0-80FCD465C96C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07E1-0693-47E1-8807-8796E218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8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octobre : 2 à 3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critérium départemental fermé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19 ou 20 novembre : 3 critériums des anciennes ligues (ALS, LOR, CHP). A définir ouverts (principe d’ayant droits) ou fermés.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 décembre : 1 critérium ACAL (finale des 12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8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257" y="530154"/>
            <a:ext cx="11390812" cy="1564849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SYNTHESE </a:t>
            </a:r>
            <a:br>
              <a:rPr lang="fr-FR" sz="4400" b="1" dirty="0"/>
            </a:br>
            <a:r>
              <a:rPr lang="fr-FR" sz="4400" b="1" dirty="0"/>
              <a:t>MANIFESTATIONS Sportives 2023-24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929" y="2095003"/>
            <a:ext cx="3978110" cy="3410495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BB49B1-0BEE-4CC2-A442-4FFE76D52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2" y="127600"/>
            <a:ext cx="1393843" cy="9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90" y="641484"/>
            <a:ext cx="422057" cy="530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557 CLUBS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529094" y="2520535"/>
            <a:ext cx="912570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Inscriptions extranet CLUB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061" y="1777500"/>
            <a:ext cx="1649975" cy="283215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ACTIONS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DEPARTEMENTALES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 NIVEAU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 CHACUN DES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11 COMITES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8574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134841" y="775065"/>
            <a:ext cx="1248254" cy="409313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REGIONAL AURA</a:t>
            </a:r>
          </a:p>
        </p:txBody>
      </p:sp>
      <p:sp>
        <p:nvSpPr>
          <p:cNvPr id="21" name="Flèche vers la droite 4"/>
          <p:cNvSpPr/>
          <p:nvPr/>
        </p:nvSpPr>
        <p:spPr>
          <a:xfrm>
            <a:off x="7012356" y="2698808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1D2B7-0182-4F5A-9FF2-D2521E480BCD}"/>
              </a:ext>
            </a:extLst>
          </p:cNvPr>
          <p:cNvSpPr/>
          <p:nvPr/>
        </p:nvSpPr>
        <p:spPr>
          <a:xfrm rot="5400000">
            <a:off x="3675288" y="946752"/>
            <a:ext cx="3293123" cy="2949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INTERDEPARTEMENTAUX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SUR 3 SECTEURS 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LOIRE – AUVERGNE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03-15-42-43-63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RHODANIEN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01-26/07-69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FF00"/>
                </a:solidFill>
              </a:rPr>
              <a:t>ALPIN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38-73-74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DE12503-2B92-4F4A-AF7E-D548C4ADA16F}"/>
              </a:ext>
            </a:extLst>
          </p:cNvPr>
          <p:cNvSpPr/>
          <p:nvPr/>
        </p:nvSpPr>
        <p:spPr>
          <a:xfrm>
            <a:off x="3279309" y="885843"/>
            <a:ext cx="549014" cy="4819649"/>
          </a:xfrm>
          <a:prstGeom prst="rightBrace">
            <a:avLst>
              <a:gd name="adj1" fmla="val 1863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11">
            <a:extLst>
              <a:ext uri="{FF2B5EF4-FFF2-40B4-BE49-F238E27FC236}">
                <a16:creationId xmlns:a16="http://schemas.microsoft.com/office/drawing/2014/main" id="{BCB0DB95-B2C6-4F6A-8C0D-EEC5B44EDF3F}"/>
              </a:ext>
            </a:extLst>
          </p:cNvPr>
          <p:cNvSpPr/>
          <p:nvPr/>
        </p:nvSpPr>
        <p:spPr>
          <a:xfrm>
            <a:off x="6363295" y="1702902"/>
            <a:ext cx="1971929" cy="1028483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Quotas = 8 par catégorie</a:t>
            </a:r>
          </a:p>
        </p:txBody>
      </p:sp>
      <p:sp>
        <p:nvSpPr>
          <p:cNvPr id="31" name="Arrondir un rectangle à un seul coin 23">
            <a:extLst>
              <a:ext uri="{FF2B5EF4-FFF2-40B4-BE49-F238E27FC236}">
                <a16:creationId xmlns:a16="http://schemas.microsoft.com/office/drawing/2014/main" id="{EAEAA259-20B5-4218-8E85-17901461FF38}"/>
              </a:ext>
            </a:extLst>
          </p:cNvPr>
          <p:cNvSpPr/>
          <p:nvPr/>
        </p:nvSpPr>
        <p:spPr>
          <a:xfrm>
            <a:off x="863857" y="200358"/>
            <a:ext cx="10683412" cy="475886"/>
          </a:xfrm>
          <a:prstGeom prst="round1Rect">
            <a:avLst/>
          </a:prstGeom>
          <a:solidFill>
            <a:srgbClr val="FFD41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DE COMPETITIONS</a:t>
            </a:r>
          </a:p>
        </p:txBody>
      </p:sp>
      <p:sp>
        <p:nvSpPr>
          <p:cNvPr id="22" name="Flèche droite 8">
            <a:extLst>
              <a:ext uri="{FF2B5EF4-FFF2-40B4-BE49-F238E27FC236}">
                <a16:creationId xmlns:a16="http://schemas.microsoft.com/office/drawing/2014/main" id="{851B706D-3FB1-49A1-89C0-1D50C41AD165}"/>
              </a:ext>
            </a:extLst>
          </p:cNvPr>
          <p:cNvSpPr/>
          <p:nvPr/>
        </p:nvSpPr>
        <p:spPr>
          <a:xfrm>
            <a:off x="9503486" y="2822922"/>
            <a:ext cx="1191319" cy="127746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QUOTA</a:t>
            </a:r>
          </a:p>
          <a:p>
            <a:pPr algn="ctr"/>
            <a:r>
              <a:rPr lang="fr-FR" sz="1100" dirty="0"/>
              <a:t>NATIONAL</a:t>
            </a:r>
          </a:p>
        </p:txBody>
      </p:sp>
      <p:sp>
        <p:nvSpPr>
          <p:cNvPr id="23" name="Flèche vers la droite 41">
            <a:extLst>
              <a:ext uri="{FF2B5EF4-FFF2-40B4-BE49-F238E27FC236}">
                <a16:creationId xmlns:a16="http://schemas.microsoft.com/office/drawing/2014/main" id="{F57C2ADD-FA85-4F88-9BB9-42A1F1D3A4F3}"/>
              </a:ext>
            </a:extLst>
          </p:cNvPr>
          <p:cNvSpPr/>
          <p:nvPr/>
        </p:nvSpPr>
        <p:spPr>
          <a:xfrm>
            <a:off x="386361" y="5968671"/>
            <a:ext cx="10392985" cy="871209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RANKING-LIST NATIONALE  à partir de cadet(te)s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44DB55-F660-4243-9326-7D2EB9A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73" y="4167010"/>
            <a:ext cx="2949753" cy="18463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779346" y="1677895"/>
            <a:ext cx="1052705" cy="493972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DE FRANCE</a:t>
            </a:r>
          </a:p>
        </p:txBody>
      </p:sp>
      <p:pic>
        <p:nvPicPr>
          <p:cNvPr id="24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41" y="4967020"/>
            <a:ext cx="1263072" cy="1082851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49" y="779387"/>
            <a:ext cx="114541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79681" y="170679"/>
            <a:ext cx="9603275" cy="326697"/>
          </a:xfrm>
        </p:spPr>
        <p:txBody>
          <a:bodyPr>
            <a:noAutofit/>
          </a:bodyPr>
          <a:lstStyle/>
          <a:p>
            <a:pPr algn="ctr"/>
            <a:r>
              <a:rPr lang="fr-FR" sz="2800" u="sng"/>
              <a:t>CALENDRIER 2023-2024</a:t>
            </a:r>
            <a:endParaRPr lang="fr-FR" sz="2800" u="sng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75115"/>
              </p:ext>
            </p:extLst>
          </p:nvPr>
        </p:nvGraphicFramePr>
        <p:xfrm>
          <a:off x="121918" y="638236"/>
          <a:ext cx="11965578" cy="536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63">
                  <a:extLst>
                    <a:ext uri="{9D8B030D-6E8A-4147-A177-3AD203B41FA5}">
                      <a16:colId xmlns:a16="http://schemas.microsoft.com/office/drawing/2014/main" val="3444824378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324206022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820051145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3453529382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2109397824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val="3666859551"/>
                    </a:ext>
                  </a:extLst>
                </a:gridCol>
              </a:tblGrid>
              <a:tr h="52000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</a:t>
                      </a:r>
                    </a:p>
                    <a:p>
                      <a:pPr algn="ctr"/>
                      <a:r>
                        <a:rPr lang="fr-FR" sz="1400" dirty="0"/>
                        <a:t>LOIRE-AUVERGNE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</a:t>
                      </a:r>
                    </a:p>
                    <a:p>
                      <a:pPr algn="ctr"/>
                      <a:r>
                        <a:rPr lang="fr-FR" sz="1400" dirty="0"/>
                        <a:t>RHODANIEN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SECTEUR</a:t>
                      </a:r>
                    </a:p>
                    <a:p>
                      <a:pPr algn="ctr"/>
                      <a:r>
                        <a:rPr lang="fr-FR" sz="1400" dirty="0"/>
                        <a:t>ALPES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CHAMPIONNAT</a:t>
                      </a:r>
                    </a:p>
                    <a:p>
                      <a:pPr algn="ctr"/>
                      <a:r>
                        <a:rPr lang="fr-FR" sz="1400" dirty="0"/>
                        <a:t>AURA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CHAMPIONNAT </a:t>
                      </a:r>
                    </a:p>
                    <a:p>
                      <a:pPr algn="ctr"/>
                      <a:r>
                        <a:rPr lang="fr-FR" sz="1400" dirty="0"/>
                        <a:t>DE FRANCE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02358"/>
                  </a:ext>
                </a:extLst>
              </a:tr>
              <a:tr h="731237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BENJAMINS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Dimanche 7 avril </a:t>
                      </a:r>
                    </a:p>
                    <a:p>
                      <a:pPr algn="ctr"/>
                      <a:r>
                        <a:rPr lang="fr-FR" sz="1400" dirty="0"/>
                        <a:t>CEYRAT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6 avril</a:t>
                      </a:r>
                    </a:p>
                    <a:p>
                      <a:pPr algn="ctr"/>
                      <a:r>
                        <a:rPr lang="fr-FR" sz="1400" dirty="0"/>
                        <a:t>GUILHERAND-GRANGES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6 mai</a:t>
                      </a:r>
                    </a:p>
                    <a:p>
                      <a:pPr algn="ctr"/>
                      <a:r>
                        <a:rPr lang="fr-FR" sz="1400" dirty="0"/>
                        <a:t>VALLEIRY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4 mai</a:t>
                      </a:r>
                    </a:p>
                    <a:p>
                      <a:pPr algn="ctr"/>
                      <a:r>
                        <a:rPr lang="fr-FR" sz="1400" dirty="0"/>
                        <a:t>ANDREZIEUX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2336"/>
                  </a:ext>
                </a:extLst>
              </a:tr>
              <a:tr h="58809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MINIMES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27 janvier</a:t>
                      </a:r>
                    </a:p>
                    <a:p>
                      <a:pPr algn="ctr"/>
                      <a:r>
                        <a:rPr lang="fr-FR" sz="1400" dirty="0"/>
                        <a:t>ANDREZIEUX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</a:t>
                      </a:r>
                      <a:r>
                        <a:rPr lang="fr-FR" sz="1400" baseline="0" dirty="0"/>
                        <a:t> 28 janvier</a:t>
                      </a:r>
                    </a:p>
                    <a:p>
                      <a:pPr algn="ctr"/>
                      <a:r>
                        <a:rPr lang="fr-FR" sz="1400" baseline="0" dirty="0"/>
                        <a:t>??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Dimanche 28 janvier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MOTTE SERVOLEX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17 février</a:t>
                      </a:r>
                    </a:p>
                    <a:p>
                      <a:pPr algn="ctr"/>
                      <a:r>
                        <a:rPr lang="fr-FR" sz="1400" dirty="0"/>
                        <a:t>BOURG-DE-PEAGE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 et 24 mars</a:t>
                      </a:r>
                    </a:p>
                    <a:p>
                      <a:pPr algn="ctr"/>
                      <a:r>
                        <a:rPr lang="fr-FR" sz="1400" dirty="0"/>
                        <a:t>PARIS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05073"/>
                  </a:ext>
                </a:extLst>
              </a:tr>
              <a:tr h="76163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CADETS</a:t>
                      </a:r>
                      <a:r>
                        <a:rPr lang="fr-FR" baseline="0" dirty="0"/>
                        <a:t> </a:t>
                      </a:r>
                    </a:p>
                    <a:p>
                      <a:pPr algn="ctr"/>
                      <a:r>
                        <a:rPr lang="fr-FR" sz="1400" baseline="0" dirty="0"/>
                        <a:t>1</a:t>
                      </a:r>
                      <a:r>
                        <a:rPr lang="fr-FR" sz="1400" baseline="30000" dirty="0"/>
                        <a:t>ère</a:t>
                      </a:r>
                      <a:r>
                        <a:rPr lang="fr-FR" sz="1400" baseline="0" dirty="0"/>
                        <a:t> 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Samedi 10 </a:t>
                      </a:r>
                      <a:r>
                        <a:rPr lang="fr-FR" sz="1400" baseline="0" dirty="0"/>
                        <a:t>février</a:t>
                      </a:r>
                    </a:p>
                    <a:p>
                      <a:pPr algn="ctr"/>
                      <a:r>
                        <a:rPr lang="fr-FR" sz="1400" baseline="0"/>
                        <a:t>SAINT FLOUR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10 février</a:t>
                      </a:r>
                    </a:p>
                    <a:p>
                      <a:pPr algn="ctr"/>
                      <a:r>
                        <a:rPr lang="fr-FR" sz="1400" dirty="0"/>
                        <a:t>LYON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10 février</a:t>
                      </a:r>
                    </a:p>
                    <a:p>
                      <a:pPr algn="ctr"/>
                      <a:r>
                        <a:rPr lang="fr-FR" sz="1400" dirty="0"/>
                        <a:t>MORESTEL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16 mars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/>
                        <a:t>ANDREZIEUX</a:t>
                      </a:r>
                      <a:endParaRPr lang="fr-FR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 et 31 mars</a:t>
                      </a:r>
                    </a:p>
                    <a:p>
                      <a:pPr algn="ctr"/>
                      <a:r>
                        <a:rPr lang="fr-FR" sz="1400" baseline="0" dirty="0"/>
                        <a:t>INSTITUT DU JUDO</a:t>
                      </a:r>
                      <a:endParaRPr lang="fr-F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9314"/>
                  </a:ext>
                </a:extLst>
              </a:tr>
              <a:tr h="69414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CADETS </a:t>
                      </a:r>
                    </a:p>
                    <a:p>
                      <a:pPr algn="ctr"/>
                      <a:r>
                        <a:rPr lang="fr-FR" sz="1400" dirty="0"/>
                        <a:t>2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Samedi 27 avril</a:t>
                      </a:r>
                    </a:p>
                    <a:p>
                      <a:pPr algn="ctr"/>
                      <a:r>
                        <a:rPr lang="fr-FR" sz="1400" dirty="0"/>
                        <a:t>GRENOBLE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 18 mai</a:t>
                      </a:r>
                    </a:p>
                    <a:p>
                      <a:pPr algn="ctr"/>
                      <a:r>
                        <a:rPr lang="fr-FR" sz="1400" dirty="0"/>
                        <a:t>CEYRAT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27709"/>
                  </a:ext>
                </a:extLst>
              </a:tr>
              <a:tr h="6941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CADETS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sz="1200" dirty="0"/>
                        <a:t>espoirs </a:t>
                      </a:r>
                      <a:r>
                        <a:rPr lang="fr-FR" sz="1200" baseline="0" dirty="0"/>
                        <a:t>1</a:t>
                      </a:r>
                      <a:r>
                        <a:rPr lang="fr-FR" sz="1200" baseline="30000" dirty="0"/>
                        <a:t>ère</a:t>
                      </a:r>
                      <a:r>
                        <a:rPr lang="fr-FR" sz="1200" baseline="0" dirty="0"/>
                        <a:t> année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 5 mai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/>
                        <a:t>ANDREZIEUX</a:t>
                      </a:r>
                      <a:endParaRPr lang="fr-FR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dimanche</a:t>
                      </a:r>
                      <a:r>
                        <a:rPr lang="fr-FR" sz="1400" baseline="0" dirty="0"/>
                        <a:t> 19</a:t>
                      </a:r>
                      <a:r>
                        <a:rPr lang="fr-FR" sz="1400" dirty="0"/>
                        <a:t> mai</a:t>
                      </a:r>
                    </a:p>
                    <a:p>
                      <a:pPr algn="ctr"/>
                      <a:r>
                        <a:rPr lang="fr-FR" sz="1400" dirty="0"/>
                        <a:t>CEYRAT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68028"/>
                  </a:ext>
                </a:extLst>
              </a:tr>
              <a:tr h="6459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JUNIORS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Samedi 27 janvier</a:t>
                      </a:r>
                    </a:p>
                    <a:p>
                      <a:pPr algn="ctr"/>
                      <a:r>
                        <a:rPr lang="fr-FR" sz="1400" dirty="0"/>
                        <a:t>ANDREZIEUX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Dimanche 28 janvier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Dimanche 28 janvier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MOTTE SERVOLEX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 18 février</a:t>
                      </a:r>
                    </a:p>
                    <a:p>
                      <a:pPr algn="ctr"/>
                      <a:r>
                        <a:rPr lang="fr-FR" sz="1400" dirty="0"/>
                        <a:t>BOURG-DE-PEAGE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2 et 3 mars</a:t>
                      </a:r>
                    </a:p>
                    <a:p>
                      <a:pPr algn="ctr"/>
                      <a:r>
                        <a:rPr lang="fr-FR" sz="1400" baseline="0" dirty="0"/>
                        <a:t>INSTITUT DU JUDO</a:t>
                      </a:r>
                      <a:endParaRPr lang="fr-F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21511"/>
                  </a:ext>
                </a:extLst>
              </a:tr>
              <a:tr h="5367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SENIORS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Dimanche 7 avril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CEYRAT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 7 avril</a:t>
                      </a:r>
                    </a:p>
                    <a:p>
                      <a:pPr algn="ctr"/>
                      <a:r>
                        <a:rPr lang="fr-FR" sz="1400" dirty="0"/>
                        <a:t>GUILHERAND-GRANGES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Dimanche 7 mai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VALLEIRY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 28 avril</a:t>
                      </a:r>
                    </a:p>
                    <a:p>
                      <a:pPr algn="ctr"/>
                      <a:r>
                        <a:rPr lang="fr-FR" sz="1400" dirty="0"/>
                        <a:t>GRENOBLE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samedi 8 juin</a:t>
                      </a:r>
                      <a:r>
                        <a:rPr lang="fr-FR" sz="1400" baseline="0" dirty="0"/>
                        <a:t> - IJ</a:t>
                      </a:r>
                      <a:r>
                        <a:rPr lang="fr-FR" sz="1400" dirty="0"/>
                        <a:t> (2D)</a:t>
                      </a:r>
                    </a:p>
                    <a:p>
                      <a:pPr algn="ctr"/>
                      <a:r>
                        <a:rPr lang="fr-FR" sz="1400" dirty="0"/>
                        <a:t> dimanche 9</a:t>
                      </a:r>
                      <a:r>
                        <a:rPr lang="fr-FR" sz="1400" baseline="0" dirty="0"/>
                        <a:t> juin - IJ (3D)</a:t>
                      </a:r>
                    </a:p>
                    <a:p>
                      <a:pPr algn="ctr"/>
                      <a:r>
                        <a:rPr lang="fr-FR" sz="1400" baseline="0" dirty="0"/>
                        <a:t>Automne 2024 (1D)</a:t>
                      </a:r>
                      <a:endParaRPr lang="fr-F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4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2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06103" y="257765"/>
            <a:ext cx="9603275" cy="326697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/>
              <a:t>PARTICULARITES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1297"/>
              </p:ext>
            </p:extLst>
          </p:nvPr>
        </p:nvGraphicFramePr>
        <p:xfrm>
          <a:off x="184559" y="1064956"/>
          <a:ext cx="11811698" cy="527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07">
                  <a:extLst>
                    <a:ext uri="{9D8B030D-6E8A-4147-A177-3AD203B41FA5}">
                      <a16:colId xmlns:a16="http://schemas.microsoft.com/office/drawing/2014/main" val="3444824378"/>
                    </a:ext>
                  </a:extLst>
                </a:gridCol>
                <a:gridCol w="2192426">
                  <a:extLst>
                    <a:ext uri="{9D8B030D-6E8A-4147-A177-3AD203B41FA5}">
                      <a16:colId xmlns:a16="http://schemas.microsoft.com/office/drawing/2014/main" val="2324206022"/>
                    </a:ext>
                  </a:extLst>
                </a:gridCol>
                <a:gridCol w="1680861">
                  <a:extLst>
                    <a:ext uri="{9D8B030D-6E8A-4147-A177-3AD203B41FA5}">
                      <a16:colId xmlns:a16="http://schemas.microsoft.com/office/drawing/2014/main" val="2820051145"/>
                    </a:ext>
                  </a:extLst>
                </a:gridCol>
                <a:gridCol w="1351997">
                  <a:extLst>
                    <a:ext uri="{9D8B030D-6E8A-4147-A177-3AD203B41FA5}">
                      <a16:colId xmlns:a16="http://schemas.microsoft.com/office/drawing/2014/main" val="3453529382"/>
                    </a:ext>
                  </a:extLst>
                </a:gridCol>
                <a:gridCol w="1888682">
                  <a:extLst>
                    <a:ext uri="{9D8B030D-6E8A-4147-A177-3AD203B41FA5}">
                      <a16:colId xmlns:a16="http://schemas.microsoft.com/office/drawing/2014/main" val="3352308"/>
                    </a:ext>
                  </a:extLst>
                </a:gridCol>
                <a:gridCol w="1692281">
                  <a:extLst>
                    <a:ext uri="{9D8B030D-6E8A-4147-A177-3AD203B41FA5}">
                      <a16:colId xmlns:a16="http://schemas.microsoft.com/office/drawing/2014/main" val="3765069449"/>
                    </a:ext>
                  </a:extLst>
                </a:gridCol>
                <a:gridCol w="1260644">
                  <a:extLst>
                    <a:ext uri="{9D8B030D-6E8A-4147-A177-3AD203B41FA5}">
                      <a16:colId xmlns:a16="http://schemas.microsoft.com/office/drawing/2014/main" val="2856393380"/>
                    </a:ext>
                  </a:extLst>
                </a:gridCol>
              </a:tblGrid>
              <a:tr h="508491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FORMULES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ARBITRAGE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QUOTA</a:t>
                      </a:r>
                      <a:r>
                        <a:rPr lang="fr-FR" sz="1200" baseline="0" dirty="0"/>
                        <a:t> FRANCE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CATEGORIE</a:t>
                      </a:r>
                    </a:p>
                    <a:p>
                      <a:pPr algn="ctr"/>
                      <a:r>
                        <a:rPr lang="fr-FR" sz="1400" dirty="0"/>
                        <a:t>DE</a:t>
                      </a:r>
                      <a:r>
                        <a:rPr lang="fr-FR" sz="1400" baseline="0" dirty="0"/>
                        <a:t> POIDS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SURCLASSEMENT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02358"/>
                  </a:ext>
                </a:extLst>
              </a:tr>
              <a:tr h="56272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BENJAMINS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REPECHAGE INTEGRAL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NATIONAL</a:t>
                      </a:r>
                    </a:p>
                    <a:p>
                      <a:pPr algn="ctr"/>
                      <a:r>
                        <a:rPr lang="fr-FR" sz="1400" dirty="0"/>
                        <a:t>JEUNES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200" spc="0" dirty="0"/>
                        <a:t>MINEURS </a:t>
                      </a:r>
                    </a:p>
                    <a:p>
                      <a:pPr algn="ctr"/>
                      <a:r>
                        <a:rPr lang="fr-FR" sz="1200" spc="0" dirty="0"/>
                        <a:t>SOUS-VETEMENTS</a:t>
                      </a:r>
                    </a:p>
                    <a:p>
                      <a:pPr algn="ctr"/>
                      <a:r>
                        <a:rPr lang="fr-FR" sz="1200" spc="0" dirty="0"/>
                        <a:t>OBLIGATOIRES</a:t>
                      </a:r>
                    </a:p>
                    <a:p>
                      <a:pPr algn="ctr"/>
                      <a:r>
                        <a:rPr lang="fr-FR" sz="1200" spc="0" dirty="0"/>
                        <a:t>POUR</a:t>
                      </a:r>
                      <a:r>
                        <a:rPr lang="fr-FR" sz="1200" spc="0" baseline="0" dirty="0"/>
                        <a:t> TOUS</a:t>
                      </a:r>
                      <a:endParaRPr lang="fr-FR" sz="1200" spc="0" dirty="0"/>
                    </a:p>
                    <a:p>
                      <a:pPr algn="ctr"/>
                      <a:endParaRPr lang="fr-FR" sz="1200" spc="0" dirty="0"/>
                    </a:p>
                    <a:p>
                      <a:pPr algn="ctr"/>
                      <a:r>
                        <a:rPr lang="fr-FR" sz="1200" spc="0" dirty="0"/>
                        <a:t> T-SHIRT</a:t>
                      </a:r>
                    </a:p>
                    <a:p>
                      <a:pPr algn="ctr"/>
                      <a:r>
                        <a:rPr lang="fr-FR" sz="1200" spc="0" dirty="0"/>
                        <a:t>POUR LES FILLES</a:t>
                      </a:r>
                    </a:p>
                    <a:p>
                      <a:pPr algn="ctr"/>
                      <a:endParaRPr lang="fr-FR" sz="1200" spc="0" dirty="0"/>
                    </a:p>
                    <a:p>
                      <a:pPr algn="ctr"/>
                      <a:r>
                        <a:rPr lang="fr-FR" sz="1200" spc="0" dirty="0"/>
                        <a:t>TOLERANCE</a:t>
                      </a:r>
                    </a:p>
                    <a:p>
                      <a:pPr algn="ctr"/>
                      <a:r>
                        <a:rPr lang="fr-FR" sz="1200" spc="0" dirty="0"/>
                        <a:t>100</a:t>
                      </a:r>
                      <a:r>
                        <a:rPr lang="fr-FR" sz="1200" spc="0" baseline="0" dirty="0"/>
                        <a:t>g</a:t>
                      </a:r>
                      <a:endParaRPr lang="fr-FR" sz="1200" spc="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</a:p>
                    <a:p>
                      <a:pPr algn="ctr"/>
                      <a:r>
                        <a:rPr lang="fr-FR" sz="1200" baseline="0" dirty="0"/>
                        <a:t>ajout </a:t>
                      </a:r>
                    </a:p>
                    <a:p>
                      <a:pPr algn="ctr"/>
                      <a:r>
                        <a:rPr lang="fr-FR" sz="1200" baseline="0" dirty="0"/>
                        <a:t>fem -28kg </a:t>
                      </a:r>
                      <a:r>
                        <a:rPr lang="fr-FR" sz="1200" baseline="0" dirty="0" err="1"/>
                        <a:t>masc</a:t>
                      </a:r>
                      <a:r>
                        <a:rPr lang="fr-FR" sz="1200" baseline="0" dirty="0"/>
                        <a:t> -26kg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2336"/>
                  </a:ext>
                </a:extLst>
              </a:tr>
              <a:tr h="56272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MINIMES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REPECHAGE INTEGRAL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NATIONAL </a:t>
                      </a:r>
                    </a:p>
                    <a:p>
                      <a:pPr algn="ctr"/>
                      <a:r>
                        <a:rPr lang="fr-FR" sz="1400" dirty="0"/>
                        <a:t>JEUNES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705073"/>
                  </a:ext>
                </a:extLst>
              </a:tr>
              <a:tr h="56272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CADETS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  <a:r>
                        <a:rPr lang="fr-FR" sz="14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ère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division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DOUBLE</a:t>
                      </a:r>
                    </a:p>
                    <a:p>
                      <a:pPr algn="ctr"/>
                      <a:r>
                        <a:rPr lang="fr-FR" sz="1400" dirty="0"/>
                        <a:t>REPECHAGE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INTERNATIONAL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9314"/>
                  </a:ext>
                </a:extLst>
              </a:tr>
              <a:tr h="55034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CADETS 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r>
                        <a:rPr lang="fr-FR" sz="14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ème</a:t>
                      </a:r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division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REPECHAGE INTEGRAL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8</a:t>
                      </a:r>
                      <a:endParaRPr lang="fr-F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527709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CADETS 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espoirs 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  <a:r>
                        <a:rPr lang="fr-FR" sz="1400" b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ère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année</a:t>
                      </a:r>
                      <a:endParaRPr lang="fr-FR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REPECHAGE INTEGRAL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NATIONAL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68028"/>
                  </a:ext>
                </a:extLst>
              </a:tr>
              <a:tr h="56272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JUNIORS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DOUBLE</a:t>
                      </a:r>
                    </a:p>
                    <a:p>
                      <a:pPr algn="ctr"/>
                      <a:r>
                        <a:rPr lang="fr-FR" sz="1400" dirty="0"/>
                        <a:t>REPECHAGE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INTERNATIONAL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spc="0" baseline="0" dirty="0"/>
                        <a:t>MAJEURS </a:t>
                      </a:r>
                    </a:p>
                    <a:p>
                      <a:pPr algn="ctr"/>
                      <a:r>
                        <a:rPr lang="fr-FR" sz="1200" spc="0" baseline="0" dirty="0"/>
                        <a:t>EN SOUS-VETEMENTS</a:t>
                      </a:r>
                    </a:p>
                    <a:p>
                      <a:pPr algn="ctr"/>
                      <a:endParaRPr lang="fr-FR" sz="1200" spc="0" baseline="0" dirty="0"/>
                    </a:p>
                    <a:p>
                      <a:pPr algn="ctr"/>
                      <a:r>
                        <a:rPr lang="fr-FR" sz="1200" spc="0" baseline="0" dirty="0"/>
                        <a:t>POSSIBILITE DE SE PESER SANS SOUS VETEMENTS  DANS UN LOCAL AMENAGE</a:t>
                      </a:r>
                    </a:p>
                    <a:p>
                      <a:pPr algn="ctr"/>
                      <a:endParaRPr lang="fr-FR" sz="1200" spc="0" baseline="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CADETS</a:t>
                      </a:r>
                      <a:r>
                        <a:rPr lang="fr-FR" sz="1200" baseline="0" dirty="0"/>
                        <a:t> </a:t>
                      </a:r>
                    </a:p>
                    <a:p>
                      <a:pPr algn="ctr"/>
                      <a:r>
                        <a:rPr lang="fr-FR" sz="1400" baseline="0" dirty="0"/>
                        <a:t>2 ET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521511"/>
                  </a:ext>
                </a:extLst>
              </a:tr>
              <a:tr h="7944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SENIORS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DOUBLE</a:t>
                      </a:r>
                    </a:p>
                    <a:p>
                      <a:pPr algn="ctr"/>
                      <a:r>
                        <a:rPr lang="fr-FR" sz="1400" dirty="0"/>
                        <a:t>REPECHAGE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INTERNATIONAL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  <a:r>
                        <a:rPr lang="fr-FR" sz="1400" baseline="30000" dirty="0"/>
                        <a:t>ère</a:t>
                      </a:r>
                      <a:r>
                        <a:rPr lang="fr-FR" sz="1400" dirty="0"/>
                        <a:t> division : 1</a:t>
                      </a:r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2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division : 3</a:t>
                      </a:r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3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dirty="0"/>
                        <a:t> division : 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TEXTES</a:t>
                      </a:r>
                      <a:r>
                        <a:rPr lang="fr-FR" sz="1200" baseline="0" dirty="0"/>
                        <a:t> OFFICELS</a:t>
                      </a:r>
                      <a:endParaRPr lang="fr-FR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CADETS 3 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ET </a:t>
                      </a:r>
                      <a:endParaRPr lang="fr-FR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JUNIORS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4648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5BF705A0-7AB6-4F02-B0A9-E2F5047A7CEB}"/>
              </a:ext>
            </a:extLst>
          </p:cNvPr>
          <p:cNvSpPr txBox="1"/>
          <p:nvPr/>
        </p:nvSpPr>
        <p:spPr>
          <a:xfrm>
            <a:off x="8808440" y="5368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1663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FFJ" ma:contentTypeID="0x0101003C1AEDFE316A9D4084255B4890EFA0530007AC44A3BEAEAC4AB349C7414CA40853" ma:contentTypeVersion="" ma:contentTypeDescription="" ma:contentTypeScope="" ma:versionID="148e5edda77fb561a5258ddab8eeb381">
  <xsd:schema xmlns:xsd="http://www.w3.org/2001/XMLSchema" xmlns:xs="http://www.w3.org/2001/XMLSchema" xmlns:p="http://schemas.microsoft.com/office/2006/metadata/properties" xmlns:ns1="http://schemas.microsoft.com/sharepoint/v3" xmlns:ns2="f5496f3a-adcb-4393-8eb0-69b4ebc29678" xmlns:ns3="45bec8b2-57c8-4244-a1aa-6fdf90e99980" xmlns:ns4="a7b2f6d3-4612-4278-88a2-68dba8e846cd" targetNamespace="http://schemas.microsoft.com/office/2006/metadata/properties" ma:root="true" ma:fieldsID="9d03e84ee637f6ba1ded34f0197faaa0" ns1:_="" ns2:_="" ns3:_="" ns4:_="">
    <xsd:import namespace="http://schemas.microsoft.com/sharepoint/v3"/>
    <xsd:import namespace="f5496f3a-adcb-4393-8eb0-69b4ebc29678"/>
    <xsd:import namespace="45bec8b2-57c8-4244-a1aa-6fdf90e99980"/>
    <xsd:import namespace="a7b2f6d3-4612-4278-88a2-68dba8e846cd"/>
    <xsd:element name="properties">
      <xsd:complexType>
        <xsd:sequence>
          <xsd:element name="documentManagement">
            <xsd:complexType>
              <xsd:all>
                <xsd:element ref="ns2:Etat_x0020_du_x0020_documen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6f3a-adcb-4393-8eb0-69b4ebc29678" elementFormDefault="qualified">
    <xsd:import namespace="http://schemas.microsoft.com/office/2006/documentManagement/types"/>
    <xsd:import namespace="http://schemas.microsoft.com/office/infopath/2007/PartnerControls"/>
    <xsd:element name="Etat_x0020_du_x0020_document" ma:index="2" nillable="true" ma:displayName="Etat du document" ma:format="Dropdown" ma:internalName="Etat_x0020_du_x0020_document">
      <xsd:simpleType>
        <xsd:restriction base="dms:Choice">
          <xsd:enumeration value="A valider"/>
          <xsd:enumeration value="Validé"/>
          <xsd:enumeration value="Approuvé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ec8b2-57c8-4244-a1aa-6fdf90e99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2f6d3-4612-4278-88a2-68dba8e84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3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Etat_x0020_du_x0020_document xmlns="f5496f3a-adcb-4393-8eb0-69b4ebc29678" xsi:nil="true"/>
  </documentManagement>
</p:properties>
</file>

<file path=customXml/itemProps1.xml><?xml version="1.0" encoding="utf-8"?>
<ds:datastoreItem xmlns:ds="http://schemas.openxmlformats.org/officeDocument/2006/customXml" ds:itemID="{C32CC2D0-0ED0-464E-A54E-9D366E0B0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C0E2D-3348-4954-899C-6EF3ACDA0E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496f3a-adcb-4393-8eb0-69b4ebc29678"/>
    <ds:schemaRef ds:uri="45bec8b2-57c8-4244-a1aa-6fdf90e99980"/>
    <ds:schemaRef ds:uri="a7b2f6d3-4612-4278-88a2-68dba8e84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A24915-5ADE-4FC1-8DF2-7AB4D3C450C0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5496f3a-adcb-4393-8eb0-69b4ebc29678"/>
    <ds:schemaRef ds:uri="http://schemas.microsoft.com/office/2006/metadata/properties"/>
    <ds:schemaRef ds:uri="a7b2f6d3-4612-4278-88a2-68dba8e846cd"/>
    <ds:schemaRef ds:uri="http://purl.org/dc/elements/1.1/"/>
    <ds:schemaRef ds:uri="45bec8b2-57c8-4244-a1aa-6fdf90e999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23348</TotalTime>
  <Words>448</Words>
  <Application>Microsoft Office PowerPoint</Application>
  <PresentationFormat>Grand écran</PresentationFormat>
  <Paragraphs>204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Galerie</vt:lpstr>
      <vt:lpstr>SYNTHESE  MANIFESTATIONS Sportives 2023-24 </vt:lpstr>
      <vt:lpstr>Présentation PowerPoint</vt:lpstr>
      <vt:lpstr>CALENDRIER 2023-2024</vt:lpstr>
      <vt:lpstr>PARTICULARITES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mure</dc:creator>
  <cp:lastModifiedBy>bruno mure</cp:lastModifiedBy>
  <cp:revision>576</cp:revision>
  <dcterms:created xsi:type="dcterms:W3CDTF">2016-11-24T08:28:46Z</dcterms:created>
  <dcterms:modified xsi:type="dcterms:W3CDTF">2023-09-21T13:24:13Z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0x0101003C1AEDFE316A9D4084255B4890EFA0530007AC44A3BEAEAC4AB349C7414CA40853</vt:lpwstr>
  </property>
</Properties>
</file>