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0" r:id="rId1"/>
    <p:sldMasterId id="2147483711" r:id="rId2"/>
  </p:sldMasterIdLst>
  <p:notesMasterIdLst>
    <p:notesMasterId r:id="rId33"/>
  </p:notesMasterIdLst>
  <p:sldIdLst>
    <p:sldId id="257" r:id="rId3"/>
    <p:sldId id="298" r:id="rId4"/>
    <p:sldId id="312" r:id="rId5"/>
    <p:sldId id="262" r:id="rId6"/>
    <p:sldId id="421" r:id="rId7"/>
    <p:sldId id="414" r:id="rId8"/>
    <p:sldId id="263" r:id="rId9"/>
    <p:sldId id="363" r:id="rId10"/>
    <p:sldId id="415" r:id="rId11"/>
    <p:sldId id="264" r:id="rId12"/>
    <p:sldId id="319" r:id="rId13"/>
    <p:sldId id="422" r:id="rId14"/>
    <p:sldId id="426" r:id="rId15"/>
    <p:sldId id="425" r:id="rId16"/>
    <p:sldId id="434" r:id="rId17"/>
    <p:sldId id="416" r:id="rId18"/>
    <p:sldId id="326" r:id="rId19"/>
    <p:sldId id="427" r:id="rId20"/>
    <p:sldId id="428" r:id="rId21"/>
    <p:sldId id="433" r:id="rId22"/>
    <p:sldId id="417" r:id="rId23"/>
    <p:sldId id="331" r:id="rId24"/>
    <p:sldId id="430" r:id="rId25"/>
    <p:sldId id="418" r:id="rId26"/>
    <p:sldId id="432" r:id="rId27"/>
    <p:sldId id="336" r:id="rId28"/>
    <p:sldId id="410" r:id="rId29"/>
    <p:sldId id="337" r:id="rId30"/>
    <p:sldId id="341" r:id="rId31"/>
    <p:sldId id="343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uno mure" initials="bm" lastIdx="2" clrIdx="0">
    <p:extLst>
      <p:ext uri="{19B8F6BF-5375-455C-9EA6-DF929625EA0E}">
        <p15:presenceInfo xmlns:p15="http://schemas.microsoft.com/office/powerpoint/2012/main" userId="777482e69968da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7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4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6/11/relationships/changesInfo" Target="changesInfos/changesInfo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no mure" userId="777482e69968dad3" providerId="LiveId" clId="{34248ACD-FBF0-404B-93BC-4FB5A2512DF9}"/>
    <pc:docChg chg="modSld">
      <pc:chgData name="bruno mure" userId="777482e69968dad3" providerId="LiveId" clId="{34248ACD-FBF0-404B-93BC-4FB5A2512DF9}" dt="2020-09-17T09:46:23.538" v="25" actId="20577"/>
      <pc:docMkLst>
        <pc:docMk/>
      </pc:docMkLst>
      <pc:sldChg chg="modSp mod">
        <pc:chgData name="bruno mure" userId="777482e69968dad3" providerId="LiveId" clId="{34248ACD-FBF0-404B-93BC-4FB5A2512DF9}" dt="2020-09-17T09:46:23.538" v="25" actId="20577"/>
        <pc:sldMkLst>
          <pc:docMk/>
          <pc:sldMk cId="848914347" sldId="257"/>
        </pc:sldMkLst>
        <pc:spChg chg="mod">
          <ac:chgData name="bruno mure" userId="777482e69968dad3" providerId="LiveId" clId="{34248ACD-FBF0-404B-93BC-4FB5A2512DF9}" dt="2020-09-17T09:46:23.538" v="25" actId="20577"/>
          <ac:spMkLst>
            <pc:docMk/>
            <pc:sldMk cId="848914347" sldId="257"/>
            <ac:spMk id="2" creationId="{00000000-0000-0000-0000-000000000000}"/>
          </ac:spMkLst>
        </pc:spChg>
      </pc:sldChg>
    </pc:docChg>
  </pc:docChgLst>
  <pc:docChgLst>
    <pc:chgData name="bruno mure" userId="777482e69968dad3" providerId="LiveId" clId="{9E31234B-D86F-4226-9A4A-0700669FC9A2}"/>
    <pc:docChg chg="custSel modSld">
      <pc:chgData name="bruno mure" userId="777482e69968dad3" providerId="LiveId" clId="{9E31234B-D86F-4226-9A4A-0700669FC9A2}" dt="2020-09-04T10:29:22.237" v="157" actId="15"/>
      <pc:docMkLst>
        <pc:docMk/>
      </pc:docMkLst>
      <pc:sldChg chg="modSp mod">
        <pc:chgData name="bruno mure" userId="777482e69968dad3" providerId="LiveId" clId="{9E31234B-D86F-4226-9A4A-0700669FC9A2}" dt="2020-09-04T10:29:22.237" v="157" actId="15"/>
        <pc:sldMkLst>
          <pc:docMk/>
          <pc:sldMk cId="2578188701" sldId="317"/>
        </pc:sldMkLst>
        <pc:spChg chg="mod">
          <ac:chgData name="bruno mure" userId="777482e69968dad3" providerId="LiveId" clId="{9E31234B-D86F-4226-9A4A-0700669FC9A2}" dt="2020-09-04T10:29:22.237" v="157" actId="15"/>
          <ac:spMkLst>
            <pc:docMk/>
            <pc:sldMk cId="2578188701" sldId="317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FEB61-ED2B-4976-A5D0-80FCD465C96C}" type="datetimeFigureOut">
              <a:rPr lang="fr-FR" smtClean="0"/>
              <a:t>20/09/2023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307E1-0693-47E1-8807-8796E21838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582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Entre janvier et octobre : 2 à 3 Grand Prix ouverts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+ 1 critérium départemental fermé 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  <a:sym typeface="Wingdings"/>
              </a:rPr>
              <a:t>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Organisation et financement par les CD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19 ou 20 novembre : 3 critériums des anciennes ligues (ALS, LOR, CHP). A définir ouverts (principe d’ayant droits) ou fermés.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  <a:sym typeface="Wingdings"/>
              </a:rPr>
              <a:t>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Organisation et financement par l’ACAL 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3 décembre : 1 critérium ACAL (finale des 12 meilleurs)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  <a:sym typeface="Wingdings"/>
              </a:rPr>
              <a:t>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Organisation et financement par l’ACAL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532931-F44D-BD4F-BE64-6FD8975C9663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586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Entre janvier et mars : 2 Grand Prix ouverts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+ 1 coupe départementale fermée 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  <a:sym typeface="Wingdings"/>
              </a:rPr>
              <a:t>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Organisation et financement par les CD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30/04 ou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01/05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 : 3 coupes des anciennes ligues (ALS, LOR, CHP). A définir ouvertes (principe d’ayant droits) ou fermées.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  <a:sym typeface="Wingdings"/>
              </a:rPr>
              <a:t>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Organisation et financement par l’ACAL 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02/10 : 1 coupe ACAL (finale des 12 ou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18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meilleurs)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  <a:sym typeface="Wingdings"/>
              </a:rPr>
              <a:t>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Organisation et financement par l’ACAL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21/05 : Coupe de France par équipe de CD 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  <a:sym typeface="Wingdings"/>
              </a:rPr>
              <a:t>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Organisation et financement par la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FFJDA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MS PGothic" charset="0"/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29/10 : Coupe de France 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  <a:sym typeface="Wingdings"/>
              </a:rPr>
              <a:t>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Organisation et financement par la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FFJDA</a:t>
            </a:r>
            <a:endParaRPr lang="fr-FR" sz="1200" kern="1200" dirty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MS PGothic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532931-F44D-BD4F-BE64-6FD8975C9663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511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Entre janvier et octobre : 2 à 3 Grand Prix ouverts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+ 1 critérium départemental fermé 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  <a:sym typeface="Wingdings"/>
              </a:rPr>
              <a:t>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Organisation et financement par les CD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19 ou 20 novembre : 3 critériums des anciennes ligues (ALS, LOR, CHP). A définir ouverts (principe d’ayant droits) ou fermés.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  <a:sym typeface="Wingdings"/>
              </a:rPr>
              <a:t>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Organisation et financement par l’ACAL 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3 décembre : 1 critérium ACAL (finale des 12 meilleurs)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  <a:sym typeface="Wingdings"/>
              </a:rPr>
              <a:t>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Organisation et financement par l’ACAL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532931-F44D-BD4F-BE64-6FD8975C9663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586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532931-F44D-BD4F-BE64-6FD8975C9663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362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Entre janvier et octobre : 2 à 3 Grand Prix ouverts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+ 1 critérium départemental fermé 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  <a:sym typeface="Wingdings"/>
              </a:rPr>
              <a:t>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Organisation et financement par les CD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19 ou 20 novembre : 3 critériums des anciennes ligues (ALS, LOR, CHP). A définir ouverts (principe d’ayant droits) ou fermés.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  <a:sym typeface="Wingdings"/>
              </a:rPr>
              <a:t>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Organisation et financement par l’ACAL 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3 décembre : 1 critérium ACAL (finale des 12 meilleurs)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  <a:sym typeface="Wingdings"/>
              </a:rPr>
              <a:t>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Organisation et financement par l’ACAL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532931-F44D-BD4F-BE64-6FD8975C9663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115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Entre janvier et octobre : 2 à 3 Grand Prix ouverts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+ 1 critérium départemental fermé 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  <a:sym typeface="Wingdings"/>
              </a:rPr>
              <a:t>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Organisation et financement par les CD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19 ou 20 novembre : 3 critériums des anciennes ligues (ALS, LOR, CHP). A définir ouverts (principe d’ayant droits) ou fermés.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  <a:sym typeface="Wingdings"/>
              </a:rPr>
              <a:t>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Organisation et financement par l’ACAL 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3 décembre : 1 critérium ACAL (finale des 12 meilleurs)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</a:t>
            </a:r>
            <a:r>
              <a:rPr lang="fr-FR" sz="1200" kern="1200" baseline="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  <a:sym typeface="Wingdings"/>
              </a:rPr>
              <a:t>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Organisation et financement par l’ACAL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532931-F44D-BD4F-BE64-6FD8975C9663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668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438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034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2196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019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4199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38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556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987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77;p51">
            <a:extLst>
              <a:ext uri="{FF2B5EF4-FFF2-40B4-BE49-F238E27FC236}">
                <a16:creationId xmlns:a16="http://schemas.microsoft.com/office/drawing/2014/main" id="{3F203DFA-CBA6-D342-A40A-441C0E7B5EB8}"/>
              </a:ext>
            </a:extLst>
          </p:cNvPr>
          <p:cNvSpPr/>
          <p:nvPr userDrawn="1"/>
        </p:nvSpPr>
        <p:spPr>
          <a:xfrm>
            <a:off x="7353428" y="-1403497"/>
            <a:ext cx="4990972" cy="8080744"/>
          </a:xfrm>
          <a:custGeom>
            <a:avLst/>
            <a:gdLst/>
            <a:ahLst/>
            <a:cxnLst/>
            <a:rect l="l" t="t" r="r" b="b"/>
            <a:pathLst>
              <a:path w="2670809" h="1827847" extrusionOk="0">
                <a:moveTo>
                  <a:pt x="689610" y="0"/>
                </a:moveTo>
                <a:lnTo>
                  <a:pt x="0" y="1827848"/>
                </a:lnTo>
                <a:lnTo>
                  <a:pt x="2670810" y="1827848"/>
                </a:lnTo>
                <a:lnTo>
                  <a:pt x="2670810" y="282893"/>
                </a:lnTo>
                <a:close/>
              </a:path>
            </a:pathLst>
          </a:custGeom>
          <a:solidFill>
            <a:srgbClr val="090095"/>
          </a:solidFill>
          <a:ln>
            <a:noFill/>
          </a:ln>
          <a:effectLst>
            <a:outerShdw blurRad="457200" dist="190500" dir="10800000" algn="r" rotWithShape="0">
              <a:srgbClr val="000000">
                <a:alpha val="219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3C56852-834E-4112-A747-114B33BDD589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10309906" y="113227"/>
            <a:ext cx="1757520" cy="896040"/>
          </a:xfrm>
          <a:prstGeom prst="rect">
            <a:avLst/>
          </a:prstGeom>
          <a:ln>
            <a:noFill/>
          </a:ln>
        </p:spPr>
      </p:pic>
      <p:sp>
        <p:nvSpPr>
          <p:cNvPr id="9" name="CustomShape 3">
            <a:extLst>
              <a:ext uri="{FF2B5EF4-FFF2-40B4-BE49-F238E27FC236}">
                <a16:creationId xmlns:a16="http://schemas.microsoft.com/office/drawing/2014/main" id="{BB694251-36B7-4F43-8F12-3355F339EC72}"/>
              </a:ext>
            </a:extLst>
          </p:cNvPr>
          <p:cNvSpPr/>
          <p:nvPr userDrawn="1"/>
        </p:nvSpPr>
        <p:spPr>
          <a:xfrm>
            <a:off x="0" y="2709720"/>
            <a:ext cx="12344040" cy="2205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E0BBDDD-AA2D-4612-BC38-67DEAFF631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42555"/>
            <a:ext cx="12344400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rgbClr val="090095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INSÉRER UN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692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2">
            <a:extLst>
              <a:ext uri="{FF2B5EF4-FFF2-40B4-BE49-F238E27FC236}">
                <a16:creationId xmlns:a16="http://schemas.microsoft.com/office/drawing/2014/main" id="{55EDD46C-42E1-4A0A-AD2F-F5B37B247734}"/>
              </a:ext>
            </a:extLst>
          </p:cNvPr>
          <p:cNvSpPr/>
          <p:nvPr userDrawn="1"/>
        </p:nvSpPr>
        <p:spPr>
          <a:xfrm>
            <a:off x="0" y="2588040"/>
            <a:ext cx="12200040" cy="2801880"/>
          </a:xfrm>
          <a:prstGeom prst="rect">
            <a:avLst/>
          </a:prstGeom>
          <a:solidFill>
            <a:srgbClr val="0A0096"/>
          </a:solidFill>
          <a:ln>
            <a:noFill/>
          </a:ln>
          <a:effectLst>
            <a:outerShdw blurRad="292100" sx="102000" sy="102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3D88A7-5899-6659-01D9-E4AF642596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52430"/>
            <a:ext cx="12192000" cy="673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2655999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U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486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336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5">
            <a:extLst>
              <a:ext uri="{FF2B5EF4-FFF2-40B4-BE49-F238E27FC236}">
                <a16:creationId xmlns:a16="http://schemas.microsoft.com/office/drawing/2014/main" id="{3FD14705-47A1-4AFF-92B5-5101B664C839}"/>
              </a:ext>
            </a:extLst>
          </p:cNvPr>
          <p:cNvSpPr/>
          <p:nvPr userDrawn="1"/>
        </p:nvSpPr>
        <p:spPr>
          <a:xfrm>
            <a:off x="162360" y="909720"/>
            <a:ext cx="612000" cy="0"/>
          </a:xfrm>
          <a:prstGeom prst="line">
            <a:avLst/>
          </a:prstGeom>
          <a:ln w="7632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8158D94C-3AB1-4704-8467-D2E6813C4E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163" y="248505"/>
            <a:ext cx="398145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3D7C6BC2-BC31-46C3-9C79-5CA05205A2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3667" y="656127"/>
            <a:ext cx="8066088" cy="609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090095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076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>
            <a:extLst>
              <a:ext uri="{FF2B5EF4-FFF2-40B4-BE49-F238E27FC236}">
                <a16:creationId xmlns:a16="http://schemas.microsoft.com/office/drawing/2014/main" id="{EC44A6F9-384C-4E70-B5E1-48856AF8DA8C}"/>
              </a:ext>
            </a:extLst>
          </p:cNvPr>
          <p:cNvSpPr/>
          <p:nvPr userDrawn="1"/>
        </p:nvSpPr>
        <p:spPr>
          <a:xfrm>
            <a:off x="6096000" y="1639440"/>
            <a:ext cx="0" cy="4570200"/>
          </a:xfrm>
          <a:prstGeom prst="line">
            <a:avLst/>
          </a:prstGeom>
          <a:ln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Line 5">
            <a:extLst>
              <a:ext uri="{FF2B5EF4-FFF2-40B4-BE49-F238E27FC236}">
                <a16:creationId xmlns:a16="http://schemas.microsoft.com/office/drawing/2014/main" id="{0C1B409B-B69F-4340-9D66-3D825EFD36F0}"/>
              </a:ext>
            </a:extLst>
          </p:cNvPr>
          <p:cNvSpPr/>
          <p:nvPr userDrawn="1"/>
        </p:nvSpPr>
        <p:spPr>
          <a:xfrm>
            <a:off x="162360" y="909720"/>
            <a:ext cx="612000" cy="0"/>
          </a:xfrm>
          <a:prstGeom prst="line">
            <a:avLst/>
          </a:prstGeom>
          <a:ln w="7632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47824073-4DD7-446F-82DF-64898B670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163" y="248505"/>
            <a:ext cx="398145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F15AE355-6B51-47DB-91E4-F81EAFC4A2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3667" y="656127"/>
            <a:ext cx="8066088" cy="609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090095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BA04DD-8EA1-480F-B0CE-7AEAA4981F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1639888"/>
            <a:ext cx="4910138" cy="4562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49AC0ED-B743-4230-942A-3CF377F5FB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67462" y="1647165"/>
            <a:ext cx="4910138" cy="4562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57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>
            <a:extLst>
              <a:ext uri="{FF2B5EF4-FFF2-40B4-BE49-F238E27FC236}">
                <a16:creationId xmlns:a16="http://schemas.microsoft.com/office/drawing/2014/main" id="{95ADCA58-54F8-4668-848F-4C540B7133B8}"/>
              </a:ext>
            </a:extLst>
          </p:cNvPr>
          <p:cNvSpPr/>
          <p:nvPr userDrawn="1"/>
        </p:nvSpPr>
        <p:spPr>
          <a:xfrm>
            <a:off x="412560" y="2011320"/>
            <a:ext cx="6041880" cy="3693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D8A3BDFB-D406-4DC1-8C73-85B02DBFE740}"/>
              </a:ext>
            </a:extLst>
          </p:cNvPr>
          <p:cNvSpPr/>
          <p:nvPr userDrawn="1"/>
        </p:nvSpPr>
        <p:spPr>
          <a:xfrm>
            <a:off x="412560" y="1708560"/>
            <a:ext cx="1521720" cy="528120"/>
          </a:xfrm>
          <a:custGeom>
            <a:avLst/>
            <a:gdLst/>
            <a:ahLst/>
            <a:cxnLst/>
            <a:rect l="l" t="t" r="r" b="b"/>
            <a:pathLst>
              <a:path w="1522253" h="528401">
                <a:moveTo>
                  <a:pt x="0" y="0"/>
                </a:moveTo>
                <a:lnTo>
                  <a:pt x="1350803" y="0"/>
                </a:lnTo>
                <a:lnTo>
                  <a:pt x="1522253" y="528401"/>
                </a:lnTo>
                <a:lnTo>
                  <a:pt x="0" y="528401"/>
                </a:lnTo>
                <a:lnTo>
                  <a:pt x="0" y="0"/>
                </a:lnTo>
                <a:close/>
              </a:path>
            </a:pathLst>
          </a:cu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 dirty="0"/>
          </a:p>
        </p:txBody>
      </p:sp>
      <p:grpSp>
        <p:nvGrpSpPr>
          <p:cNvPr id="30" name="Group 25">
            <a:extLst>
              <a:ext uri="{FF2B5EF4-FFF2-40B4-BE49-F238E27FC236}">
                <a16:creationId xmlns:a16="http://schemas.microsoft.com/office/drawing/2014/main" id="{CB859FDC-466F-494F-A7C7-6BFAE25B2997}"/>
              </a:ext>
            </a:extLst>
          </p:cNvPr>
          <p:cNvGrpSpPr/>
          <p:nvPr userDrawn="1"/>
        </p:nvGrpSpPr>
        <p:grpSpPr>
          <a:xfrm>
            <a:off x="7129440" y="2007000"/>
            <a:ext cx="4659120" cy="3693240"/>
            <a:chOff x="7129440" y="2007000"/>
            <a:chExt cx="4659120" cy="3693240"/>
          </a:xfrm>
        </p:grpSpPr>
        <p:sp>
          <p:nvSpPr>
            <p:cNvPr id="31" name="CustomShape 26">
              <a:extLst>
                <a:ext uri="{FF2B5EF4-FFF2-40B4-BE49-F238E27FC236}">
                  <a16:creationId xmlns:a16="http://schemas.microsoft.com/office/drawing/2014/main" id="{E2D30F69-6C87-4D73-A8F8-A9796A5FB0FA}"/>
                </a:ext>
              </a:extLst>
            </p:cNvPr>
            <p:cNvSpPr/>
            <p:nvPr/>
          </p:nvSpPr>
          <p:spPr>
            <a:xfrm>
              <a:off x="7129440" y="2007000"/>
              <a:ext cx="4659120" cy="3693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92100" sx="102000" sy="102000" algn="ctr" rotWithShape="0">
                <a:srgbClr val="0000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" name="CustomShape 30">
              <a:extLst>
                <a:ext uri="{FF2B5EF4-FFF2-40B4-BE49-F238E27FC236}">
                  <a16:creationId xmlns:a16="http://schemas.microsoft.com/office/drawing/2014/main" id="{DBE9F283-E88E-448F-B1D8-F02973A104A5}"/>
                </a:ext>
              </a:extLst>
            </p:cNvPr>
            <p:cNvSpPr/>
            <p:nvPr/>
          </p:nvSpPr>
          <p:spPr>
            <a:xfrm>
              <a:off x="8400960" y="2659680"/>
              <a:ext cx="2208240" cy="6998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endParaRPr lang="fr-FR" sz="4000" b="0" strike="noStrike" spc="-1" dirty="0">
                <a:latin typeface="Arial"/>
              </a:endParaRPr>
            </a:p>
          </p:txBody>
        </p:sp>
        <p:sp>
          <p:nvSpPr>
            <p:cNvPr id="36" name="CustomShape 35">
              <a:extLst>
                <a:ext uri="{FF2B5EF4-FFF2-40B4-BE49-F238E27FC236}">
                  <a16:creationId xmlns:a16="http://schemas.microsoft.com/office/drawing/2014/main" id="{DA089BC7-CBFE-456D-A866-BBC1AFAC6F56}"/>
                </a:ext>
              </a:extLst>
            </p:cNvPr>
            <p:cNvSpPr/>
            <p:nvPr/>
          </p:nvSpPr>
          <p:spPr>
            <a:xfrm>
              <a:off x="8409600" y="4321440"/>
              <a:ext cx="2208240" cy="6998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endParaRPr lang="fr-FR" sz="4000" b="0" strike="noStrike" spc="-1" dirty="0">
                <a:latin typeface="Arial"/>
              </a:endParaRPr>
            </a:p>
          </p:txBody>
        </p:sp>
      </p:grpSp>
      <p:sp>
        <p:nvSpPr>
          <p:cNvPr id="42" name="CustomShape 37">
            <a:extLst>
              <a:ext uri="{FF2B5EF4-FFF2-40B4-BE49-F238E27FC236}">
                <a16:creationId xmlns:a16="http://schemas.microsoft.com/office/drawing/2014/main" id="{EF73BCA7-1524-403C-BE8B-BEDBE48DE5DC}"/>
              </a:ext>
            </a:extLst>
          </p:cNvPr>
          <p:cNvSpPr/>
          <p:nvPr userDrawn="1"/>
        </p:nvSpPr>
        <p:spPr>
          <a:xfrm>
            <a:off x="7115040" y="1703880"/>
            <a:ext cx="1521720" cy="528120"/>
          </a:xfrm>
          <a:custGeom>
            <a:avLst/>
            <a:gdLst/>
            <a:ahLst/>
            <a:cxnLst/>
            <a:rect l="l" t="t" r="r" b="b"/>
            <a:pathLst>
              <a:path w="1522253" h="528401">
                <a:moveTo>
                  <a:pt x="0" y="0"/>
                </a:moveTo>
                <a:lnTo>
                  <a:pt x="1350803" y="0"/>
                </a:lnTo>
                <a:lnTo>
                  <a:pt x="1522253" y="528401"/>
                </a:lnTo>
                <a:lnTo>
                  <a:pt x="0" y="528401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Line 5">
            <a:extLst>
              <a:ext uri="{FF2B5EF4-FFF2-40B4-BE49-F238E27FC236}">
                <a16:creationId xmlns:a16="http://schemas.microsoft.com/office/drawing/2014/main" id="{4B3DF992-9CEB-4047-84AB-1720073D45DC}"/>
              </a:ext>
            </a:extLst>
          </p:cNvPr>
          <p:cNvSpPr/>
          <p:nvPr userDrawn="1"/>
        </p:nvSpPr>
        <p:spPr>
          <a:xfrm>
            <a:off x="162360" y="909720"/>
            <a:ext cx="612000" cy="0"/>
          </a:xfrm>
          <a:prstGeom prst="line">
            <a:avLst/>
          </a:prstGeom>
          <a:ln w="7632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Espace réservé du texte 10">
            <a:extLst>
              <a:ext uri="{FF2B5EF4-FFF2-40B4-BE49-F238E27FC236}">
                <a16:creationId xmlns:a16="http://schemas.microsoft.com/office/drawing/2014/main" id="{25725140-7D0B-453F-BCB3-45F8C3CE79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163" y="248505"/>
            <a:ext cx="398145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51" name="Espace réservé du texte 14">
            <a:extLst>
              <a:ext uri="{FF2B5EF4-FFF2-40B4-BE49-F238E27FC236}">
                <a16:creationId xmlns:a16="http://schemas.microsoft.com/office/drawing/2014/main" id="{CE380123-3079-4C03-A082-7059C62081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3667" y="656127"/>
            <a:ext cx="8066088" cy="609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090095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52AF46-C1F6-4BAB-A9C7-64E1CBE8C6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0700" y="1816100"/>
            <a:ext cx="1193800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BE83022D-B6D1-42E4-AE16-58303DDCEA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15800" y="1824831"/>
            <a:ext cx="1193800" cy="338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647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ET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1700DA9-4234-4548-8B48-8D947D7F26EB}"/>
              </a:ext>
            </a:extLst>
          </p:cNvPr>
          <p:cNvSpPr/>
          <p:nvPr userDrawn="1"/>
        </p:nvSpPr>
        <p:spPr>
          <a:xfrm>
            <a:off x="160866" y="2587917"/>
            <a:ext cx="12039601" cy="2802317"/>
          </a:xfrm>
          <a:prstGeom prst="rect">
            <a:avLst/>
          </a:prstGeom>
          <a:solidFill>
            <a:srgbClr val="0A0096"/>
          </a:solidFill>
          <a:ln>
            <a:noFill/>
          </a:ln>
          <a:effectLst>
            <a:outerShdw blurRad="2921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13" name="Rectangle 33">
            <a:extLst>
              <a:ext uri="{FF2B5EF4-FFF2-40B4-BE49-F238E27FC236}">
                <a16:creationId xmlns:a16="http://schemas.microsoft.com/office/drawing/2014/main" id="{7A319805-E166-4044-979C-2975D77A9A90}"/>
              </a:ext>
            </a:extLst>
          </p:cNvPr>
          <p:cNvSpPr/>
          <p:nvPr userDrawn="1"/>
        </p:nvSpPr>
        <p:spPr>
          <a:xfrm rot="20420377">
            <a:off x="-384725" y="1910836"/>
            <a:ext cx="3484520" cy="4186820"/>
          </a:xfrm>
          <a:custGeom>
            <a:avLst/>
            <a:gdLst>
              <a:gd name="connsiteX0" fmla="*/ 0 w 4171004"/>
              <a:gd name="connsiteY0" fmla="*/ 0 h 4684375"/>
              <a:gd name="connsiteX1" fmla="*/ 4171004 w 4171004"/>
              <a:gd name="connsiteY1" fmla="*/ 0 h 4684375"/>
              <a:gd name="connsiteX2" fmla="*/ 4171004 w 4171004"/>
              <a:gd name="connsiteY2" fmla="*/ 4684375 h 4684375"/>
              <a:gd name="connsiteX3" fmla="*/ 0 w 4171004"/>
              <a:gd name="connsiteY3" fmla="*/ 4684375 h 4684375"/>
              <a:gd name="connsiteX4" fmla="*/ 0 w 4171004"/>
              <a:gd name="connsiteY4" fmla="*/ 0 h 4684375"/>
              <a:gd name="connsiteX0" fmla="*/ 0 w 4171004"/>
              <a:gd name="connsiteY0" fmla="*/ 0 h 4684375"/>
              <a:gd name="connsiteX1" fmla="*/ 3813776 w 4171004"/>
              <a:gd name="connsiteY1" fmla="*/ 1530188 h 4684375"/>
              <a:gd name="connsiteX2" fmla="*/ 4171004 w 4171004"/>
              <a:gd name="connsiteY2" fmla="*/ 4684375 h 4684375"/>
              <a:gd name="connsiteX3" fmla="*/ 0 w 4171004"/>
              <a:gd name="connsiteY3" fmla="*/ 4684375 h 4684375"/>
              <a:gd name="connsiteX4" fmla="*/ 0 w 4171004"/>
              <a:gd name="connsiteY4" fmla="*/ 0 h 4684375"/>
              <a:gd name="connsiteX0" fmla="*/ 0 w 4171004"/>
              <a:gd name="connsiteY0" fmla="*/ 0 h 4684375"/>
              <a:gd name="connsiteX1" fmla="*/ 4113415 w 4171004"/>
              <a:gd name="connsiteY1" fmla="*/ 713601 h 4684375"/>
              <a:gd name="connsiteX2" fmla="*/ 4171004 w 4171004"/>
              <a:gd name="connsiteY2" fmla="*/ 4684375 h 4684375"/>
              <a:gd name="connsiteX3" fmla="*/ 0 w 4171004"/>
              <a:gd name="connsiteY3" fmla="*/ 4684375 h 4684375"/>
              <a:gd name="connsiteX4" fmla="*/ 0 w 4171004"/>
              <a:gd name="connsiteY4" fmla="*/ 0 h 4684375"/>
              <a:gd name="connsiteX0" fmla="*/ 0 w 4171004"/>
              <a:gd name="connsiteY0" fmla="*/ 0 h 4684375"/>
              <a:gd name="connsiteX1" fmla="*/ 4113415 w 4171004"/>
              <a:gd name="connsiteY1" fmla="*/ 713601 h 4684375"/>
              <a:gd name="connsiteX2" fmla="*/ 4171004 w 4171004"/>
              <a:gd name="connsiteY2" fmla="*/ 4684375 h 4684375"/>
              <a:gd name="connsiteX3" fmla="*/ 4288 w 4171004"/>
              <a:gd name="connsiteY3" fmla="*/ 2175500 h 4684375"/>
              <a:gd name="connsiteX4" fmla="*/ 0 w 4171004"/>
              <a:gd name="connsiteY4" fmla="*/ 0 h 4684375"/>
              <a:gd name="connsiteX0" fmla="*/ 0 w 4171004"/>
              <a:gd name="connsiteY0" fmla="*/ 0 h 4684375"/>
              <a:gd name="connsiteX1" fmla="*/ 4113415 w 4171004"/>
              <a:gd name="connsiteY1" fmla="*/ 713601 h 4684375"/>
              <a:gd name="connsiteX2" fmla="*/ 4171004 w 4171004"/>
              <a:gd name="connsiteY2" fmla="*/ 4684375 h 4684375"/>
              <a:gd name="connsiteX3" fmla="*/ 851267 w 4171004"/>
              <a:gd name="connsiteY3" fmla="*/ 3472791 h 4684375"/>
              <a:gd name="connsiteX4" fmla="*/ 0 w 4171004"/>
              <a:gd name="connsiteY4" fmla="*/ 0 h 4684375"/>
              <a:gd name="connsiteX0" fmla="*/ 1196540 w 3319739"/>
              <a:gd name="connsiteY0" fmla="*/ 0 h 4671139"/>
              <a:gd name="connsiteX1" fmla="*/ 3262150 w 3319739"/>
              <a:gd name="connsiteY1" fmla="*/ 700365 h 4671139"/>
              <a:gd name="connsiteX2" fmla="*/ 3319739 w 3319739"/>
              <a:gd name="connsiteY2" fmla="*/ 4671139 h 4671139"/>
              <a:gd name="connsiteX3" fmla="*/ 2 w 3319739"/>
              <a:gd name="connsiteY3" fmla="*/ 3459555 h 4671139"/>
              <a:gd name="connsiteX4" fmla="*/ 1196540 w 3319739"/>
              <a:gd name="connsiteY4" fmla="*/ 0 h 4671139"/>
              <a:gd name="connsiteX0" fmla="*/ 1196541 w 3319740"/>
              <a:gd name="connsiteY0" fmla="*/ 0 h 4671139"/>
              <a:gd name="connsiteX1" fmla="*/ 3262151 w 3319740"/>
              <a:gd name="connsiteY1" fmla="*/ 700365 h 4671139"/>
              <a:gd name="connsiteX2" fmla="*/ 3319740 w 3319740"/>
              <a:gd name="connsiteY2" fmla="*/ 4671139 h 4671139"/>
              <a:gd name="connsiteX3" fmla="*/ 3 w 3319740"/>
              <a:gd name="connsiteY3" fmla="*/ 3459555 h 4671139"/>
              <a:gd name="connsiteX4" fmla="*/ 1196541 w 3319740"/>
              <a:gd name="connsiteY4" fmla="*/ 0 h 4671139"/>
              <a:gd name="connsiteX0" fmla="*/ 1196542 w 3319741"/>
              <a:gd name="connsiteY0" fmla="*/ 0 h 4671139"/>
              <a:gd name="connsiteX1" fmla="*/ 3262152 w 3319741"/>
              <a:gd name="connsiteY1" fmla="*/ 700365 h 4671139"/>
              <a:gd name="connsiteX2" fmla="*/ 3319741 w 3319741"/>
              <a:gd name="connsiteY2" fmla="*/ 4671139 h 4671139"/>
              <a:gd name="connsiteX3" fmla="*/ 4 w 3319741"/>
              <a:gd name="connsiteY3" fmla="*/ 3459555 h 4671139"/>
              <a:gd name="connsiteX4" fmla="*/ 1196542 w 3319741"/>
              <a:gd name="connsiteY4" fmla="*/ 0 h 4671139"/>
              <a:gd name="connsiteX0" fmla="*/ 1176544 w 3319741"/>
              <a:gd name="connsiteY0" fmla="*/ 0 h 4725650"/>
              <a:gd name="connsiteX1" fmla="*/ 3262152 w 3319741"/>
              <a:gd name="connsiteY1" fmla="*/ 754876 h 4725650"/>
              <a:gd name="connsiteX2" fmla="*/ 3319741 w 3319741"/>
              <a:gd name="connsiteY2" fmla="*/ 4725650 h 4725650"/>
              <a:gd name="connsiteX3" fmla="*/ 4 w 3319741"/>
              <a:gd name="connsiteY3" fmla="*/ 3514066 h 4725650"/>
              <a:gd name="connsiteX4" fmla="*/ 1176544 w 3319741"/>
              <a:gd name="connsiteY4" fmla="*/ 0 h 4725650"/>
              <a:gd name="connsiteX0" fmla="*/ 1146041 w 3319741"/>
              <a:gd name="connsiteY0" fmla="*/ 0 h 4728654"/>
              <a:gd name="connsiteX1" fmla="*/ 3262152 w 3319741"/>
              <a:gd name="connsiteY1" fmla="*/ 757880 h 4728654"/>
              <a:gd name="connsiteX2" fmla="*/ 3319741 w 3319741"/>
              <a:gd name="connsiteY2" fmla="*/ 4728654 h 4728654"/>
              <a:gd name="connsiteX3" fmla="*/ 4 w 3319741"/>
              <a:gd name="connsiteY3" fmla="*/ 3517070 h 4728654"/>
              <a:gd name="connsiteX4" fmla="*/ 1146041 w 3319741"/>
              <a:gd name="connsiteY4" fmla="*/ 0 h 4728654"/>
              <a:gd name="connsiteX0" fmla="*/ 1151597 w 3325297"/>
              <a:gd name="connsiteY0" fmla="*/ 0 h 4728654"/>
              <a:gd name="connsiteX1" fmla="*/ 3267708 w 3325297"/>
              <a:gd name="connsiteY1" fmla="*/ 757880 h 4728654"/>
              <a:gd name="connsiteX2" fmla="*/ 3325297 w 3325297"/>
              <a:gd name="connsiteY2" fmla="*/ 4728654 h 4728654"/>
              <a:gd name="connsiteX3" fmla="*/ 4 w 3325297"/>
              <a:gd name="connsiteY3" fmla="*/ 3542057 h 4728654"/>
              <a:gd name="connsiteX4" fmla="*/ 1151597 w 3325297"/>
              <a:gd name="connsiteY4" fmla="*/ 0 h 4728654"/>
              <a:gd name="connsiteX0" fmla="*/ 1151597 w 3325297"/>
              <a:gd name="connsiteY0" fmla="*/ 0 h 4728654"/>
              <a:gd name="connsiteX1" fmla="*/ 3277133 w 3325297"/>
              <a:gd name="connsiteY1" fmla="*/ 1416479 h 4728654"/>
              <a:gd name="connsiteX2" fmla="*/ 3325297 w 3325297"/>
              <a:gd name="connsiteY2" fmla="*/ 4728654 h 4728654"/>
              <a:gd name="connsiteX3" fmla="*/ 4 w 3325297"/>
              <a:gd name="connsiteY3" fmla="*/ 3542057 h 4728654"/>
              <a:gd name="connsiteX4" fmla="*/ 1151597 w 3325297"/>
              <a:gd name="connsiteY4" fmla="*/ 0 h 4728654"/>
              <a:gd name="connsiteX0" fmla="*/ 960509 w 3325304"/>
              <a:gd name="connsiteY0" fmla="*/ 0 h 4149589"/>
              <a:gd name="connsiteX1" fmla="*/ 3277140 w 3325304"/>
              <a:gd name="connsiteY1" fmla="*/ 837414 h 4149589"/>
              <a:gd name="connsiteX2" fmla="*/ 3325304 w 3325304"/>
              <a:gd name="connsiteY2" fmla="*/ 4149589 h 4149589"/>
              <a:gd name="connsiteX3" fmla="*/ 11 w 3325304"/>
              <a:gd name="connsiteY3" fmla="*/ 2962992 h 4149589"/>
              <a:gd name="connsiteX4" fmla="*/ 960509 w 3325304"/>
              <a:gd name="connsiteY4" fmla="*/ 0 h 4149589"/>
              <a:gd name="connsiteX0" fmla="*/ 936158 w 3325307"/>
              <a:gd name="connsiteY0" fmla="*/ 0 h 4090859"/>
              <a:gd name="connsiteX1" fmla="*/ 3277143 w 3325307"/>
              <a:gd name="connsiteY1" fmla="*/ 778684 h 4090859"/>
              <a:gd name="connsiteX2" fmla="*/ 3325307 w 3325307"/>
              <a:gd name="connsiteY2" fmla="*/ 4090859 h 4090859"/>
              <a:gd name="connsiteX3" fmla="*/ 14 w 3325307"/>
              <a:gd name="connsiteY3" fmla="*/ 2904262 h 4090859"/>
              <a:gd name="connsiteX4" fmla="*/ 936158 w 3325307"/>
              <a:gd name="connsiteY4" fmla="*/ 0 h 4090859"/>
              <a:gd name="connsiteX0" fmla="*/ 954317 w 3325306"/>
              <a:gd name="connsiteY0" fmla="*/ 0 h 4141688"/>
              <a:gd name="connsiteX1" fmla="*/ 3277142 w 3325306"/>
              <a:gd name="connsiteY1" fmla="*/ 829513 h 4141688"/>
              <a:gd name="connsiteX2" fmla="*/ 3325306 w 3325306"/>
              <a:gd name="connsiteY2" fmla="*/ 4141688 h 4141688"/>
              <a:gd name="connsiteX3" fmla="*/ 13 w 3325306"/>
              <a:gd name="connsiteY3" fmla="*/ 2955091 h 4141688"/>
              <a:gd name="connsiteX4" fmla="*/ 954317 w 3325306"/>
              <a:gd name="connsiteY4" fmla="*/ 0 h 4141688"/>
              <a:gd name="connsiteX0" fmla="*/ 954317 w 3325306"/>
              <a:gd name="connsiteY0" fmla="*/ 0 h 4141688"/>
              <a:gd name="connsiteX1" fmla="*/ 3279488 w 3325306"/>
              <a:gd name="connsiteY1" fmla="*/ 860695 h 4141688"/>
              <a:gd name="connsiteX2" fmla="*/ 3325306 w 3325306"/>
              <a:gd name="connsiteY2" fmla="*/ 4141688 h 4141688"/>
              <a:gd name="connsiteX3" fmla="*/ 13 w 3325306"/>
              <a:gd name="connsiteY3" fmla="*/ 2955091 h 4141688"/>
              <a:gd name="connsiteX4" fmla="*/ 954317 w 3325306"/>
              <a:gd name="connsiteY4" fmla="*/ 0 h 4141688"/>
              <a:gd name="connsiteX0" fmla="*/ 954317 w 3325306"/>
              <a:gd name="connsiteY0" fmla="*/ 0 h 4141688"/>
              <a:gd name="connsiteX1" fmla="*/ 3280133 w 3325306"/>
              <a:gd name="connsiteY1" fmla="*/ 830582 h 4141688"/>
              <a:gd name="connsiteX2" fmla="*/ 3325306 w 3325306"/>
              <a:gd name="connsiteY2" fmla="*/ 4141688 h 4141688"/>
              <a:gd name="connsiteX3" fmla="*/ 13 w 3325306"/>
              <a:gd name="connsiteY3" fmla="*/ 2955091 h 4141688"/>
              <a:gd name="connsiteX4" fmla="*/ 954317 w 3325306"/>
              <a:gd name="connsiteY4" fmla="*/ 0 h 4141688"/>
              <a:gd name="connsiteX0" fmla="*/ 1313634 w 3684623"/>
              <a:gd name="connsiteY0" fmla="*/ 0 h 4141688"/>
              <a:gd name="connsiteX1" fmla="*/ 3639450 w 3684623"/>
              <a:gd name="connsiteY1" fmla="*/ 830582 h 4141688"/>
              <a:gd name="connsiteX2" fmla="*/ 3684623 w 3684623"/>
              <a:gd name="connsiteY2" fmla="*/ 4141688 h 4141688"/>
              <a:gd name="connsiteX3" fmla="*/ 3 w 3684623"/>
              <a:gd name="connsiteY3" fmla="*/ 2816492 h 4141688"/>
              <a:gd name="connsiteX4" fmla="*/ 1313634 w 3684623"/>
              <a:gd name="connsiteY4" fmla="*/ 0 h 4141688"/>
              <a:gd name="connsiteX0" fmla="*/ 1114596 w 3485585"/>
              <a:gd name="connsiteY0" fmla="*/ 0 h 4141688"/>
              <a:gd name="connsiteX1" fmla="*/ 3440412 w 3485585"/>
              <a:gd name="connsiteY1" fmla="*/ 830582 h 4141688"/>
              <a:gd name="connsiteX2" fmla="*/ 3485585 w 3485585"/>
              <a:gd name="connsiteY2" fmla="*/ 4141688 h 4141688"/>
              <a:gd name="connsiteX3" fmla="*/ 6 w 3485585"/>
              <a:gd name="connsiteY3" fmla="*/ 2901090 h 4141688"/>
              <a:gd name="connsiteX4" fmla="*/ 1114596 w 3485585"/>
              <a:gd name="connsiteY4" fmla="*/ 0 h 4141688"/>
              <a:gd name="connsiteX0" fmla="*/ 1114596 w 3484098"/>
              <a:gd name="connsiteY0" fmla="*/ 0 h 4070354"/>
              <a:gd name="connsiteX1" fmla="*/ 3440412 w 3484098"/>
              <a:gd name="connsiteY1" fmla="*/ 830582 h 4070354"/>
              <a:gd name="connsiteX2" fmla="*/ 3484098 w 3484098"/>
              <a:gd name="connsiteY2" fmla="*/ 4070354 h 4070354"/>
              <a:gd name="connsiteX3" fmla="*/ 6 w 3484098"/>
              <a:gd name="connsiteY3" fmla="*/ 2901090 h 4070354"/>
              <a:gd name="connsiteX4" fmla="*/ 1114596 w 3484098"/>
              <a:gd name="connsiteY4" fmla="*/ 0 h 4070354"/>
              <a:gd name="connsiteX0" fmla="*/ 1114596 w 3484517"/>
              <a:gd name="connsiteY0" fmla="*/ 0 h 4144677"/>
              <a:gd name="connsiteX1" fmla="*/ 3440412 w 3484517"/>
              <a:gd name="connsiteY1" fmla="*/ 830582 h 4144677"/>
              <a:gd name="connsiteX2" fmla="*/ 3484517 w 3484517"/>
              <a:gd name="connsiteY2" fmla="*/ 4144677 h 4144677"/>
              <a:gd name="connsiteX3" fmla="*/ 6 w 3484517"/>
              <a:gd name="connsiteY3" fmla="*/ 2901090 h 4144677"/>
              <a:gd name="connsiteX4" fmla="*/ 1114596 w 3484517"/>
              <a:gd name="connsiteY4" fmla="*/ 0 h 4144677"/>
              <a:gd name="connsiteX0" fmla="*/ 996641 w 3484520"/>
              <a:gd name="connsiteY0" fmla="*/ 0 h 4186820"/>
              <a:gd name="connsiteX1" fmla="*/ 3440415 w 3484520"/>
              <a:gd name="connsiteY1" fmla="*/ 872725 h 4186820"/>
              <a:gd name="connsiteX2" fmla="*/ 3484520 w 3484520"/>
              <a:gd name="connsiteY2" fmla="*/ 4186820 h 4186820"/>
              <a:gd name="connsiteX3" fmla="*/ 9 w 3484520"/>
              <a:gd name="connsiteY3" fmla="*/ 2943233 h 4186820"/>
              <a:gd name="connsiteX4" fmla="*/ 996641 w 3484520"/>
              <a:gd name="connsiteY4" fmla="*/ 0 h 41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4520" h="4186820">
                <a:moveTo>
                  <a:pt x="996641" y="0"/>
                </a:moveTo>
                <a:lnTo>
                  <a:pt x="3440415" y="872725"/>
                </a:lnTo>
                <a:lnTo>
                  <a:pt x="3484520" y="4186820"/>
                </a:lnTo>
                <a:lnTo>
                  <a:pt x="9" y="2943233"/>
                </a:lnTo>
                <a:cubicBezTo>
                  <a:pt x="-1420" y="2218066"/>
                  <a:pt x="163243" y="2487335"/>
                  <a:pt x="996641" y="0"/>
                </a:cubicBezTo>
                <a:close/>
              </a:path>
            </a:pathLst>
          </a:custGeom>
          <a:solidFill>
            <a:srgbClr val="090095"/>
          </a:solidFill>
          <a:ln>
            <a:noFill/>
          </a:ln>
          <a:effectLst>
            <a:outerShdw blurRad="2921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D452056E-26EC-AE47-855C-4A6F0998A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4538" y="2946235"/>
            <a:ext cx="2202843" cy="2097403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DB670D81-0F14-FE42-95F2-0982BF1A9D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63313" y="2945331"/>
            <a:ext cx="2202843" cy="2097403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B9993074-28DB-6347-BB13-EE82E8CCA8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12088" y="2945331"/>
            <a:ext cx="2202843" cy="2097403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</a:p>
        </p:txBody>
      </p:sp>
      <p:sp>
        <p:nvSpPr>
          <p:cNvPr id="18" name="Line 5">
            <a:extLst>
              <a:ext uri="{FF2B5EF4-FFF2-40B4-BE49-F238E27FC236}">
                <a16:creationId xmlns:a16="http://schemas.microsoft.com/office/drawing/2014/main" id="{68D2A1C9-2A87-40AF-94C4-5DFCF89C3C5F}"/>
              </a:ext>
            </a:extLst>
          </p:cNvPr>
          <p:cNvSpPr/>
          <p:nvPr userDrawn="1"/>
        </p:nvSpPr>
        <p:spPr>
          <a:xfrm>
            <a:off x="162360" y="909720"/>
            <a:ext cx="612000" cy="0"/>
          </a:xfrm>
          <a:prstGeom prst="line">
            <a:avLst/>
          </a:prstGeom>
          <a:ln w="7632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" name="Espace réservé du texte 10">
            <a:extLst>
              <a:ext uri="{FF2B5EF4-FFF2-40B4-BE49-F238E27FC236}">
                <a16:creationId xmlns:a16="http://schemas.microsoft.com/office/drawing/2014/main" id="{2AD5A938-BB32-4DF2-BA57-6E25D21A06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7163" y="248505"/>
            <a:ext cx="398145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9FA48C7A-EBBD-4C15-A1E0-B3CAED543B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3667" y="656127"/>
            <a:ext cx="8066088" cy="609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090095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691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ET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1700DA9-4234-4548-8B48-8D947D7F26EB}"/>
              </a:ext>
            </a:extLst>
          </p:cNvPr>
          <p:cNvSpPr/>
          <p:nvPr userDrawn="1"/>
        </p:nvSpPr>
        <p:spPr>
          <a:xfrm>
            <a:off x="0" y="2587917"/>
            <a:ext cx="12200467" cy="2802317"/>
          </a:xfrm>
          <a:prstGeom prst="rect">
            <a:avLst/>
          </a:prstGeom>
          <a:solidFill>
            <a:srgbClr val="0A0096"/>
          </a:solidFill>
          <a:ln>
            <a:noFill/>
          </a:ln>
          <a:effectLst>
            <a:outerShdw blurRad="2921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D452056E-26EC-AE47-855C-4A6F0998A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4538" y="2946235"/>
            <a:ext cx="2202843" cy="2097403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DB670D81-0F14-FE42-95F2-0982BF1A9D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63313" y="2945331"/>
            <a:ext cx="2202843" cy="2097403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B9993074-28DB-6347-BB13-EE82E8CCA8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12088" y="2945331"/>
            <a:ext cx="2202843" cy="2097403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</a:p>
        </p:txBody>
      </p:sp>
      <p:sp>
        <p:nvSpPr>
          <p:cNvPr id="18" name="Line 5">
            <a:extLst>
              <a:ext uri="{FF2B5EF4-FFF2-40B4-BE49-F238E27FC236}">
                <a16:creationId xmlns:a16="http://schemas.microsoft.com/office/drawing/2014/main" id="{68D2A1C9-2A87-40AF-94C4-5DFCF89C3C5F}"/>
              </a:ext>
            </a:extLst>
          </p:cNvPr>
          <p:cNvSpPr/>
          <p:nvPr userDrawn="1"/>
        </p:nvSpPr>
        <p:spPr>
          <a:xfrm>
            <a:off x="162360" y="909720"/>
            <a:ext cx="612000" cy="0"/>
          </a:xfrm>
          <a:prstGeom prst="line">
            <a:avLst/>
          </a:prstGeom>
          <a:ln w="7632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" name="Espace réservé du texte 10">
            <a:extLst>
              <a:ext uri="{FF2B5EF4-FFF2-40B4-BE49-F238E27FC236}">
                <a16:creationId xmlns:a16="http://schemas.microsoft.com/office/drawing/2014/main" id="{2AD5A938-BB32-4DF2-BA57-6E25D21A06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7163" y="248505"/>
            <a:ext cx="398145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9FA48C7A-EBBD-4C15-A1E0-B3CAED543B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3667" y="656127"/>
            <a:ext cx="8066088" cy="609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090095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483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ETAPE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2">
            <a:extLst>
              <a:ext uri="{FF2B5EF4-FFF2-40B4-BE49-F238E27FC236}">
                <a16:creationId xmlns:a16="http://schemas.microsoft.com/office/drawing/2014/main" id="{55EDD46C-42E1-4A0A-AD2F-F5B37B247734}"/>
              </a:ext>
            </a:extLst>
          </p:cNvPr>
          <p:cNvSpPr/>
          <p:nvPr userDrawn="1"/>
        </p:nvSpPr>
        <p:spPr>
          <a:xfrm>
            <a:off x="0" y="2588040"/>
            <a:ext cx="12200040" cy="2801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" name="Line 5">
            <a:extLst>
              <a:ext uri="{FF2B5EF4-FFF2-40B4-BE49-F238E27FC236}">
                <a16:creationId xmlns:a16="http://schemas.microsoft.com/office/drawing/2014/main" id="{31ABF396-05CE-41FC-A2D0-26CB39E5448F}"/>
              </a:ext>
            </a:extLst>
          </p:cNvPr>
          <p:cNvSpPr/>
          <p:nvPr userDrawn="1"/>
        </p:nvSpPr>
        <p:spPr>
          <a:xfrm>
            <a:off x="162360" y="909720"/>
            <a:ext cx="612000" cy="0"/>
          </a:xfrm>
          <a:prstGeom prst="line">
            <a:avLst/>
          </a:prstGeom>
          <a:ln w="7632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" name="Espace réservé du texte 10">
            <a:extLst>
              <a:ext uri="{FF2B5EF4-FFF2-40B4-BE49-F238E27FC236}">
                <a16:creationId xmlns:a16="http://schemas.microsoft.com/office/drawing/2014/main" id="{AA567EEF-871A-43C2-B627-3F0239D2BB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7163" y="248505"/>
            <a:ext cx="398145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FF52C885-1329-463F-A85D-E48E78211E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3667" y="656127"/>
            <a:ext cx="8066088" cy="609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090095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5EB9AC-2180-445A-967A-EA48C8DBC1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3667" y="2959100"/>
            <a:ext cx="2028825" cy="2130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80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ine 5">
            <a:extLst>
              <a:ext uri="{FF2B5EF4-FFF2-40B4-BE49-F238E27FC236}">
                <a16:creationId xmlns:a16="http://schemas.microsoft.com/office/drawing/2014/main" id="{897A8F60-9138-4F39-8849-6F7A8DE086ED}"/>
              </a:ext>
            </a:extLst>
          </p:cNvPr>
          <p:cNvSpPr/>
          <p:nvPr userDrawn="1"/>
        </p:nvSpPr>
        <p:spPr>
          <a:xfrm>
            <a:off x="162360" y="909720"/>
            <a:ext cx="612000" cy="0"/>
          </a:xfrm>
          <a:prstGeom prst="line">
            <a:avLst/>
          </a:prstGeom>
          <a:ln w="7632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" name="Espace réservé du texte 10">
            <a:extLst>
              <a:ext uri="{FF2B5EF4-FFF2-40B4-BE49-F238E27FC236}">
                <a16:creationId xmlns:a16="http://schemas.microsoft.com/office/drawing/2014/main" id="{2949CF74-442C-4FE6-AE06-8B63F3A9E1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163" y="248505"/>
            <a:ext cx="398145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34" name="Espace réservé du texte 14">
            <a:extLst>
              <a:ext uri="{FF2B5EF4-FFF2-40B4-BE49-F238E27FC236}">
                <a16:creationId xmlns:a16="http://schemas.microsoft.com/office/drawing/2014/main" id="{F468B1C9-EE69-4B2C-A5F2-DB905EB066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3667" y="656127"/>
            <a:ext cx="3881070" cy="609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090095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47" name="Line 1">
            <a:extLst>
              <a:ext uri="{FF2B5EF4-FFF2-40B4-BE49-F238E27FC236}">
                <a16:creationId xmlns:a16="http://schemas.microsoft.com/office/drawing/2014/main" id="{1696E4F7-CA0E-4B04-952D-CD3E4CF2B71C}"/>
              </a:ext>
            </a:extLst>
          </p:cNvPr>
          <p:cNvSpPr/>
          <p:nvPr userDrawn="1"/>
        </p:nvSpPr>
        <p:spPr>
          <a:xfrm>
            <a:off x="4836960" y="-74520"/>
            <a:ext cx="0" cy="6730200"/>
          </a:xfrm>
          <a:prstGeom prst="line">
            <a:avLst/>
          </a:prstGeom>
          <a:ln w="3168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1052768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833FC38E-CCC0-435B-94EC-EE892C21532A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Google Shape;877;p51">
            <a:extLst>
              <a:ext uri="{FF2B5EF4-FFF2-40B4-BE49-F238E27FC236}">
                <a16:creationId xmlns:a16="http://schemas.microsoft.com/office/drawing/2014/main" id="{5DB9E9D6-5341-F945-8E22-099606B35ADC}"/>
              </a:ext>
            </a:extLst>
          </p:cNvPr>
          <p:cNvSpPr/>
          <p:nvPr userDrawn="1"/>
        </p:nvSpPr>
        <p:spPr>
          <a:xfrm>
            <a:off x="7353428" y="-1403497"/>
            <a:ext cx="4990972" cy="8080744"/>
          </a:xfrm>
          <a:custGeom>
            <a:avLst/>
            <a:gdLst/>
            <a:ahLst/>
            <a:cxnLst/>
            <a:rect l="l" t="t" r="r" b="b"/>
            <a:pathLst>
              <a:path w="2670809" h="1827847" extrusionOk="0">
                <a:moveTo>
                  <a:pt x="689610" y="0"/>
                </a:moveTo>
                <a:lnTo>
                  <a:pt x="0" y="1827848"/>
                </a:lnTo>
                <a:lnTo>
                  <a:pt x="2670810" y="1827848"/>
                </a:lnTo>
                <a:lnTo>
                  <a:pt x="2670810" y="282893"/>
                </a:lnTo>
                <a:close/>
              </a:path>
            </a:pathLst>
          </a:custGeom>
          <a:solidFill>
            <a:srgbClr val="090095"/>
          </a:solidFill>
          <a:ln>
            <a:noFill/>
          </a:ln>
          <a:effectLst>
            <a:outerShdw blurRad="457200" dist="190500" dir="10800000" algn="r" rotWithShape="0">
              <a:srgbClr val="000000">
                <a:alpha val="219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Line 5">
            <a:extLst>
              <a:ext uri="{FF2B5EF4-FFF2-40B4-BE49-F238E27FC236}">
                <a16:creationId xmlns:a16="http://schemas.microsoft.com/office/drawing/2014/main" id="{C1B83BBF-99A1-47A2-9878-A46AE625199F}"/>
              </a:ext>
            </a:extLst>
          </p:cNvPr>
          <p:cNvSpPr/>
          <p:nvPr userDrawn="1"/>
        </p:nvSpPr>
        <p:spPr>
          <a:xfrm>
            <a:off x="162360" y="909720"/>
            <a:ext cx="612000" cy="0"/>
          </a:xfrm>
          <a:prstGeom prst="line">
            <a:avLst/>
          </a:prstGeom>
          <a:ln w="7632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30C7D337-AA90-482E-82DE-2FDA1ADE44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163" y="248505"/>
            <a:ext cx="398145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9EEACC5B-BB21-4024-8E0A-23E93880ED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3667" y="656127"/>
            <a:ext cx="8066088" cy="609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090095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2108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3154BF8-19BC-A44D-8114-FACBE8A112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5001" y="1542553"/>
            <a:ext cx="6454731" cy="4700078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</a:p>
        </p:txBody>
      </p:sp>
      <p:sp>
        <p:nvSpPr>
          <p:cNvPr id="6" name="Espace réservé pour une image  15">
            <a:extLst>
              <a:ext uri="{FF2B5EF4-FFF2-40B4-BE49-F238E27FC236}">
                <a16:creationId xmlns:a16="http://schemas.microsoft.com/office/drawing/2014/main" id="{86E405AB-EA8D-2D43-80B8-DBDA019B265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65928" y="-1"/>
            <a:ext cx="4526071" cy="69376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1" name="Line 5">
            <a:extLst>
              <a:ext uri="{FF2B5EF4-FFF2-40B4-BE49-F238E27FC236}">
                <a16:creationId xmlns:a16="http://schemas.microsoft.com/office/drawing/2014/main" id="{EB41D6AD-F9BE-4156-9591-190FD685BDC8}"/>
              </a:ext>
            </a:extLst>
          </p:cNvPr>
          <p:cNvSpPr/>
          <p:nvPr userDrawn="1"/>
        </p:nvSpPr>
        <p:spPr>
          <a:xfrm>
            <a:off x="162360" y="909720"/>
            <a:ext cx="612000" cy="0"/>
          </a:xfrm>
          <a:prstGeom prst="line">
            <a:avLst/>
          </a:prstGeom>
          <a:ln w="7632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2DF6BE14-2078-4B9C-9C6C-DF1928ED92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7163" y="248505"/>
            <a:ext cx="398145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B505D41C-F73A-484A-800F-1626E7BE09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3667" y="656127"/>
            <a:ext cx="6176065" cy="609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090095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7088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877;p51">
            <a:extLst>
              <a:ext uri="{FF2B5EF4-FFF2-40B4-BE49-F238E27FC236}">
                <a16:creationId xmlns:a16="http://schemas.microsoft.com/office/drawing/2014/main" id="{946B03F1-A62E-1147-9A1D-FBC34478D99C}"/>
              </a:ext>
            </a:extLst>
          </p:cNvPr>
          <p:cNvSpPr/>
          <p:nvPr userDrawn="1"/>
        </p:nvSpPr>
        <p:spPr>
          <a:xfrm>
            <a:off x="7353428" y="-1403497"/>
            <a:ext cx="4990972" cy="8080744"/>
          </a:xfrm>
          <a:custGeom>
            <a:avLst/>
            <a:gdLst/>
            <a:ahLst/>
            <a:cxnLst/>
            <a:rect l="l" t="t" r="r" b="b"/>
            <a:pathLst>
              <a:path w="2670809" h="1827847" extrusionOk="0">
                <a:moveTo>
                  <a:pt x="689610" y="0"/>
                </a:moveTo>
                <a:lnTo>
                  <a:pt x="0" y="1827848"/>
                </a:lnTo>
                <a:lnTo>
                  <a:pt x="2670810" y="1827848"/>
                </a:lnTo>
                <a:lnTo>
                  <a:pt x="2670810" y="282893"/>
                </a:lnTo>
                <a:close/>
              </a:path>
            </a:pathLst>
          </a:custGeom>
          <a:solidFill>
            <a:srgbClr val="090095"/>
          </a:solidFill>
          <a:ln>
            <a:noFill/>
          </a:ln>
          <a:effectLst>
            <a:outerShdw blurRad="457200" dist="190500" dir="10800000" algn="r" rotWithShape="0">
              <a:srgbClr val="000000">
                <a:alpha val="219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16B5D7C5-292B-6A4D-972F-C45791BCAA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963" y="1542553"/>
            <a:ext cx="3758197" cy="4700078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</a:p>
        </p:txBody>
      </p:sp>
      <p:sp>
        <p:nvSpPr>
          <p:cNvPr id="18" name="Espace réservé pour une image  15">
            <a:extLst>
              <a:ext uri="{FF2B5EF4-FFF2-40B4-BE49-F238E27FC236}">
                <a16:creationId xmlns:a16="http://schemas.microsoft.com/office/drawing/2014/main" id="{F613C6D2-1DEB-5244-99F3-F2795CBC4CF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438817" y="1542553"/>
            <a:ext cx="3921981" cy="47000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0" name="Espace réservé pour une image  15">
            <a:extLst>
              <a:ext uri="{FF2B5EF4-FFF2-40B4-BE49-F238E27FC236}">
                <a16:creationId xmlns:a16="http://schemas.microsoft.com/office/drawing/2014/main" id="{E81917B2-895C-E146-9385-FB82B568431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422419" y="1542553"/>
            <a:ext cx="3921981" cy="47000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2" name="Line 5">
            <a:extLst>
              <a:ext uri="{FF2B5EF4-FFF2-40B4-BE49-F238E27FC236}">
                <a16:creationId xmlns:a16="http://schemas.microsoft.com/office/drawing/2014/main" id="{43F1AF69-C973-4C9A-B6FD-F34EABCED15F}"/>
              </a:ext>
            </a:extLst>
          </p:cNvPr>
          <p:cNvSpPr/>
          <p:nvPr userDrawn="1"/>
        </p:nvSpPr>
        <p:spPr>
          <a:xfrm>
            <a:off x="162360" y="909720"/>
            <a:ext cx="612000" cy="0"/>
          </a:xfrm>
          <a:prstGeom prst="line">
            <a:avLst/>
          </a:prstGeom>
          <a:ln w="7632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333B41D8-6CD2-4F60-8D0A-3B9856DBD97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7163" y="248505"/>
            <a:ext cx="398145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8963C36-D59F-4843-B366-B25F71AC4C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3667" y="656127"/>
            <a:ext cx="6439761" cy="609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090095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92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5123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IMG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77;p51">
            <a:extLst>
              <a:ext uri="{FF2B5EF4-FFF2-40B4-BE49-F238E27FC236}">
                <a16:creationId xmlns:a16="http://schemas.microsoft.com/office/drawing/2014/main" id="{C76E8036-790B-6C4A-AED1-D361D51C69BD}"/>
              </a:ext>
            </a:extLst>
          </p:cNvPr>
          <p:cNvSpPr/>
          <p:nvPr userDrawn="1"/>
        </p:nvSpPr>
        <p:spPr>
          <a:xfrm>
            <a:off x="7353428" y="-1403497"/>
            <a:ext cx="4990972" cy="8080744"/>
          </a:xfrm>
          <a:custGeom>
            <a:avLst/>
            <a:gdLst/>
            <a:ahLst/>
            <a:cxnLst/>
            <a:rect l="l" t="t" r="r" b="b"/>
            <a:pathLst>
              <a:path w="2670809" h="1827847" extrusionOk="0">
                <a:moveTo>
                  <a:pt x="689610" y="0"/>
                </a:moveTo>
                <a:lnTo>
                  <a:pt x="0" y="1827848"/>
                </a:lnTo>
                <a:lnTo>
                  <a:pt x="2670810" y="1827848"/>
                </a:lnTo>
                <a:lnTo>
                  <a:pt x="2670810" y="282893"/>
                </a:lnTo>
                <a:close/>
              </a:path>
            </a:pathLst>
          </a:custGeom>
          <a:solidFill>
            <a:srgbClr val="090095"/>
          </a:solidFill>
          <a:ln>
            <a:noFill/>
          </a:ln>
          <a:effectLst>
            <a:outerShdw blurRad="457200" dist="190500" dir="10800000" algn="r" rotWithShape="0">
              <a:srgbClr val="000000">
                <a:alpha val="219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Espace réservé pour une image  15">
            <a:extLst>
              <a:ext uri="{FF2B5EF4-FFF2-40B4-BE49-F238E27FC236}">
                <a16:creationId xmlns:a16="http://schemas.microsoft.com/office/drawing/2014/main" id="{5DCDD59E-0C9B-034C-990C-627E024A1A6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633252" y="7952"/>
            <a:ext cx="4558748" cy="32890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3D2A4CD6-1F3C-FE49-9965-D93B5266BE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963" y="1549667"/>
            <a:ext cx="6764465" cy="498049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</a:p>
        </p:txBody>
      </p:sp>
      <p:sp>
        <p:nvSpPr>
          <p:cNvPr id="8" name="Espace réservé pour une image  15">
            <a:extLst>
              <a:ext uri="{FF2B5EF4-FFF2-40B4-BE49-F238E27FC236}">
                <a16:creationId xmlns:a16="http://schemas.microsoft.com/office/drawing/2014/main" id="{28719C94-66FE-0D40-8089-C4A0779EA04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633252" y="3361484"/>
            <a:ext cx="4558748" cy="33882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5" name="Line 5">
            <a:extLst>
              <a:ext uri="{FF2B5EF4-FFF2-40B4-BE49-F238E27FC236}">
                <a16:creationId xmlns:a16="http://schemas.microsoft.com/office/drawing/2014/main" id="{84FA612C-2184-4336-AD36-6BC4F1392B92}"/>
              </a:ext>
            </a:extLst>
          </p:cNvPr>
          <p:cNvSpPr/>
          <p:nvPr userDrawn="1"/>
        </p:nvSpPr>
        <p:spPr>
          <a:xfrm>
            <a:off x="162360" y="909720"/>
            <a:ext cx="612000" cy="0"/>
          </a:xfrm>
          <a:prstGeom prst="line">
            <a:avLst/>
          </a:prstGeom>
          <a:ln w="7632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id="{4F7D2DD8-C09E-4194-A205-D5EF7ADFF4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7163" y="248505"/>
            <a:ext cx="398145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5129E561-42B4-4D20-B3EE-D1C7357DD0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3667" y="656127"/>
            <a:ext cx="6178795" cy="609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090095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9638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5">
            <a:extLst>
              <a:ext uri="{FF2B5EF4-FFF2-40B4-BE49-F238E27FC236}">
                <a16:creationId xmlns:a16="http://schemas.microsoft.com/office/drawing/2014/main" id="{3FD14705-47A1-4AFF-92B5-5101B664C839}"/>
              </a:ext>
            </a:extLst>
          </p:cNvPr>
          <p:cNvSpPr/>
          <p:nvPr userDrawn="1"/>
        </p:nvSpPr>
        <p:spPr>
          <a:xfrm>
            <a:off x="162360" y="909720"/>
            <a:ext cx="612000" cy="0"/>
          </a:xfrm>
          <a:prstGeom prst="line">
            <a:avLst/>
          </a:prstGeom>
          <a:ln w="7632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8158D94C-3AB1-4704-8467-D2E6813C4E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163" y="248505"/>
            <a:ext cx="398145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3D7C6BC2-BC31-46C3-9C79-5CA05205A2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3667" y="656127"/>
            <a:ext cx="8066088" cy="609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090095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FE077C-84E3-42C4-94A6-A9FFCDB31E1F}"/>
              </a:ext>
            </a:extLst>
          </p:cNvPr>
          <p:cNvSpPr/>
          <p:nvPr userDrawn="1"/>
        </p:nvSpPr>
        <p:spPr>
          <a:xfrm flipH="1">
            <a:off x="3177168" y="5480152"/>
            <a:ext cx="45719" cy="862034"/>
          </a:xfrm>
          <a:prstGeom prst="rect">
            <a:avLst/>
          </a:prstGeom>
          <a:solidFill>
            <a:srgbClr val="E63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B560640-8159-4196-B445-51BDC9819D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1590675"/>
            <a:ext cx="10471150" cy="363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CAC319B1-F361-4CA4-B91C-2CF546BA8F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27217" y="5572161"/>
            <a:ext cx="5337566" cy="6780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936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5">
            <a:extLst>
              <a:ext uri="{FF2B5EF4-FFF2-40B4-BE49-F238E27FC236}">
                <a16:creationId xmlns:a16="http://schemas.microsoft.com/office/drawing/2014/main" id="{86E405AB-EA8D-2D43-80B8-DBDA019B265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65928" y="-1"/>
            <a:ext cx="4526071" cy="69376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1" name="Line 5">
            <a:extLst>
              <a:ext uri="{FF2B5EF4-FFF2-40B4-BE49-F238E27FC236}">
                <a16:creationId xmlns:a16="http://schemas.microsoft.com/office/drawing/2014/main" id="{EB41D6AD-F9BE-4156-9591-190FD685BDC8}"/>
              </a:ext>
            </a:extLst>
          </p:cNvPr>
          <p:cNvSpPr/>
          <p:nvPr userDrawn="1"/>
        </p:nvSpPr>
        <p:spPr>
          <a:xfrm>
            <a:off x="162360" y="909720"/>
            <a:ext cx="612000" cy="0"/>
          </a:xfrm>
          <a:prstGeom prst="line">
            <a:avLst/>
          </a:prstGeom>
          <a:ln w="7632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2DF6BE14-2078-4B9C-9C6C-DF1928ED92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7163" y="248505"/>
            <a:ext cx="398145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B505D41C-F73A-484A-800F-1626E7BE09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3667" y="656127"/>
            <a:ext cx="6176065" cy="609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090095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031B41-D90C-4521-942D-B4B837E0F6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14400" y="1792005"/>
            <a:ext cx="6175375" cy="4157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A0096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252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1">
            <a:extLst>
              <a:ext uri="{FF2B5EF4-FFF2-40B4-BE49-F238E27FC236}">
                <a16:creationId xmlns:a16="http://schemas.microsoft.com/office/drawing/2014/main" id="{0A1E5EE4-4C4C-4959-A911-D20688B95A86}"/>
              </a:ext>
            </a:extLst>
          </p:cNvPr>
          <p:cNvSpPr/>
          <p:nvPr userDrawn="1"/>
        </p:nvSpPr>
        <p:spPr>
          <a:xfrm>
            <a:off x="867960" y="1988280"/>
            <a:ext cx="3287880" cy="3807720"/>
          </a:xfrm>
          <a:prstGeom prst="rect">
            <a:avLst/>
          </a:prstGeom>
          <a:solidFill>
            <a:srgbClr val="090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" name="CustomShape 2">
            <a:extLst>
              <a:ext uri="{FF2B5EF4-FFF2-40B4-BE49-F238E27FC236}">
                <a16:creationId xmlns:a16="http://schemas.microsoft.com/office/drawing/2014/main" id="{049AD403-7B44-4A65-9B9E-28A06E186567}"/>
              </a:ext>
            </a:extLst>
          </p:cNvPr>
          <p:cNvSpPr/>
          <p:nvPr userDrawn="1"/>
        </p:nvSpPr>
        <p:spPr>
          <a:xfrm>
            <a:off x="4452060" y="1988280"/>
            <a:ext cx="3287880" cy="3807720"/>
          </a:xfrm>
          <a:prstGeom prst="rect">
            <a:avLst/>
          </a:prstGeom>
          <a:solidFill>
            <a:srgbClr val="090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17" name="CustomShape 3">
            <a:extLst>
              <a:ext uri="{FF2B5EF4-FFF2-40B4-BE49-F238E27FC236}">
                <a16:creationId xmlns:a16="http://schemas.microsoft.com/office/drawing/2014/main" id="{E5045E76-C6A9-426E-A841-1059F7B93A57}"/>
              </a:ext>
            </a:extLst>
          </p:cNvPr>
          <p:cNvSpPr/>
          <p:nvPr userDrawn="1"/>
        </p:nvSpPr>
        <p:spPr>
          <a:xfrm>
            <a:off x="8038440" y="1978560"/>
            <a:ext cx="3287880" cy="3807720"/>
          </a:xfrm>
          <a:prstGeom prst="rect">
            <a:avLst/>
          </a:prstGeom>
          <a:solidFill>
            <a:srgbClr val="090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" name="Espace réservé pour une image  15">
            <a:extLst>
              <a:ext uri="{FF2B5EF4-FFF2-40B4-BE49-F238E27FC236}">
                <a16:creationId xmlns:a16="http://schemas.microsoft.com/office/drawing/2014/main" id="{46BC9770-0555-4884-A13E-DC13D7954E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67960" y="1988280"/>
            <a:ext cx="3290760" cy="21859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30" name="Espace réservé pour une image  15">
            <a:extLst>
              <a:ext uri="{FF2B5EF4-FFF2-40B4-BE49-F238E27FC236}">
                <a16:creationId xmlns:a16="http://schemas.microsoft.com/office/drawing/2014/main" id="{C4875DD7-4970-4314-A3A8-3B98714C6D9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450620" y="1978560"/>
            <a:ext cx="3290760" cy="21956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31" name="Espace réservé pour une image  15">
            <a:extLst>
              <a:ext uri="{FF2B5EF4-FFF2-40B4-BE49-F238E27FC236}">
                <a16:creationId xmlns:a16="http://schemas.microsoft.com/office/drawing/2014/main" id="{E4364BAC-8B3C-4F3B-8885-D3E347EC405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041320" y="1978560"/>
            <a:ext cx="3290760" cy="21956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35" name="Line 5">
            <a:extLst>
              <a:ext uri="{FF2B5EF4-FFF2-40B4-BE49-F238E27FC236}">
                <a16:creationId xmlns:a16="http://schemas.microsoft.com/office/drawing/2014/main" id="{614F521E-16EE-4385-BA2D-2E2DA2BC4D2B}"/>
              </a:ext>
            </a:extLst>
          </p:cNvPr>
          <p:cNvSpPr/>
          <p:nvPr userDrawn="1"/>
        </p:nvSpPr>
        <p:spPr>
          <a:xfrm>
            <a:off x="162360" y="909720"/>
            <a:ext cx="612000" cy="0"/>
          </a:xfrm>
          <a:prstGeom prst="line">
            <a:avLst/>
          </a:prstGeom>
          <a:ln w="7632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7E849FD0-F05E-4460-B1CD-44E797A4B7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163" y="248505"/>
            <a:ext cx="398145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37" name="Espace réservé du texte 14">
            <a:extLst>
              <a:ext uri="{FF2B5EF4-FFF2-40B4-BE49-F238E27FC236}">
                <a16:creationId xmlns:a16="http://schemas.microsoft.com/office/drawing/2014/main" id="{8D532DD4-B74D-4C00-962D-F926017E55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3667" y="656127"/>
            <a:ext cx="8066088" cy="609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090095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4360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que 5">
            <a:extLst>
              <a:ext uri="{FF2B5EF4-FFF2-40B4-BE49-F238E27FC236}">
                <a16:creationId xmlns:a16="http://schemas.microsoft.com/office/drawing/2014/main" id="{017D8CF2-6DC2-B848-A5E3-6D4E43757F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842" b="-842"/>
          <a:stretch/>
        </p:blipFill>
        <p:spPr>
          <a:xfrm>
            <a:off x="5485626" y="2363986"/>
            <a:ext cx="1220749" cy="199702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79E0B2D-D6A6-46FA-80C1-EA72A0A71B73}"/>
              </a:ext>
            </a:extLst>
          </p:cNvPr>
          <p:cNvSpPr txBox="1"/>
          <p:nvPr userDrawn="1"/>
        </p:nvSpPr>
        <p:spPr>
          <a:xfrm>
            <a:off x="4375265" y="4735058"/>
            <a:ext cx="3424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Barlow"/>
              </a:rPr>
              <a:t>www.ffjudo.com</a:t>
            </a:r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BEA5828F-6946-4327-BE29-F32381D3DC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-8313" y="5218738"/>
            <a:ext cx="12192000" cy="70776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200" b="0" u="none">
                <a:latin typeface="Barlow"/>
              </a:defRPr>
            </a:lvl1pPr>
          </a:lstStyle>
          <a:p>
            <a:pPr algn="ctr"/>
            <a:r>
              <a:rPr lang="fr-FR" sz="1200" dirty="0"/>
              <a:t>CONTACT </a:t>
            </a:r>
          </a:p>
          <a:p>
            <a:pPr algn="ctr"/>
            <a:r>
              <a:rPr lang="fr-FR" sz="1200" dirty="0"/>
              <a:t>Prénom Nom</a:t>
            </a:r>
          </a:p>
          <a:p>
            <a:pPr algn="ctr"/>
            <a:r>
              <a:rPr lang="fr-FR" sz="1200" dirty="0"/>
              <a:t>Adresse, tél</a:t>
            </a:r>
            <a:endParaRPr lang="fr-FR" sz="1600" dirty="0"/>
          </a:p>
          <a:p>
            <a:pPr lvl="0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74F9E6-CA94-4F5B-9247-714AB37C3368}"/>
              </a:ext>
            </a:extLst>
          </p:cNvPr>
          <p:cNvSpPr/>
          <p:nvPr userDrawn="1"/>
        </p:nvSpPr>
        <p:spPr>
          <a:xfrm flipV="1">
            <a:off x="5093623" y="5092538"/>
            <a:ext cx="2004753" cy="45719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Graphique 5">
            <a:extLst>
              <a:ext uri="{FF2B5EF4-FFF2-40B4-BE49-F238E27FC236}">
                <a16:creationId xmlns:a16="http://schemas.microsoft.com/office/drawing/2014/main" id="{C71D668A-FB4E-D142-8FE7-4DCB8545F5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9091"/>
          <a:stretch/>
        </p:blipFill>
        <p:spPr>
          <a:xfrm>
            <a:off x="3566909" y="1385794"/>
            <a:ext cx="5041556" cy="314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23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2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93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27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255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24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22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98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>
            <a:extLst>
              <a:ext uri="{FF2B5EF4-FFF2-40B4-BE49-F238E27FC236}">
                <a16:creationId xmlns:a16="http://schemas.microsoft.com/office/drawing/2014/main" id="{5A05D81B-B638-403A-9D53-92C65F371FFF}"/>
              </a:ext>
            </a:extLst>
          </p:cNvPr>
          <p:cNvSpPr/>
          <p:nvPr userDrawn="1"/>
        </p:nvSpPr>
        <p:spPr>
          <a:xfrm>
            <a:off x="-69480" y="6679080"/>
            <a:ext cx="12304440" cy="178560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4ECE840-074E-4EF4-8634-00EA0695A344}"/>
              </a:ext>
            </a:extLst>
          </p:cNvPr>
          <p:cNvPicPr/>
          <p:nvPr userDrawn="1"/>
        </p:nvPicPr>
        <p:blipFill>
          <a:blip r:embed="rId20"/>
          <a:stretch/>
        </p:blipFill>
        <p:spPr>
          <a:xfrm>
            <a:off x="10309320" y="122400"/>
            <a:ext cx="1757520" cy="8960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0840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66700" y="263951"/>
            <a:ext cx="10034568" cy="1564849"/>
          </a:xfrm>
        </p:spPr>
        <p:txBody>
          <a:bodyPr>
            <a:noAutofit/>
          </a:bodyPr>
          <a:lstStyle/>
          <a:p>
            <a:pPr algn="ctr"/>
            <a:r>
              <a:rPr lang="fr-FR" sz="4400" b="1" dirty="0"/>
              <a:t>Ligue AUVERGNE RHÔNE ALPES</a:t>
            </a:r>
            <a:br>
              <a:rPr lang="fr-FR" sz="4400" b="1" dirty="0"/>
            </a:br>
            <a:r>
              <a:rPr lang="fr-FR" sz="4400" b="1" dirty="0"/>
              <a:t>2023-2024</a:t>
            </a:r>
            <a:br>
              <a:rPr lang="fr-FR" sz="4400" b="1" dirty="0"/>
            </a:br>
            <a:r>
              <a:rPr lang="fr-FR" sz="1200" b="1" dirty="0"/>
              <a:t>Septembre 2023 </a:t>
            </a:r>
            <a:br>
              <a:rPr lang="fr-FR" sz="4400" b="1" dirty="0"/>
            </a:br>
            <a:endParaRPr lang="fr-FR" sz="4400" b="1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4929" y="2095003"/>
            <a:ext cx="3978110" cy="3410495"/>
          </a:xfrm>
        </p:spPr>
      </p:pic>
    </p:spTree>
    <p:extLst>
      <p:ext uri="{BB962C8B-B14F-4D97-AF65-F5344CB8AC3E}">
        <p14:creationId xmlns:p14="http://schemas.microsoft.com/office/powerpoint/2010/main" val="848914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1" name="Groupe 3"/>
          <p:cNvGrpSpPr>
            <a:grpSpLocks/>
          </p:cNvGrpSpPr>
          <p:nvPr/>
        </p:nvGrpSpPr>
        <p:grpSpPr bwMode="auto">
          <a:xfrm>
            <a:off x="1855789" y="301625"/>
            <a:ext cx="5894387" cy="6553200"/>
            <a:chOff x="1465112" y="79659"/>
            <a:chExt cx="6302675" cy="6612349"/>
          </a:xfrm>
        </p:grpSpPr>
        <p:sp>
          <p:nvSpPr>
            <p:cNvPr id="24" name="Freeform 117"/>
            <p:cNvSpPr>
              <a:spLocks/>
            </p:cNvSpPr>
            <p:nvPr/>
          </p:nvSpPr>
          <p:spPr bwMode="auto">
            <a:xfrm>
              <a:off x="4347402" y="79659"/>
              <a:ext cx="1361364" cy="1643476"/>
            </a:xfrm>
            <a:custGeom>
              <a:avLst/>
              <a:gdLst>
                <a:gd name="T0" fmla="*/ 0 w 10000"/>
                <a:gd name="T1" fmla="*/ 0 h 15664"/>
                <a:gd name="T2" fmla="*/ 10000 w 10000"/>
                <a:gd name="T3" fmla="*/ 15664 h 15664"/>
              </a:gdLst>
              <a:ahLst/>
              <a:cxnLst/>
              <a:rect l="T0" t="T1" r="T2" b="T3"/>
              <a:pathLst>
                <a:path w="10000" h="15664">
                  <a:moveTo>
                    <a:pt x="8174" y="13304"/>
                  </a:moveTo>
                  <a:lnTo>
                    <a:pt x="8174" y="13516"/>
                  </a:lnTo>
                  <a:cubicBezTo>
                    <a:pt x="8166" y="13576"/>
                    <a:pt x="8159" y="13637"/>
                    <a:pt x="8151" y="13697"/>
                  </a:cubicBezTo>
                  <a:cubicBezTo>
                    <a:pt x="8140" y="13742"/>
                    <a:pt x="8128" y="13788"/>
                    <a:pt x="8117" y="13833"/>
                  </a:cubicBezTo>
                  <a:lnTo>
                    <a:pt x="8117" y="13970"/>
                  </a:lnTo>
                  <a:cubicBezTo>
                    <a:pt x="8125" y="14020"/>
                    <a:pt x="8132" y="14071"/>
                    <a:pt x="8140" y="14121"/>
                  </a:cubicBezTo>
                  <a:lnTo>
                    <a:pt x="8038" y="14378"/>
                  </a:lnTo>
                  <a:lnTo>
                    <a:pt x="8038" y="14560"/>
                  </a:lnTo>
                  <a:cubicBezTo>
                    <a:pt x="8049" y="14681"/>
                    <a:pt x="8061" y="14802"/>
                    <a:pt x="8072" y="14923"/>
                  </a:cubicBezTo>
                  <a:cubicBezTo>
                    <a:pt x="8061" y="15004"/>
                    <a:pt x="8049" y="15084"/>
                    <a:pt x="8038" y="15165"/>
                  </a:cubicBezTo>
                  <a:lnTo>
                    <a:pt x="8038" y="15392"/>
                  </a:lnTo>
                  <a:cubicBezTo>
                    <a:pt x="8016" y="15462"/>
                    <a:pt x="7993" y="15533"/>
                    <a:pt x="7971" y="15603"/>
                  </a:cubicBezTo>
                  <a:lnTo>
                    <a:pt x="7768" y="15664"/>
                  </a:lnTo>
                  <a:lnTo>
                    <a:pt x="7632" y="15603"/>
                  </a:lnTo>
                  <a:lnTo>
                    <a:pt x="7441" y="15513"/>
                  </a:lnTo>
                  <a:lnTo>
                    <a:pt x="7294" y="15392"/>
                  </a:lnTo>
                  <a:lnTo>
                    <a:pt x="6967" y="14938"/>
                  </a:lnTo>
                  <a:lnTo>
                    <a:pt x="6764" y="14938"/>
                  </a:lnTo>
                  <a:cubicBezTo>
                    <a:pt x="6738" y="14842"/>
                    <a:pt x="6711" y="14746"/>
                    <a:pt x="6685" y="14650"/>
                  </a:cubicBezTo>
                  <a:lnTo>
                    <a:pt x="6483" y="14650"/>
                  </a:lnTo>
                  <a:cubicBezTo>
                    <a:pt x="6426" y="14514"/>
                    <a:pt x="6370" y="14378"/>
                    <a:pt x="6313" y="14242"/>
                  </a:cubicBezTo>
                  <a:lnTo>
                    <a:pt x="5986" y="14106"/>
                  </a:lnTo>
                  <a:lnTo>
                    <a:pt x="5840" y="13924"/>
                  </a:lnTo>
                  <a:lnTo>
                    <a:pt x="5614" y="13970"/>
                  </a:lnTo>
                  <a:cubicBezTo>
                    <a:pt x="5592" y="13879"/>
                    <a:pt x="5569" y="13788"/>
                    <a:pt x="5547" y="13697"/>
                  </a:cubicBezTo>
                  <a:cubicBezTo>
                    <a:pt x="5558" y="13626"/>
                    <a:pt x="5570" y="13556"/>
                    <a:pt x="5581" y="13485"/>
                  </a:cubicBezTo>
                  <a:lnTo>
                    <a:pt x="5378" y="13561"/>
                  </a:lnTo>
                  <a:lnTo>
                    <a:pt x="4927" y="14015"/>
                  </a:lnTo>
                  <a:lnTo>
                    <a:pt x="4701" y="14075"/>
                  </a:lnTo>
                  <a:lnTo>
                    <a:pt x="3878" y="14060"/>
                  </a:lnTo>
                  <a:lnTo>
                    <a:pt x="3574" y="13743"/>
                  </a:lnTo>
                  <a:lnTo>
                    <a:pt x="3574" y="13531"/>
                  </a:lnTo>
                  <a:cubicBezTo>
                    <a:pt x="3555" y="13470"/>
                    <a:pt x="3536" y="13410"/>
                    <a:pt x="3517" y="13349"/>
                  </a:cubicBezTo>
                  <a:lnTo>
                    <a:pt x="3168" y="13213"/>
                  </a:lnTo>
                  <a:lnTo>
                    <a:pt x="3067" y="13016"/>
                  </a:lnTo>
                  <a:lnTo>
                    <a:pt x="2875" y="13107"/>
                  </a:lnTo>
                  <a:cubicBezTo>
                    <a:pt x="2849" y="13183"/>
                    <a:pt x="2822" y="13258"/>
                    <a:pt x="2796" y="13334"/>
                  </a:cubicBezTo>
                  <a:lnTo>
                    <a:pt x="2672" y="13470"/>
                  </a:lnTo>
                  <a:cubicBezTo>
                    <a:pt x="2616" y="13516"/>
                    <a:pt x="2559" y="13561"/>
                    <a:pt x="2503" y="13607"/>
                  </a:cubicBezTo>
                  <a:lnTo>
                    <a:pt x="1917" y="13576"/>
                  </a:lnTo>
                  <a:lnTo>
                    <a:pt x="1747" y="13622"/>
                  </a:lnTo>
                  <a:lnTo>
                    <a:pt x="1590" y="13607"/>
                  </a:lnTo>
                  <a:cubicBezTo>
                    <a:pt x="1575" y="13561"/>
                    <a:pt x="1560" y="13516"/>
                    <a:pt x="1545" y="13470"/>
                  </a:cubicBezTo>
                  <a:cubicBezTo>
                    <a:pt x="1556" y="13384"/>
                    <a:pt x="1567" y="13299"/>
                    <a:pt x="1578" y="13213"/>
                  </a:cubicBezTo>
                  <a:cubicBezTo>
                    <a:pt x="1559" y="13168"/>
                    <a:pt x="1541" y="13122"/>
                    <a:pt x="1522" y="13077"/>
                  </a:cubicBezTo>
                  <a:cubicBezTo>
                    <a:pt x="1496" y="13027"/>
                    <a:pt x="1469" y="12976"/>
                    <a:pt x="1443" y="12926"/>
                  </a:cubicBezTo>
                  <a:lnTo>
                    <a:pt x="1443" y="12790"/>
                  </a:lnTo>
                  <a:cubicBezTo>
                    <a:pt x="1432" y="12729"/>
                    <a:pt x="1420" y="12669"/>
                    <a:pt x="1409" y="12608"/>
                  </a:cubicBezTo>
                  <a:cubicBezTo>
                    <a:pt x="1387" y="12568"/>
                    <a:pt x="1364" y="12527"/>
                    <a:pt x="1342" y="12487"/>
                  </a:cubicBezTo>
                  <a:cubicBezTo>
                    <a:pt x="1357" y="12421"/>
                    <a:pt x="1372" y="12356"/>
                    <a:pt x="1387" y="12290"/>
                  </a:cubicBezTo>
                  <a:cubicBezTo>
                    <a:pt x="1383" y="12235"/>
                    <a:pt x="1379" y="12179"/>
                    <a:pt x="1375" y="12124"/>
                  </a:cubicBezTo>
                  <a:cubicBezTo>
                    <a:pt x="1368" y="12043"/>
                    <a:pt x="1360" y="11963"/>
                    <a:pt x="1353" y="11882"/>
                  </a:cubicBezTo>
                  <a:cubicBezTo>
                    <a:pt x="1338" y="11826"/>
                    <a:pt x="1323" y="11771"/>
                    <a:pt x="1308" y="11715"/>
                  </a:cubicBezTo>
                  <a:cubicBezTo>
                    <a:pt x="1300" y="11634"/>
                    <a:pt x="1293" y="11554"/>
                    <a:pt x="1285" y="11473"/>
                  </a:cubicBezTo>
                  <a:cubicBezTo>
                    <a:pt x="1259" y="11413"/>
                    <a:pt x="1232" y="11352"/>
                    <a:pt x="1206" y="11292"/>
                  </a:cubicBezTo>
                  <a:lnTo>
                    <a:pt x="1206" y="11065"/>
                  </a:lnTo>
                  <a:cubicBezTo>
                    <a:pt x="1184" y="11004"/>
                    <a:pt x="1161" y="10944"/>
                    <a:pt x="1139" y="10883"/>
                  </a:cubicBezTo>
                  <a:cubicBezTo>
                    <a:pt x="1120" y="10813"/>
                    <a:pt x="1101" y="10742"/>
                    <a:pt x="1082" y="10672"/>
                  </a:cubicBezTo>
                  <a:lnTo>
                    <a:pt x="1184" y="10445"/>
                  </a:lnTo>
                  <a:cubicBezTo>
                    <a:pt x="1161" y="10379"/>
                    <a:pt x="1139" y="10314"/>
                    <a:pt x="1116" y="10248"/>
                  </a:cubicBezTo>
                  <a:lnTo>
                    <a:pt x="1116" y="10021"/>
                  </a:lnTo>
                  <a:cubicBezTo>
                    <a:pt x="1135" y="9950"/>
                    <a:pt x="1153" y="9880"/>
                    <a:pt x="1172" y="9809"/>
                  </a:cubicBezTo>
                  <a:cubicBezTo>
                    <a:pt x="1165" y="9744"/>
                    <a:pt x="1157" y="9678"/>
                    <a:pt x="1150" y="9613"/>
                  </a:cubicBezTo>
                  <a:lnTo>
                    <a:pt x="1150" y="9295"/>
                  </a:lnTo>
                  <a:lnTo>
                    <a:pt x="970" y="8902"/>
                  </a:lnTo>
                  <a:lnTo>
                    <a:pt x="699" y="8811"/>
                  </a:lnTo>
                  <a:cubicBezTo>
                    <a:pt x="691" y="8760"/>
                    <a:pt x="684" y="8710"/>
                    <a:pt x="676" y="8659"/>
                  </a:cubicBezTo>
                  <a:cubicBezTo>
                    <a:pt x="665" y="8589"/>
                    <a:pt x="654" y="8518"/>
                    <a:pt x="643" y="8448"/>
                  </a:cubicBezTo>
                  <a:cubicBezTo>
                    <a:pt x="639" y="8387"/>
                    <a:pt x="635" y="8327"/>
                    <a:pt x="631" y="8266"/>
                  </a:cubicBezTo>
                  <a:lnTo>
                    <a:pt x="372" y="8175"/>
                  </a:lnTo>
                  <a:lnTo>
                    <a:pt x="0" y="8160"/>
                  </a:lnTo>
                  <a:cubicBezTo>
                    <a:pt x="8" y="8059"/>
                    <a:pt x="15" y="7959"/>
                    <a:pt x="23" y="7858"/>
                  </a:cubicBezTo>
                  <a:lnTo>
                    <a:pt x="203" y="7661"/>
                  </a:lnTo>
                  <a:cubicBezTo>
                    <a:pt x="192" y="7540"/>
                    <a:pt x="180" y="7419"/>
                    <a:pt x="169" y="7298"/>
                  </a:cubicBezTo>
                  <a:lnTo>
                    <a:pt x="304" y="6980"/>
                  </a:lnTo>
                  <a:lnTo>
                    <a:pt x="406" y="6617"/>
                  </a:lnTo>
                  <a:cubicBezTo>
                    <a:pt x="459" y="6562"/>
                    <a:pt x="511" y="6506"/>
                    <a:pt x="564" y="6451"/>
                  </a:cubicBezTo>
                  <a:cubicBezTo>
                    <a:pt x="556" y="6249"/>
                    <a:pt x="549" y="6048"/>
                    <a:pt x="541" y="5846"/>
                  </a:cubicBezTo>
                  <a:lnTo>
                    <a:pt x="676" y="5770"/>
                  </a:lnTo>
                  <a:lnTo>
                    <a:pt x="541" y="5664"/>
                  </a:lnTo>
                  <a:cubicBezTo>
                    <a:pt x="524" y="5516"/>
                    <a:pt x="508" y="5367"/>
                    <a:pt x="491" y="5219"/>
                  </a:cubicBezTo>
                  <a:cubicBezTo>
                    <a:pt x="502" y="5188"/>
                    <a:pt x="513" y="5156"/>
                    <a:pt x="524" y="5125"/>
                  </a:cubicBezTo>
                  <a:cubicBezTo>
                    <a:pt x="511" y="5007"/>
                    <a:pt x="497" y="4889"/>
                    <a:pt x="484" y="4771"/>
                  </a:cubicBezTo>
                  <a:lnTo>
                    <a:pt x="612" y="4726"/>
                  </a:lnTo>
                  <a:cubicBezTo>
                    <a:pt x="598" y="4654"/>
                    <a:pt x="583" y="4581"/>
                    <a:pt x="569" y="4509"/>
                  </a:cubicBezTo>
                  <a:cubicBezTo>
                    <a:pt x="626" y="4549"/>
                    <a:pt x="491" y="4317"/>
                    <a:pt x="548" y="4357"/>
                  </a:cubicBezTo>
                  <a:cubicBezTo>
                    <a:pt x="574" y="4217"/>
                    <a:pt x="517" y="4023"/>
                    <a:pt x="543" y="3883"/>
                  </a:cubicBezTo>
                  <a:cubicBezTo>
                    <a:pt x="536" y="3762"/>
                    <a:pt x="528" y="3640"/>
                    <a:pt x="521" y="3519"/>
                  </a:cubicBezTo>
                  <a:cubicBezTo>
                    <a:pt x="540" y="3389"/>
                    <a:pt x="558" y="3259"/>
                    <a:pt x="577" y="3129"/>
                  </a:cubicBezTo>
                  <a:cubicBezTo>
                    <a:pt x="585" y="3078"/>
                    <a:pt x="593" y="3028"/>
                    <a:pt x="601" y="2977"/>
                  </a:cubicBezTo>
                  <a:cubicBezTo>
                    <a:pt x="626" y="2894"/>
                    <a:pt x="652" y="2812"/>
                    <a:pt x="677" y="2729"/>
                  </a:cubicBezTo>
                  <a:lnTo>
                    <a:pt x="620" y="1949"/>
                  </a:lnTo>
                  <a:lnTo>
                    <a:pt x="1082" y="1385"/>
                  </a:lnTo>
                  <a:lnTo>
                    <a:pt x="1363" y="1450"/>
                  </a:lnTo>
                  <a:lnTo>
                    <a:pt x="1625" y="1123"/>
                  </a:lnTo>
                  <a:lnTo>
                    <a:pt x="1857" y="978"/>
                  </a:lnTo>
                  <a:lnTo>
                    <a:pt x="1992" y="923"/>
                  </a:lnTo>
                  <a:lnTo>
                    <a:pt x="2086" y="799"/>
                  </a:lnTo>
                  <a:lnTo>
                    <a:pt x="2289" y="832"/>
                  </a:lnTo>
                  <a:cubicBezTo>
                    <a:pt x="2285" y="948"/>
                    <a:pt x="2418" y="592"/>
                    <a:pt x="2414" y="708"/>
                  </a:cubicBezTo>
                  <a:lnTo>
                    <a:pt x="2663" y="835"/>
                  </a:lnTo>
                  <a:lnTo>
                    <a:pt x="3105" y="613"/>
                  </a:lnTo>
                  <a:lnTo>
                    <a:pt x="3445" y="518"/>
                  </a:lnTo>
                  <a:lnTo>
                    <a:pt x="3607" y="242"/>
                  </a:lnTo>
                  <a:cubicBezTo>
                    <a:pt x="3641" y="161"/>
                    <a:pt x="3674" y="81"/>
                    <a:pt x="3708" y="0"/>
                  </a:cubicBezTo>
                  <a:cubicBezTo>
                    <a:pt x="3732" y="75"/>
                    <a:pt x="3760" y="468"/>
                    <a:pt x="3764" y="532"/>
                  </a:cubicBezTo>
                  <a:cubicBezTo>
                    <a:pt x="3759" y="429"/>
                    <a:pt x="3740" y="490"/>
                    <a:pt x="3735" y="387"/>
                  </a:cubicBezTo>
                  <a:cubicBezTo>
                    <a:pt x="3780" y="443"/>
                    <a:pt x="3881" y="789"/>
                    <a:pt x="3926" y="845"/>
                  </a:cubicBezTo>
                  <a:cubicBezTo>
                    <a:pt x="3948" y="905"/>
                    <a:pt x="3902" y="1074"/>
                    <a:pt x="3924" y="1134"/>
                  </a:cubicBezTo>
                  <a:cubicBezTo>
                    <a:pt x="3932" y="1169"/>
                    <a:pt x="3966" y="1406"/>
                    <a:pt x="3974" y="1441"/>
                  </a:cubicBezTo>
                  <a:lnTo>
                    <a:pt x="4046" y="1666"/>
                  </a:lnTo>
                  <a:cubicBezTo>
                    <a:pt x="4069" y="1709"/>
                    <a:pt x="4093" y="1751"/>
                    <a:pt x="4116" y="1794"/>
                  </a:cubicBezTo>
                  <a:lnTo>
                    <a:pt x="4393" y="1857"/>
                  </a:lnTo>
                  <a:lnTo>
                    <a:pt x="4606" y="2270"/>
                  </a:lnTo>
                  <a:cubicBezTo>
                    <a:pt x="4626" y="2406"/>
                    <a:pt x="4646" y="2541"/>
                    <a:pt x="4666" y="2677"/>
                  </a:cubicBezTo>
                  <a:lnTo>
                    <a:pt x="5141" y="2659"/>
                  </a:lnTo>
                  <a:lnTo>
                    <a:pt x="5298" y="2586"/>
                  </a:lnTo>
                  <a:lnTo>
                    <a:pt x="5468" y="2566"/>
                  </a:lnTo>
                  <a:cubicBezTo>
                    <a:pt x="5524" y="2515"/>
                    <a:pt x="5499" y="2265"/>
                    <a:pt x="5555" y="2214"/>
                  </a:cubicBezTo>
                  <a:lnTo>
                    <a:pt x="5792" y="2239"/>
                  </a:lnTo>
                  <a:cubicBezTo>
                    <a:pt x="5839" y="2316"/>
                    <a:pt x="5887" y="2392"/>
                    <a:pt x="5934" y="2469"/>
                  </a:cubicBezTo>
                  <a:cubicBezTo>
                    <a:pt x="5913" y="2562"/>
                    <a:pt x="5891" y="2654"/>
                    <a:pt x="5870" y="2747"/>
                  </a:cubicBezTo>
                  <a:lnTo>
                    <a:pt x="6126" y="2778"/>
                  </a:lnTo>
                  <a:lnTo>
                    <a:pt x="6316" y="2878"/>
                  </a:lnTo>
                  <a:lnTo>
                    <a:pt x="6574" y="3137"/>
                  </a:lnTo>
                  <a:cubicBezTo>
                    <a:pt x="6615" y="3228"/>
                    <a:pt x="6657" y="3319"/>
                    <a:pt x="6698" y="3410"/>
                  </a:cubicBezTo>
                  <a:cubicBezTo>
                    <a:pt x="6679" y="3583"/>
                    <a:pt x="6661" y="3757"/>
                    <a:pt x="6642" y="3930"/>
                  </a:cubicBezTo>
                  <a:lnTo>
                    <a:pt x="6756" y="4167"/>
                  </a:lnTo>
                  <a:lnTo>
                    <a:pt x="6906" y="4217"/>
                  </a:lnTo>
                  <a:lnTo>
                    <a:pt x="7098" y="4325"/>
                  </a:lnTo>
                  <a:lnTo>
                    <a:pt x="7305" y="4526"/>
                  </a:lnTo>
                  <a:lnTo>
                    <a:pt x="7497" y="4436"/>
                  </a:lnTo>
                  <a:lnTo>
                    <a:pt x="7649" y="4511"/>
                  </a:lnTo>
                  <a:cubicBezTo>
                    <a:pt x="7661" y="4614"/>
                    <a:pt x="7672" y="4716"/>
                    <a:pt x="7684" y="4819"/>
                  </a:cubicBezTo>
                  <a:cubicBezTo>
                    <a:pt x="7629" y="4262"/>
                    <a:pt x="7792" y="5774"/>
                    <a:pt x="7737" y="5217"/>
                  </a:cubicBezTo>
                  <a:cubicBezTo>
                    <a:pt x="7727" y="4796"/>
                    <a:pt x="8087" y="6064"/>
                    <a:pt x="8077" y="5643"/>
                  </a:cubicBezTo>
                  <a:cubicBezTo>
                    <a:pt x="8093" y="5594"/>
                    <a:pt x="8108" y="5546"/>
                    <a:pt x="8124" y="5497"/>
                  </a:cubicBezTo>
                  <a:cubicBezTo>
                    <a:pt x="8147" y="5281"/>
                    <a:pt x="8280" y="5452"/>
                    <a:pt x="8341" y="5469"/>
                  </a:cubicBezTo>
                  <a:cubicBezTo>
                    <a:pt x="8402" y="5486"/>
                    <a:pt x="8456" y="5521"/>
                    <a:pt x="8516" y="5453"/>
                  </a:cubicBezTo>
                  <a:cubicBezTo>
                    <a:pt x="8546" y="5408"/>
                    <a:pt x="8713" y="5288"/>
                    <a:pt x="8743" y="5243"/>
                  </a:cubicBezTo>
                  <a:lnTo>
                    <a:pt x="9139" y="5307"/>
                  </a:lnTo>
                  <a:cubicBezTo>
                    <a:pt x="9165" y="5378"/>
                    <a:pt x="9150" y="5484"/>
                    <a:pt x="9176" y="5555"/>
                  </a:cubicBezTo>
                  <a:cubicBezTo>
                    <a:pt x="9229" y="5605"/>
                    <a:pt x="9186" y="5783"/>
                    <a:pt x="9239" y="5833"/>
                  </a:cubicBezTo>
                  <a:cubicBezTo>
                    <a:pt x="9243" y="6108"/>
                    <a:pt x="9247" y="6384"/>
                    <a:pt x="9251" y="6659"/>
                  </a:cubicBezTo>
                  <a:lnTo>
                    <a:pt x="9413" y="6877"/>
                  </a:lnTo>
                  <a:lnTo>
                    <a:pt x="9556" y="6805"/>
                  </a:lnTo>
                  <a:lnTo>
                    <a:pt x="9725" y="6953"/>
                  </a:lnTo>
                  <a:lnTo>
                    <a:pt x="9860" y="7089"/>
                  </a:lnTo>
                  <a:cubicBezTo>
                    <a:pt x="9944" y="6847"/>
                    <a:pt x="9795" y="7495"/>
                    <a:pt x="9879" y="7253"/>
                  </a:cubicBezTo>
                  <a:cubicBezTo>
                    <a:pt x="9958" y="7108"/>
                    <a:pt x="9886" y="7688"/>
                    <a:pt x="9965" y="7543"/>
                  </a:cubicBezTo>
                  <a:cubicBezTo>
                    <a:pt x="9958" y="7613"/>
                    <a:pt x="9951" y="7682"/>
                    <a:pt x="9944" y="7752"/>
                  </a:cubicBezTo>
                  <a:cubicBezTo>
                    <a:pt x="9963" y="7787"/>
                    <a:pt x="9981" y="7823"/>
                    <a:pt x="10000" y="7858"/>
                  </a:cubicBezTo>
                  <a:cubicBezTo>
                    <a:pt x="9966" y="7944"/>
                    <a:pt x="9933" y="8029"/>
                    <a:pt x="9899" y="8115"/>
                  </a:cubicBezTo>
                  <a:cubicBezTo>
                    <a:pt x="9876" y="8191"/>
                    <a:pt x="9854" y="8266"/>
                    <a:pt x="9831" y="8342"/>
                  </a:cubicBezTo>
                  <a:cubicBezTo>
                    <a:pt x="9854" y="8453"/>
                    <a:pt x="9876" y="8564"/>
                    <a:pt x="9899" y="8675"/>
                  </a:cubicBezTo>
                  <a:lnTo>
                    <a:pt x="9628" y="8720"/>
                  </a:lnTo>
                  <a:lnTo>
                    <a:pt x="9504" y="8705"/>
                  </a:lnTo>
                  <a:cubicBezTo>
                    <a:pt x="9511" y="8786"/>
                    <a:pt x="9519" y="8866"/>
                    <a:pt x="9526" y="8947"/>
                  </a:cubicBezTo>
                  <a:cubicBezTo>
                    <a:pt x="9541" y="9002"/>
                    <a:pt x="9557" y="9058"/>
                    <a:pt x="9572" y="9113"/>
                  </a:cubicBezTo>
                  <a:cubicBezTo>
                    <a:pt x="9583" y="9194"/>
                    <a:pt x="9594" y="9274"/>
                    <a:pt x="9605" y="9355"/>
                  </a:cubicBezTo>
                  <a:cubicBezTo>
                    <a:pt x="9601" y="9401"/>
                    <a:pt x="9598" y="9446"/>
                    <a:pt x="9594" y="9492"/>
                  </a:cubicBezTo>
                  <a:lnTo>
                    <a:pt x="9594" y="9718"/>
                  </a:lnTo>
                  <a:cubicBezTo>
                    <a:pt x="9609" y="9774"/>
                    <a:pt x="9624" y="9829"/>
                    <a:pt x="9639" y="9885"/>
                  </a:cubicBezTo>
                  <a:cubicBezTo>
                    <a:pt x="9647" y="9920"/>
                    <a:pt x="9654" y="9956"/>
                    <a:pt x="9662" y="9991"/>
                  </a:cubicBezTo>
                  <a:cubicBezTo>
                    <a:pt x="9639" y="10036"/>
                    <a:pt x="9617" y="10082"/>
                    <a:pt x="9594" y="10127"/>
                  </a:cubicBezTo>
                  <a:lnTo>
                    <a:pt x="9594" y="10263"/>
                  </a:lnTo>
                  <a:lnTo>
                    <a:pt x="9594" y="10399"/>
                  </a:lnTo>
                  <a:cubicBezTo>
                    <a:pt x="9560" y="10490"/>
                    <a:pt x="9527" y="10581"/>
                    <a:pt x="9493" y="10672"/>
                  </a:cubicBezTo>
                  <a:lnTo>
                    <a:pt x="9493" y="10883"/>
                  </a:lnTo>
                  <a:lnTo>
                    <a:pt x="9493" y="11065"/>
                  </a:lnTo>
                  <a:lnTo>
                    <a:pt x="9493" y="11171"/>
                  </a:lnTo>
                  <a:lnTo>
                    <a:pt x="9290" y="11246"/>
                  </a:lnTo>
                  <a:cubicBezTo>
                    <a:pt x="9282" y="11281"/>
                    <a:pt x="9275" y="11317"/>
                    <a:pt x="9267" y="11352"/>
                  </a:cubicBezTo>
                  <a:lnTo>
                    <a:pt x="9369" y="11443"/>
                  </a:lnTo>
                  <a:cubicBezTo>
                    <a:pt x="9346" y="11488"/>
                    <a:pt x="9324" y="11534"/>
                    <a:pt x="9301" y="11579"/>
                  </a:cubicBezTo>
                  <a:lnTo>
                    <a:pt x="9301" y="11836"/>
                  </a:lnTo>
                  <a:lnTo>
                    <a:pt x="9154" y="12200"/>
                  </a:lnTo>
                  <a:lnTo>
                    <a:pt x="8985" y="12260"/>
                  </a:lnTo>
                  <a:lnTo>
                    <a:pt x="8861" y="12215"/>
                  </a:lnTo>
                  <a:lnTo>
                    <a:pt x="8794" y="12215"/>
                  </a:lnTo>
                  <a:lnTo>
                    <a:pt x="8681" y="12305"/>
                  </a:lnTo>
                  <a:cubicBezTo>
                    <a:pt x="8673" y="12366"/>
                    <a:pt x="8666" y="12426"/>
                    <a:pt x="8658" y="12487"/>
                  </a:cubicBezTo>
                  <a:lnTo>
                    <a:pt x="8579" y="12623"/>
                  </a:lnTo>
                  <a:cubicBezTo>
                    <a:pt x="8538" y="12679"/>
                    <a:pt x="8496" y="12734"/>
                    <a:pt x="8455" y="12790"/>
                  </a:cubicBezTo>
                  <a:cubicBezTo>
                    <a:pt x="8451" y="12850"/>
                    <a:pt x="8448" y="12911"/>
                    <a:pt x="8444" y="12971"/>
                  </a:cubicBezTo>
                  <a:cubicBezTo>
                    <a:pt x="8422" y="13021"/>
                    <a:pt x="8399" y="13072"/>
                    <a:pt x="8377" y="13122"/>
                  </a:cubicBezTo>
                  <a:lnTo>
                    <a:pt x="8241" y="13213"/>
                  </a:lnTo>
                  <a:lnTo>
                    <a:pt x="8174" y="1330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rgbClr val="7D60A0"/>
              </a:solidFill>
              <a:miter lim="800000"/>
              <a:headEnd/>
              <a:tailEnd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fr-FR" dirty="0">
                <a:solidFill>
                  <a:schemeClr val="dk1"/>
                </a:solidFill>
              </a:endParaRPr>
            </a:p>
            <a:p>
              <a:pPr algn="ctr">
                <a:defRPr/>
              </a:pPr>
              <a:endParaRPr lang="fr-FR" dirty="0">
                <a:solidFill>
                  <a:schemeClr val="dk1"/>
                </a:solidFill>
              </a:endParaRPr>
            </a:p>
            <a:p>
              <a:pPr algn="ctr">
                <a:defRPr/>
              </a:pPr>
              <a:r>
                <a:rPr lang="fr-FR" sz="3600" b="1" dirty="0"/>
                <a:t>5</a:t>
              </a:r>
            </a:p>
          </p:txBody>
        </p:sp>
        <p:sp>
          <p:nvSpPr>
            <p:cNvPr id="20" name="Freeform 104"/>
            <p:cNvSpPr>
              <a:spLocks/>
            </p:cNvSpPr>
            <p:nvPr/>
          </p:nvSpPr>
          <p:spPr bwMode="auto">
            <a:xfrm>
              <a:off x="1465112" y="1878513"/>
              <a:ext cx="1785730" cy="1039586"/>
            </a:xfrm>
            <a:custGeom>
              <a:avLst/>
              <a:gdLst>
                <a:gd name="T0" fmla="*/ 532 w 1163"/>
                <a:gd name="T1" fmla="*/ 24 h 655"/>
                <a:gd name="T2" fmla="*/ 620 w 1163"/>
                <a:gd name="T3" fmla="*/ 68 h 655"/>
                <a:gd name="T4" fmla="*/ 684 w 1163"/>
                <a:gd name="T5" fmla="*/ 96 h 655"/>
                <a:gd name="T6" fmla="*/ 742 w 1163"/>
                <a:gd name="T7" fmla="*/ 72 h 655"/>
                <a:gd name="T8" fmla="*/ 812 w 1163"/>
                <a:gd name="T9" fmla="*/ 60 h 655"/>
                <a:gd name="T10" fmla="*/ 872 w 1163"/>
                <a:gd name="T11" fmla="*/ 82 h 655"/>
                <a:gd name="T12" fmla="*/ 938 w 1163"/>
                <a:gd name="T13" fmla="*/ 78 h 655"/>
                <a:gd name="T14" fmla="*/ 1002 w 1163"/>
                <a:gd name="T15" fmla="*/ 92 h 655"/>
                <a:gd name="T16" fmla="*/ 1048 w 1163"/>
                <a:gd name="T17" fmla="*/ 126 h 655"/>
                <a:gd name="T18" fmla="*/ 1142 w 1163"/>
                <a:gd name="T19" fmla="*/ 150 h 655"/>
                <a:gd name="T20" fmla="*/ 1157 w 1163"/>
                <a:gd name="T21" fmla="*/ 194 h 655"/>
                <a:gd name="T22" fmla="*/ 1159 w 1163"/>
                <a:gd name="T23" fmla="*/ 268 h 655"/>
                <a:gd name="T24" fmla="*/ 1147 w 1163"/>
                <a:gd name="T25" fmla="*/ 326 h 655"/>
                <a:gd name="T26" fmla="*/ 1130 w 1163"/>
                <a:gd name="T27" fmla="*/ 376 h 655"/>
                <a:gd name="T28" fmla="*/ 1102 w 1163"/>
                <a:gd name="T29" fmla="*/ 421 h 655"/>
                <a:gd name="T30" fmla="*/ 1094 w 1163"/>
                <a:gd name="T31" fmla="*/ 463 h 655"/>
                <a:gd name="T32" fmla="*/ 1038 w 1163"/>
                <a:gd name="T33" fmla="*/ 454 h 655"/>
                <a:gd name="T34" fmla="*/ 989 w 1163"/>
                <a:gd name="T35" fmla="*/ 464 h 655"/>
                <a:gd name="T36" fmla="*/ 953 w 1163"/>
                <a:gd name="T37" fmla="*/ 490 h 655"/>
                <a:gd name="T38" fmla="*/ 900 w 1163"/>
                <a:gd name="T39" fmla="*/ 502 h 655"/>
                <a:gd name="T40" fmla="*/ 876 w 1163"/>
                <a:gd name="T41" fmla="*/ 536 h 655"/>
                <a:gd name="T42" fmla="*/ 858 w 1163"/>
                <a:gd name="T43" fmla="*/ 566 h 655"/>
                <a:gd name="T44" fmla="*/ 822 w 1163"/>
                <a:gd name="T45" fmla="*/ 596 h 655"/>
                <a:gd name="T46" fmla="*/ 788 w 1163"/>
                <a:gd name="T47" fmla="*/ 608 h 655"/>
                <a:gd name="T48" fmla="*/ 756 w 1163"/>
                <a:gd name="T49" fmla="*/ 647 h 655"/>
                <a:gd name="T50" fmla="*/ 714 w 1163"/>
                <a:gd name="T51" fmla="*/ 652 h 655"/>
                <a:gd name="T52" fmla="*/ 696 w 1163"/>
                <a:gd name="T53" fmla="*/ 618 h 655"/>
                <a:gd name="T54" fmla="*/ 684 w 1163"/>
                <a:gd name="T55" fmla="*/ 564 h 655"/>
                <a:gd name="T56" fmla="*/ 638 w 1163"/>
                <a:gd name="T57" fmla="*/ 546 h 655"/>
                <a:gd name="T58" fmla="*/ 566 w 1163"/>
                <a:gd name="T59" fmla="*/ 542 h 655"/>
                <a:gd name="T60" fmla="*/ 540 w 1163"/>
                <a:gd name="T61" fmla="*/ 500 h 655"/>
                <a:gd name="T62" fmla="*/ 510 w 1163"/>
                <a:gd name="T63" fmla="*/ 496 h 655"/>
                <a:gd name="T64" fmla="*/ 470 w 1163"/>
                <a:gd name="T65" fmla="*/ 460 h 655"/>
                <a:gd name="T66" fmla="*/ 422 w 1163"/>
                <a:gd name="T67" fmla="*/ 454 h 655"/>
                <a:gd name="T68" fmla="*/ 365 w 1163"/>
                <a:gd name="T69" fmla="*/ 459 h 655"/>
                <a:gd name="T70" fmla="*/ 309 w 1163"/>
                <a:gd name="T71" fmla="*/ 449 h 655"/>
                <a:gd name="T72" fmla="*/ 254 w 1163"/>
                <a:gd name="T73" fmla="*/ 430 h 655"/>
                <a:gd name="T74" fmla="*/ 194 w 1163"/>
                <a:gd name="T75" fmla="*/ 435 h 655"/>
                <a:gd name="T76" fmla="*/ 143 w 1163"/>
                <a:gd name="T77" fmla="*/ 440 h 655"/>
                <a:gd name="T78" fmla="*/ 129 w 1163"/>
                <a:gd name="T79" fmla="*/ 392 h 655"/>
                <a:gd name="T80" fmla="*/ 83 w 1163"/>
                <a:gd name="T81" fmla="*/ 349 h 655"/>
                <a:gd name="T82" fmla="*/ 46 w 1163"/>
                <a:gd name="T83" fmla="*/ 311 h 655"/>
                <a:gd name="T84" fmla="*/ 4 w 1163"/>
                <a:gd name="T85" fmla="*/ 283 h 655"/>
                <a:gd name="T86" fmla="*/ 60 w 1163"/>
                <a:gd name="T87" fmla="*/ 283 h 655"/>
                <a:gd name="T88" fmla="*/ 115 w 1163"/>
                <a:gd name="T89" fmla="*/ 278 h 655"/>
                <a:gd name="T90" fmla="*/ 115 w 1163"/>
                <a:gd name="T91" fmla="*/ 250 h 655"/>
                <a:gd name="T92" fmla="*/ 60 w 1163"/>
                <a:gd name="T93" fmla="*/ 264 h 655"/>
                <a:gd name="T94" fmla="*/ 73 w 1163"/>
                <a:gd name="T95" fmla="*/ 221 h 655"/>
                <a:gd name="T96" fmla="*/ 120 w 1163"/>
                <a:gd name="T97" fmla="*/ 240 h 655"/>
                <a:gd name="T98" fmla="*/ 143 w 1163"/>
                <a:gd name="T99" fmla="*/ 193 h 655"/>
                <a:gd name="T100" fmla="*/ 87 w 1163"/>
                <a:gd name="T101" fmla="*/ 183 h 655"/>
                <a:gd name="T102" fmla="*/ 32 w 1163"/>
                <a:gd name="T103" fmla="*/ 183 h 655"/>
                <a:gd name="T104" fmla="*/ 0 w 1163"/>
                <a:gd name="T105" fmla="*/ 140 h 655"/>
                <a:gd name="T106" fmla="*/ 41 w 1163"/>
                <a:gd name="T107" fmla="*/ 98 h 655"/>
                <a:gd name="T108" fmla="*/ 69 w 1163"/>
                <a:gd name="T109" fmla="*/ 64 h 655"/>
                <a:gd name="T110" fmla="*/ 124 w 1163"/>
                <a:gd name="T111" fmla="*/ 64 h 655"/>
                <a:gd name="T112" fmla="*/ 180 w 1163"/>
                <a:gd name="T113" fmla="*/ 45 h 655"/>
                <a:gd name="T114" fmla="*/ 235 w 1163"/>
                <a:gd name="T115" fmla="*/ 31 h 655"/>
                <a:gd name="T116" fmla="*/ 291 w 1163"/>
                <a:gd name="T117" fmla="*/ 50 h 655"/>
                <a:gd name="T118" fmla="*/ 346 w 1163"/>
                <a:gd name="T119" fmla="*/ 48 h 65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163" h="655">
                  <a:moveTo>
                    <a:pt x="418" y="12"/>
                  </a:moveTo>
                  <a:lnTo>
                    <a:pt x="434" y="0"/>
                  </a:lnTo>
                  <a:lnTo>
                    <a:pt x="518" y="4"/>
                  </a:lnTo>
                  <a:lnTo>
                    <a:pt x="532" y="24"/>
                  </a:lnTo>
                  <a:lnTo>
                    <a:pt x="550" y="44"/>
                  </a:lnTo>
                  <a:lnTo>
                    <a:pt x="608" y="44"/>
                  </a:lnTo>
                  <a:lnTo>
                    <a:pt x="622" y="52"/>
                  </a:lnTo>
                  <a:lnTo>
                    <a:pt x="620" y="68"/>
                  </a:lnTo>
                  <a:lnTo>
                    <a:pt x="640" y="72"/>
                  </a:lnTo>
                  <a:lnTo>
                    <a:pt x="652" y="82"/>
                  </a:lnTo>
                  <a:lnTo>
                    <a:pt x="668" y="82"/>
                  </a:lnTo>
                  <a:lnTo>
                    <a:pt x="684" y="96"/>
                  </a:lnTo>
                  <a:lnTo>
                    <a:pt x="696" y="100"/>
                  </a:lnTo>
                  <a:lnTo>
                    <a:pt x="722" y="56"/>
                  </a:lnTo>
                  <a:lnTo>
                    <a:pt x="736" y="56"/>
                  </a:lnTo>
                  <a:lnTo>
                    <a:pt x="742" y="72"/>
                  </a:lnTo>
                  <a:lnTo>
                    <a:pt x="764" y="60"/>
                  </a:lnTo>
                  <a:lnTo>
                    <a:pt x="780" y="56"/>
                  </a:lnTo>
                  <a:lnTo>
                    <a:pt x="790" y="62"/>
                  </a:lnTo>
                  <a:lnTo>
                    <a:pt x="812" y="60"/>
                  </a:lnTo>
                  <a:lnTo>
                    <a:pt x="814" y="72"/>
                  </a:lnTo>
                  <a:lnTo>
                    <a:pt x="832" y="82"/>
                  </a:lnTo>
                  <a:lnTo>
                    <a:pt x="850" y="80"/>
                  </a:lnTo>
                  <a:lnTo>
                    <a:pt x="872" y="82"/>
                  </a:lnTo>
                  <a:lnTo>
                    <a:pt x="898" y="86"/>
                  </a:lnTo>
                  <a:lnTo>
                    <a:pt x="904" y="72"/>
                  </a:lnTo>
                  <a:lnTo>
                    <a:pt x="918" y="66"/>
                  </a:lnTo>
                  <a:lnTo>
                    <a:pt x="938" y="78"/>
                  </a:lnTo>
                  <a:lnTo>
                    <a:pt x="960" y="84"/>
                  </a:lnTo>
                  <a:lnTo>
                    <a:pt x="966" y="96"/>
                  </a:lnTo>
                  <a:lnTo>
                    <a:pt x="986" y="96"/>
                  </a:lnTo>
                  <a:lnTo>
                    <a:pt x="1002" y="92"/>
                  </a:lnTo>
                  <a:lnTo>
                    <a:pt x="1018" y="90"/>
                  </a:lnTo>
                  <a:lnTo>
                    <a:pt x="1020" y="118"/>
                  </a:lnTo>
                  <a:lnTo>
                    <a:pt x="1030" y="128"/>
                  </a:lnTo>
                  <a:lnTo>
                    <a:pt x="1048" y="126"/>
                  </a:lnTo>
                  <a:lnTo>
                    <a:pt x="1064" y="138"/>
                  </a:lnTo>
                  <a:lnTo>
                    <a:pt x="1094" y="136"/>
                  </a:lnTo>
                  <a:lnTo>
                    <a:pt x="1116" y="150"/>
                  </a:lnTo>
                  <a:lnTo>
                    <a:pt x="1142" y="150"/>
                  </a:lnTo>
                  <a:lnTo>
                    <a:pt x="1150" y="164"/>
                  </a:lnTo>
                  <a:lnTo>
                    <a:pt x="1154" y="169"/>
                  </a:lnTo>
                  <a:lnTo>
                    <a:pt x="1157" y="181"/>
                  </a:lnTo>
                  <a:lnTo>
                    <a:pt x="1157" y="194"/>
                  </a:lnTo>
                  <a:lnTo>
                    <a:pt x="1160" y="214"/>
                  </a:lnTo>
                  <a:lnTo>
                    <a:pt x="1159" y="230"/>
                  </a:lnTo>
                  <a:lnTo>
                    <a:pt x="1163" y="254"/>
                  </a:lnTo>
                  <a:lnTo>
                    <a:pt x="1159" y="268"/>
                  </a:lnTo>
                  <a:lnTo>
                    <a:pt x="1157" y="283"/>
                  </a:lnTo>
                  <a:lnTo>
                    <a:pt x="1153" y="299"/>
                  </a:lnTo>
                  <a:lnTo>
                    <a:pt x="1148" y="313"/>
                  </a:lnTo>
                  <a:lnTo>
                    <a:pt x="1147" y="326"/>
                  </a:lnTo>
                  <a:lnTo>
                    <a:pt x="1139" y="340"/>
                  </a:lnTo>
                  <a:lnTo>
                    <a:pt x="1138" y="349"/>
                  </a:lnTo>
                  <a:lnTo>
                    <a:pt x="1135" y="362"/>
                  </a:lnTo>
                  <a:lnTo>
                    <a:pt x="1130" y="376"/>
                  </a:lnTo>
                  <a:lnTo>
                    <a:pt x="1120" y="388"/>
                  </a:lnTo>
                  <a:lnTo>
                    <a:pt x="1115" y="401"/>
                  </a:lnTo>
                  <a:lnTo>
                    <a:pt x="1105" y="407"/>
                  </a:lnTo>
                  <a:lnTo>
                    <a:pt x="1102" y="421"/>
                  </a:lnTo>
                  <a:lnTo>
                    <a:pt x="1097" y="437"/>
                  </a:lnTo>
                  <a:lnTo>
                    <a:pt x="1100" y="446"/>
                  </a:lnTo>
                  <a:lnTo>
                    <a:pt x="1106" y="457"/>
                  </a:lnTo>
                  <a:lnTo>
                    <a:pt x="1094" y="463"/>
                  </a:lnTo>
                  <a:lnTo>
                    <a:pt x="1080" y="460"/>
                  </a:lnTo>
                  <a:lnTo>
                    <a:pt x="1070" y="457"/>
                  </a:lnTo>
                  <a:lnTo>
                    <a:pt x="1055" y="454"/>
                  </a:lnTo>
                  <a:lnTo>
                    <a:pt x="1038" y="454"/>
                  </a:lnTo>
                  <a:lnTo>
                    <a:pt x="1026" y="457"/>
                  </a:lnTo>
                  <a:lnTo>
                    <a:pt x="1013" y="460"/>
                  </a:lnTo>
                  <a:lnTo>
                    <a:pt x="1004" y="466"/>
                  </a:lnTo>
                  <a:lnTo>
                    <a:pt x="989" y="464"/>
                  </a:lnTo>
                  <a:lnTo>
                    <a:pt x="983" y="475"/>
                  </a:lnTo>
                  <a:lnTo>
                    <a:pt x="977" y="482"/>
                  </a:lnTo>
                  <a:lnTo>
                    <a:pt x="963" y="485"/>
                  </a:lnTo>
                  <a:lnTo>
                    <a:pt x="953" y="490"/>
                  </a:lnTo>
                  <a:lnTo>
                    <a:pt x="942" y="493"/>
                  </a:lnTo>
                  <a:lnTo>
                    <a:pt x="929" y="499"/>
                  </a:lnTo>
                  <a:lnTo>
                    <a:pt x="915" y="500"/>
                  </a:lnTo>
                  <a:lnTo>
                    <a:pt x="900" y="502"/>
                  </a:lnTo>
                  <a:lnTo>
                    <a:pt x="890" y="509"/>
                  </a:lnTo>
                  <a:lnTo>
                    <a:pt x="882" y="517"/>
                  </a:lnTo>
                  <a:lnTo>
                    <a:pt x="879" y="529"/>
                  </a:lnTo>
                  <a:lnTo>
                    <a:pt x="876" y="536"/>
                  </a:lnTo>
                  <a:lnTo>
                    <a:pt x="864" y="541"/>
                  </a:lnTo>
                  <a:lnTo>
                    <a:pt x="857" y="548"/>
                  </a:lnTo>
                  <a:lnTo>
                    <a:pt x="857" y="559"/>
                  </a:lnTo>
                  <a:lnTo>
                    <a:pt x="858" y="566"/>
                  </a:lnTo>
                  <a:lnTo>
                    <a:pt x="852" y="577"/>
                  </a:lnTo>
                  <a:lnTo>
                    <a:pt x="843" y="589"/>
                  </a:lnTo>
                  <a:lnTo>
                    <a:pt x="833" y="598"/>
                  </a:lnTo>
                  <a:lnTo>
                    <a:pt x="822" y="596"/>
                  </a:lnTo>
                  <a:lnTo>
                    <a:pt x="812" y="596"/>
                  </a:lnTo>
                  <a:lnTo>
                    <a:pt x="798" y="596"/>
                  </a:lnTo>
                  <a:lnTo>
                    <a:pt x="791" y="601"/>
                  </a:lnTo>
                  <a:lnTo>
                    <a:pt x="788" y="608"/>
                  </a:lnTo>
                  <a:lnTo>
                    <a:pt x="780" y="616"/>
                  </a:lnTo>
                  <a:lnTo>
                    <a:pt x="777" y="628"/>
                  </a:lnTo>
                  <a:lnTo>
                    <a:pt x="771" y="643"/>
                  </a:lnTo>
                  <a:lnTo>
                    <a:pt x="756" y="647"/>
                  </a:lnTo>
                  <a:lnTo>
                    <a:pt x="743" y="646"/>
                  </a:lnTo>
                  <a:lnTo>
                    <a:pt x="738" y="650"/>
                  </a:lnTo>
                  <a:lnTo>
                    <a:pt x="723" y="655"/>
                  </a:lnTo>
                  <a:lnTo>
                    <a:pt x="714" y="652"/>
                  </a:lnTo>
                  <a:lnTo>
                    <a:pt x="707" y="652"/>
                  </a:lnTo>
                  <a:lnTo>
                    <a:pt x="710" y="642"/>
                  </a:lnTo>
                  <a:lnTo>
                    <a:pt x="712" y="620"/>
                  </a:lnTo>
                  <a:lnTo>
                    <a:pt x="696" y="618"/>
                  </a:lnTo>
                  <a:lnTo>
                    <a:pt x="700" y="596"/>
                  </a:lnTo>
                  <a:lnTo>
                    <a:pt x="704" y="580"/>
                  </a:lnTo>
                  <a:lnTo>
                    <a:pt x="698" y="564"/>
                  </a:lnTo>
                  <a:lnTo>
                    <a:pt x="684" y="564"/>
                  </a:lnTo>
                  <a:lnTo>
                    <a:pt x="668" y="574"/>
                  </a:lnTo>
                  <a:lnTo>
                    <a:pt x="654" y="576"/>
                  </a:lnTo>
                  <a:lnTo>
                    <a:pt x="640" y="558"/>
                  </a:lnTo>
                  <a:lnTo>
                    <a:pt x="638" y="546"/>
                  </a:lnTo>
                  <a:lnTo>
                    <a:pt x="624" y="550"/>
                  </a:lnTo>
                  <a:lnTo>
                    <a:pt x="608" y="544"/>
                  </a:lnTo>
                  <a:lnTo>
                    <a:pt x="590" y="540"/>
                  </a:lnTo>
                  <a:lnTo>
                    <a:pt x="566" y="542"/>
                  </a:lnTo>
                  <a:lnTo>
                    <a:pt x="562" y="528"/>
                  </a:lnTo>
                  <a:lnTo>
                    <a:pt x="578" y="512"/>
                  </a:lnTo>
                  <a:lnTo>
                    <a:pt x="566" y="500"/>
                  </a:lnTo>
                  <a:lnTo>
                    <a:pt x="540" y="500"/>
                  </a:lnTo>
                  <a:lnTo>
                    <a:pt x="534" y="510"/>
                  </a:lnTo>
                  <a:lnTo>
                    <a:pt x="524" y="516"/>
                  </a:lnTo>
                  <a:lnTo>
                    <a:pt x="510" y="514"/>
                  </a:lnTo>
                  <a:lnTo>
                    <a:pt x="510" y="496"/>
                  </a:lnTo>
                  <a:lnTo>
                    <a:pt x="502" y="480"/>
                  </a:lnTo>
                  <a:lnTo>
                    <a:pt x="494" y="468"/>
                  </a:lnTo>
                  <a:lnTo>
                    <a:pt x="482" y="456"/>
                  </a:lnTo>
                  <a:lnTo>
                    <a:pt x="470" y="460"/>
                  </a:lnTo>
                  <a:lnTo>
                    <a:pt x="460" y="460"/>
                  </a:lnTo>
                  <a:lnTo>
                    <a:pt x="446" y="456"/>
                  </a:lnTo>
                  <a:lnTo>
                    <a:pt x="434" y="450"/>
                  </a:lnTo>
                  <a:lnTo>
                    <a:pt x="422" y="454"/>
                  </a:lnTo>
                  <a:lnTo>
                    <a:pt x="412" y="450"/>
                  </a:lnTo>
                  <a:lnTo>
                    <a:pt x="396" y="446"/>
                  </a:lnTo>
                  <a:lnTo>
                    <a:pt x="378" y="440"/>
                  </a:lnTo>
                  <a:lnTo>
                    <a:pt x="365" y="459"/>
                  </a:lnTo>
                  <a:lnTo>
                    <a:pt x="351" y="459"/>
                  </a:lnTo>
                  <a:lnTo>
                    <a:pt x="337" y="459"/>
                  </a:lnTo>
                  <a:lnTo>
                    <a:pt x="323" y="459"/>
                  </a:lnTo>
                  <a:lnTo>
                    <a:pt x="309" y="449"/>
                  </a:lnTo>
                  <a:lnTo>
                    <a:pt x="295" y="440"/>
                  </a:lnTo>
                  <a:lnTo>
                    <a:pt x="281" y="430"/>
                  </a:lnTo>
                  <a:lnTo>
                    <a:pt x="268" y="430"/>
                  </a:lnTo>
                  <a:lnTo>
                    <a:pt x="254" y="430"/>
                  </a:lnTo>
                  <a:lnTo>
                    <a:pt x="240" y="425"/>
                  </a:lnTo>
                  <a:lnTo>
                    <a:pt x="226" y="425"/>
                  </a:lnTo>
                  <a:lnTo>
                    <a:pt x="212" y="425"/>
                  </a:lnTo>
                  <a:lnTo>
                    <a:pt x="194" y="435"/>
                  </a:lnTo>
                  <a:lnTo>
                    <a:pt x="184" y="449"/>
                  </a:lnTo>
                  <a:lnTo>
                    <a:pt x="170" y="454"/>
                  </a:lnTo>
                  <a:lnTo>
                    <a:pt x="157" y="444"/>
                  </a:lnTo>
                  <a:lnTo>
                    <a:pt x="143" y="440"/>
                  </a:lnTo>
                  <a:lnTo>
                    <a:pt x="129" y="435"/>
                  </a:lnTo>
                  <a:lnTo>
                    <a:pt x="129" y="421"/>
                  </a:lnTo>
                  <a:lnTo>
                    <a:pt x="129" y="406"/>
                  </a:lnTo>
                  <a:lnTo>
                    <a:pt x="129" y="392"/>
                  </a:lnTo>
                  <a:lnTo>
                    <a:pt x="129" y="373"/>
                  </a:lnTo>
                  <a:lnTo>
                    <a:pt x="110" y="368"/>
                  </a:lnTo>
                  <a:lnTo>
                    <a:pt x="97" y="364"/>
                  </a:lnTo>
                  <a:lnTo>
                    <a:pt x="83" y="349"/>
                  </a:lnTo>
                  <a:lnTo>
                    <a:pt x="69" y="345"/>
                  </a:lnTo>
                  <a:lnTo>
                    <a:pt x="55" y="340"/>
                  </a:lnTo>
                  <a:lnTo>
                    <a:pt x="46" y="326"/>
                  </a:lnTo>
                  <a:lnTo>
                    <a:pt x="46" y="311"/>
                  </a:lnTo>
                  <a:lnTo>
                    <a:pt x="32" y="302"/>
                  </a:lnTo>
                  <a:lnTo>
                    <a:pt x="18" y="302"/>
                  </a:lnTo>
                  <a:lnTo>
                    <a:pt x="4" y="297"/>
                  </a:lnTo>
                  <a:lnTo>
                    <a:pt x="4" y="283"/>
                  </a:lnTo>
                  <a:lnTo>
                    <a:pt x="18" y="278"/>
                  </a:lnTo>
                  <a:lnTo>
                    <a:pt x="32" y="278"/>
                  </a:lnTo>
                  <a:lnTo>
                    <a:pt x="46" y="283"/>
                  </a:lnTo>
                  <a:lnTo>
                    <a:pt x="60" y="283"/>
                  </a:lnTo>
                  <a:lnTo>
                    <a:pt x="73" y="283"/>
                  </a:lnTo>
                  <a:lnTo>
                    <a:pt x="87" y="283"/>
                  </a:lnTo>
                  <a:lnTo>
                    <a:pt x="101" y="283"/>
                  </a:lnTo>
                  <a:lnTo>
                    <a:pt x="115" y="278"/>
                  </a:lnTo>
                  <a:lnTo>
                    <a:pt x="129" y="278"/>
                  </a:lnTo>
                  <a:lnTo>
                    <a:pt x="143" y="269"/>
                  </a:lnTo>
                  <a:lnTo>
                    <a:pt x="129" y="259"/>
                  </a:lnTo>
                  <a:lnTo>
                    <a:pt x="115" y="250"/>
                  </a:lnTo>
                  <a:lnTo>
                    <a:pt x="101" y="250"/>
                  </a:lnTo>
                  <a:lnTo>
                    <a:pt x="87" y="254"/>
                  </a:lnTo>
                  <a:lnTo>
                    <a:pt x="73" y="259"/>
                  </a:lnTo>
                  <a:lnTo>
                    <a:pt x="60" y="264"/>
                  </a:lnTo>
                  <a:lnTo>
                    <a:pt x="55" y="250"/>
                  </a:lnTo>
                  <a:lnTo>
                    <a:pt x="55" y="235"/>
                  </a:lnTo>
                  <a:lnTo>
                    <a:pt x="60" y="221"/>
                  </a:lnTo>
                  <a:lnTo>
                    <a:pt x="73" y="221"/>
                  </a:lnTo>
                  <a:lnTo>
                    <a:pt x="87" y="212"/>
                  </a:lnTo>
                  <a:lnTo>
                    <a:pt x="92" y="226"/>
                  </a:lnTo>
                  <a:lnTo>
                    <a:pt x="106" y="240"/>
                  </a:lnTo>
                  <a:lnTo>
                    <a:pt x="120" y="240"/>
                  </a:lnTo>
                  <a:lnTo>
                    <a:pt x="134" y="235"/>
                  </a:lnTo>
                  <a:lnTo>
                    <a:pt x="147" y="221"/>
                  </a:lnTo>
                  <a:lnTo>
                    <a:pt x="147" y="207"/>
                  </a:lnTo>
                  <a:lnTo>
                    <a:pt x="143" y="193"/>
                  </a:lnTo>
                  <a:lnTo>
                    <a:pt x="129" y="183"/>
                  </a:lnTo>
                  <a:lnTo>
                    <a:pt x="115" y="183"/>
                  </a:lnTo>
                  <a:lnTo>
                    <a:pt x="101" y="183"/>
                  </a:lnTo>
                  <a:lnTo>
                    <a:pt x="87" y="183"/>
                  </a:lnTo>
                  <a:lnTo>
                    <a:pt x="73" y="183"/>
                  </a:lnTo>
                  <a:lnTo>
                    <a:pt x="60" y="188"/>
                  </a:lnTo>
                  <a:lnTo>
                    <a:pt x="46" y="188"/>
                  </a:lnTo>
                  <a:lnTo>
                    <a:pt x="32" y="183"/>
                  </a:lnTo>
                  <a:lnTo>
                    <a:pt x="18" y="183"/>
                  </a:lnTo>
                  <a:lnTo>
                    <a:pt x="9" y="169"/>
                  </a:lnTo>
                  <a:lnTo>
                    <a:pt x="0" y="155"/>
                  </a:lnTo>
                  <a:lnTo>
                    <a:pt x="0" y="140"/>
                  </a:lnTo>
                  <a:lnTo>
                    <a:pt x="13" y="136"/>
                  </a:lnTo>
                  <a:lnTo>
                    <a:pt x="18" y="121"/>
                  </a:lnTo>
                  <a:lnTo>
                    <a:pt x="32" y="112"/>
                  </a:lnTo>
                  <a:lnTo>
                    <a:pt x="41" y="98"/>
                  </a:lnTo>
                  <a:lnTo>
                    <a:pt x="41" y="83"/>
                  </a:lnTo>
                  <a:lnTo>
                    <a:pt x="41" y="69"/>
                  </a:lnTo>
                  <a:lnTo>
                    <a:pt x="55" y="64"/>
                  </a:lnTo>
                  <a:lnTo>
                    <a:pt x="69" y="64"/>
                  </a:lnTo>
                  <a:lnTo>
                    <a:pt x="83" y="64"/>
                  </a:lnTo>
                  <a:lnTo>
                    <a:pt x="97" y="64"/>
                  </a:lnTo>
                  <a:lnTo>
                    <a:pt x="110" y="64"/>
                  </a:lnTo>
                  <a:lnTo>
                    <a:pt x="124" y="64"/>
                  </a:lnTo>
                  <a:lnTo>
                    <a:pt x="138" y="60"/>
                  </a:lnTo>
                  <a:lnTo>
                    <a:pt x="152" y="60"/>
                  </a:lnTo>
                  <a:lnTo>
                    <a:pt x="166" y="50"/>
                  </a:lnTo>
                  <a:lnTo>
                    <a:pt x="180" y="45"/>
                  </a:lnTo>
                  <a:lnTo>
                    <a:pt x="194" y="45"/>
                  </a:lnTo>
                  <a:lnTo>
                    <a:pt x="207" y="45"/>
                  </a:lnTo>
                  <a:lnTo>
                    <a:pt x="221" y="41"/>
                  </a:lnTo>
                  <a:lnTo>
                    <a:pt x="235" y="31"/>
                  </a:lnTo>
                  <a:lnTo>
                    <a:pt x="249" y="27"/>
                  </a:lnTo>
                  <a:lnTo>
                    <a:pt x="263" y="27"/>
                  </a:lnTo>
                  <a:lnTo>
                    <a:pt x="277" y="41"/>
                  </a:lnTo>
                  <a:lnTo>
                    <a:pt x="291" y="50"/>
                  </a:lnTo>
                  <a:lnTo>
                    <a:pt x="309" y="50"/>
                  </a:lnTo>
                  <a:lnTo>
                    <a:pt x="323" y="50"/>
                  </a:lnTo>
                  <a:lnTo>
                    <a:pt x="318" y="28"/>
                  </a:lnTo>
                  <a:lnTo>
                    <a:pt x="346" y="48"/>
                  </a:lnTo>
                  <a:lnTo>
                    <a:pt x="388" y="14"/>
                  </a:lnTo>
                  <a:lnTo>
                    <a:pt x="418" y="12"/>
                  </a:lnTo>
                  <a:close/>
                </a:path>
              </a:pathLst>
            </a:custGeom>
            <a:gradFill rotWithShape="1">
              <a:gsLst>
                <a:gs pos="0">
                  <a:srgbClr val="5D417E"/>
                </a:gs>
                <a:gs pos="80000">
                  <a:srgbClr val="7B58A6"/>
                </a:gs>
                <a:gs pos="100000">
                  <a:srgbClr val="7B57A8"/>
                </a:gs>
              </a:gsLst>
              <a:lin ang="16200000"/>
            </a:gradFill>
            <a:ln w="9525" cap="flat" cmpd="sng">
              <a:solidFill>
                <a:srgbClr val="7D60A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21" name="Freeform 107"/>
            <p:cNvSpPr>
              <a:spLocks/>
            </p:cNvSpPr>
            <p:nvPr/>
          </p:nvSpPr>
          <p:spPr bwMode="auto">
            <a:xfrm>
              <a:off x="3656535" y="4425421"/>
              <a:ext cx="2620881" cy="1962240"/>
            </a:xfrm>
            <a:custGeom>
              <a:avLst/>
              <a:gdLst>
                <a:gd name="connsiteX0" fmla="*/ 6508 w 10000"/>
                <a:gd name="connsiteY0" fmla="*/ 8466 h 10000"/>
                <a:gd name="connsiteX1" fmla="*/ 6726 w 10000"/>
                <a:gd name="connsiteY1" fmla="*/ 8539 h 10000"/>
                <a:gd name="connsiteX2" fmla="*/ 6798 w 10000"/>
                <a:gd name="connsiteY2" fmla="*/ 8676 h 10000"/>
                <a:gd name="connsiteX3" fmla="*/ 6968 w 10000"/>
                <a:gd name="connsiteY3" fmla="*/ 8767 h 10000"/>
                <a:gd name="connsiteX4" fmla="*/ 7048 w 10000"/>
                <a:gd name="connsiteY4" fmla="*/ 8849 h 10000"/>
                <a:gd name="connsiteX5" fmla="*/ 7073 w 10000"/>
                <a:gd name="connsiteY5" fmla="*/ 8932 h 10000"/>
                <a:gd name="connsiteX6" fmla="*/ 7169 w 10000"/>
                <a:gd name="connsiteY6" fmla="*/ 9068 h 10000"/>
                <a:gd name="connsiteX7" fmla="*/ 7097 w 10000"/>
                <a:gd name="connsiteY7" fmla="*/ 9196 h 10000"/>
                <a:gd name="connsiteX8" fmla="*/ 7016 w 10000"/>
                <a:gd name="connsiteY8" fmla="*/ 9342 h 10000"/>
                <a:gd name="connsiteX9" fmla="*/ 6903 w 10000"/>
                <a:gd name="connsiteY9" fmla="*/ 9479 h 10000"/>
                <a:gd name="connsiteX10" fmla="*/ 6806 w 10000"/>
                <a:gd name="connsiteY10" fmla="*/ 9470 h 10000"/>
                <a:gd name="connsiteX11" fmla="*/ 6677 w 10000"/>
                <a:gd name="connsiteY11" fmla="*/ 9507 h 10000"/>
                <a:gd name="connsiteX12" fmla="*/ 6540 w 10000"/>
                <a:gd name="connsiteY12" fmla="*/ 9589 h 10000"/>
                <a:gd name="connsiteX13" fmla="*/ 6419 w 10000"/>
                <a:gd name="connsiteY13" fmla="*/ 9635 h 10000"/>
                <a:gd name="connsiteX14" fmla="*/ 6347 w 10000"/>
                <a:gd name="connsiteY14" fmla="*/ 9607 h 10000"/>
                <a:gd name="connsiteX15" fmla="*/ 6194 w 10000"/>
                <a:gd name="connsiteY15" fmla="*/ 9616 h 10000"/>
                <a:gd name="connsiteX16" fmla="*/ 6097 w 10000"/>
                <a:gd name="connsiteY16" fmla="*/ 9635 h 10000"/>
                <a:gd name="connsiteX17" fmla="*/ 5879 w 10000"/>
                <a:gd name="connsiteY17" fmla="*/ 9726 h 10000"/>
                <a:gd name="connsiteX18" fmla="*/ 5782 w 10000"/>
                <a:gd name="connsiteY18" fmla="*/ 9735 h 10000"/>
                <a:gd name="connsiteX19" fmla="*/ 5661 w 10000"/>
                <a:gd name="connsiteY19" fmla="*/ 9836 h 10000"/>
                <a:gd name="connsiteX20" fmla="*/ 5573 w 10000"/>
                <a:gd name="connsiteY20" fmla="*/ 9836 h 10000"/>
                <a:gd name="connsiteX21" fmla="*/ 5516 w 10000"/>
                <a:gd name="connsiteY21" fmla="*/ 9918 h 10000"/>
                <a:gd name="connsiteX22" fmla="*/ 5395 w 10000"/>
                <a:gd name="connsiteY22" fmla="*/ 9973 h 10000"/>
                <a:gd name="connsiteX23" fmla="*/ 5274 w 10000"/>
                <a:gd name="connsiteY23" fmla="*/ 10000 h 10000"/>
                <a:gd name="connsiteX24" fmla="*/ 5202 w 10000"/>
                <a:gd name="connsiteY24" fmla="*/ 9900 h 10000"/>
                <a:gd name="connsiteX25" fmla="*/ 5202 w 10000"/>
                <a:gd name="connsiteY25" fmla="*/ 9644 h 10000"/>
                <a:gd name="connsiteX26" fmla="*/ 4968 w 10000"/>
                <a:gd name="connsiteY26" fmla="*/ 9626 h 10000"/>
                <a:gd name="connsiteX27" fmla="*/ 4871 w 10000"/>
                <a:gd name="connsiteY27" fmla="*/ 9562 h 10000"/>
                <a:gd name="connsiteX28" fmla="*/ 4750 w 10000"/>
                <a:gd name="connsiteY28" fmla="*/ 9434 h 10000"/>
                <a:gd name="connsiteX29" fmla="*/ 4629 w 10000"/>
                <a:gd name="connsiteY29" fmla="*/ 9406 h 10000"/>
                <a:gd name="connsiteX30" fmla="*/ 4500 w 10000"/>
                <a:gd name="connsiteY30" fmla="*/ 9406 h 10000"/>
                <a:gd name="connsiteX31" fmla="*/ 4339 w 10000"/>
                <a:gd name="connsiteY31" fmla="*/ 9315 h 10000"/>
                <a:gd name="connsiteX32" fmla="*/ 4024 w 10000"/>
                <a:gd name="connsiteY32" fmla="*/ 9324 h 10000"/>
                <a:gd name="connsiteX33" fmla="*/ 3831 w 10000"/>
                <a:gd name="connsiteY33" fmla="*/ 9233 h 10000"/>
                <a:gd name="connsiteX34" fmla="*/ 3613 w 10000"/>
                <a:gd name="connsiteY34" fmla="*/ 9242 h 10000"/>
                <a:gd name="connsiteX35" fmla="*/ 3516 w 10000"/>
                <a:gd name="connsiteY35" fmla="*/ 9178 h 10000"/>
                <a:gd name="connsiteX36" fmla="*/ 3395 w 10000"/>
                <a:gd name="connsiteY36" fmla="*/ 9187 h 10000"/>
                <a:gd name="connsiteX37" fmla="*/ 3242 w 10000"/>
                <a:gd name="connsiteY37" fmla="*/ 9187 h 10000"/>
                <a:gd name="connsiteX38" fmla="*/ 3097 w 10000"/>
                <a:gd name="connsiteY38" fmla="*/ 9151 h 10000"/>
                <a:gd name="connsiteX39" fmla="*/ 3008 w 10000"/>
                <a:gd name="connsiteY39" fmla="*/ 9050 h 10000"/>
                <a:gd name="connsiteX40" fmla="*/ 2879 w 10000"/>
                <a:gd name="connsiteY40" fmla="*/ 9041 h 10000"/>
                <a:gd name="connsiteX41" fmla="*/ 2806 w 10000"/>
                <a:gd name="connsiteY41" fmla="*/ 9123 h 10000"/>
                <a:gd name="connsiteX42" fmla="*/ 2597 w 10000"/>
                <a:gd name="connsiteY42" fmla="*/ 9105 h 10000"/>
                <a:gd name="connsiteX43" fmla="*/ 2500 w 10000"/>
                <a:gd name="connsiteY43" fmla="*/ 9215 h 10000"/>
                <a:gd name="connsiteX44" fmla="*/ 2516 w 10000"/>
                <a:gd name="connsiteY44" fmla="*/ 9324 h 10000"/>
                <a:gd name="connsiteX45" fmla="*/ 2379 w 10000"/>
                <a:gd name="connsiteY45" fmla="*/ 9479 h 10000"/>
                <a:gd name="connsiteX46" fmla="*/ 2274 w 10000"/>
                <a:gd name="connsiteY46" fmla="*/ 9507 h 10000"/>
                <a:gd name="connsiteX47" fmla="*/ 2274 w 10000"/>
                <a:gd name="connsiteY47" fmla="*/ 9644 h 10000"/>
                <a:gd name="connsiteX48" fmla="*/ 2226 w 10000"/>
                <a:gd name="connsiteY48" fmla="*/ 9753 h 10000"/>
                <a:gd name="connsiteX49" fmla="*/ 2137 w 10000"/>
                <a:gd name="connsiteY49" fmla="*/ 9863 h 10000"/>
                <a:gd name="connsiteX50" fmla="*/ 2081 w 10000"/>
                <a:gd name="connsiteY50" fmla="*/ 9790 h 10000"/>
                <a:gd name="connsiteX51" fmla="*/ 1871 w 10000"/>
                <a:gd name="connsiteY51" fmla="*/ 9571 h 10000"/>
                <a:gd name="connsiteX52" fmla="*/ 1750 w 10000"/>
                <a:gd name="connsiteY52" fmla="*/ 9626 h 10000"/>
                <a:gd name="connsiteX53" fmla="*/ 1669 w 10000"/>
                <a:gd name="connsiteY53" fmla="*/ 9753 h 10000"/>
                <a:gd name="connsiteX54" fmla="*/ 1427 w 10000"/>
                <a:gd name="connsiteY54" fmla="*/ 9790 h 10000"/>
                <a:gd name="connsiteX55" fmla="*/ 1315 w 10000"/>
                <a:gd name="connsiteY55" fmla="*/ 9726 h 10000"/>
                <a:gd name="connsiteX56" fmla="*/ 1242 w 10000"/>
                <a:gd name="connsiteY56" fmla="*/ 9644 h 10000"/>
                <a:gd name="connsiteX57" fmla="*/ 1161 w 10000"/>
                <a:gd name="connsiteY57" fmla="*/ 9562 h 10000"/>
                <a:gd name="connsiteX58" fmla="*/ 968 w 10000"/>
                <a:gd name="connsiteY58" fmla="*/ 9543 h 10000"/>
                <a:gd name="connsiteX59" fmla="*/ 895 w 10000"/>
                <a:gd name="connsiteY59" fmla="*/ 9479 h 10000"/>
                <a:gd name="connsiteX60" fmla="*/ 847 w 10000"/>
                <a:gd name="connsiteY60" fmla="*/ 9370 h 10000"/>
                <a:gd name="connsiteX61" fmla="*/ 806 w 10000"/>
                <a:gd name="connsiteY61" fmla="*/ 9315 h 10000"/>
                <a:gd name="connsiteX62" fmla="*/ 774 w 10000"/>
                <a:gd name="connsiteY62" fmla="*/ 9233 h 10000"/>
                <a:gd name="connsiteX63" fmla="*/ 685 w 10000"/>
                <a:gd name="connsiteY63" fmla="*/ 9205 h 10000"/>
                <a:gd name="connsiteX64" fmla="*/ 589 w 10000"/>
                <a:gd name="connsiteY64" fmla="*/ 9205 h 10000"/>
                <a:gd name="connsiteX65" fmla="*/ 516 w 10000"/>
                <a:gd name="connsiteY65" fmla="*/ 9178 h 10000"/>
                <a:gd name="connsiteX66" fmla="*/ 444 w 10000"/>
                <a:gd name="connsiteY66" fmla="*/ 9132 h 10000"/>
                <a:gd name="connsiteX67" fmla="*/ 323 w 10000"/>
                <a:gd name="connsiteY67" fmla="*/ 9132 h 10000"/>
                <a:gd name="connsiteX68" fmla="*/ 202 w 10000"/>
                <a:gd name="connsiteY68" fmla="*/ 9132 h 10000"/>
                <a:gd name="connsiteX69" fmla="*/ 105 w 10000"/>
                <a:gd name="connsiteY69" fmla="*/ 9078 h 10000"/>
                <a:gd name="connsiteX70" fmla="*/ 0 w 10000"/>
                <a:gd name="connsiteY70" fmla="*/ 9023 h 10000"/>
                <a:gd name="connsiteX71" fmla="*/ 32 w 10000"/>
                <a:gd name="connsiteY71" fmla="*/ 8932 h 10000"/>
                <a:gd name="connsiteX72" fmla="*/ 48 w 10000"/>
                <a:gd name="connsiteY72" fmla="*/ 8795 h 10000"/>
                <a:gd name="connsiteX73" fmla="*/ 56 w 10000"/>
                <a:gd name="connsiteY73" fmla="*/ 8685 h 10000"/>
                <a:gd name="connsiteX74" fmla="*/ 105 w 10000"/>
                <a:gd name="connsiteY74" fmla="*/ 8530 h 10000"/>
                <a:gd name="connsiteX75" fmla="*/ 105 w 10000"/>
                <a:gd name="connsiteY75" fmla="*/ 8438 h 10000"/>
                <a:gd name="connsiteX76" fmla="*/ 105 w 10000"/>
                <a:gd name="connsiteY76" fmla="*/ 8329 h 10000"/>
                <a:gd name="connsiteX77" fmla="*/ 202 w 10000"/>
                <a:gd name="connsiteY77" fmla="*/ 8228 h 10000"/>
                <a:gd name="connsiteX78" fmla="*/ 298 w 10000"/>
                <a:gd name="connsiteY78" fmla="*/ 8146 h 10000"/>
                <a:gd name="connsiteX79" fmla="*/ 315 w 10000"/>
                <a:gd name="connsiteY79" fmla="*/ 8082 h 10000"/>
                <a:gd name="connsiteX80" fmla="*/ 339 w 10000"/>
                <a:gd name="connsiteY80" fmla="*/ 8009 h 10000"/>
                <a:gd name="connsiteX81" fmla="*/ 323 w 10000"/>
                <a:gd name="connsiteY81" fmla="*/ 7927 h 10000"/>
                <a:gd name="connsiteX82" fmla="*/ 363 w 10000"/>
                <a:gd name="connsiteY82" fmla="*/ 7790 h 10000"/>
                <a:gd name="connsiteX83" fmla="*/ 435 w 10000"/>
                <a:gd name="connsiteY83" fmla="*/ 7671 h 10000"/>
                <a:gd name="connsiteX84" fmla="*/ 508 w 10000"/>
                <a:gd name="connsiteY84" fmla="*/ 7534 h 10000"/>
                <a:gd name="connsiteX85" fmla="*/ 492 w 10000"/>
                <a:gd name="connsiteY85" fmla="*/ 7406 h 10000"/>
                <a:gd name="connsiteX86" fmla="*/ 653 w 10000"/>
                <a:gd name="connsiteY86" fmla="*/ 7370 h 10000"/>
                <a:gd name="connsiteX87" fmla="*/ 806 w 10000"/>
                <a:gd name="connsiteY87" fmla="*/ 7260 h 10000"/>
                <a:gd name="connsiteX88" fmla="*/ 774 w 10000"/>
                <a:gd name="connsiteY88" fmla="*/ 6922 h 10000"/>
                <a:gd name="connsiteX89" fmla="*/ 895 w 10000"/>
                <a:gd name="connsiteY89" fmla="*/ 6822 h 10000"/>
                <a:gd name="connsiteX90" fmla="*/ 919 w 10000"/>
                <a:gd name="connsiteY90" fmla="*/ 6411 h 10000"/>
                <a:gd name="connsiteX91" fmla="*/ 823 w 10000"/>
                <a:gd name="connsiteY91" fmla="*/ 6374 h 10000"/>
                <a:gd name="connsiteX92" fmla="*/ 734 w 10000"/>
                <a:gd name="connsiteY92" fmla="*/ 6301 h 10000"/>
                <a:gd name="connsiteX93" fmla="*/ 685 w 10000"/>
                <a:gd name="connsiteY93" fmla="*/ 6155 h 10000"/>
                <a:gd name="connsiteX94" fmla="*/ 565 w 10000"/>
                <a:gd name="connsiteY94" fmla="*/ 6037 h 10000"/>
                <a:gd name="connsiteX95" fmla="*/ 492 w 10000"/>
                <a:gd name="connsiteY95" fmla="*/ 5982 h 10000"/>
                <a:gd name="connsiteX96" fmla="*/ 435 w 10000"/>
                <a:gd name="connsiteY96" fmla="*/ 5781 h 10000"/>
                <a:gd name="connsiteX97" fmla="*/ 435 w 10000"/>
                <a:gd name="connsiteY97" fmla="*/ 5680 h 10000"/>
                <a:gd name="connsiteX98" fmla="*/ 444 w 10000"/>
                <a:gd name="connsiteY98" fmla="*/ 5507 h 10000"/>
                <a:gd name="connsiteX99" fmla="*/ 435 w 10000"/>
                <a:gd name="connsiteY99" fmla="*/ 5352 h 10000"/>
                <a:gd name="connsiteX100" fmla="*/ 395 w 10000"/>
                <a:gd name="connsiteY100" fmla="*/ 5315 h 10000"/>
                <a:gd name="connsiteX101" fmla="*/ 395 w 10000"/>
                <a:gd name="connsiteY101" fmla="*/ 5233 h 10000"/>
                <a:gd name="connsiteX102" fmla="*/ 411 w 10000"/>
                <a:gd name="connsiteY102" fmla="*/ 5132 h 10000"/>
                <a:gd name="connsiteX103" fmla="*/ 363 w 10000"/>
                <a:gd name="connsiteY103" fmla="*/ 5068 h 10000"/>
                <a:gd name="connsiteX104" fmla="*/ 250 w 10000"/>
                <a:gd name="connsiteY104" fmla="*/ 4904 h 10000"/>
                <a:gd name="connsiteX105" fmla="*/ 339 w 10000"/>
                <a:gd name="connsiteY105" fmla="*/ 4986 h 10000"/>
                <a:gd name="connsiteX106" fmla="*/ 121 w 10000"/>
                <a:gd name="connsiteY106" fmla="*/ 4776 h 10000"/>
                <a:gd name="connsiteX107" fmla="*/ 73 w 10000"/>
                <a:gd name="connsiteY107" fmla="*/ 4612 h 10000"/>
                <a:gd name="connsiteX108" fmla="*/ 177 w 10000"/>
                <a:gd name="connsiteY108" fmla="*/ 4603 h 10000"/>
                <a:gd name="connsiteX109" fmla="*/ 274 w 10000"/>
                <a:gd name="connsiteY109" fmla="*/ 4603 h 10000"/>
                <a:gd name="connsiteX110" fmla="*/ 419 w 10000"/>
                <a:gd name="connsiteY110" fmla="*/ 4575 h 10000"/>
                <a:gd name="connsiteX111" fmla="*/ 629 w 10000"/>
                <a:gd name="connsiteY111" fmla="*/ 4575 h 10000"/>
                <a:gd name="connsiteX112" fmla="*/ 750 w 10000"/>
                <a:gd name="connsiteY112" fmla="*/ 4466 h 10000"/>
                <a:gd name="connsiteX113" fmla="*/ 895 w 10000"/>
                <a:gd name="connsiteY113" fmla="*/ 4438 h 10000"/>
                <a:gd name="connsiteX114" fmla="*/ 879 w 10000"/>
                <a:gd name="connsiteY114" fmla="*/ 4247 h 10000"/>
                <a:gd name="connsiteX115" fmla="*/ 1048 w 10000"/>
                <a:gd name="connsiteY115" fmla="*/ 4247 h 10000"/>
                <a:gd name="connsiteX116" fmla="*/ 1306 w 10000"/>
                <a:gd name="connsiteY116" fmla="*/ 4091 h 10000"/>
                <a:gd name="connsiteX117" fmla="*/ 1460 w 10000"/>
                <a:gd name="connsiteY117" fmla="*/ 4082 h 10000"/>
                <a:gd name="connsiteX118" fmla="*/ 1573 w 10000"/>
                <a:gd name="connsiteY118" fmla="*/ 4137 h 10000"/>
                <a:gd name="connsiteX119" fmla="*/ 1766 w 10000"/>
                <a:gd name="connsiteY119" fmla="*/ 4137 h 10000"/>
                <a:gd name="connsiteX120" fmla="*/ 1871 w 10000"/>
                <a:gd name="connsiteY120" fmla="*/ 4192 h 10000"/>
                <a:gd name="connsiteX121" fmla="*/ 2056 w 10000"/>
                <a:gd name="connsiteY121" fmla="*/ 4219 h 10000"/>
                <a:gd name="connsiteX122" fmla="*/ 2137 w 10000"/>
                <a:gd name="connsiteY122" fmla="*/ 4082 h 10000"/>
                <a:gd name="connsiteX123" fmla="*/ 2258 w 10000"/>
                <a:gd name="connsiteY123" fmla="*/ 4110 h 10000"/>
                <a:gd name="connsiteX124" fmla="*/ 2371 w 10000"/>
                <a:gd name="connsiteY124" fmla="*/ 4000 h 10000"/>
                <a:gd name="connsiteX125" fmla="*/ 2589 w 10000"/>
                <a:gd name="connsiteY125" fmla="*/ 3927 h 10000"/>
                <a:gd name="connsiteX126" fmla="*/ 2782 w 10000"/>
                <a:gd name="connsiteY126" fmla="*/ 3781 h 10000"/>
                <a:gd name="connsiteX127" fmla="*/ 2855 w 10000"/>
                <a:gd name="connsiteY127" fmla="*/ 3708 h 10000"/>
                <a:gd name="connsiteX128" fmla="*/ 2863 w 10000"/>
                <a:gd name="connsiteY128" fmla="*/ 3589 h 10000"/>
                <a:gd name="connsiteX129" fmla="*/ 2960 w 10000"/>
                <a:gd name="connsiteY129" fmla="*/ 3489 h 10000"/>
                <a:gd name="connsiteX130" fmla="*/ 2984 w 10000"/>
                <a:gd name="connsiteY130" fmla="*/ 3370 h 10000"/>
                <a:gd name="connsiteX131" fmla="*/ 3000 w 10000"/>
                <a:gd name="connsiteY131" fmla="*/ 3215 h 10000"/>
                <a:gd name="connsiteX132" fmla="*/ 3073 w 10000"/>
                <a:gd name="connsiteY132" fmla="*/ 3068 h 10000"/>
                <a:gd name="connsiteX133" fmla="*/ 3105 w 10000"/>
                <a:gd name="connsiteY133" fmla="*/ 2932 h 10000"/>
                <a:gd name="connsiteX134" fmla="*/ 3153 w 10000"/>
                <a:gd name="connsiteY134" fmla="*/ 2822 h 10000"/>
                <a:gd name="connsiteX135" fmla="*/ 3177 w 10000"/>
                <a:gd name="connsiteY135" fmla="*/ 2694 h 10000"/>
                <a:gd name="connsiteX136" fmla="*/ 3290 w 10000"/>
                <a:gd name="connsiteY136" fmla="*/ 2630 h 10000"/>
                <a:gd name="connsiteX137" fmla="*/ 3363 w 10000"/>
                <a:gd name="connsiteY137" fmla="*/ 2493 h 10000"/>
                <a:gd name="connsiteX138" fmla="*/ 3339 w 10000"/>
                <a:gd name="connsiteY138" fmla="*/ 2384 h 10000"/>
                <a:gd name="connsiteX139" fmla="*/ 3290 w 10000"/>
                <a:gd name="connsiteY139" fmla="*/ 2247 h 10000"/>
                <a:gd name="connsiteX140" fmla="*/ 3250 w 10000"/>
                <a:gd name="connsiteY140" fmla="*/ 2110 h 10000"/>
                <a:gd name="connsiteX141" fmla="*/ 3290 w 10000"/>
                <a:gd name="connsiteY141" fmla="*/ 1945 h 10000"/>
                <a:gd name="connsiteX142" fmla="*/ 3371 w 10000"/>
                <a:gd name="connsiteY142" fmla="*/ 1918 h 10000"/>
                <a:gd name="connsiteX143" fmla="*/ 3516 w 10000"/>
                <a:gd name="connsiteY143" fmla="*/ 1763 h 10000"/>
                <a:gd name="connsiteX144" fmla="*/ 3661 w 10000"/>
                <a:gd name="connsiteY144" fmla="*/ 1781 h 10000"/>
                <a:gd name="connsiteX145" fmla="*/ 3806 w 10000"/>
                <a:gd name="connsiteY145" fmla="*/ 1680 h 10000"/>
                <a:gd name="connsiteX146" fmla="*/ 3831 w 10000"/>
                <a:gd name="connsiteY146" fmla="*/ 1516 h 10000"/>
                <a:gd name="connsiteX147" fmla="*/ 3976 w 10000"/>
                <a:gd name="connsiteY147" fmla="*/ 1434 h 10000"/>
                <a:gd name="connsiteX148" fmla="*/ 4040 w 10000"/>
                <a:gd name="connsiteY148" fmla="*/ 1315 h 10000"/>
                <a:gd name="connsiteX149" fmla="*/ 4121 w 10000"/>
                <a:gd name="connsiteY149" fmla="*/ 1242 h 10000"/>
                <a:gd name="connsiteX150" fmla="*/ 4121 w 10000"/>
                <a:gd name="connsiteY150" fmla="*/ 858 h 10000"/>
                <a:gd name="connsiteX151" fmla="*/ 4169 w 10000"/>
                <a:gd name="connsiteY151" fmla="*/ 694 h 10000"/>
                <a:gd name="connsiteX152" fmla="*/ 4194 w 10000"/>
                <a:gd name="connsiteY152" fmla="*/ 557 h 10000"/>
                <a:gd name="connsiteX153" fmla="*/ 4242 w 10000"/>
                <a:gd name="connsiteY153" fmla="*/ 393 h 10000"/>
                <a:gd name="connsiteX154" fmla="*/ 4290 w 10000"/>
                <a:gd name="connsiteY154" fmla="*/ 329 h 10000"/>
                <a:gd name="connsiteX155" fmla="*/ 4355 w 10000"/>
                <a:gd name="connsiteY155" fmla="*/ 274 h 10000"/>
                <a:gd name="connsiteX156" fmla="*/ 4387 w 10000"/>
                <a:gd name="connsiteY156" fmla="*/ 9 h 10000"/>
                <a:gd name="connsiteX157" fmla="*/ 4645 w 10000"/>
                <a:gd name="connsiteY157" fmla="*/ 0 h 10000"/>
                <a:gd name="connsiteX158" fmla="*/ 4742 w 10000"/>
                <a:gd name="connsiteY158" fmla="*/ 201 h 10000"/>
                <a:gd name="connsiteX159" fmla="*/ 4839 w 10000"/>
                <a:gd name="connsiteY159" fmla="*/ 283 h 10000"/>
                <a:gd name="connsiteX160" fmla="*/ 4960 w 10000"/>
                <a:gd name="connsiteY160" fmla="*/ 365 h 10000"/>
                <a:gd name="connsiteX161" fmla="*/ 5081 w 10000"/>
                <a:gd name="connsiteY161" fmla="*/ 384 h 10000"/>
                <a:gd name="connsiteX162" fmla="*/ 5202 w 10000"/>
                <a:gd name="connsiteY162" fmla="*/ 365 h 10000"/>
                <a:gd name="connsiteX163" fmla="*/ 5274 w 10000"/>
                <a:gd name="connsiteY163" fmla="*/ 530 h 10000"/>
                <a:gd name="connsiteX164" fmla="*/ 5403 w 10000"/>
                <a:gd name="connsiteY164" fmla="*/ 475 h 10000"/>
                <a:gd name="connsiteX165" fmla="*/ 5500 w 10000"/>
                <a:gd name="connsiteY165" fmla="*/ 475 h 10000"/>
                <a:gd name="connsiteX166" fmla="*/ 5597 w 10000"/>
                <a:gd name="connsiteY166" fmla="*/ 384 h 10000"/>
                <a:gd name="connsiteX167" fmla="*/ 5734 w 10000"/>
                <a:gd name="connsiteY167" fmla="*/ 356 h 10000"/>
                <a:gd name="connsiteX168" fmla="*/ 5831 w 10000"/>
                <a:gd name="connsiteY168" fmla="*/ 338 h 10000"/>
                <a:gd name="connsiteX169" fmla="*/ 5911 w 10000"/>
                <a:gd name="connsiteY169" fmla="*/ 301 h 10000"/>
                <a:gd name="connsiteX170" fmla="*/ 6024 w 10000"/>
                <a:gd name="connsiteY170" fmla="*/ 311 h 10000"/>
                <a:gd name="connsiteX171" fmla="*/ 6145 w 10000"/>
                <a:gd name="connsiteY171" fmla="*/ 311 h 10000"/>
                <a:gd name="connsiteX172" fmla="*/ 6226 w 10000"/>
                <a:gd name="connsiteY172" fmla="*/ 420 h 10000"/>
                <a:gd name="connsiteX173" fmla="*/ 6250 w 10000"/>
                <a:gd name="connsiteY173" fmla="*/ 557 h 10000"/>
                <a:gd name="connsiteX174" fmla="*/ 6363 w 10000"/>
                <a:gd name="connsiteY174" fmla="*/ 466 h 10000"/>
                <a:gd name="connsiteX175" fmla="*/ 6444 w 10000"/>
                <a:gd name="connsiteY175" fmla="*/ 311 h 10000"/>
                <a:gd name="connsiteX176" fmla="*/ 6532 w 10000"/>
                <a:gd name="connsiteY176" fmla="*/ 356 h 10000"/>
                <a:gd name="connsiteX177" fmla="*/ 6581 w 10000"/>
                <a:gd name="connsiteY177" fmla="*/ 438 h 10000"/>
                <a:gd name="connsiteX178" fmla="*/ 6653 w 10000"/>
                <a:gd name="connsiteY178" fmla="*/ 493 h 10000"/>
                <a:gd name="connsiteX179" fmla="*/ 6750 w 10000"/>
                <a:gd name="connsiteY179" fmla="*/ 630 h 10000"/>
                <a:gd name="connsiteX180" fmla="*/ 6758 w 10000"/>
                <a:gd name="connsiteY180" fmla="*/ 795 h 10000"/>
                <a:gd name="connsiteX181" fmla="*/ 6855 w 10000"/>
                <a:gd name="connsiteY181" fmla="*/ 804 h 10000"/>
                <a:gd name="connsiteX182" fmla="*/ 6976 w 10000"/>
                <a:gd name="connsiteY182" fmla="*/ 904 h 10000"/>
                <a:gd name="connsiteX183" fmla="*/ 6944 w 10000"/>
                <a:gd name="connsiteY183" fmla="*/ 1041 h 10000"/>
                <a:gd name="connsiteX184" fmla="*/ 6976 w 10000"/>
                <a:gd name="connsiteY184" fmla="*/ 1215 h 10000"/>
                <a:gd name="connsiteX185" fmla="*/ 6952 w 10000"/>
                <a:gd name="connsiteY185" fmla="*/ 1297 h 10000"/>
                <a:gd name="connsiteX186" fmla="*/ 7089 w 10000"/>
                <a:gd name="connsiteY186" fmla="*/ 1516 h 10000"/>
                <a:gd name="connsiteX187" fmla="*/ 7161 w 10000"/>
                <a:gd name="connsiteY187" fmla="*/ 1562 h 10000"/>
                <a:gd name="connsiteX188" fmla="*/ 7234 w 10000"/>
                <a:gd name="connsiteY188" fmla="*/ 1671 h 10000"/>
                <a:gd name="connsiteX189" fmla="*/ 7363 w 10000"/>
                <a:gd name="connsiteY189" fmla="*/ 1653 h 10000"/>
                <a:gd name="connsiteX190" fmla="*/ 7460 w 10000"/>
                <a:gd name="connsiteY190" fmla="*/ 1571 h 10000"/>
                <a:gd name="connsiteX191" fmla="*/ 7573 w 10000"/>
                <a:gd name="connsiteY191" fmla="*/ 1571 h 10000"/>
                <a:gd name="connsiteX192" fmla="*/ 7653 w 10000"/>
                <a:gd name="connsiteY192" fmla="*/ 1626 h 10000"/>
                <a:gd name="connsiteX193" fmla="*/ 7863 w 10000"/>
                <a:gd name="connsiteY193" fmla="*/ 1598 h 10000"/>
                <a:gd name="connsiteX194" fmla="*/ 7960 w 10000"/>
                <a:gd name="connsiteY194" fmla="*/ 1507 h 10000"/>
                <a:gd name="connsiteX195" fmla="*/ 8016 w 10000"/>
                <a:gd name="connsiteY195" fmla="*/ 1379 h 10000"/>
                <a:gd name="connsiteX196" fmla="*/ 8056 w 10000"/>
                <a:gd name="connsiteY196" fmla="*/ 1260 h 10000"/>
                <a:gd name="connsiteX197" fmla="*/ 8056 w 10000"/>
                <a:gd name="connsiteY197" fmla="*/ 1123 h 10000"/>
                <a:gd name="connsiteX198" fmla="*/ 8177 w 10000"/>
                <a:gd name="connsiteY198" fmla="*/ 913 h 10000"/>
                <a:gd name="connsiteX199" fmla="*/ 8306 w 10000"/>
                <a:gd name="connsiteY199" fmla="*/ 868 h 10000"/>
                <a:gd name="connsiteX200" fmla="*/ 8347 w 10000"/>
                <a:gd name="connsiteY200" fmla="*/ 804 h 10000"/>
                <a:gd name="connsiteX201" fmla="*/ 8403 w 10000"/>
                <a:gd name="connsiteY201" fmla="*/ 804 h 10000"/>
                <a:gd name="connsiteX202" fmla="*/ 8476 w 10000"/>
                <a:gd name="connsiteY202" fmla="*/ 822 h 10000"/>
                <a:gd name="connsiteX203" fmla="*/ 8516 w 10000"/>
                <a:gd name="connsiteY203" fmla="*/ 694 h 10000"/>
                <a:gd name="connsiteX204" fmla="*/ 8597 w 10000"/>
                <a:gd name="connsiteY204" fmla="*/ 603 h 10000"/>
                <a:gd name="connsiteX205" fmla="*/ 8621 w 10000"/>
                <a:gd name="connsiteY205" fmla="*/ 466 h 10000"/>
                <a:gd name="connsiteX206" fmla="*/ 8831 w 10000"/>
                <a:gd name="connsiteY206" fmla="*/ 411 h 10000"/>
                <a:gd name="connsiteX207" fmla="*/ 9129 w 10000"/>
                <a:gd name="connsiteY207" fmla="*/ 86 h 10000"/>
                <a:gd name="connsiteX208" fmla="*/ 8790 w 10000"/>
                <a:gd name="connsiteY208" fmla="*/ 776 h 10000"/>
                <a:gd name="connsiteX209" fmla="*/ 8782 w 10000"/>
                <a:gd name="connsiteY209" fmla="*/ 858 h 10000"/>
                <a:gd name="connsiteX210" fmla="*/ 8742 w 10000"/>
                <a:gd name="connsiteY210" fmla="*/ 986 h 10000"/>
                <a:gd name="connsiteX211" fmla="*/ 8758 w 10000"/>
                <a:gd name="connsiteY211" fmla="*/ 1105 h 10000"/>
                <a:gd name="connsiteX212" fmla="*/ 8806 w 10000"/>
                <a:gd name="connsiteY212" fmla="*/ 1178 h 10000"/>
                <a:gd name="connsiteX213" fmla="*/ 8903 w 10000"/>
                <a:gd name="connsiteY213" fmla="*/ 1242 h 10000"/>
                <a:gd name="connsiteX214" fmla="*/ 8927 w 10000"/>
                <a:gd name="connsiteY214" fmla="*/ 1324 h 10000"/>
                <a:gd name="connsiteX215" fmla="*/ 8976 w 10000"/>
                <a:gd name="connsiteY215" fmla="*/ 1452 h 10000"/>
                <a:gd name="connsiteX216" fmla="*/ 9000 w 10000"/>
                <a:gd name="connsiteY216" fmla="*/ 1534 h 10000"/>
                <a:gd name="connsiteX217" fmla="*/ 9105 w 10000"/>
                <a:gd name="connsiteY217" fmla="*/ 1571 h 10000"/>
                <a:gd name="connsiteX218" fmla="*/ 9097 w 10000"/>
                <a:gd name="connsiteY218" fmla="*/ 1808 h 10000"/>
                <a:gd name="connsiteX219" fmla="*/ 9105 w 10000"/>
                <a:gd name="connsiteY219" fmla="*/ 1890 h 10000"/>
                <a:gd name="connsiteX220" fmla="*/ 9105 w 10000"/>
                <a:gd name="connsiteY220" fmla="*/ 2000 h 10000"/>
                <a:gd name="connsiteX221" fmla="*/ 9129 w 10000"/>
                <a:gd name="connsiteY221" fmla="*/ 2091 h 10000"/>
                <a:gd name="connsiteX222" fmla="*/ 9242 w 10000"/>
                <a:gd name="connsiteY222" fmla="*/ 2146 h 10000"/>
                <a:gd name="connsiteX223" fmla="*/ 9202 w 10000"/>
                <a:gd name="connsiteY223" fmla="*/ 2247 h 10000"/>
                <a:gd name="connsiteX224" fmla="*/ 9266 w 10000"/>
                <a:gd name="connsiteY224" fmla="*/ 2356 h 10000"/>
                <a:gd name="connsiteX225" fmla="*/ 9266 w 10000"/>
                <a:gd name="connsiteY225" fmla="*/ 2447 h 10000"/>
                <a:gd name="connsiteX226" fmla="*/ 9290 w 10000"/>
                <a:gd name="connsiteY226" fmla="*/ 2557 h 10000"/>
                <a:gd name="connsiteX227" fmla="*/ 9363 w 10000"/>
                <a:gd name="connsiteY227" fmla="*/ 2630 h 10000"/>
                <a:gd name="connsiteX228" fmla="*/ 9363 w 10000"/>
                <a:gd name="connsiteY228" fmla="*/ 2639 h 10000"/>
                <a:gd name="connsiteX229" fmla="*/ 9347 w 10000"/>
                <a:gd name="connsiteY229" fmla="*/ 2767 h 10000"/>
                <a:gd name="connsiteX230" fmla="*/ 9347 w 10000"/>
                <a:gd name="connsiteY230" fmla="*/ 2886 h 10000"/>
                <a:gd name="connsiteX231" fmla="*/ 9411 w 10000"/>
                <a:gd name="connsiteY231" fmla="*/ 3096 h 10000"/>
                <a:gd name="connsiteX232" fmla="*/ 9710 w 10000"/>
                <a:gd name="connsiteY232" fmla="*/ 3123 h 10000"/>
                <a:gd name="connsiteX233" fmla="*/ 9782 w 10000"/>
                <a:gd name="connsiteY233" fmla="*/ 3324 h 10000"/>
                <a:gd name="connsiteX234" fmla="*/ 9782 w 10000"/>
                <a:gd name="connsiteY234" fmla="*/ 3516 h 10000"/>
                <a:gd name="connsiteX235" fmla="*/ 9806 w 10000"/>
                <a:gd name="connsiteY235" fmla="*/ 3708 h 10000"/>
                <a:gd name="connsiteX236" fmla="*/ 9927 w 10000"/>
                <a:gd name="connsiteY236" fmla="*/ 3817 h 10000"/>
                <a:gd name="connsiteX237" fmla="*/ 9968 w 10000"/>
                <a:gd name="connsiteY237" fmla="*/ 4091 h 10000"/>
                <a:gd name="connsiteX238" fmla="*/ 10000 w 10000"/>
                <a:gd name="connsiteY238" fmla="*/ 4274 h 10000"/>
                <a:gd name="connsiteX239" fmla="*/ 9927 w 10000"/>
                <a:gd name="connsiteY239" fmla="*/ 4466 h 10000"/>
                <a:gd name="connsiteX240" fmla="*/ 9992 w 10000"/>
                <a:gd name="connsiteY240" fmla="*/ 4530 h 10000"/>
                <a:gd name="connsiteX241" fmla="*/ 9798 w 10000"/>
                <a:gd name="connsiteY241" fmla="*/ 4603 h 10000"/>
                <a:gd name="connsiteX242" fmla="*/ 9677 w 10000"/>
                <a:gd name="connsiteY242" fmla="*/ 4785 h 10000"/>
                <a:gd name="connsiteX243" fmla="*/ 9629 w 10000"/>
                <a:gd name="connsiteY243" fmla="*/ 4895 h 10000"/>
                <a:gd name="connsiteX244" fmla="*/ 9532 w 10000"/>
                <a:gd name="connsiteY244" fmla="*/ 5059 h 10000"/>
                <a:gd name="connsiteX245" fmla="*/ 9419 w 10000"/>
                <a:gd name="connsiteY245" fmla="*/ 5041 h 10000"/>
                <a:gd name="connsiteX246" fmla="*/ 9274 w 10000"/>
                <a:gd name="connsiteY246" fmla="*/ 5151 h 10000"/>
                <a:gd name="connsiteX247" fmla="*/ 9266 w 10000"/>
                <a:gd name="connsiteY247" fmla="*/ 5260 h 10000"/>
                <a:gd name="connsiteX248" fmla="*/ 9145 w 10000"/>
                <a:gd name="connsiteY248" fmla="*/ 5315 h 10000"/>
                <a:gd name="connsiteX249" fmla="*/ 9024 w 10000"/>
                <a:gd name="connsiteY249" fmla="*/ 5333 h 10000"/>
                <a:gd name="connsiteX250" fmla="*/ 8960 w 10000"/>
                <a:gd name="connsiteY250" fmla="*/ 5388 h 10000"/>
                <a:gd name="connsiteX251" fmla="*/ 8831 w 10000"/>
                <a:gd name="connsiteY251" fmla="*/ 5397 h 10000"/>
                <a:gd name="connsiteX252" fmla="*/ 8718 w 10000"/>
                <a:gd name="connsiteY252" fmla="*/ 5370 h 10000"/>
                <a:gd name="connsiteX253" fmla="*/ 8597 w 10000"/>
                <a:gd name="connsiteY253" fmla="*/ 5388 h 10000"/>
                <a:gd name="connsiteX254" fmla="*/ 8548 w 10000"/>
                <a:gd name="connsiteY254" fmla="*/ 5470 h 10000"/>
                <a:gd name="connsiteX255" fmla="*/ 8468 w 10000"/>
                <a:gd name="connsiteY255" fmla="*/ 5534 h 10000"/>
                <a:gd name="connsiteX256" fmla="*/ 8468 w 10000"/>
                <a:gd name="connsiteY256" fmla="*/ 5699 h 10000"/>
                <a:gd name="connsiteX257" fmla="*/ 8476 w 10000"/>
                <a:gd name="connsiteY257" fmla="*/ 5781 h 10000"/>
                <a:gd name="connsiteX258" fmla="*/ 8492 w 10000"/>
                <a:gd name="connsiteY258" fmla="*/ 5890 h 10000"/>
                <a:gd name="connsiteX259" fmla="*/ 8427 w 10000"/>
                <a:gd name="connsiteY259" fmla="*/ 5963 h 10000"/>
                <a:gd name="connsiteX260" fmla="*/ 8395 w 10000"/>
                <a:gd name="connsiteY260" fmla="*/ 6027 h 10000"/>
                <a:gd name="connsiteX261" fmla="*/ 8355 w 10000"/>
                <a:gd name="connsiteY261" fmla="*/ 6082 h 10000"/>
                <a:gd name="connsiteX262" fmla="*/ 8258 w 10000"/>
                <a:gd name="connsiteY262" fmla="*/ 6137 h 10000"/>
                <a:gd name="connsiteX263" fmla="*/ 8185 w 10000"/>
                <a:gd name="connsiteY263" fmla="*/ 6210 h 10000"/>
                <a:gd name="connsiteX264" fmla="*/ 8137 w 10000"/>
                <a:gd name="connsiteY264" fmla="*/ 6247 h 10000"/>
                <a:gd name="connsiteX265" fmla="*/ 8040 w 10000"/>
                <a:gd name="connsiteY265" fmla="*/ 6301 h 10000"/>
                <a:gd name="connsiteX266" fmla="*/ 8032 w 10000"/>
                <a:gd name="connsiteY266" fmla="*/ 6429 h 10000"/>
                <a:gd name="connsiteX267" fmla="*/ 8056 w 10000"/>
                <a:gd name="connsiteY267" fmla="*/ 6511 h 10000"/>
                <a:gd name="connsiteX268" fmla="*/ 8032 w 10000"/>
                <a:gd name="connsiteY268" fmla="*/ 6630 h 10000"/>
                <a:gd name="connsiteX269" fmla="*/ 7911 w 10000"/>
                <a:gd name="connsiteY269" fmla="*/ 6658 h 10000"/>
                <a:gd name="connsiteX270" fmla="*/ 7774 w 10000"/>
                <a:gd name="connsiteY270" fmla="*/ 6712 h 10000"/>
                <a:gd name="connsiteX271" fmla="*/ 7532 w 10000"/>
                <a:gd name="connsiteY271" fmla="*/ 6740 h 10000"/>
                <a:gd name="connsiteX272" fmla="*/ 7476 w 10000"/>
                <a:gd name="connsiteY272" fmla="*/ 6813 h 10000"/>
                <a:gd name="connsiteX273" fmla="*/ 7363 w 10000"/>
                <a:gd name="connsiteY273" fmla="*/ 6822 h 10000"/>
                <a:gd name="connsiteX274" fmla="*/ 7234 w 10000"/>
                <a:gd name="connsiteY274" fmla="*/ 6840 h 10000"/>
                <a:gd name="connsiteX275" fmla="*/ 7048 w 10000"/>
                <a:gd name="connsiteY275" fmla="*/ 6895 h 10000"/>
                <a:gd name="connsiteX276" fmla="*/ 6903 w 10000"/>
                <a:gd name="connsiteY276" fmla="*/ 6877 h 10000"/>
                <a:gd name="connsiteX277" fmla="*/ 6758 w 10000"/>
                <a:gd name="connsiteY277" fmla="*/ 6904 h 10000"/>
                <a:gd name="connsiteX278" fmla="*/ 6581 w 10000"/>
                <a:gd name="connsiteY278" fmla="*/ 6877 h 10000"/>
                <a:gd name="connsiteX279" fmla="*/ 6508 w 10000"/>
                <a:gd name="connsiteY279" fmla="*/ 6785 h 10000"/>
                <a:gd name="connsiteX280" fmla="*/ 6363 w 10000"/>
                <a:gd name="connsiteY280" fmla="*/ 6767 h 10000"/>
                <a:gd name="connsiteX281" fmla="*/ 6274 w 10000"/>
                <a:gd name="connsiteY281" fmla="*/ 6849 h 10000"/>
                <a:gd name="connsiteX282" fmla="*/ 6202 w 10000"/>
                <a:gd name="connsiteY282" fmla="*/ 6959 h 10000"/>
                <a:gd name="connsiteX283" fmla="*/ 6250 w 10000"/>
                <a:gd name="connsiteY283" fmla="*/ 7087 h 10000"/>
                <a:gd name="connsiteX284" fmla="*/ 6315 w 10000"/>
                <a:gd name="connsiteY284" fmla="*/ 7114 h 10000"/>
                <a:gd name="connsiteX285" fmla="*/ 6347 w 10000"/>
                <a:gd name="connsiteY285" fmla="*/ 7178 h 10000"/>
                <a:gd name="connsiteX286" fmla="*/ 6387 w 10000"/>
                <a:gd name="connsiteY286" fmla="*/ 7288 h 10000"/>
                <a:gd name="connsiteX287" fmla="*/ 6347 w 10000"/>
                <a:gd name="connsiteY287" fmla="*/ 7397 h 10000"/>
                <a:gd name="connsiteX288" fmla="*/ 6363 w 10000"/>
                <a:gd name="connsiteY288" fmla="*/ 7525 h 10000"/>
                <a:gd name="connsiteX289" fmla="*/ 6363 w 10000"/>
                <a:gd name="connsiteY289" fmla="*/ 7662 h 10000"/>
                <a:gd name="connsiteX290" fmla="*/ 6387 w 10000"/>
                <a:gd name="connsiteY290" fmla="*/ 7799 h 10000"/>
                <a:gd name="connsiteX291" fmla="*/ 6460 w 10000"/>
                <a:gd name="connsiteY291" fmla="*/ 7909 h 10000"/>
                <a:gd name="connsiteX292" fmla="*/ 6508 w 10000"/>
                <a:gd name="connsiteY292" fmla="*/ 8018 h 10000"/>
                <a:gd name="connsiteX293" fmla="*/ 6516 w 10000"/>
                <a:gd name="connsiteY293" fmla="*/ 8164 h 10000"/>
                <a:gd name="connsiteX294" fmla="*/ 6508 w 10000"/>
                <a:gd name="connsiteY294" fmla="*/ 8320 h 10000"/>
                <a:gd name="connsiteX295" fmla="*/ 6508 w 10000"/>
                <a:gd name="connsiteY295" fmla="*/ 8466 h 10000"/>
                <a:gd name="connsiteX0" fmla="*/ 6508 w 10000"/>
                <a:gd name="connsiteY0" fmla="*/ 8466 h 10000"/>
                <a:gd name="connsiteX1" fmla="*/ 6726 w 10000"/>
                <a:gd name="connsiteY1" fmla="*/ 8539 h 10000"/>
                <a:gd name="connsiteX2" fmla="*/ 6798 w 10000"/>
                <a:gd name="connsiteY2" fmla="*/ 8676 h 10000"/>
                <a:gd name="connsiteX3" fmla="*/ 6968 w 10000"/>
                <a:gd name="connsiteY3" fmla="*/ 8767 h 10000"/>
                <a:gd name="connsiteX4" fmla="*/ 7048 w 10000"/>
                <a:gd name="connsiteY4" fmla="*/ 8849 h 10000"/>
                <a:gd name="connsiteX5" fmla="*/ 7073 w 10000"/>
                <a:gd name="connsiteY5" fmla="*/ 8932 h 10000"/>
                <a:gd name="connsiteX6" fmla="*/ 7169 w 10000"/>
                <a:gd name="connsiteY6" fmla="*/ 9068 h 10000"/>
                <a:gd name="connsiteX7" fmla="*/ 7097 w 10000"/>
                <a:gd name="connsiteY7" fmla="*/ 9196 h 10000"/>
                <a:gd name="connsiteX8" fmla="*/ 7016 w 10000"/>
                <a:gd name="connsiteY8" fmla="*/ 9342 h 10000"/>
                <a:gd name="connsiteX9" fmla="*/ 6903 w 10000"/>
                <a:gd name="connsiteY9" fmla="*/ 9479 h 10000"/>
                <a:gd name="connsiteX10" fmla="*/ 6806 w 10000"/>
                <a:gd name="connsiteY10" fmla="*/ 9470 h 10000"/>
                <a:gd name="connsiteX11" fmla="*/ 6677 w 10000"/>
                <a:gd name="connsiteY11" fmla="*/ 9507 h 10000"/>
                <a:gd name="connsiteX12" fmla="*/ 6540 w 10000"/>
                <a:gd name="connsiteY12" fmla="*/ 9589 h 10000"/>
                <a:gd name="connsiteX13" fmla="*/ 6419 w 10000"/>
                <a:gd name="connsiteY13" fmla="*/ 9635 h 10000"/>
                <a:gd name="connsiteX14" fmla="*/ 6347 w 10000"/>
                <a:gd name="connsiteY14" fmla="*/ 9607 h 10000"/>
                <a:gd name="connsiteX15" fmla="*/ 6194 w 10000"/>
                <a:gd name="connsiteY15" fmla="*/ 9616 h 10000"/>
                <a:gd name="connsiteX16" fmla="*/ 6097 w 10000"/>
                <a:gd name="connsiteY16" fmla="*/ 9635 h 10000"/>
                <a:gd name="connsiteX17" fmla="*/ 5879 w 10000"/>
                <a:gd name="connsiteY17" fmla="*/ 9726 h 10000"/>
                <a:gd name="connsiteX18" fmla="*/ 5782 w 10000"/>
                <a:gd name="connsiteY18" fmla="*/ 9735 h 10000"/>
                <a:gd name="connsiteX19" fmla="*/ 5661 w 10000"/>
                <a:gd name="connsiteY19" fmla="*/ 9836 h 10000"/>
                <a:gd name="connsiteX20" fmla="*/ 5573 w 10000"/>
                <a:gd name="connsiteY20" fmla="*/ 9836 h 10000"/>
                <a:gd name="connsiteX21" fmla="*/ 5516 w 10000"/>
                <a:gd name="connsiteY21" fmla="*/ 9918 h 10000"/>
                <a:gd name="connsiteX22" fmla="*/ 5395 w 10000"/>
                <a:gd name="connsiteY22" fmla="*/ 9973 h 10000"/>
                <a:gd name="connsiteX23" fmla="*/ 5274 w 10000"/>
                <a:gd name="connsiteY23" fmla="*/ 10000 h 10000"/>
                <a:gd name="connsiteX24" fmla="*/ 5202 w 10000"/>
                <a:gd name="connsiteY24" fmla="*/ 9900 h 10000"/>
                <a:gd name="connsiteX25" fmla="*/ 5202 w 10000"/>
                <a:gd name="connsiteY25" fmla="*/ 9644 h 10000"/>
                <a:gd name="connsiteX26" fmla="*/ 4968 w 10000"/>
                <a:gd name="connsiteY26" fmla="*/ 9626 h 10000"/>
                <a:gd name="connsiteX27" fmla="*/ 4871 w 10000"/>
                <a:gd name="connsiteY27" fmla="*/ 9562 h 10000"/>
                <a:gd name="connsiteX28" fmla="*/ 4750 w 10000"/>
                <a:gd name="connsiteY28" fmla="*/ 9434 h 10000"/>
                <a:gd name="connsiteX29" fmla="*/ 4629 w 10000"/>
                <a:gd name="connsiteY29" fmla="*/ 9406 h 10000"/>
                <a:gd name="connsiteX30" fmla="*/ 4500 w 10000"/>
                <a:gd name="connsiteY30" fmla="*/ 9406 h 10000"/>
                <a:gd name="connsiteX31" fmla="*/ 4339 w 10000"/>
                <a:gd name="connsiteY31" fmla="*/ 9315 h 10000"/>
                <a:gd name="connsiteX32" fmla="*/ 4024 w 10000"/>
                <a:gd name="connsiteY32" fmla="*/ 9324 h 10000"/>
                <a:gd name="connsiteX33" fmla="*/ 3831 w 10000"/>
                <a:gd name="connsiteY33" fmla="*/ 9233 h 10000"/>
                <a:gd name="connsiteX34" fmla="*/ 3613 w 10000"/>
                <a:gd name="connsiteY34" fmla="*/ 9242 h 10000"/>
                <a:gd name="connsiteX35" fmla="*/ 3516 w 10000"/>
                <a:gd name="connsiteY35" fmla="*/ 9178 h 10000"/>
                <a:gd name="connsiteX36" fmla="*/ 3395 w 10000"/>
                <a:gd name="connsiteY36" fmla="*/ 9187 h 10000"/>
                <a:gd name="connsiteX37" fmla="*/ 3242 w 10000"/>
                <a:gd name="connsiteY37" fmla="*/ 9187 h 10000"/>
                <a:gd name="connsiteX38" fmla="*/ 3097 w 10000"/>
                <a:gd name="connsiteY38" fmla="*/ 9151 h 10000"/>
                <a:gd name="connsiteX39" fmla="*/ 3008 w 10000"/>
                <a:gd name="connsiteY39" fmla="*/ 9050 h 10000"/>
                <a:gd name="connsiteX40" fmla="*/ 2879 w 10000"/>
                <a:gd name="connsiteY40" fmla="*/ 9041 h 10000"/>
                <a:gd name="connsiteX41" fmla="*/ 2806 w 10000"/>
                <a:gd name="connsiteY41" fmla="*/ 9123 h 10000"/>
                <a:gd name="connsiteX42" fmla="*/ 2597 w 10000"/>
                <a:gd name="connsiteY42" fmla="*/ 9105 h 10000"/>
                <a:gd name="connsiteX43" fmla="*/ 2500 w 10000"/>
                <a:gd name="connsiteY43" fmla="*/ 9215 h 10000"/>
                <a:gd name="connsiteX44" fmla="*/ 2516 w 10000"/>
                <a:gd name="connsiteY44" fmla="*/ 9324 h 10000"/>
                <a:gd name="connsiteX45" fmla="*/ 2379 w 10000"/>
                <a:gd name="connsiteY45" fmla="*/ 9479 h 10000"/>
                <a:gd name="connsiteX46" fmla="*/ 2274 w 10000"/>
                <a:gd name="connsiteY46" fmla="*/ 9507 h 10000"/>
                <a:gd name="connsiteX47" fmla="*/ 2274 w 10000"/>
                <a:gd name="connsiteY47" fmla="*/ 9644 h 10000"/>
                <a:gd name="connsiteX48" fmla="*/ 2226 w 10000"/>
                <a:gd name="connsiteY48" fmla="*/ 9753 h 10000"/>
                <a:gd name="connsiteX49" fmla="*/ 2137 w 10000"/>
                <a:gd name="connsiteY49" fmla="*/ 9863 h 10000"/>
                <a:gd name="connsiteX50" fmla="*/ 2081 w 10000"/>
                <a:gd name="connsiteY50" fmla="*/ 9790 h 10000"/>
                <a:gd name="connsiteX51" fmla="*/ 1871 w 10000"/>
                <a:gd name="connsiteY51" fmla="*/ 9571 h 10000"/>
                <a:gd name="connsiteX52" fmla="*/ 1750 w 10000"/>
                <a:gd name="connsiteY52" fmla="*/ 9626 h 10000"/>
                <a:gd name="connsiteX53" fmla="*/ 1669 w 10000"/>
                <a:gd name="connsiteY53" fmla="*/ 9753 h 10000"/>
                <a:gd name="connsiteX54" fmla="*/ 1427 w 10000"/>
                <a:gd name="connsiteY54" fmla="*/ 9790 h 10000"/>
                <a:gd name="connsiteX55" fmla="*/ 1315 w 10000"/>
                <a:gd name="connsiteY55" fmla="*/ 9726 h 10000"/>
                <a:gd name="connsiteX56" fmla="*/ 1242 w 10000"/>
                <a:gd name="connsiteY56" fmla="*/ 9644 h 10000"/>
                <a:gd name="connsiteX57" fmla="*/ 1161 w 10000"/>
                <a:gd name="connsiteY57" fmla="*/ 9562 h 10000"/>
                <a:gd name="connsiteX58" fmla="*/ 968 w 10000"/>
                <a:gd name="connsiteY58" fmla="*/ 9543 h 10000"/>
                <a:gd name="connsiteX59" fmla="*/ 895 w 10000"/>
                <a:gd name="connsiteY59" fmla="*/ 9479 h 10000"/>
                <a:gd name="connsiteX60" fmla="*/ 847 w 10000"/>
                <a:gd name="connsiteY60" fmla="*/ 9370 h 10000"/>
                <a:gd name="connsiteX61" fmla="*/ 806 w 10000"/>
                <a:gd name="connsiteY61" fmla="*/ 9315 h 10000"/>
                <a:gd name="connsiteX62" fmla="*/ 774 w 10000"/>
                <a:gd name="connsiteY62" fmla="*/ 9233 h 10000"/>
                <a:gd name="connsiteX63" fmla="*/ 685 w 10000"/>
                <a:gd name="connsiteY63" fmla="*/ 9205 h 10000"/>
                <a:gd name="connsiteX64" fmla="*/ 589 w 10000"/>
                <a:gd name="connsiteY64" fmla="*/ 9205 h 10000"/>
                <a:gd name="connsiteX65" fmla="*/ 516 w 10000"/>
                <a:gd name="connsiteY65" fmla="*/ 9178 h 10000"/>
                <a:gd name="connsiteX66" fmla="*/ 444 w 10000"/>
                <a:gd name="connsiteY66" fmla="*/ 9132 h 10000"/>
                <a:gd name="connsiteX67" fmla="*/ 323 w 10000"/>
                <a:gd name="connsiteY67" fmla="*/ 9132 h 10000"/>
                <a:gd name="connsiteX68" fmla="*/ 202 w 10000"/>
                <a:gd name="connsiteY68" fmla="*/ 9132 h 10000"/>
                <a:gd name="connsiteX69" fmla="*/ 105 w 10000"/>
                <a:gd name="connsiteY69" fmla="*/ 9078 h 10000"/>
                <a:gd name="connsiteX70" fmla="*/ 0 w 10000"/>
                <a:gd name="connsiteY70" fmla="*/ 9023 h 10000"/>
                <a:gd name="connsiteX71" fmla="*/ 32 w 10000"/>
                <a:gd name="connsiteY71" fmla="*/ 8932 h 10000"/>
                <a:gd name="connsiteX72" fmla="*/ 48 w 10000"/>
                <a:gd name="connsiteY72" fmla="*/ 8795 h 10000"/>
                <a:gd name="connsiteX73" fmla="*/ 56 w 10000"/>
                <a:gd name="connsiteY73" fmla="*/ 8685 h 10000"/>
                <a:gd name="connsiteX74" fmla="*/ 105 w 10000"/>
                <a:gd name="connsiteY74" fmla="*/ 8530 h 10000"/>
                <a:gd name="connsiteX75" fmla="*/ 105 w 10000"/>
                <a:gd name="connsiteY75" fmla="*/ 8438 h 10000"/>
                <a:gd name="connsiteX76" fmla="*/ 105 w 10000"/>
                <a:gd name="connsiteY76" fmla="*/ 8329 h 10000"/>
                <a:gd name="connsiteX77" fmla="*/ 202 w 10000"/>
                <a:gd name="connsiteY77" fmla="*/ 8228 h 10000"/>
                <a:gd name="connsiteX78" fmla="*/ 298 w 10000"/>
                <a:gd name="connsiteY78" fmla="*/ 8146 h 10000"/>
                <a:gd name="connsiteX79" fmla="*/ 315 w 10000"/>
                <a:gd name="connsiteY79" fmla="*/ 8082 h 10000"/>
                <a:gd name="connsiteX80" fmla="*/ 339 w 10000"/>
                <a:gd name="connsiteY80" fmla="*/ 8009 h 10000"/>
                <a:gd name="connsiteX81" fmla="*/ 323 w 10000"/>
                <a:gd name="connsiteY81" fmla="*/ 7927 h 10000"/>
                <a:gd name="connsiteX82" fmla="*/ 363 w 10000"/>
                <a:gd name="connsiteY82" fmla="*/ 7790 h 10000"/>
                <a:gd name="connsiteX83" fmla="*/ 435 w 10000"/>
                <a:gd name="connsiteY83" fmla="*/ 7671 h 10000"/>
                <a:gd name="connsiteX84" fmla="*/ 508 w 10000"/>
                <a:gd name="connsiteY84" fmla="*/ 7534 h 10000"/>
                <a:gd name="connsiteX85" fmla="*/ 492 w 10000"/>
                <a:gd name="connsiteY85" fmla="*/ 7406 h 10000"/>
                <a:gd name="connsiteX86" fmla="*/ 653 w 10000"/>
                <a:gd name="connsiteY86" fmla="*/ 7370 h 10000"/>
                <a:gd name="connsiteX87" fmla="*/ 806 w 10000"/>
                <a:gd name="connsiteY87" fmla="*/ 7260 h 10000"/>
                <a:gd name="connsiteX88" fmla="*/ 774 w 10000"/>
                <a:gd name="connsiteY88" fmla="*/ 6922 h 10000"/>
                <a:gd name="connsiteX89" fmla="*/ 895 w 10000"/>
                <a:gd name="connsiteY89" fmla="*/ 6822 h 10000"/>
                <a:gd name="connsiteX90" fmla="*/ 919 w 10000"/>
                <a:gd name="connsiteY90" fmla="*/ 6411 h 10000"/>
                <a:gd name="connsiteX91" fmla="*/ 823 w 10000"/>
                <a:gd name="connsiteY91" fmla="*/ 6374 h 10000"/>
                <a:gd name="connsiteX92" fmla="*/ 734 w 10000"/>
                <a:gd name="connsiteY92" fmla="*/ 6301 h 10000"/>
                <a:gd name="connsiteX93" fmla="*/ 685 w 10000"/>
                <a:gd name="connsiteY93" fmla="*/ 6155 h 10000"/>
                <a:gd name="connsiteX94" fmla="*/ 565 w 10000"/>
                <a:gd name="connsiteY94" fmla="*/ 6037 h 10000"/>
                <a:gd name="connsiteX95" fmla="*/ 492 w 10000"/>
                <a:gd name="connsiteY95" fmla="*/ 5982 h 10000"/>
                <a:gd name="connsiteX96" fmla="*/ 435 w 10000"/>
                <a:gd name="connsiteY96" fmla="*/ 5781 h 10000"/>
                <a:gd name="connsiteX97" fmla="*/ 435 w 10000"/>
                <a:gd name="connsiteY97" fmla="*/ 5680 h 10000"/>
                <a:gd name="connsiteX98" fmla="*/ 444 w 10000"/>
                <a:gd name="connsiteY98" fmla="*/ 5507 h 10000"/>
                <a:gd name="connsiteX99" fmla="*/ 435 w 10000"/>
                <a:gd name="connsiteY99" fmla="*/ 5352 h 10000"/>
                <a:gd name="connsiteX100" fmla="*/ 395 w 10000"/>
                <a:gd name="connsiteY100" fmla="*/ 5315 h 10000"/>
                <a:gd name="connsiteX101" fmla="*/ 395 w 10000"/>
                <a:gd name="connsiteY101" fmla="*/ 5233 h 10000"/>
                <a:gd name="connsiteX102" fmla="*/ 411 w 10000"/>
                <a:gd name="connsiteY102" fmla="*/ 5132 h 10000"/>
                <a:gd name="connsiteX103" fmla="*/ 363 w 10000"/>
                <a:gd name="connsiteY103" fmla="*/ 5068 h 10000"/>
                <a:gd name="connsiteX104" fmla="*/ 250 w 10000"/>
                <a:gd name="connsiteY104" fmla="*/ 4904 h 10000"/>
                <a:gd name="connsiteX105" fmla="*/ 339 w 10000"/>
                <a:gd name="connsiteY105" fmla="*/ 4986 h 10000"/>
                <a:gd name="connsiteX106" fmla="*/ 121 w 10000"/>
                <a:gd name="connsiteY106" fmla="*/ 4776 h 10000"/>
                <a:gd name="connsiteX107" fmla="*/ 73 w 10000"/>
                <a:gd name="connsiteY107" fmla="*/ 4612 h 10000"/>
                <a:gd name="connsiteX108" fmla="*/ 177 w 10000"/>
                <a:gd name="connsiteY108" fmla="*/ 4603 h 10000"/>
                <a:gd name="connsiteX109" fmla="*/ 274 w 10000"/>
                <a:gd name="connsiteY109" fmla="*/ 4603 h 10000"/>
                <a:gd name="connsiteX110" fmla="*/ 419 w 10000"/>
                <a:gd name="connsiteY110" fmla="*/ 4575 h 10000"/>
                <a:gd name="connsiteX111" fmla="*/ 629 w 10000"/>
                <a:gd name="connsiteY111" fmla="*/ 4575 h 10000"/>
                <a:gd name="connsiteX112" fmla="*/ 750 w 10000"/>
                <a:gd name="connsiteY112" fmla="*/ 4466 h 10000"/>
                <a:gd name="connsiteX113" fmla="*/ 895 w 10000"/>
                <a:gd name="connsiteY113" fmla="*/ 4438 h 10000"/>
                <a:gd name="connsiteX114" fmla="*/ 879 w 10000"/>
                <a:gd name="connsiteY114" fmla="*/ 4247 h 10000"/>
                <a:gd name="connsiteX115" fmla="*/ 1048 w 10000"/>
                <a:gd name="connsiteY115" fmla="*/ 4247 h 10000"/>
                <a:gd name="connsiteX116" fmla="*/ 1306 w 10000"/>
                <a:gd name="connsiteY116" fmla="*/ 4091 h 10000"/>
                <a:gd name="connsiteX117" fmla="*/ 1460 w 10000"/>
                <a:gd name="connsiteY117" fmla="*/ 4082 h 10000"/>
                <a:gd name="connsiteX118" fmla="*/ 1573 w 10000"/>
                <a:gd name="connsiteY118" fmla="*/ 4137 h 10000"/>
                <a:gd name="connsiteX119" fmla="*/ 1766 w 10000"/>
                <a:gd name="connsiteY119" fmla="*/ 4137 h 10000"/>
                <a:gd name="connsiteX120" fmla="*/ 1871 w 10000"/>
                <a:gd name="connsiteY120" fmla="*/ 4192 h 10000"/>
                <a:gd name="connsiteX121" fmla="*/ 2056 w 10000"/>
                <a:gd name="connsiteY121" fmla="*/ 4219 h 10000"/>
                <a:gd name="connsiteX122" fmla="*/ 2137 w 10000"/>
                <a:gd name="connsiteY122" fmla="*/ 4082 h 10000"/>
                <a:gd name="connsiteX123" fmla="*/ 2258 w 10000"/>
                <a:gd name="connsiteY123" fmla="*/ 4110 h 10000"/>
                <a:gd name="connsiteX124" fmla="*/ 2371 w 10000"/>
                <a:gd name="connsiteY124" fmla="*/ 4000 h 10000"/>
                <a:gd name="connsiteX125" fmla="*/ 2589 w 10000"/>
                <a:gd name="connsiteY125" fmla="*/ 3927 h 10000"/>
                <a:gd name="connsiteX126" fmla="*/ 2782 w 10000"/>
                <a:gd name="connsiteY126" fmla="*/ 3781 h 10000"/>
                <a:gd name="connsiteX127" fmla="*/ 2855 w 10000"/>
                <a:gd name="connsiteY127" fmla="*/ 3708 h 10000"/>
                <a:gd name="connsiteX128" fmla="*/ 2863 w 10000"/>
                <a:gd name="connsiteY128" fmla="*/ 3589 h 10000"/>
                <a:gd name="connsiteX129" fmla="*/ 2960 w 10000"/>
                <a:gd name="connsiteY129" fmla="*/ 3489 h 10000"/>
                <a:gd name="connsiteX130" fmla="*/ 2984 w 10000"/>
                <a:gd name="connsiteY130" fmla="*/ 3370 h 10000"/>
                <a:gd name="connsiteX131" fmla="*/ 3000 w 10000"/>
                <a:gd name="connsiteY131" fmla="*/ 3215 h 10000"/>
                <a:gd name="connsiteX132" fmla="*/ 3073 w 10000"/>
                <a:gd name="connsiteY132" fmla="*/ 3068 h 10000"/>
                <a:gd name="connsiteX133" fmla="*/ 3105 w 10000"/>
                <a:gd name="connsiteY133" fmla="*/ 2932 h 10000"/>
                <a:gd name="connsiteX134" fmla="*/ 3153 w 10000"/>
                <a:gd name="connsiteY134" fmla="*/ 2822 h 10000"/>
                <a:gd name="connsiteX135" fmla="*/ 3177 w 10000"/>
                <a:gd name="connsiteY135" fmla="*/ 2694 h 10000"/>
                <a:gd name="connsiteX136" fmla="*/ 3290 w 10000"/>
                <a:gd name="connsiteY136" fmla="*/ 2630 h 10000"/>
                <a:gd name="connsiteX137" fmla="*/ 3363 w 10000"/>
                <a:gd name="connsiteY137" fmla="*/ 2493 h 10000"/>
                <a:gd name="connsiteX138" fmla="*/ 3339 w 10000"/>
                <a:gd name="connsiteY138" fmla="*/ 2384 h 10000"/>
                <a:gd name="connsiteX139" fmla="*/ 3290 w 10000"/>
                <a:gd name="connsiteY139" fmla="*/ 2247 h 10000"/>
                <a:gd name="connsiteX140" fmla="*/ 3250 w 10000"/>
                <a:gd name="connsiteY140" fmla="*/ 2110 h 10000"/>
                <a:gd name="connsiteX141" fmla="*/ 3290 w 10000"/>
                <a:gd name="connsiteY141" fmla="*/ 1945 h 10000"/>
                <a:gd name="connsiteX142" fmla="*/ 3371 w 10000"/>
                <a:gd name="connsiteY142" fmla="*/ 1918 h 10000"/>
                <a:gd name="connsiteX143" fmla="*/ 3516 w 10000"/>
                <a:gd name="connsiteY143" fmla="*/ 1763 h 10000"/>
                <a:gd name="connsiteX144" fmla="*/ 3661 w 10000"/>
                <a:gd name="connsiteY144" fmla="*/ 1781 h 10000"/>
                <a:gd name="connsiteX145" fmla="*/ 3806 w 10000"/>
                <a:gd name="connsiteY145" fmla="*/ 1680 h 10000"/>
                <a:gd name="connsiteX146" fmla="*/ 3831 w 10000"/>
                <a:gd name="connsiteY146" fmla="*/ 1516 h 10000"/>
                <a:gd name="connsiteX147" fmla="*/ 3976 w 10000"/>
                <a:gd name="connsiteY147" fmla="*/ 1434 h 10000"/>
                <a:gd name="connsiteX148" fmla="*/ 4040 w 10000"/>
                <a:gd name="connsiteY148" fmla="*/ 1315 h 10000"/>
                <a:gd name="connsiteX149" fmla="*/ 4121 w 10000"/>
                <a:gd name="connsiteY149" fmla="*/ 1242 h 10000"/>
                <a:gd name="connsiteX150" fmla="*/ 4121 w 10000"/>
                <a:gd name="connsiteY150" fmla="*/ 858 h 10000"/>
                <a:gd name="connsiteX151" fmla="*/ 4169 w 10000"/>
                <a:gd name="connsiteY151" fmla="*/ 694 h 10000"/>
                <a:gd name="connsiteX152" fmla="*/ 4194 w 10000"/>
                <a:gd name="connsiteY152" fmla="*/ 557 h 10000"/>
                <a:gd name="connsiteX153" fmla="*/ 4242 w 10000"/>
                <a:gd name="connsiteY153" fmla="*/ 393 h 10000"/>
                <a:gd name="connsiteX154" fmla="*/ 4290 w 10000"/>
                <a:gd name="connsiteY154" fmla="*/ 329 h 10000"/>
                <a:gd name="connsiteX155" fmla="*/ 4355 w 10000"/>
                <a:gd name="connsiteY155" fmla="*/ 274 h 10000"/>
                <a:gd name="connsiteX156" fmla="*/ 4387 w 10000"/>
                <a:gd name="connsiteY156" fmla="*/ 9 h 10000"/>
                <a:gd name="connsiteX157" fmla="*/ 4645 w 10000"/>
                <a:gd name="connsiteY157" fmla="*/ 0 h 10000"/>
                <a:gd name="connsiteX158" fmla="*/ 4742 w 10000"/>
                <a:gd name="connsiteY158" fmla="*/ 201 h 10000"/>
                <a:gd name="connsiteX159" fmla="*/ 4839 w 10000"/>
                <a:gd name="connsiteY159" fmla="*/ 283 h 10000"/>
                <a:gd name="connsiteX160" fmla="*/ 4960 w 10000"/>
                <a:gd name="connsiteY160" fmla="*/ 365 h 10000"/>
                <a:gd name="connsiteX161" fmla="*/ 5081 w 10000"/>
                <a:gd name="connsiteY161" fmla="*/ 384 h 10000"/>
                <a:gd name="connsiteX162" fmla="*/ 5202 w 10000"/>
                <a:gd name="connsiteY162" fmla="*/ 365 h 10000"/>
                <a:gd name="connsiteX163" fmla="*/ 5274 w 10000"/>
                <a:gd name="connsiteY163" fmla="*/ 530 h 10000"/>
                <a:gd name="connsiteX164" fmla="*/ 5403 w 10000"/>
                <a:gd name="connsiteY164" fmla="*/ 475 h 10000"/>
                <a:gd name="connsiteX165" fmla="*/ 5500 w 10000"/>
                <a:gd name="connsiteY165" fmla="*/ 475 h 10000"/>
                <a:gd name="connsiteX166" fmla="*/ 5597 w 10000"/>
                <a:gd name="connsiteY166" fmla="*/ 384 h 10000"/>
                <a:gd name="connsiteX167" fmla="*/ 5734 w 10000"/>
                <a:gd name="connsiteY167" fmla="*/ 356 h 10000"/>
                <a:gd name="connsiteX168" fmla="*/ 5831 w 10000"/>
                <a:gd name="connsiteY168" fmla="*/ 338 h 10000"/>
                <a:gd name="connsiteX169" fmla="*/ 5911 w 10000"/>
                <a:gd name="connsiteY169" fmla="*/ 301 h 10000"/>
                <a:gd name="connsiteX170" fmla="*/ 6024 w 10000"/>
                <a:gd name="connsiteY170" fmla="*/ 311 h 10000"/>
                <a:gd name="connsiteX171" fmla="*/ 6145 w 10000"/>
                <a:gd name="connsiteY171" fmla="*/ 311 h 10000"/>
                <a:gd name="connsiteX172" fmla="*/ 6226 w 10000"/>
                <a:gd name="connsiteY172" fmla="*/ 420 h 10000"/>
                <a:gd name="connsiteX173" fmla="*/ 6250 w 10000"/>
                <a:gd name="connsiteY173" fmla="*/ 557 h 10000"/>
                <a:gd name="connsiteX174" fmla="*/ 6363 w 10000"/>
                <a:gd name="connsiteY174" fmla="*/ 466 h 10000"/>
                <a:gd name="connsiteX175" fmla="*/ 6444 w 10000"/>
                <a:gd name="connsiteY175" fmla="*/ 311 h 10000"/>
                <a:gd name="connsiteX176" fmla="*/ 6532 w 10000"/>
                <a:gd name="connsiteY176" fmla="*/ 356 h 10000"/>
                <a:gd name="connsiteX177" fmla="*/ 6581 w 10000"/>
                <a:gd name="connsiteY177" fmla="*/ 438 h 10000"/>
                <a:gd name="connsiteX178" fmla="*/ 6653 w 10000"/>
                <a:gd name="connsiteY178" fmla="*/ 493 h 10000"/>
                <a:gd name="connsiteX179" fmla="*/ 6750 w 10000"/>
                <a:gd name="connsiteY179" fmla="*/ 630 h 10000"/>
                <a:gd name="connsiteX180" fmla="*/ 6758 w 10000"/>
                <a:gd name="connsiteY180" fmla="*/ 795 h 10000"/>
                <a:gd name="connsiteX181" fmla="*/ 6855 w 10000"/>
                <a:gd name="connsiteY181" fmla="*/ 804 h 10000"/>
                <a:gd name="connsiteX182" fmla="*/ 6976 w 10000"/>
                <a:gd name="connsiteY182" fmla="*/ 904 h 10000"/>
                <a:gd name="connsiteX183" fmla="*/ 6944 w 10000"/>
                <a:gd name="connsiteY183" fmla="*/ 1041 h 10000"/>
                <a:gd name="connsiteX184" fmla="*/ 6976 w 10000"/>
                <a:gd name="connsiteY184" fmla="*/ 1215 h 10000"/>
                <a:gd name="connsiteX185" fmla="*/ 6952 w 10000"/>
                <a:gd name="connsiteY185" fmla="*/ 1297 h 10000"/>
                <a:gd name="connsiteX186" fmla="*/ 7089 w 10000"/>
                <a:gd name="connsiteY186" fmla="*/ 1516 h 10000"/>
                <a:gd name="connsiteX187" fmla="*/ 7161 w 10000"/>
                <a:gd name="connsiteY187" fmla="*/ 1562 h 10000"/>
                <a:gd name="connsiteX188" fmla="*/ 7234 w 10000"/>
                <a:gd name="connsiteY188" fmla="*/ 1671 h 10000"/>
                <a:gd name="connsiteX189" fmla="*/ 7363 w 10000"/>
                <a:gd name="connsiteY189" fmla="*/ 1653 h 10000"/>
                <a:gd name="connsiteX190" fmla="*/ 7460 w 10000"/>
                <a:gd name="connsiteY190" fmla="*/ 1571 h 10000"/>
                <a:gd name="connsiteX191" fmla="*/ 7573 w 10000"/>
                <a:gd name="connsiteY191" fmla="*/ 1571 h 10000"/>
                <a:gd name="connsiteX192" fmla="*/ 7653 w 10000"/>
                <a:gd name="connsiteY192" fmla="*/ 1626 h 10000"/>
                <a:gd name="connsiteX193" fmla="*/ 7863 w 10000"/>
                <a:gd name="connsiteY193" fmla="*/ 1598 h 10000"/>
                <a:gd name="connsiteX194" fmla="*/ 7960 w 10000"/>
                <a:gd name="connsiteY194" fmla="*/ 1507 h 10000"/>
                <a:gd name="connsiteX195" fmla="*/ 8016 w 10000"/>
                <a:gd name="connsiteY195" fmla="*/ 1379 h 10000"/>
                <a:gd name="connsiteX196" fmla="*/ 8056 w 10000"/>
                <a:gd name="connsiteY196" fmla="*/ 1260 h 10000"/>
                <a:gd name="connsiteX197" fmla="*/ 8056 w 10000"/>
                <a:gd name="connsiteY197" fmla="*/ 1123 h 10000"/>
                <a:gd name="connsiteX198" fmla="*/ 8177 w 10000"/>
                <a:gd name="connsiteY198" fmla="*/ 913 h 10000"/>
                <a:gd name="connsiteX199" fmla="*/ 8306 w 10000"/>
                <a:gd name="connsiteY199" fmla="*/ 868 h 10000"/>
                <a:gd name="connsiteX200" fmla="*/ 8347 w 10000"/>
                <a:gd name="connsiteY200" fmla="*/ 804 h 10000"/>
                <a:gd name="connsiteX201" fmla="*/ 8403 w 10000"/>
                <a:gd name="connsiteY201" fmla="*/ 804 h 10000"/>
                <a:gd name="connsiteX202" fmla="*/ 8476 w 10000"/>
                <a:gd name="connsiteY202" fmla="*/ 822 h 10000"/>
                <a:gd name="connsiteX203" fmla="*/ 8516 w 10000"/>
                <a:gd name="connsiteY203" fmla="*/ 694 h 10000"/>
                <a:gd name="connsiteX204" fmla="*/ 8597 w 10000"/>
                <a:gd name="connsiteY204" fmla="*/ 603 h 10000"/>
                <a:gd name="connsiteX205" fmla="*/ 8621 w 10000"/>
                <a:gd name="connsiteY205" fmla="*/ 466 h 10000"/>
                <a:gd name="connsiteX206" fmla="*/ 8831 w 10000"/>
                <a:gd name="connsiteY206" fmla="*/ 411 h 10000"/>
                <a:gd name="connsiteX207" fmla="*/ 9237 w 10000"/>
                <a:gd name="connsiteY207" fmla="*/ 579 h 10000"/>
                <a:gd name="connsiteX208" fmla="*/ 8790 w 10000"/>
                <a:gd name="connsiteY208" fmla="*/ 776 h 10000"/>
                <a:gd name="connsiteX209" fmla="*/ 8782 w 10000"/>
                <a:gd name="connsiteY209" fmla="*/ 858 h 10000"/>
                <a:gd name="connsiteX210" fmla="*/ 8742 w 10000"/>
                <a:gd name="connsiteY210" fmla="*/ 986 h 10000"/>
                <a:gd name="connsiteX211" fmla="*/ 8758 w 10000"/>
                <a:gd name="connsiteY211" fmla="*/ 1105 h 10000"/>
                <a:gd name="connsiteX212" fmla="*/ 8806 w 10000"/>
                <a:gd name="connsiteY212" fmla="*/ 1178 h 10000"/>
                <a:gd name="connsiteX213" fmla="*/ 8903 w 10000"/>
                <a:gd name="connsiteY213" fmla="*/ 1242 h 10000"/>
                <a:gd name="connsiteX214" fmla="*/ 8927 w 10000"/>
                <a:gd name="connsiteY214" fmla="*/ 1324 h 10000"/>
                <a:gd name="connsiteX215" fmla="*/ 8976 w 10000"/>
                <a:gd name="connsiteY215" fmla="*/ 1452 h 10000"/>
                <a:gd name="connsiteX216" fmla="*/ 9000 w 10000"/>
                <a:gd name="connsiteY216" fmla="*/ 1534 h 10000"/>
                <a:gd name="connsiteX217" fmla="*/ 9105 w 10000"/>
                <a:gd name="connsiteY217" fmla="*/ 1571 h 10000"/>
                <a:gd name="connsiteX218" fmla="*/ 9097 w 10000"/>
                <a:gd name="connsiteY218" fmla="*/ 1808 h 10000"/>
                <a:gd name="connsiteX219" fmla="*/ 9105 w 10000"/>
                <a:gd name="connsiteY219" fmla="*/ 1890 h 10000"/>
                <a:gd name="connsiteX220" fmla="*/ 9105 w 10000"/>
                <a:gd name="connsiteY220" fmla="*/ 2000 h 10000"/>
                <a:gd name="connsiteX221" fmla="*/ 9129 w 10000"/>
                <a:gd name="connsiteY221" fmla="*/ 2091 h 10000"/>
                <a:gd name="connsiteX222" fmla="*/ 9242 w 10000"/>
                <a:gd name="connsiteY222" fmla="*/ 2146 h 10000"/>
                <a:gd name="connsiteX223" fmla="*/ 9202 w 10000"/>
                <a:gd name="connsiteY223" fmla="*/ 2247 h 10000"/>
                <a:gd name="connsiteX224" fmla="*/ 9266 w 10000"/>
                <a:gd name="connsiteY224" fmla="*/ 2356 h 10000"/>
                <a:gd name="connsiteX225" fmla="*/ 9266 w 10000"/>
                <a:gd name="connsiteY225" fmla="*/ 2447 h 10000"/>
                <a:gd name="connsiteX226" fmla="*/ 9290 w 10000"/>
                <a:gd name="connsiteY226" fmla="*/ 2557 h 10000"/>
                <a:gd name="connsiteX227" fmla="*/ 9363 w 10000"/>
                <a:gd name="connsiteY227" fmla="*/ 2630 h 10000"/>
                <a:gd name="connsiteX228" fmla="*/ 9363 w 10000"/>
                <a:gd name="connsiteY228" fmla="*/ 2639 h 10000"/>
                <a:gd name="connsiteX229" fmla="*/ 9347 w 10000"/>
                <a:gd name="connsiteY229" fmla="*/ 2767 h 10000"/>
                <a:gd name="connsiteX230" fmla="*/ 9347 w 10000"/>
                <a:gd name="connsiteY230" fmla="*/ 2886 h 10000"/>
                <a:gd name="connsiteX231" fmla="*/ 9411 w 10000"/>
                <a:gd name="connsiteY231" fmla="*/ 3096 h 10000"/>
                <a:gd name="connsiteX232" fmla="*/ 9710 w 10000"/>
                <a:gd name="connsiteY232" fmla="*/ 3123 h 10000"/>
                <a:gd name="connsiteX233" fmla="*/ 9782 w 10000"/>
                <a:gd name="connsiteY233" fmla="*/ 3324 h 10000"/>
                <a:gd name="connsiteX234" fmla="*/ 9782 w 10000"/>
                <a:gd name="connsiteY234" fmla="*/ 3516 h 10000"/>
                <a:gd name="connsiteX235" fmla="*/ 9806 w 10000"/>
                <a:gd name="connsiteY235" fmla="*/ 3708 h 10000"/>
                <a:gd name="connsiteX236" fmla="*/ 9927 w 10000"/>
                <a:gd name="connsiteY236" fmla="*/ 3817 h 10000"/>
                <a:gd name="connsiteX237" fmla="*/ 9968 w 10000"/>
                <a:gd name="connsiteY237" fmla="*/ 4091 h 10000"/>
                <a:gd name="connsiteX238" fmla="*/ 10000 w 10000"/>
                <a:gd name="connsiteY238" fmla="*/ 4274 h 10000"/>
                <a:gd name="connsiteX239" fmla="*/ 9927 w 10000"/>
                <a:gd name="connsiteY239" fmla="*/ 4466 h 10000"/>
                <a:gd name="connsiteX240" fmla="*/ 9992 w 10000"/>
                <a:gd name="connsiteY240" fmla="*/ 4530 h 10000"/>
                <a:gd name="connsiteX241" fmla="*/ 9798 w 10000"/>
                <a:gd name="connsiteY241" fmla="*/ 4603 h 10000"/>
                <a:gd name="connsiteX242" fmla="*/ 9677 w 10000"/>
                <a:gd name="connsiteY242" fmla="*/ 4785 h 10000"/>
                <a:gd name="connsiteX243" fmla="*/ 9629 w 10000"/>
                <a:gd name="connsiteY243" fmla="*/ 4895 h 10000"/>
                <a:gd name="connsiteX244" fmla="*/ 9532 w 10000"/>
                <a:gd name="connsiteY244" fmla="*/ 5059 h 10000"/>
                <a:gd name="connsiteX245" fmla="*/ 9419 w 10000"/>
                <a:gd name="connsiteY245" fmla="*/ 5041 h 10000"/>
                <a:gd name="connsiteX246" fmla="*/ 9274 w 10000"/>
                <a:gd name="connsiteY246" fmla="*/ 5151 h 10000"/>
                <a:gd name="connsiteX247" fmla="*/ 9266 w 10000"/>
                <a:gd name="connsiteY247" fmla="*/ 5260 h 10000"/>
                <a:gd name="connsiteX248" fmla="*/ 9145 w 10000"/>
                <a:gd name="connsiteY248" fmla="*/ 5315 h 10000"/>
                <a:gd name="connsiteX249" fmla="*/ 9024 w 10000"/>
                <a:gd name="connsiteY249" fmla="*/ 5333 h 10000"/>
                <a:gd name="connsiteX250" fmla="*/ 8960 w 10000"/>
                <a:gd name="connsiteY250" fmla="*/ 5388 h 10000"/>
                <a:gd name="connsiteX251" fmla="*/ 8831 w 10000"/>
                <a:gd name="connsiteY251" fmla="*/ 5397 h 10000"/>
                <a:gd name="connsiteX252" fmla="*/ 8718 w 10000"/>
                <a:gd name="connsiteY252" fmla="*/ 5370 h 10000"/>
                <a:gd name="connsiteX253" fmla="*/ 8597 w 10000"/>
                <a:gd name="connsiteY253" fmla="*/ 5388 h 10000"/>
                <a:gd name="connsiteX254" fmla="*/ 8548 w 10000"/>
                <a:gd name="connsiteY254" fmla="*/ 5470 h 10000"/>
                <a:gd name="connsiteX255" fmla="*/ 8468 w 10000"/>
                <a:gd name="connsiteY255" fmla="*/ 5534 h 10000"/>
                <a:gd name="connsiteX256" fmla="*/ 8468 w 10000"/>
                <a:gd name="connsiteY256" fmla="*/ 5699 h 10000"/>
                <a:gd name="connsiteX257" fmla="*/ 8476 w 10000"/>
                <a:gd name="connsiteY257" fmla="*/ 5781 h 10000"/>
                <a:gd name="connsiteX258" fmla="*/ 8492 w 10000"/>
                <a:gd name="connsiteY258" fmla="*/ 5890 h 10000"/>
                <a:gd name="connsiteX259" fmla="*/ 8427 w 10000"/>
                <a:gd name="connsiteY259" fmla="*/ 5963 h 10000"/>
                <a:gd name="connsiteX260" fmla="*/ 8395 w 10000"/>
                <a:gd name="connsiteY260" fmla="*/ 6027 h 10000"/>
                <a:gd name="connsiteX261" fmla="*/ 8355 w 10000"/>
                <a:gd name="connsiteY261" fmla="*/ 6082 h 10000"/>
                <a:gd name="connsiteX262" fmla="*/ 8258 w 10000"/>
                <a:gd name="connsiteY262" fmla="*/ 6137 h 10000"/>
                <a:gd name="connsiteX263" fmla="*/ 8185 w 10000"/>
                <a:gd name="connsiteY263" fmla="*/ 6210 h 10000"/>
                <a:gd name="connsiteX264" fmla="*/ 8137 w 10000"/>
                <a:gd name="connsiteY264" fmla="*/ 6247 h 10000"/>
                <a:gd name="connsiteX265" fmla="*/ 8040 w 10000"/>
                <a:gd name="connsiteY265" fmla="*/ 6301 h 10000"/>
                <a:gd name="connsiteX266" fmla="*/ 8032 w 10000"/>
                <a:gd name="connsiteY266" fmla="*/ 6429 h 10000"/>
                <a:gd name="connsiteX267" fmla="*/ 8056 w 10000"/>
                <a:gd name="connsiteY267" fmla="*/ 6511 h 10000"/>
                <a:gd name="connsiteX268" fmla="*/ 8032 w 10000"/>
                <a:gd name="connsiteY268" fmla="*/ 6630 h 10000"/>
                <a:gd name="connsiteX269" fmla="*/ 7911 w 10000"/>
                <a:gd name="connsiteY269" fmla="*/ 6658 h 10000"/>
                <a:gd name="connsiteX270" fmla="*/ 7774 w 10000"/>
                <a:gd name="connsiteY270" fmla="*/ 6712 h 10000"/>
                <a:gd name="connsiteX271" fmla="*/ 7532 w 10000"/>
                <a:gd name="connsiteY271" fmla="*/ 6740 h 10000"/>
                <a:gd name="connsiteX272" fmla="*/ 7476 w 10000"/>
                <a:gd name="connsiteY272" fmla="*/ 6813 h 10000"/>
                <a:gd name="connsiteX273" fmla="*/ 7363 w 10000"/>
                <a:gd name="connsiteY273" fmla="*/ 6822 h 10000"/>
                <a:gd name="connsiteX274" fmla="*/ 7234 w 10000"/>
                <a:gd name="connsiteY274" fmla="*/ 6840 h 10000"/>
                <a:gd name="connsiteX275" fmla="*/ 7048 w 10000"/>
                <a:gd name="connsiteY275" fmla="*/ 6895 h 10000"/>
                <a:gd name="connsiteX276" fmla="*/ 6903 w 10000"/>
                <a:gd name="connsiteY276" fmla="*/ 6877 h 10000"/>
                <a:gd name="connsiteX277" fmla="*/ 6758 w 10000"/>
                <a:gd name="connsiteY277" fmla="*/ 6904 h 10000"/>
                <a:gd name="connsiteX278" fmla="*/ 6581 w 10000"/>
                <a:gd name="connsiteY278" fmla="*/ 6877 h 10000"/>
                <a:gd name="connsiteX279" fmla="*/ 6508 w 10000"/>
                <a:gd name="connsiteY279" fmla="*/ 6785 h 10000"/>
                <a:gd name="connsiteX280" fmla="*/ 6363 w 10000"/>
                <a:gd name="connsiteY280" fmla="*/ 6767 h 10000"/>
                <a:gd name="connsiteX281" fmla="*/ 6274 w 10000"/>
                <a:gd name="connsiteY281" fmla="*/ 6849 h 10000"/>
                <a:gd name="connsiteX282" fmla="*/ 6202 w 10000"/>
                <a:gd name="connsiteY282" fmla="*/ 6959 h 10000"/>
                <a:gd name="connsiteX283" fmla="*/ 6250 w 10000"/>
                <a:gd name="connsiteY283" fmla="*/ 7087 h 10000"/>
                <a:gd name="connsiteX284" fmla="*/ 6315 w 10000"/>
                <a:gd name="connsiteY284" fmla="*/ 7114 h 10000"/>
                <a:gd name="connsiteX285" fmla="*/ 6347 w 10000"/>
                <a:gd name="connsiteY285" fmla="*/ 7178 h 10000"/>
                <a:gd name="connsiteX286" fmla="*/ 6387 w 10000"/>
                <a:gd name="connsiteY286" fmla="*/ 7288 h 10000"/>
                <a:gd name="connsiteX287" fmla="*/ 6347 w 10000"/>
                <a:gd name="connsiteY287" fmla="*/ 7397 h 10000"/>
                <a:gd name="connsiteX288" fmla="*/ 6363 w 10000"/>
                <a:gd name="connsiteY288" fmla="*/ 7525 h 10000"/>
                <a:gd name="connsiteX289" fmla="*/ 6363 w 10000"/>
                <a:gd name="connsiteY289" fmla="*/ 7662 h 10000"/>
                <a:gd name="connsiteX290" fmla="*/ 6387 w 10000"/>
                <a:gd name="connsiteY290" fmla="*/ 7799 h 10000"/>
                <a:gd name="connsiteX291" fmla="*/ 6460 w 10000"/>
                <a:gd name="connsiteY291" fmla="*/ 7909 h 10000"/>
                <a:gd name="connsiteX292" fmla="*/ 6508 w 10000"/>
                <a:gd name="connsiteY292" fmla="*/ 8018 h 10000"/>
                <a:gd name="connsiteX293" fmla="*/ 6516 w 10000"/>
                <a:gd name="connsiteY293" fmla="*/ 8164 h 10000"/>
                <a:gd name="connsiteX294" fmla="*/ 6508 w 10000"/>
                <a:gd name="connsiteY294" fmla="*/ 8320 h 10000"/>
                <a:gd name="connsiteX295" fmla="*/ 6508 w 10000"/>
                <a:gd name="connsiteY295" fmla="*/ 8466 h 10000"/>
                <a:gd name="connsiteX0" fmla="*/ 6508 w 10000"/>
                <a:gd name="connsiteY0" fmla="*/ 8466 h 10000"/>
                <a:gd name="connsiteX1" fmla="*/ 6726 w 10000"/>
                <a:gd name="connsiteY1" fmla="*/ 8539 h 10000"/>
                <a:gd name="connsiteX2" fmla="*/ 6798 w 10000"/>
                <a:gd name="connsiteY2" fmla="*/ 8676 h 10000"/>
                <a:gd name="connsiteX3" fmla="*/ 6968 w 10000"/>
                <a:gd name="connsiteY3" fmla="*/ 8767 h 10000"/>
                <a:gd name="connsiteX4" fmla="*/ 7048 w 10000"/>
                <a:gd name="connsiteY4" fmla="*/ 8849 h 10000"/>
                <a:gd name="connsiteX5" fmla="*/ 7073 w 10000"/>
                <a:gd name="connsiteY5" fmla="*/ 8932 h 10000"/>
                <a:gd name="connsiteX6" fmla="*/ 7169 w 10000"/>
                <a:gd name="connsiteY6" fmla="*/ 9068 h 10000"/>
                <a:gd name="connsiteX7" fmla="*/ 7097 w 10000"/>
                <a:gd name="connsiteY7" fmla="*/ 9196 h 10000"/>
                <a:gd name="connsiteX8" fmla="*/ 7016 w 10000"/>
                <a:gd name="connsiteY8" fmla="*/ 9342 h 10000"/>
                <a:gd name="connsiteX9" fmla="*/ 6903 w 10000"/>
                <a:gd name="connsiteY9" fmla="*/ 9479 h 10000"/>
                <a:gd name="connsiteX10" fmla="*/ 6806 w 10000"/>
                <a:gd name="connsiteY10" fmla="*/ 9470 h 10000"/>
                <a:gd name="connsiteX11" fmla="*/ 6677 w 10000"/>
                <a:gd name="connsiteY11" fmla="*/ 9507 h 10000"/>
                <a:gd name="connsiteX12" fmla="*/ 6540 w 10000"/>
                <a:gd name="connsiteY12" fmla="*/ 9589 h 10000"/>
                <a:gd name="connsiteX13" fmla="*/ 6419 w 10000"/>
                <a:gd name="connsiteY13" fmla="*/ 9635 h 10000"/>
                <a:gd name="connsiteX14" fmla="*/ 6347 w 10000"/>
                <a:gd name="connsiteY14" fmla="*/ 9607 h 10000"/>
                <a:gd name="connsiteX15" fmla="*/ 6194 w 10000"/>
                <a:gd name="connsiteY15" fmla="*/ 9616 h 10000"/>
                <a:gd name="connsiteX16" fmla="*/ 6097 w 10000"/>
                <a:gd name="connsiteY16" fmla="*/ 9635 h 10000"/>
                <a:gd name="connsiteX17" fmla="*/ 5879 w 10000"/>
                <a:gd name="connsiteY17" fmla="*/ 9726 h 10000"/>
                <a:gd name="connsiteX18" fmla="*/ 5782 w 10000"/>
                <a:gd name="connsiteY18" fmla="*/ 9735 h 10000"/>
                <a:gd name="connsiteX19" fmla="*/ 5661 w 10000"/>
                <a:gd name="connsiteY19" fmla="*/ 9836 h 10000"/>
                <a:gd name="connsiteX20" fmla="*/ 5573 w 10000"/>
                <a:gd name="connsiteY20" fmla="*/ 9836 h 10000"/>
                <a:gd name="connsiteX21" fmla="*/ 5516 w 10000"/>
                <a:gd name="connsiteY21" fmla="*/ 9918 h 10000"/>
                <a:gd name="connsiteX22" fmla="*/ 5395 w 10000"/>
                <a:gd name="connsiteY22" fmla="*/ 9973 h 10000"/>
                <a:gd name="connsiteX23" fmla="*/ 5274 w 10000"/>
                <a:gd name="connsiteY23" fmla="*/ 10000 h 10000"/>
                <a:gd name="connsiteX24" fmla="*/ 5202 w 10000"/>
                <a:gd name="connsiteY24" fmla="*/ 9900 h 10000"/>
                <a:gd name="connsiteX25" fmla="*/ 5202 w 10000"/>
                <a:gd name="connsiteY25" fmla="*/ 9644 h 10000"/>
                <a:gd name="connsiteX26" fmla="*/ 4968 w 10000"/>
                <a:gd name="connsiteY26" fmla="*/ 9626 h 10000"/>
                <a:gd name="connsiteX27" fmla="*/ 4871 w 10000"/>
                <a:gd name="connsiteY27" fmla="*/ 9562 h 10000"/>
                <a:gd name="connsiteX28" fmla="*/ 4750 w 10000"/>
                <a:gd name="connsiteY28" fmla="*/ 9434 h 10000"/>
                <a:gd name="connsiteX29" fmla="*/ 4629 w 10000"/>
                <a:gd name="connsiteY29" fmla="*/ 9406 h 10000"/>
                <a:gd name="connsiteX30" fmla="*/ 4500 w 10000"/>
                <a:gd name="connsiteY30" fmla="*/ 9406 h 10000"/>
                <a:gd name="connsiteX31" fmla="*/ 4339 w 10000"/>
                <a:gd name="connsiteY31" fmla="*/ 9315 h 10000"/>
                <a:gd name="connsiteX32" fmla="*/ 4024 w 10000"/>
                <a:gd name="connsiteY32" fmla="*/ 9324 h 10000"/>
                <a:gd name="connsiteX33" fmla="*/ 3831 w 10000"/>
                <a:gd name="connsiteY33" fmla="*/ 9233 h 10000"/>
                <a:gd name="connsiteX34" fmla="*/ 3613 w 10000"/>
                <a:gd name="connsiteY34" fmla="*/ 9242 h 10000"/>
                <a:gd name="connsiteX35" fmla="*/ 3516 w 10000"/>
                <a:gd name="connsiteY35" fmla="*/ 9178 h 10000"/>
                <a:gd name="connsiteX36" fmla="*/ 3395 w 10000"/>
                <a:gd name="connsiteY36" fmla="*/ 9187 h 10000"/>
                <a:gd name="connsiteX37" fmla="*/ 3242 w 10000"/>
                <a:gd name="connsiteY37" fmla="*/ 9187 h 10000"/>
                <a:gd name="connsiteX38" fmla="*/ 3097 w 10000"/>
                <a:gd name="connsiteY38" fmla="*/ 9151 h 10000"/>
                <a:gd name="connsiteX39" fmla="*/ 3008 w 10000"/>
                <a:gd name="connsiteY39" fmla="*/ 9050 h 10000"/>
                <a:gd name="connsiteX40" fmla="*/ 2879 w 10000"/>
                <a:gd name="connsiteY40" fmla="*/ 9041 h 10000"/>
                <a:gd name="connsiteX41" fmla="*/ 2806 w 10000"/>
                <a:gd name="connsiteY41" fmla="*/ 9123 h 10000"/>
                <a:gd name="connsiteX42" fmla="*/ 2597 w 10000"/>
                <a:gd name="connsiteY42" fmla="*/ 9105 h 10000"/>
                <a:gd name="connsiteX43" fmla="*/ 2500 w 10000"/>
                <a:gd name="connsiteY43" fmla="*/ 9215 h 10000"/>
                <a:gd name="connsiteX44" fmla="*/ 2516 w 10000"/>
                <a:gd name="connsiteY44" fmla="*/ 9324 h 10000"/>
                <a:gd name="connsiteX45" fmla="*/ 2379 w 10000"/>
                <a:gd name="connsiteY45" fmla="*/ 9479 h 10000"/>
                <a:gd name="connsiteX46" fmla="*/ 2274 w 10000"/>
                <a:gd name="connsiteY46" fmla="*/ 9507 h 10000"/>
                <a:gd name="connsiteX47" fmla="*/ 2274 w 10000"/>
                <a:gd name="connsiteY47" fmla="*/ 9644 h 10000"/>
                <a:gd name="connsiteX48" fmla="*/ 2226 w 10000"/>
                <a:gd name="connsiteY48" fmla="*/ 9753 h 10000"/>
                <a:gd name="connsiteX49" fmla="*/ 2137 w 10000"/>
                <a:gd name="connsiteY49" fmla="*/ 9863 h 10000"/>
                <a:gd name="connsiteX50" fmla="*/ 2081 w 10000"/>
                <a:gd name="connsiteY50" fmla="*/ 9790 h 10000"/>
                <a:gd name="connsiteX51" fmla="*/ 1871 w 10000"/>
                <a:gd name="connsiteY51" fmla="*/ 9571 h 10000"/>
                <a:gd name="connsiteX52" fmla="*/ 1750 w 10000"/>
                <a:gd name="connsiteY52" fmla="*/ 9626 h 10000"/>
                <a:gd name="connsiteX53" fmla="*/ 1669 w 10000"/>
                <a:gd name="connsiteY53" fmla="*/ 9753 h 10000"/>
                <a:gd name="connsiteX54" fmla="*/ 1427 w 10000"/>
                <a:gd name="connsiteY54" fmla="*/ 9790 h 10000"/>
                <a:gd name="connsiteX55" fmla="*/ 1315 w 10000"/>
                <a:gd name="connsiteY55" fmla="*/ 9726 h 10000"/>
                <a:gd name="connsiteX56" fmla="*/ 1242 w 10000"/>
                <a:gd name="connsiteY56" fmla="*/ 9644 h 10000"/>
                <a:gd name="connsiteX57" fmla="*/ 1161 w 10000"/>
                <a:gd name="connsiteY57" fmla="*/ 9562 h 10000"/>
                <a:gd name="connsiteX58" fmla="*/ 968 w 10000"/>
                <a:gd name="connsiteY58" fmla="*/ 9543 h 10000"/>
                <a:gd name="connsiteX59" fmla="*/ 895 w 10000"/>
                <a:gd name="connsiteY59" fmla="*/ 9479 h 10000"/>
                <a:gd name="connsiteX60" fmla="*/ 847 w 10000"/>
                <a:gd name="connsiteY60" fmla="*/ 9370 h 10000"/>
                <a:gd name="connsiteX61" fmla="*/ 806 w 10000"/>
                <a:gd name="connsiteY61" fmla="*/ 9315 h 10000"/>
                <a:gd name="connsiteX62" fmla="*/ 774 w 10000"/>
                <a:gd name="connsiteY62" fmla="*/ 9233 h 10000"/>
                <a:gd name="connsiteX63" fmla="*/ 685 w 10000"/>
                <a:gd name="connsiteY63" fmla="*/ 9205 h 10000"/>
                <a:gd name="connsiteX64" fmla="*/ 589 w 10000"/>
                <a:gd name="connsiteY64" fmla="*/ 9205 h 10000"/>
                <a:gd name="connsiteX65" fmla="*/ 516 w 10000"/>
                <a:gd name="connsiteY65" fmla="*/ 9178 h 10000"/>
                <a:gd name="connsiteX66" fmla="*/ 444 w 10000"/>
                <a:gd name="connsiteY66" fmla="*/ 9132 h 10000"/>
                <a:gd name="connsiteX67" fmla="*/ 323 w 10000"/>
                <a:gd name="connsiteY67" fmla="*/ 9132 h 10000"/>
                <a:gd name="connsiteX68" fmla="*/ 202 w 10000"/>
                <a:gd name="connsiteY68" fmla="*/ 9132 h 10000"/>
                <a:gd name="connsiteX69" fmla="*/ 105 w 10000"/>
                <a:gd name="connsiteY69" fmla="*/ 9078 h 10000"/>
                <a:gd name="connsiteX70" fmla="*/ 0 w 10000"/>
                <a:gd name="connsiteY70" fmla="*/ 9023 h 10000"/>
                <a:gd name="connsiteX71" fmla="*/ 32 w 10000"/>
                <a:gd name="connsiteY71" fmla="*/ 8932 h 10000"/>
                <a:gd name="connsiteX72" fmla="*/ 48 w 10000"/>
                <a:gd name="connsiteY72" fmla="*/ 8795 h 10000"/>
                <a:gd name="connsiteX73" fmla="*/ 56 w 10000"/>
                <a:gd name="connsiteY73" fmla="*/ 8685 h 10000"/>
                <a:gd name="connsiteX74" fmla="*/ 105 w 10000"/>
                <a:gd name="connsiteY74" fmla="*/ 8530 h 10000"/>
                <a:gd name="connsiteX75" fmla="*/ 105 w 10000"/>
                <a:gd name="connsiteY75" fmla="*/ 8438 h 10000"/>
                <a:gd name="connsiteX76" fmla="*/ 105 w 10000"/>
                <a:gd name="connsiteY76" fmla="*/ 8329 h 10000"/>
                <a:gd name="connsiteX77" fmla="*/ 202 w 10000"/>
                <a:gd name="connsiteY77" fmla="*/ 8228 h 10000"/>
                <a:gd name="connsiteX78" fmla="*/ 298 w 10000"/>
                <a:gd name="connsiteY78" fmla="*/ 8146 h 10000"/>
                <a:gd name="connsiteX79" fmla="*/ 315 w 10000"/>
                <a:gd name="connsiteY79" fmla="*/ 8082 h 10000"/>
                <a:gd name="connsiteX80" fmla="*/ 339 w 10000"/>
                <a:gd name="connsiteY80" fmla="*/ 8009 h 10000"/>
                <a:gd name="connsiteX81" fmla="*/ 323 w 10000"/>
                <a:gd name="connsiteY81" fmla="*/ 7927 h 10000"/>
                <a:gd name="connsiteX82" fmla="*/ 363 w 10000"/>
                <a:gd name="connsiteY82" fmla="*/ 7790 h 10000"/>
                <a:gd name="connsiteX83" fmla="*/ 435 w 10000"/>
                <a:gd name="connsiteY83" fmla="*/ 7671 h 10000"/>
                <a:gd name="connsiteX84" fmla="*/ 508 w 10000"/>
                <a:gd name="connsiteY84" fmla="*/ 7534 h 10000"/>
                <a:gd name="connsiteX85" fmla="*/ 492 w 10000"/>
                <a:gd name="connsiteY85" fmla="*/ 7406 h 10000"/>
                <a:gd name="connsiteX86" fmla="*/ 653 w 10000"/>
                <a:gd name="connsiteY86" fmla="*/ 7370 h 10000"/>
                <a:gd name="connsiteX87" fmla="*/ 806 w 10000"/>
                <a:gd name="connsiteY87" fmla="*/ 7260 h 10000"/>
                <a:gd name="connsiteX88" fmla="*/ 774 w 10000"/>
                <a:gd name="connsiteY88" fmla="*/ 6922 h 10000"/>
                <a:gd name="connsiteX89" fmla="*/ 895 w 10000"/>
                <a:gd name="connsiteY89" fmla="*/ 6822 h 10000"/>
                <a:gd name="connsiteX90" fmla="*/ 919 w 10000"/>
                <a:gd name="connsiteY90" fmla="*/ 6411 h 10000"/>
                <a:gd name="connsiteX91" fmla="*/ 823 w 10000"/>
                <a:gd name="connsiteY91" fmla="*/ 6374 h 10000"/>
                <a:gd name="connsiteX92" fmla="*/ 734 w 10000"/>
                <a:gd name="connsiteY92" fmla="*/ 6301 h 10000"/>
                <a:gd name="connsiteX93" fmla="*/ 685 w 10000"/>
                <a:gd name="connsiteY93" fmla="*/ 6155 h 10000"/>
                <a:gd name="connsiteX94" fmla="*/ 565 w 10000"/>
                <a:gd name="connsiteY94" fmla="*/ 6037 h 10000"/>
                <a:gd name="connsiteX95" fmla="*/ 492 w 10000"/>
                <a:gd name="connsiteY95" fmla="*/ 5982 h 10000"/>
                <a:gd name="connsiteX96" fmla="*/ 435 w 10000"/>
                <a:gd name="connsiteY96" fmla="*/ 5781 h 10000"/>
                <a:gd name="connsiteX97" fmla="*/ 435 w 10000"/>
                <a:gd name="connsiteY97" fmla="*/ 5680 h 10000"/>
                <a:gd name="connsiteX98" fmla="*/ 444 w 10000"/>
                <a:gd name="connsiteY98" fmla="*/ 5507 h 10000"/>
                <a:gd name="connsiteX99" fmla="*/ 435 w 10000"/>
                <a:gd name="connsiteY99" fmla="*/ 5352 h 10000"/>
                <a:gd name="connsiteX100" fmla="*/ 395 w 10000"/>
                <a:gd name="connsiteY100" fmla="*/ 5315 h 10000"/>
                <a:gd name="connsiteX101" fmla="*/ 395 w 10000"/>
                <a:gd name="connsiteY101" fmla="*/ 5233 h 10000"/>
                <a:gd name="connsiteX102" fmla="*/ 411 w 10000"/>
                <a:gd name="connsiteY102" fmla="*/ 5132 h 10000"/>
                <a:gd name="connsiteX103" fmla="*/ 363 w 10000"/>
                <a:gd name="connsiteY103" fmla="*/ 5068 h 10000"/>
                <a:gd name="connsiteX104" fmla="*/ 250 w 10000"/>
                <a:gd name="connsiteY104" fmla="*/ 4904 h 10000"/>
                <a:gd name="connsiteX105" fmla="*/ 339 w 10000"/>
                <a:gd name="connsiteY105" fmla="*/ 4986 h 10000"/>
                <a:gd name="connsiteX106" fmla="*/ 121 w 10000"/>
                <a:gd name="connsiteY106" fmla="*/ 4776 h 10000"/>
                <a:gd name="connsiteX107" fmla="*/ 73 w 10000"/>
                <a:gd name="connsiteY107" fmla="*/ 4612 h 10000"/>
                <a:gd name="connsiteX108" fmla="*/ 177 w 10000"/>
                <a:gd name="connsiteY108" fmla="*/ 4603 h 10000"/>
                <a:gd name="connsiteX109" fmla="*/ 274 w 10000"/>
                <a:gd name="connsiteY109" fmla="*/ 4603 h 10000"/>
                <a:gd name="connsiteX110" fmla="*/ 419 w 10000"/>
                <a:gd name="connsiteY110" fmla="*/ 4575 h 10000"/>
                <a:gd name="connsiteX111" fmla="*/ 629 w 10000"/>
                <a:gd name="connsiteY111" fmla="*/ 4575 h 10000"/>
                <a:gd name="connsiteX112" fmla="*/ 750 w 10000"/>
                <a:gd name="connsiteY112" fmla="*/ 4466 h 10000"/>
                <a:gd name="connsiteX113" fmla="*/ 895 w 10000"/>
                <a:gd name="connsiteY113" fmla="*/ 4438 h 10000"/>
                <a:gd name="connsiteX114" fmla="*/ 879 w 10000"/>
                <a:gd name="connsiteY114" fmla="*/ 4247 h 10000"/>
                <a:gd name="connsiteX115" fmla="*/ 1048 w 10000"/>
                <a:gd name="connsiteY115" fmla="*/ 4247 h 10000"/>
                <a:gd name="connsiteX116" fmla="*/ 1306 w 10000"/>
                <a:gd name="connsiteY116" fmla="*/ 4091 h 10000"/>
                <a:gd name="connsiteX117" fmla="*/ 1460 w 10000"/>
                <a:gd name="connsiteY117" fmla="*/ 4082 h 10000"/>
                <a:gd name="connsiteX118" fmla="*/ 1573 w 10000"/>
                <a:gd name="connsiteY118" fmla="*/ 4137 h 10000"/>
                <a:gd name="connsiteX119" fmla="*/ 1766 w 10000"/>
                <a:gd name="connsiteY119" fmla="*/ 4137 h 10000"/>
                <a:gd name="connsiteX120" fmla="*/ 1871 w 10000"/>
                <a:gd name="connsiteY120" fmla="*/ 4192 h 10000"/>
                <a:gd name="connsiteX121" fmla="*/ 2056 w 10000"/>
                <a:gd name="connsiteY121" fmla="*/ 4219 h 10000"/>
                <a:gd name="connsiteX122" fmla="*/ 2137 w 10000"/>
                <a:gd name="connsiteY122" fmla="*/ 4082 h 10000"/>
                <a:gd name="connsiteX123" fmla="*/ 2258 w 10000"/>
                <a:gd name="connsiteY123" fmla="*/ 4110 h 10000"/>
                <a:gd name="connsiteX124" fmla="*/ 2371 w 10000"/>
                <a:gd name="connsiteY124" fmla="*/ 4000 h 10000"/>
                <a:gd name="connsiteX125" fmla="*/ 2589 w 10000"/>
                <a:gd name="connsiteY125" fmla="*/ 3927 h 10000"/>
                <a:gd name="connsiteX126" fmla="*/ 2782 w 10000"/>
                <a:gd name="connsiteY126" fmla="*/ 3781 h 10000"/>
                <a:gd name="connsiteX127" fmla="*/ 2855 w 10000"/>
                <a:gd name="connsiteY127" fmla="*/ 3708 h 10000"/>
                <a:gd name="connsiteX128" fmla="*/ 2863 w 10000"/>
                <a:gd name="connsiteY128" fmla="*/ 3589 h 10000"/>
                <a:gd name="connsiteX129" fmla="*/ 2960 w 10000"/>
                <a:gd name="connsiteY129" fmla="*/ 3489 h 10000"/>
                <a:gd name="connsiteX130" fmla="*/ 2984 w 10000"/>
                <a:gd name="connsiteY130" fmla="*/ 3370 h 10000"/>
                <a:gd name="connsiteX131" fmla="*/ 3000 w 10000"/>
                <a:gd name="connsiteY131" fmla="*/ 3215 h 10000"/>
                <a:gd name="connsiteX132" fmla="*/ 3073 w 10000"/>
                <a:gd name="connsiteY132" fmla="*/ 3068 h 10000"/>
                <a:gd name="connsiteX133" fmla="*/ 3105 w 10000"/>
                <a:gd name="connsiteY133" fmla="*/ 2932 h 10000"/>
                <a:gd name="connsiteX134" fmla="*/ 3153 w 10000"/>
                <a:gd name="connsiteY134" fmla="*/ 2822 h 10000"/>
                <a:gd name="connsiteX135" fmla="*/ 3177 w 10000"/>
                <a:gd name="connsiteY135" fmla="*/ 2694 h 10000"/>
                <a:gd name="connsiteX136" fmla="*/ 3290 w 10000"/>
                <a:gd name="connsiteY136" fmla="*/ 2630 h 10000"/>
                <a:gd name="connsiteX137" fmla="*/ 3363 w 10000"/>
                <a:gd name="connsiteY137" fmla="*/ 2493 h 10000"/>
                <a:gd name="connsiteX138" fmla="*/ 3339 w 10000"/>
                <a:gd name="connsiteY138" fmla="*/ 2384 h 10000"/>
                <a:gd name="connsiteX139" fmla="*/ 3290 w 10000"/>
                <a:gd name="connsiteY139" fmla="*/ 2247 h 10000"/>
                <a:gd name="connsiteX140" fmla="*/ 3250 w 10000"/>
                <a:gd name="connsiteY140" fmla="*/ 2110 h 10000"/>
                <a:gd name="connsiteX141" fmla="*/ 3290 w 10000"/>
                <a:gd name="connsiteY141" fmla="*/ 1945 h 10000"/>
                <a:gd name="connsiteX142" fmla="*/ 3371 w 10000"/>
                <a:gd name="connsiteY142" fmla="*/ 1918 h 10000"/>
                <a:gd name="connsiteX143" fmla="*/ 3516 w 10000"/>
                <a:gd name="connsiteY143" fmla="*/ 1763 h 10000"/>
                <a:gd name="connsiteX144" fmla="*/ 3661 w 10000"/>
                <a:gd name="connsiteY144" fmla="*/ 1781 h 10000"/>
                <a:gd name="connsiteX145" fmla="*/ 3806 w 10000"/>
                <a:gd name="connsiteY145" fmla="*/ 1680 h 10000"/>
                <a:gd name="connsiteX146" fmla="*/ 3831 w 10000"/>
                <a:gd name="connsiteY146" fmla="*/ 1516 h 10000"/>
                <a:gd name="connsiteX147" fmla="*/ 3976 w 10000"/>
                <a:gd name="connsiteY147" fmla="*/ 1434 h 10000"/>
                <a:gd name="connsiteX148" fmla="*/ 4040 w 10000"/>
                <a:gd name="connsiteY148" fmla="*/ 1315 h 10000"/>
                <a:gd name="connsiteX149" fmla="*/ 4121 w 10000"/>
                <a:gd name="connsiteY149" fmla="*/ 1242 h 10000"/>
                <a:gd name="connsiteX150" fmla="*/ 4121 w 10000"/>
                <a:gd name="connsiteY150" fmla="*/ 858 h 10000"/>
                <a:gd name="connsiteX151" fmla="*/ 4169 w 10000"/>
                <a:gd name="connsiteY151" fmla="*/ 694 h 10000"/>
                <a:gd name="connsiteX152" fmla="*/ 4194 w 10000"/>
                <a:gd name="connsiteY152" fmla="*/ 557 h 10000"/>
                <a:gd name="connsiteX153" fmla="*/ 4242 w 10000"/>
                <a:gd name="connsiteY153" fmla="*/ 393 h 10000"/>
                <a:gd name="connsiteX154" fmla="*/ 4290 w 10000"/>
                <a:gd name="connsiteY154" fmla="*/ 329 h 10000"/>
                <a:gd name="connsiteX155" fmla="*/ 4355 w 10000"/>
                <a:gd name="connsiteY155" fmla="*/ 274 h 10000"/>
                <a:gd name="connsiteX156" fmla="*/ 4387 w 10000"/>
                <a:gd name="connsiteY156" fmla="*/ 9 h 10000"/>
                <a:gd name="connsiteX157" fmla="*/ 4645 w 10000"/>
                <a:gd name="connsiteY157" fmla="*/ 0 h 10000"/>
                <a:gd name="connsiteX158" fmla="*/ 4742 w 10000"/>
                <a:gd name="connsiteY158" fmla="*/ 201 h 10000"/>
                <a:gd name="connsiteX159" fmla="*/ 4839 w 10000"/>
                <a:gd name="connsiteY159" fmla="*/ 283 h 10000"/>
                <a:gd name="connsiteX160" fmla="*/ 4960 w 10000"/>
                <a:gd name="connsiteY160" fmla="*/ 365 h 10000"/>
                <a:gd name="connsiteX161" fmla="*/ 5081 w 10000"/>
                <a:gd name="connsiteY161" fmla="*/ 384 h 10000"/>
                <a:gd name="connsiteX162" fmla="*/ 5202 w 10000"/>
                <a:gd name="connsiteY162" fmla="*/ 365 h 10000"/>
                <a:gd name="connsiteX163" fmla="*/ 5274 w 10000"/>
                <a:gd name="connsiteY163" fmla="*/ 530 h 10000"/>
                <a:gd name="connsiteX164" fmla="*/ 5403 w 10000"/>
                <a:gd name="connsiteY164" fmla="*/ 475 h 10000"/>
                <a:gd name="connsiteX165" fmla="*/ 5500 w 10000"/>
                <a:gd name="connsiteY165" fmla="*/ 475 h 10000"/>
                <a:gd name="connsiteX166" fmla="*/ 5597 w 10000"/>
                <a:gd name="connsiteY166" fmla="*/ 384 h 10000"/>
                <a:gd name="connsiteX167" fmla="*/ 5734 w 10000"/>
                <a:gd name="connsiteY167" fmla="*/ 356 h 10000"/>
                <a:gd name="connsiteX168" fmla="*/ 5831 w 10000"/>
                <a:gd name="connsiteY168" fmla="*/ 338 h 10000"/>
                <a:gd name="connsiteX169" fmla="*/ 5911 w 10000"/>
                <a:gd name="connsiteY169" fmla="*/ 301 h 10000"/>
                <a:gd name="connsiteX170" fmla="*/ 6024 w 10000"/>
                <a:gd name="connsiteY170" fmla="*/ 311 h 10000"/>
                <a:gd name="connsiteX171" fmla="*/ 6145 w 10000"/>
                <a:gd name="connsiteY171" fmla="*/ 311 h 10000"/>
                <a:gd name="connsiteX172" fmla="*/ 6226 w 10000"/>
                <a:gd name="connsiteY172" fmla="*/ 420 h 10000"/>
                <a:gd name="connsiteX173" fmla="*/ 6250 w 10000"/>
                <a:gd name="connsiteY173" fmla="*/ 557 h 10000"/>
                <a:gd name="connsiteX174" fmla="*/ 6363 w 10000"/>
                <a:gd name="connsiteY174" fmla="*/ 466 h 10000"/>
                <a:gd name="connsiteX175" fmla="*/ 6444 w 10000"/>
                <a:gd name="connsiteY175" fmla="*/ 311 h 10000"/>
                <a:gd name="connsiteX176" fmla="*/ 6532 w 10000"/>
                <a:gd name="connsiteY176" fmla="*/ 356 h 10000"/>
                <a:gd name="connsiteX177" fmla="*/ 6581 w 10000"/>
                <a:gd name="connsiteY177" fmla="*/ 438 h 10000"/>
                <a:gd name="connsiteX178" fmla="*/ 6653 w 10000"/>
                <a:gd name="connsiteY178" fmla="*/ 493 h 10000"/>
                <a:gd name="connsiteX179" fmla="*/ 6750 w 10000"/>
                <a:gd name="connsiteY179" fmla="*/ 630 h 10000"/>
                <a:gd name="connsiteX180" fmla="*/ 6758 w 10000"/>
                <a:gd name="connsiteY180" fmla="*/ 795 h 10000"/>
                <a:gd name="connsiteX181" fmla="*/ 6855 w 10000"/>
                <a:gd name="connsiteY181" fmla="*/ 804 h 10000"/>
                <a:gd name="connsiteX182" fmla="*/ 6976 w 10000"/>
                <a:gd name="connsiteY182" fmla="*/ 904 h 10000"/>
                <a:gd name="connsiteX183" fmla="*/ 6944 w 10000"/>
                <a:gd name="connsiteY183" fmla="*/ 1041 h 10000"/>
                <a:gd name="connsiteX184" fmla="*/ 6976 w 10000"/>
                <a:gd name="connsiteY184" fmla="*/ 1215 h 10000"/>
                <a:gd name="connsiteX185" fmla="*/ 6952 w 10000"/>
                <a:gd name="connsiteY185" fmla="*/ 1297 h 10000"/>
                <a:gd name="connsiteX186" fmla="*/ 7089 w 10000"/>
                <a:gd name="connsiteY186" fmla="*/ 1516 h 10000"/>
                <a:gd name="connsiteX187" fmla="*/ 7161 w 10000"/>
                <a:gd name="connsiteY187" fmla="*/ 1562 h 10000"/>
                <a:gd name="connsiteX188" fmla="*/ 7234 w 10000"/>
                <a:gd name="connsiteY188" fmla="*/ 1671 h 10000"/>
                <a:gd name="connsiteX189" fmla="*/ 7363 w 10000"/>
                <a:gd name="connsiteY189" fmla="*/ 1653 h 10000"/>
                <a:gd name="connsiteX190" fmla="*/ 7460 w 10000"/>
                <a:gd name="connsiteY190" fmla="*/ 1571 h 10000"/>
                <a:gd name="connsiteX191" fmla="*/ 7573 w 10000"/>
                <a:gd name="connsiteY191" fmla="*/ 1571 h 10000"/>
                <a:gd name="connsiteX192" fmla="*/ 7653 w 10000"/>
                <a:gd name="connsiteY192" fmla="*/ 1626 h 10000"/>
                <a:gd name="connsiteX193" fmla="*/ 7863 w 10000"/>
                <a:gd name="connsiteY193" fmla="*/ 1598 h 10000"/>
                <a:gd name="connsiteX194" fmla="*/ 7960 w 10000"/>
                <a:gd name="connsiteY194" fmla="*/ 1507 h 10000"/>
                <a:gd name="connsiteX195" fmla="*/ 8016 w 10000"/>
                <a:gd name="connsiteY195" fmla="*/ 1379 h 10000"/>
                <a:gd name="connsiteX196" fmla="*/ 8056 w 10000"/>
                <a:gd name="connsiteY196" fmla="*/ 1260 h 10000"/>
                <a:gd name="connsiteX197" fmla="*/ 8056 w 10000"/>
                <a:gd name="connsiteY197" fmla="*/ 1123 h 10000"/>
                <a:gd name="connsiteX198" fmla="*/ 8177 w 10000"/>
                <a:gd name="connsiteY198" fmla="*/ 913 h 10000"/>
                <a:gd name="connsiteX199" fmla="*/ 8306 w 10000"/>
                <a:gd name="connsiteY199" fmla="*/ 868 h 10000"/>
                <a:gd name="connsiteX200" fmla="*/ 8347 w 10000"/>
                <a:gd name="connsiteY200" fmla="*/ 804 h 10000"/>
                <a:gd name="connsiteX201" fmla="*/ 8403 w 10000"/>
                <a:gd name="connsiteY201" fmla="*/ 804 h 10000"/>
                <a:gd name="connsiteX202" fmla="*/ 8476 w 10000"/>
                <a:gd name="connsiteY202" fmla="*/ 822 h 10000"/>
                <a:gd name="connsiteX203" fmla="*/ 8516 w 10000"/>
                <a:gd name="connsiteY203" fmla="*/ 694 h 10000"/>
                <a:gd name="connsiteX204" fmla="*/ 8597 w 10000"/>
                <a:gd name="connsiteY204" fmla="*/ 603 h 10000"/>
                <a:gd name="connsiteX205" fmla="*/ 8621 w 10000"/>
                <a:gd name="connsiteY205" fmla="*/ 466 h 10000"/>
                <a:gd name="connsiteX206" fmla="*/ 8831 w 10000"/>
                <a:gd name="connsiteY206" fmla="*/ 411 h 10000"/>
                <a:gd name="connsiteX207" fmla="*/ 9032 w 10000"/>
                <a:gd name="connsiteY207" fmla="*/ 163 h 10000"/>
                <a:gd name="connsiteX208" fmla="*/ 8790 w 10000"/>
                <a:gd name="connsiteY208" fmla="*/ 776 h 10000"/>
                <a:gd name="connsiteX209" fmla="*/ 8782 w 10000"/>
                <a:gd name="connsiteY209" fmla="*/ 858 h 10000"/>
                <a:gd name="connsiteX210" fmla="*/ 8742 w 10000"/>
                <a:gd name="connsiteY210" fmla="*/ 986 h 10000"/>
                <a:gd name="connsiteX211" fmla="*/ 8758 w 10000"/>
                <a:gd name="connsiteY211" fmla="*/ 1105 h 10000"/>
                <a:gd name="connsiteX212" fmla="*/ 8806 w 10000"/>
                <a:gd name="connsiteY212" fmla="*/ 1178 h 10000"/>
                <a:gd name="connsiteX213" fmla="*/ 8903 w 10000"/>
                <a:gd name="connsiteY213" fmla="*/ 1242 h 10000"/>
                <a:gd name="connsiteX214" fmla="*/ 8927 w 10000"/>
                <a:gd name="connsiteY214" fmla="*/ 1324 h 10000"/>
                <a:gd name="connsiteX215" fmla="*/ 8976 w 10000"/>
                <a:gd name="connsiteY215" fmla="*/ 1452 h 10000"/>
                <a:gd name="connsiteX216" fmla="*/ 9000 w 10000"/>
                <a:gd name="connsiteY216" fmla="*/ 1534 h 10000"/>
                <a:gd name="connsiteX217" fmla="*/ 9105 w 10000"/>
                <a:gd name="connsiteY217" fmla="*/ 1571 h 10000"/>
                <a:gd name="connsiteX218" fmla="*/ 9097 w 10000"/>
                <a:gd name="connsiteY218" fmla="*/ 1808 h 10000"/>
                <a:gd name="connsiteX219" fmla="*/ 9105 w 10000"/>
                <a:gd name="connsiteY219" fmla="*/ 1890 h 10000"/>
                <a:gd name="connsiteX220" fmla="*/ 9105 w 10000"/>
                <a:gd name="connsiteY220" fmla="*/ 2000 h 10000"/>
                <a:gd name="connsiteX221" fmla="*/ 9129 w 10000"/>
                <a:gd name="connsiteY221" fmla="*/ 2091 h 10000"/>
                <a:gd name="connsiteX222" fmla="*/ 9242 w 10000"/>
                <a:gd name="connsiteY222" fmla="*/ 2146 h 10000"/>
                <a:gd name="connsiteX223" fmla="*/ 9202 w 10000"/>
                <a:gd name="connsiteY223" fmla="*/ 2247 h 10000"/>
                <a:gd name="connsiteX224" fmla="*/ 9266 w 10000"/>
                <a:gd name="connsiteY224" fmla="*/ 2356 h 10000"/>
                <a:gd name="connsiteX225" fmla="*/ 9266 w 10000"/>
                <a:gd name="connsiteY225" fmla="*/ 2447 h 10000"/>
                <a:gd name="connsiteX226" fmla="*/ 9290 w 10000"/>
                <a:gd name="connsiteY226" fmla="*/ 2557 h 10000"/>
                <a:gd name="connsiteX227" fmla="*/ 9363 w 10000"/>
                <a:gd name="connsiteY227" fmla="*/ 2630 h 10000"/>
                <a:gd name="connsiteX228" fmla="*/ 9363 w 10000"/>
                <a:gd name="connsiteY228" fmla="*/ 2639 h 10000"/>
                <a:gd name="connsiteX229" fmla="*/ 9347 w 10000"/>
                <a:gd name="connsiteY229" fmla="*/ 2767 h 10000"/>
                <a:gd name="connsiteX230" fmla="*/ 9347 w 10000"/>
                <a:gd name="connsiteY230" fmla="*/ 2886 h 10000"/>
                <a:gd name="connsiteX231" fmla="*/ 9411 w 10000"/>
                <a:gd name="connsiteY231" fmla="*/ 3096 h 10000"/>
                <a:gd name="connsiteX232" fmla="*/ 9710 w 10000"/>
                <a:gd name="connsiteY232" fmla="*/ 3123 h 10000"/>
                <a:gd name="connsiteX233" fmla="*/ 9782 w 10000"/>
                <a:gd name="connsiteY233" fmla="*/ 3324 h 10000"/>
                <a:gd name="connsiteX234" fmla="*/ 9782 w 10000"/>
                <a:gd name="connsiteY234" fmla="*/ 3516 h 10000"/>
                <a:gd name="connsiteX235" fmla="*/ 9806 w 10000"/>
                <a:gd name="connsiteY235" fmla="*/ 3708 h 10000"/>
                <a:gd name="connsiteX236" fmla="*/ 9927 w 10000"/>
                <a:gd name="connsiteY236" fmla="*/ 3817 h 10000"/>
                <a:gd name="connsiteX237" fmla="*/ 9968 w 10000"/>
                <a:gd name="connsiteY237" fmla="*/ 4091 h 10000"/>
                <a:gd name="connsiteX238" fmla="*/ 10000 w 10000"/>
                <a:gd name="connsiteY238" fmla="*/ 4274 h 10000"/>
                <a:gd name="connsiteX239" fmla="*/ 9927 w 10000"/>
                <a:gd name="connsiteY239" fmla="*/ 4466 h 10000"/>
                <a:gd name="connsiteX240" fmla="*/ 9992 w 10000"/>
                <a:gd name="connsiteY240" fmla="*/ 4530 h 10000"/>
                <a:gd name="connsiteX241" fmla="*/ 9798 w 10000"/>
                <a:gd name="connsiteY241" fmla="*/ 4603 h 10000"/>
                <a:gd name="connsiteX242" fmla="*/ 9677 w 10000"/>
                <a:gd name="connsiteY242" fmla="*/ 4785 h 10000"/>
                <a:gd name="connsiteX243" fmla="*/ 9629 w 10000"/>
                <a:gd name="connsiteY243" fmla="*/ 4895 h 10000"/>
                <a:gd name="connsiteX244" fmla="*/ 9532 w 10000"/>
                <a:gd name="connsiteY244" fmla="*/ 5059 h 10000"/>
                <a:gd name="connsiteX245" fmla="*/ 9419 w 10000"/>
                <a:gd name="connsiteY245" fmla="*/ 5041 h 10000"/>
                <a:gd name="connsiteX246" fmla="*/ 9274 w 10000"/>
                <a:gd name="connsiteY246" fmla="*/ 5151 h 10000"/>
                <a:gd name="connsiteX247" fmla="*/ 9266 w 10000"/>
                <a:gd name="connsiteY247" fmla="*/ 5260 h 10000"/>
                <a:gd name="connsiteX248" fmla="*/ 9145 w 10000"/>
                <a:gd name="connsiteY248" fmla="*/ 5315 h 10000"/>
                <a:gd name="connsiteX249" fmla="*/ 9024 w 10000"/>
                <a:gd name="connsiteY249" fmla="*/ 5333 h 10000"/>
                <a:gd name="connsiteX250" fmla="*/ 8960 w 10000"/>
                <a:gd name="connsiteY250" fmla="*/ 5388 h 10000"/>
                <a:gd name="connsiteX251" fmla="*/ 8831 w 10000"/>
                <a:gd name="connsiteY251" fmla="*/ 5397 h 10000"/>
                <a:gd name="connsiteX252" fmla="*/ 8718 w 10000"/>
                <a:gd name="connsiteY252" fmla="*/ 5370 h 10000"/>
                <a:gd name="connsiteX253" fmla="*/ 8597 w 10000"/>
                <a:gd name="connsiteY253" fmla="*/ 5388 h 10000"/>
                <a:gd name="connsiteX254" fmla="*/ 8548 w 10000"/>
                <a:gd name="connsiteY254" fmla="*/ 5470 h 10000"/>
                <a:gd name="connsiteX255" fmla="*/ 8468 w 10000"/>
                <a:gd name="connsiteY255" fmla="*/ 5534 h 10000"/>
                <a:gd name="connsiteX256" fmla="*/ 8468 w 10000"/>
                <a:gd name="connsiteY256" fmla="*/ 5699 h 10000"/>
                <a:gd name="connsiteX257" fmla="*/ 8476 w 10000"/>
                <a:gd name="connsiteY257" fmla="*/ 5781 h 10000"/>
                <a:gd name="connsiteX258" fmla="*/ 8492 w 10000"/>
                <a:gd name="connsiteY258" fmla="*/ 5890 h 10000"/>
                <a:gd name="connsiteX259" fmla="*/ 8427 w 10000"/>
                <a:gd name="connsiteY259" fmla="*/ 5963 h 10000"/>
                <a:gd name="connsiteX260" fmla="*/ 8395 w 10000"/>
                <a:gd name="connsiteY260" fmla="*/ 6027 h 10000"/>
                <a:gd name="connsiteX261" fmla="*/ 8355 w 10000"/>
                <a:gd name="connsiteY261" fmla="*/ 6082 h 10000"/>
                <a:gd name="connsiteX262" fmla="*/ 8258 w 10000"/>
                <a:gd name="connsiteY262" fmla="*/ 6137 h 10000"/>
                <a:gd name="connsiteX263" fmla="*/ 8185 w 10000"/>
                <a:gd name="connsiteY263" fmla="*/ 6210 h 10000"/>
                <a:gd name="connsiteX264" fmla="*/ 8137 w 10000"/>
                <a:gd name="connsiteY264" fmla="*/ 6247 h 10000"/>
                <a:gd name="connsiteX265" fmla="*/ 8040 w 10000"/>
                <a:gd name="connsiteY265" fmla="*/ 6301 h 10000"/>
                <a:gd name="connsiteX266" fmla="*/ 8032 w 10000"/>
                <a:gd name="connsiteY266" fmla="*/ 6429 h 10000"/>
                <a:gd name="connsiteX267" fmla="*/ 8056 w 10000"/>
                <a:gd name="connsiteY267" fmla="*/ 6511 h 10000"/>
                <a:gd name="connsiteX268" fmla="*/ 8032 w 10000"/>
                <a:gd name="connsiteY268" fmla="*/ 6630 h 10000"/>
                <a:gd name="connsiteX269" fmla="*/ 7911 w 10000"/>
                <a:gd name="connsiteY269" fmla="*/ 6658 h 10000"/>
                <a:gd name="connsiteX270" fmla="*/ 7774 w 10000"/>
                <a:gd name="connsiteY270" fmla="*/ 6712 h 10000"/>
                <a:gd name="connsiteX271" fmla="*/ 7532 w 10000"/>
                <a:gd name="connsiteY271" fmla="*/ 6740 h 10000"/>
                <a:gd name="connsiteX272" fmla="*/ 7476 w 10000"/>
                <a:gd name="connsiteY272" fmla="*/ 6813 h 10000"/>
                <a:gd name="connsiteX273" fmla="*/ 7363 w 10000"/>
                <a:gd name="connsiteY273" fmla="*/ 6822 h 10000"/>
                <a:gd name="connsiteX274" fmla="*/ 7234 w 10000"/>
                <a:gd name="connsiteY274" fmla="*/ 6840 h 10000"/>
                <a:gd name="connsiteX275" fmla="*/ 7048 w 10000"/>
                <a:gd name="connsiteY275" fmla="*/ 6895 h 10000"/>
                <a:gd name="connsiteX276" fmla="*/ 6903 w 10000"/>
                <a:gd name="connsiteY276" fmla="*/ 6877 h 10000"/>
                <a:gd name="connsiteX277" fmla="*/ 6758 w 10000"/>
                <a:gd name="connsiteY277" fmla="*/ 6904 h 10000"/>
                <a:gd name="connsiteX278" fmla="*/ 6581 w 10000"/>
                <a:gd name="connsiteY278" fmla="*/ 6877 h 10000"/>
                <a:gd name="connsiteX279" fmla="*/ 6508 w 10000"/>
                <a:gd name="connsiteY279" fmla="*/ 6785 h 10000"/>
                <a:gd name="connsiteX280" fmla="*/ 6363 w 10000"/>
                <a:gd name="connsiteY280" fmla="*/ 6767 h 10000"/>
                <a:gd name="connsiteX281" fmla="*/ 6274 w 10000"/>
                <a:gd name="connsiteY281" fmla="*/ 6849 h 10000"/>
                <a:gd name="connsiteX282" fmla="*/ 6202 w 10000"/>
                <a:gd name="connsiteY282" fmla="*/ 6959 h 10000"/>
                <a:gd name="connsiteX283" fmla="*/ 6250 w 10000"/>
                <a:gd name="connsiteY283" fmla="*/ 7087 h 10000"/>
                <a:gd name="connsiteX284" fmla="*/ 6315 w 10000"/>
                <a:gd name="connsiteY284" fmla="*/ 7114 h 10000"/>
                <a:gd name="connsiteX285" fmla="*/ 6347 w 10000"/>
                <a:gd name="connsiteY285" fmla="*/ 7178 h 10000"/>
                <a:gd name="connsiteX286" fmla="*/ 6387 w 10000"/>
                <a:gd name="connsiteY286" fmla="*/ 7288 h 10000"/>
                <a:gd name="connsiteX287" fmla="*/ 6347 w 10000"/>
                <a:gd name="connsiteY287" fmla="*/ 7397 h 10000"/>
                <a:gd name="connsiteX288" fmla="*/ 6363 w 10000"/>
                <a:gd name="connsiteY288" fmla="*/ 7525 h 10000"/>
                <a:gd name="connsiteX289" fmla="*/ 6363 w 10000"/>
                <a:gd name="connsiteY289" fmla="*/ 7662 h 10000"/>
                <a:gd name="connsiteX290" fmla="*/ 6387 w 10000"/>
                <a:gd name="connsiteY290" fmla="*/ 7799 h 10000"/>
                <a:gd name="connsiteX291" fmla="*/ 6460 w 10000"/>
                <a:gd name="connsiteY291" fmla="*/ 7909 h 10000"/>
                <a:gd name="connsiteX292" fmla="*/ 6508 w 10000"/>
                <a:gd name="connsiteY292" fmla="*/ 8018 h 10000"/>
                <a:gd name="connsiteX293" fmla="*/ 6516 w 10000"/>
                <a:gd name="connsiteY293" fmla="*/ 8164 h 10000"/>
                <a:gd name="connsiteX294" fmla="*/ 6508 w 10000"/>
                <a:gd name="connsiteY294" fmla="*/ 8320 h 10000"/>
                <a:gd name="connsiteX295" fmla="*/ 6508 w 10000"/>
                <a:gd name="connsiteY295" fmla="*/ 8466 h 10000"/>
                <a:gd name="connsiteX0" fmla="*/ 6508 w 10000"/>
                <a:gd name="connsiteY0" fmla="*/ 8466 h 10000"/>
                <a:gd name="connsiteX1" fmla="*/ 6726 w 10000"/>
                <a:gd name="connsiteY1" fmla="*/ 8539 h 10000"/>
                <a:gd name="connsiteX2" fmla="*/ 6798 w 10000"/>
                <a:gd name="connsiteY2" fmla="*/ 8676 h 10000"/>
                <a:gd name="connsiteX3" fmla="*/ 6968 w 10000"/>
                <a:gd name="connsiteY3" fmla="*/ 8767 h 10000"/>
                <a:gd name="connsiteX4" fmla="*/ 7048 w 10000"/>
                <a:gd name="connsiteY4" fmla="*/ 8849 h 10000"/>
                <a:gd name="connsiteX5" fmla="*/ 7073 w 10000"/>
                <a:gd name="connsiteY5" fmla="*/ 8932 h 10000"/>
                <a:gd name="connsiteX6" fmla="*/ 7169 w 10000"/>
                <a:gd name="connsiteY6" fmla="*/ 9068 h 10000"/>
                <a:gd name="connsiteX7" fmla="*/ 7097 w 10000"/>
                <a:gd name="connsiteY7" fmla="*/ 9196 h 10000"/>
                <a:gd name="connsiteX8" fmla="*/ 7016 w 10000"/>
                <a:gd name="connsiteY8" fmla="*/ 9342 h 10000"/>
                <a:gd name="connsiteX9" fmla="*/ 6903 w 10000"/>
                <a:gd name="connsiteY9" fmla="*/ 9479 h 10000"/>
                <a:gd name="connsiteX10" fmla="*/ 6806 w 10000"/>
                <a:gd name="connsiteY10" fmla="*/ 9470 h 10000"/>
                <a:gd name="connsiteX11" fmla="*/ 6677 w 10000"/>
                <a:gd name="connsiteY11" fmla="*/ 9507 h 10000"/>
                <a:gd name="connsiteX12" fmla="*/ 6540 w 10000"/>
                <a:gd name="connsiteY12" fmla="*/ 9589 h 10000"/>
                <a:gd name="connsiteX13" fmla="*/ 6419 w 10000"/>
                <a:gd name="connsiteY13" fmla="*/ 9635 h 10000"/>
                <a:gd name="connsiteX14" fmla="*/ 6347 w 10000"/>
                <a:gd name="connsiteY14" fmla="*/ 9607 h 10000"/>
                <a:gd name="connsiteX15" fmla="*/ 6194 w 10000"/>
                <a:gd name="connsiteY15" fmla="*/ 9616 h 10000"/>
                <a:gd name="connsiteX16" fmla="*/ 6097 w 10000"/>
                <a:gd name="connsiteY16" fmla="*/ 9635 h 10000"/>
                <a:gd name="connsiteX17" fmla="*/ 5879 w 10000"/>
                <a:gd name="connsiteY17" fmla="*/ 9726 h 10000"/>
                <a:gd name="connsiteX18" fmla="*/ 5782 w 10000"/>
                <a:gd name="connsiteY18" fmla="*/ 9735 h 10000"/>
                <a:gd name="connsiteX19" fmla="*/ 5661 w 10000"/>
                <a:gd name="connsiteY19" fmla="*/ 9836 h 10000"/>
                <a:gd name="connsiteX20" fmla="*/ 5573 w 10000"/>
                <a:gd name="connsiteY20" fmla="*/ 9836 h 10000"/>
                <a:gd name="connsiteX21" fmla="*/ 5516 w 10000"/>
                <a:gd name="connsiteY21" fmla="*/ 9918 h 10000"/>
                <a:gd name="connsiteX22" fmla="*/ 5395 w 10000"/>
                <a:gd name="connsiteY22" fmla="*/ 9973 h 10000"/>
                <a:gd name="connsiteX23" fmla="*/ 5274 w 10000"/>
                <a:gd name="connsiteY23" fmla="*/ 10000 h 10000"/>
                <a:gd name="connsiteX24" fmla="*/ 5202 w 10000"/>
                <a:gd name="connsiteY24" fmla="*/ 9900 h 10000"/>
                <a:gd name="connsiteX25" fmla="*/ 5202 w 10000"/>
                <a:gd name="connsiteY25" fmla="*/ 9644 h 10000"/>
                <a:gd name="connsiteX26" fmla="*/ 4968 w 10000"/>
                <a:gd name="connsiteY26" fmla="*/ 9626 h 10000"/>
                <a:gd name="connsiteX27" fmla="*/ 4871 w 10000"/>
                <a:gd name="connsiteY27" fmla="*/ 9562 h 10000"/>
                <a:gd name="connsiteX28" fmla="*/ 4750 w 10000"/>
                <a:gd name="connsiteY28" fmla="*/ 9434 h 10000"/>
                <a:gd name="connsiteX29" fmla="*/ 4629 w 10000"/>
                <a:gd name="connsiteY29" fmla="*/ 9406 h 10000"/>
                <a:gd name="connsiteX30" fmla="*/ 4500 w 10000"/>
                <a:gd name="connsiteY30" fmla="*/ 9406 h 10000"/>
                <a:gd name="connsiteX31" fmla="*/ 4339 w 10000"/>
                <a:gd name="connsiteY31" fmla="*/ 9315 h 10000"/>
                <a:gd name="connsiteX32" fmla="*/ 4024 w 10000"/>
                <a:gd name="connsiteY32" fmla="*/ 9324 h 10000"/>
                <a:gd name="connsiteX33" fmla="*/ 3831 w 10000"/>
                <a:gd name="connsiteY33" fmla="*/ 9233 h 10000"/>
                <a:gd name="connsiteX34" fmla="*/ 3613 w 10000"/>
                <a:gd name="connsiteY34" fmla="*/ 9242 h 10000"/>
                <a:gd name="connsiteX35" fmla="*/ 3516 w 10000"/>
                <a:gd name="connsiteY35" fmla="*/ 9178 h 10000"/>
                <a:gd name="connsiteX36" fmla="*/ 3395 w 10000"/>
                <a:gd name="connsiteY36" fmla="*/ 9187 h 10000"/>
                <a:gd name="connsiteX37" fmla="*/ 3242 w 10000"/>
                <a:gd name="connsiteY37" fmla="*/ 9187 h 10000"/>
                <a:gd name="connsiteX38" fmla="*/ 3097 w 10000"/>
                <a:gd name="connsiteY38" fmla="*/ 9151 h 10000"/>
                <a:gd name="connsiteX39" fmla="*/ 3008 w 10000"/>
                <a:gd name="connsiteY39" fmla="*/ 9050 h 10000"/>
                <a:gd name="connsiteX40" fmla="*/ 2879 w 10000"/>
                <a:gd name="connsiteY40" fmla="*/ 9041 h 10000"/>
                <a:gd name="connsiteX41" fmla="*/ 2806 w 10000"/>
                <a:gd name="connsiteY41" fmla="*/ 9123 h 10000"/>
                <a:gd name="connsiteX42" fmla="*/ 2597 w 10000"/>
                <a:gd name="connsiteY42" fmla="*/ 9105 h 10000"/>
                <a:gd name="connsiteX43" fmla="*/ 2500 w 10000"/>
                <a:gd name="connsiteY43" fmla="*/ 9215 h 10000"/>
                <a:gd name="connsiteX44" fmla="*/ 2516 w 10000"/>
                <a:gd name="connsiteY44" fmla="*/ 9324 h 10000"/>
                <a:gd name="connsiteX45" fmla="*/ 2379 w 10000"/>
                <a:gd name="connsiteY45" fmla="*/ 9479 h 10000"/>
                <a:gd name="connsiteX46" fmla="*/ 2274 w 10000"/>
                <a:gd name="connsiteY46" fmla="*/ 9507 h 10000"/>
                <a:gd name="connsiteX47" fmla="*/ 2274 w 10000"/>
                <a:gd name="connsiteY47" fmla="*/ 9644 h 10000"/>
                <a:gd name="connsiteX48" fmla="*/ 2226 w 10000"/>
                <a:gd name="connsiteY48" fmla="*/ 9753 h 10000"/>
                <a:gd name="connsiteX49" fmla="*/ 2137 w 10000"/>
                <a:gd name="connsiteY49" fmla="*/ 9863 h 10000"/>
                <a:gd name="connsiteX50" fmla="*/ 2081 w 10000"/>
                <a:gd name="connsiteY50" fmla="*/ 9790 h 10000"/>
                <a:gd name="connsiteX51" fmla="*/ 1871 w 10000"/>
                <a:gd name="connsiteY51" fmla="*/ 9571 h 10000"/>
                <a:gd name="connsiteX52" fmla="*/ 1750 w 10000"/>
                <a:gd name="connsiteY52" fmla="*/ 9626 h 10000"/>
                <a:gd name="connsiteX53" fmla="*/ 1669 w 10000"/>
                <a:gd name="connsiteY53" fmla="*/ 9753 h 10000"/>
                <a:gd name="connsiteX54" fmla="*/ 1427 w 10000"/>
                <a:gd name="connsiteY54" fmla="*/ 9790 h 10000"/>
                <a:gd name="connsiteX55" fmla="*/ 1315 w 10000"/>
                <a:gd name="connsiteY55" fmla="*/ 9726 h 10000"/>
                <a:gd name="connsiteX56" fmla="*/ 1242 w 10000"/>
                <a:gd name="connsiteY56" fmla="*/ 9644 h 10000"/>
                <a:gd name="connsiteX57" fmla="*/ 1161 w 10000"/>
                <a:gd name="connsiteY57" fmla="*/ 9562 h 10000"/>
                <a:gd name="connsiteX58" fmla="*/ 968 w 10000"/>
                <a:gd name="connsiteY58" fmla="*/ 9543 h 10000"/>
                <a:gd name="connsiteX59" fmla="*/ 895 w 10000"/>
                <a:gd name="connsiteY59" fmla="*/ 9479 h 10000"/>
                <a:gd name="connsiteX60" fmla="*/ 847 w 10000"/>
                <a:gd name="connsiteY60" fmla="*/ 9370 h 10000"/>
                <a:gd name="connsiteX61" fmla="*/ 806 w 10000"/>
                <a:gd name="connsiteY61" fmla="*/ 9315 h 10000"/>
                <a:gd name="connsiteX62" fmla="*/ 774 w 10000"/>
                <a:gd name="connsiteY62" fmla="*/ 9233 h 10000"/>
                <a:gd name="connsiteX63" fmla="*/ 685 w 10000"/>
                <a:gd name="connsiteY63" fmla="*/ 9205 h 10000"/>
                <a:gd name="connsiteX64" fmla="*/ 589 w 10000"/>
                <a:gd name="connsiteY64" fmla="*/ 9205 h 10000"/>
                <a:gd name="connsiteX65" fmla="*/ 516 w 10000"/>
                <a:gd name="connsiteY65" fmla="*/ 9178 h 10000"/>
                <a:gd name="connsiteX66" fmla="*/ 444 w 10000"/>
                <a:gd name="connsiteY66" fmla="*/ 9132 h 10000"/>
                <a:gd name="connsiteX67" fmla="*/ 323 w 10000"/>
                <a:gd name="connsiteY67" fmla="*/ 9132 h 10000"/>
                <a:gd name="connsiteX68" fmla="*/ 202 w 10000"/>
                <a:gd name="connsiteY68" fmla="*/ 9132 h 10000"/>
                <a:gd name="connsiteX69" fmla="*/ 105 w 10000"/>
                <a:gd name="connsiteY69" fmla="*/ 9078 h 10000"/>
                <a:gd name="connsiteX70" fmla="*/ 0 w 10000"/>
                <a:gd name="connsiteY70" fmla="*/ 9023 h 10000"/>
                <a:gd name="connsiteX71" fmla="*/ 32 w 10000"/>
                <a:gd name="connsiteY71" fmla="*/ 8932 h 10000"/>
                <a:gd name="connsiteX72" fmla="*/ 48 w 10000"/>
                <a:gd name="connsiteY72" fmla="*/ 8795 h 10000"/>
                <a:gd name="connsiteX73" fmla="*/ 56 w 10000"/>
                <a:gd name="connsiteY73" fmla="*/ 8685 h 10000"/>
                <a:gd name="connsiteX74" fmla="*/ 105 w 10000"/>
                <a:gd name="connsiteY74" fmla="*/ 8530 h 10000"/>
                <a:gd name="connsiteX75" fmla="*/ 105 w 10000"/>
                <a:gd name="connsiteY75" fmla="*/ 8438 h 10000"/>
                <a:gd name="connsiteX76" fmla="*/ 105 w 10000"/>
                <a:gd name="connsiteY76" fmla="*/ 8329 h 10000"/>
                <a:gd name="connsiteX77" fmla="*/ 202 w 10000"/>
                <a:gd name="connsiteY77" fmla="*/ 8228 h 10000"/>
                <a:gd name="connsiteX78" fmla="*/ 298 w 10000"/>
                <a:gd name="connsiteY78" fmla="*/ 8146 h 10000"/>
                <a:gd name="connsiteX79" fmla="*/ 315 w 10000"/>
                <a:gd name="connsiteY79" fmla="*/ 8082 h 10000"/>
                <a:gd name="connsiteX80" fmla="*/ 339 w 10000"/>
                <a:gd name="connsiteY80" fmla="*/ 8009 h 10000"/>
                <a:gd name="connsiteX81" fmla="*/ 323 w 10000"/>
                <a:gd name="connsiteY81" fmla="*/ 7927 h 10000"/>
                <a:gd name="connsiteX82" fmla="*/ 363 w 10000"/>
                <a:gd name="connsiteY82" fmla="*/ 7790 h 10000"/>
                <a:gd name="connsiteX83" fmla="*/ 435 w 10000"/>
                <a:gd name="connsiteY83" fmla="*/ 7671 h 10000"/>
                <a:gd name="connsiteX84" fmla="*/ 508 w 10000"/>
                <a:gd name="connsiteY84" fmla="*/ 7534 h 10000"/>
                <a:gd name="connsiteX85" fmla="*/ 492 w 10000"/>
                <a:gd name="connsiteY85" fmla="*/ 7406 h 10000"/>
                <a:gd name="connsiteX86" fmla="*/ 653 w 10000"/>
                <a:gd name="connsiteY86" fmla="*/ 7370 h 10000"/>
                <a:gd name="connsiteX87" fmla="*/ 806 w 10000"/>
                <a:gd name="connsiteY87" fmla="*/ 7260 h 10000"/>
                <a:gd name="connsiteX88" fmla="*/ 774 w 10000"/>
                <a:gd name="connsiteY88" fmla="*/ 6922 h 10000"/>
                <a:gd name="connsiteX89" fmla="*/ 895 w 10000"/>
                <a:gd name="connsiteY89" fmla="*/ 6822 h 10000"/>
                <a:gd name="connsiteX90" fmla="*/ 919 w 10000"/>
                <a:gd name="connsiteY90" fmla="*/ 6411 h 10000"/>
                <a:gd name="connsiteX91" fmla="*/ 823 w 10000"/>
                <a:gd name="connsiteY91" fmla="*/ 6374 h 10000"/>
                <a:gd name="connsiteX92" fmla="*/ 734 w 10000"/>
                <a:gd name="connsiteY92" fmla="*/ 6301 h 10000"/>
                <a:gd name="connsiteX93" fmla="*/ 685 w 10000"/>
                <a:gd name="connsiteY93" fmla="*/ 6155 h 10000"/>
                <a:gd name="connsiteX94" fmla="*/ 565 w 10000"/>
                <a:gd name="connsiteY94" fmla="*/ 6037 h 10000"/>
                <a:gd name="connsiteX95" fmla="*/ 492 w 10000"/>
                <a:gd name="connsiteY95" fmla="*/ 5982 h 10000"/>
                <a:gd name="connsiteX96" fmla="*/ 435 w 10000"/>
                <a:gd name="connsiteY96" fmla="*/ 5781 h 10000"/>
                <a:gd name="connsiteX97" fmla="*/ 435 w 10000"/>
                <a:gd name="connsiteY97" fmla="*/ 5680 h 10000"/>
                <a:gd name="connsiteX98" fmla="*/ 444 w 10000"/>
                <a:gd name="connsiteY98" fmla="*/ 5507 h 10000"/>
                <a:gd name="connsiteX99" fmla="*/ 435 w 10000"/>
                <a:gd name="connsiteY99" fmla="*/ 5352 h 10000"/>
                <a:gd name="connsiteX100" fmla="*/ 395 w 10000"/>
                <a:gd name="connsiteY100" fmla="*/ 5315 h 10000"/>
                <a:gd name="connsiteX101" fmla="*/ 395 w 10000"/>
                <a:gd name="connsiteY101" fmla="*/ 5233 h 10000"/>
                <a:gd name="connsiteX102" fmla="*/ 411 w 10000"/>
                <a:gd name="connsiteY102" fmla="*/ 5132 h 10000"/>
                <a:gd name="connsiteX103" fmla="*/ 363 w 10000"/>
                <a:gd name="connsiteY103" fmla="*/ 5068 h 10000"/>
                <a:gd name="connsiteX104" fmla="*/ 250 w 10000"/>
                <a:gd name="connsiteY104" fmla="*/ 4904 h 10000"/>
                <a:gd name="connsiteX105" fmla="*/ 339 w 10000"/>
                <a:gd name="connsiteY105" fmla="*/ 4986 h 10000"/>
                <a:gd name="connsiteX106" fmla="*/ 121 w 10000"/>
                <a:gd name="connsiteY106" fmla="*/ 4776 h 10000"/>
                <a:gd name="connsiteX107" fmla="*/ 73 w 10000"/>
                <a:gd name="connsiteY107" fmla="*/ 4612 h 10000"/>
                <a:gd name="connsiteX108" fmla="*/ 177 w 10000"/>
                <a:gd name="connsiteY108" fmla="*/ 4603 h 10000"/>
                <a:gd name="connsiteX109" fmla="*/ 274 w 10000"/>
                <a:gd name="connsiteY109" fmla="*/ 4603 h 10000"/>
                <a:gd name="connsiteX110" fmla="*/ 419 w 10000"/>
                <a:gd name="connsiteY110" fmla="*/ 4575 h 10000"/>
                <a:gd name="connsiteX111" fmla="*/ 629 w 10000"/>
                <a:gd name="connsiteY111" fmla="*/ 4575 h 10000"/>
                <a:gd name="connsiteX112" fmla="*/ 750 w 10000"/>
                <a:gd name="connsiteY112" fmla="*/ 4466 h 10000"/>
                <a:gd name="connsiteX113" fmla="*/ 895 w 10000"/>
                <a:gd name="connsiteY113" fmla="*/ 4438 h 10000"/>
                <a:gd name="connsiteX114" fmla="*/ 879 w 10000"/>
                <a:gd name="connsiteY114" fmla="*/ 4247 h 10000"/>
                <a:gd name="connsiteX115" fmla="*/ 1048 w 10000"/>
                <a:gd name="connsiteY115" fmla="*/ 4247 h 10000"/>
                <a:gd name="connsiteX116" fmla="*/ 1306 w 10000"/>
                <a:gd name="connsiteY116" fmla="*/ 4091 h 10000"/>
                <a:gd name="connsiteX117" fmla="*/ 1460 w 10000"/>
                <a:gd name="connsiteY117" fmla="*/ 4082 h 10000"/>
                <a:gd name="connsiteX118" fmla="*/ 1573 w 10000"/>
                <a:gd name="connsiteY118" fmla="*/ 4137 h 10000"/>
                <a:gd name="connsiteX119" fmla="*/ 1766 w 10000"/>
                <a:gd name="connsiteY119" fmla="*/ 4137 h 10000"/>
                <a:gd name="connsiteX120" fmla="*/ 1871 w 10000"/>
                <a:gd name="connsiteY120" fmla="*/ 4192 h 10000"/>
                <a:gd name="connsiteX121" fmla="*/ 2056 w 10000"/>
                <a:gd name="connsiteY121" fmla="*/ 4219 h 10000"/>
                <a:gd name="connsiteX122" fmla="*/ 2137 w 10000"/>
                <a:gd name="connsiteY122" fmla="*/ 4082 h 10000"/>
                <a:gd name="connsiteX123" fmla="*/ 2258 w 10000"/>
                <a:gd name="connsiteY123" fmla="*/ 4110 h 10000"/>
                <a:gd name="connsiteX124" fmla="*/ 2371 w 10000"/>
                <a:gd name="connsiteY124" fmla="*/ 4000 h 10000"/>
                <a:gd name="connsiteX125" fmla="*/ 2589 w 10000"/>
                <a:gd name="connsiteY125" fmla="*/ 3927 h 10000"/>
                <a:gd name="connsiteX126" fmla="*/ 2782 w 10000"/>
                <a:gd name="connsiteY126" fmla="*/ 3781 h 10000"/>
                <a:gd name="connsiteX127" fmla="*/ 2855 w 10000"/>
                <a:gd name="connsiteY127" fmla="*/ 3708 h 10000"/>
                <a:gd name="connsiteX128" fmla="*/ 2863 w 10000"/>
                <a:gd name="connsiteY128" fmla="*/ 3589 h 10000"/>
                <a:gd name="connsiteX129" fmla="*/ 2960 w 10000"/>
                <a:gd name="connsiteY129" fmla="*/ 3489 h 10000"/>
                <a:gd name="connsiteX130" fmla="*/ 2984 w 10000"/>
                <a:gd name="connsiteY130" fmla="*/ 3370 h 10000"/>
                <a:gd name="connsiteX131" fmla="*/ 3000 w 10000"/>
                <a:gd name="connsiteY131" fmla="*/ 3215 h 10000"/>
                <a:gd name="connsiteX132" fmla="*/ 3073 w 10000"/>
                <a:gd name="connsiteY132" fmla="*/ 3068 h 10000"/>
                <a:gd name="connsiteX133" fmla="*/ 3105 w 10000"/>
                <a:gd name="connsiteY133" fmla="*/ 2932 h 10000"/>
                <a:gd name="connsiteX134" fmla="*/ 3153 w 10000"/>
                <a:gd name="connsiteY134" fmla="*/ 2822 h 10000"/>
                <a:gd name="connsiteX135" fmla="*/ 3177 w 10000"/>
                <a:gd name="connsiteY135" fmla="*/ 2694 h 10000"/>
                <a:gd name="connsiteX136" fmla="*/ 3290 w 10000"/>
                <a:gd name="connsiteY136" fmla="*/ 2630 h 10000"/>
                <a:gd name="connsiteX137" fmla="*/ 3363 w 10000"/>
                <a:gd name="connsiteY137" fmla="*/ 2493 h 10000"/>
                <a:gd name="connsiteX138" fmla="*/ 3339 w 10000"/>
                <a:gd name="connsiteY138" fmla="*/ 2384 h 10000"/>
                <a:gd name="connsiteX139" fmla="*/ 3290 w 10000"/>
                <a:gd name="connsiteY139" fmla="*/ 2247 h 10000"/>
                <a:gd name="connsiteX140" fmla="*/ 3250 w 10000"/>
                <a:gd name="connsiteY140" fmla="*/ 2110 h 10000"/>
                <a:gd name="connsiteX141" fmla="*/ 3290 w 10000"/>
                <a:gd name="connsiteY141" fmla="*/ 1945 h 10000"/>
                <a:gd name="connsiteX142" fmla="*/ 3371 w 10000"/>
                <a:gd name="connsiteY142" fmla="*/ 1918 h 10000"/>
                <a:gd name="connsiteX143" fmla="*/ 3516 w 10000"/>
                <a:gd name="connsiteY143" fmla="*/ 1763 h 10000"/>
                <a:gd name="connsiteX144" fmla="*/ 3661 w 10000"/>
                <a:gd name="connsiteY144" fmla="*/ 1781 h 10000"/>
                <a:gd name="connsiteX145" fmla="*/ 3806 w 10000"/>
                <a:gd name="connsiteY145" fmla="*/ 1680 h 10000"/>
                <a:gd name="connsiteX146" fmla="*/ 3831 w 10000"/>
                <a:gd name="connsiteY146" fmla="*/ 1516 h 10000"/>
                <a:gd name="connsiteX147" fmla="*/ 3976 w 10000"/>
                <a:gd name="connsiteY147" fmla="*/ 1434 h 10000"/>
                <a:gd name="connsiteX148" fmla="*/ 4040 w 10000"/>
                <a:gd name="connsiteY148" fmla="*/ 1315 h 10000"/>
                <a:gd name="connsiteX149" fmla="*/ 4121 w 10000"/>
                <a:gd name="connsiteY149" fmla="*/ 1242 h 10000"/>
                <a:gd name="connsiteX150" fmla="*/ 4121 w 10000"/>
                <a:gd name="connsiteY150" fmla="*/ 858 h 10000"/>
                <a:gd name="connsiteX151" fmla="*/ 4169 w 10000"/>
                <a:gd name="connsiteY151" fmla="*/ 694 h 10000"/>
                <a:gd name="connsiteX152" fmla="*/ 4194 w 10000"/>
                <a:gd name="connsiteY152" fmla="*/ 557 h 10000"/>
                <a:gd name="connsiteX153" fmla="*/ 4242 w 10000"/>
                <a:gd name="connsiteY153" fmla="*/ 393 h 10000"/>
                <a:gd name="connsiteX154" fmla="*/ 4290 w 10000"/>
                <a:gd name="connsiteY154" fmla="*/ 329 h 10000"/>
                <a:gd name="connsiteX155" fmla="*/ 4355 w 10000"/>
                <a:gd name="connsiteY155" fmla="*/ 274 h 10000"/>
                <a:gd name="connsiteX156" fmla="*/ 4387 w 10000"/>
                <a:gd name="connsiteY156" fmla="*/ 9 h 10000"/>
                <a:gd name="connsiteX157" fmla="*/ 4645 w 10000"/>
                <a:gd name="connsiteY157" fmla="*/ 0 h 10000"/>
                <a:gd name="connsiteX158" fmla="*/ 4742 w 10000"/>
                <a:gd name="connsiteY158" fmla="*/ 201 h 10000"/>
                <a:gd name="connsiteX159" fmla="*/ 4839 w 10000"/>
                <a:gd name="connsiteY159" fmla="*/ 283 h 10000"/>
                <a:gd name="connsiteX160" fmla="*/ 4960 w 10000"/>
                <a:gd name="connsiteY160" fmla="*/ 365 h 10000"/>
                <a:gd name="connsiteX161" fmla="*/ 5081 w 10000"/>
                <a:gd name="connsiteY161" fmla="*/ 384 h 10000"/>
                <a:gd name="connsiteX162" fmla="*/ 5202 w 10000"/>
                <a:gd name="connsiteY162" fmla="*/ 365 h 10000"/>
                <a:gd name="connsiteX163" fmla="*/ 5274 w 10000"/>
                <a:gd name="connsiteY163" fmla="*/ 530 h 10000"/>
                <a:gd name="connsiteX164" fmla="*/ 5403 w 10000"/>
                <a:gd name="connsiteY164" fmla="*/ 475 h 10000"/>
                <a:gd name="connsiteX165" fmla="*/ 5500 w 10000"/>
                <a:gd name="connsiteY165" fmla="*/ 475 h 10000"/>
                <a:gd name="connsiteX166" fmla="*/ 5597 w 10000"/>
                <a:gd name="connsiteY166" fmla="*/ 384 h 10000"/>
                <a:gd name="connsiteX167" fmla="*/ 5734 w 10000"/>
                <a:gd name="connsiteY167" fmla="*/ 356 h 10000"/>
                <a:gd name="connsiteX168" fmla="*/ 5831 w 10000"/>
                <a:gd name="connsiteY168" fmla="*/ 338 h 10000"/>
                <a:gd name="connsiteX169" fmla="*/ 5911 w 10000"/>
                <a:gd name="connsiteY169" fmla="*/ 301 h 10000"/>
                <a:gd name="connsiteX170" fmla="*/ 6024 w 10000"/>
                <a:gd name="connsiteY170" fmla="*/ 311 h 10000"/>
                <a:gd name="connsiteX171" fmla="*/ 6145 w 10000"/>
                <a:gd name="connsiteY171" fmla="*/ 311 h 10000"/>
                <a:gd name="connsiteX172" fmla="*/ 6226 w 10000"/>
                <a:gd name="connsiteY172" fmla="*/ 420 h 10000"/>
                <a:gd name="connsiteX173" fmla="*/ 6250 w 10000"/>
                <a:gd name="connsiteY173" fmla="*/ 557 h 10000"/>
                <a:gd name="connsiteX174" fmla="*/ 6363 w 10000"/>
                <a:gd name="connsiteY174" fmla="*/ 466 h 10000"/>
                <a:gd name="connsiteX175" fmla="*/ 6444 w 10000"/>
                <a:gd name="connsiteY175" fmla="*/ 311 h 10000"/>
                <a:gd name="connsiteX176" fmla="*/ 6532 w 10000"/>
                <a:gd name="connsiteY176" fmla="*/ 356 h 10000"/>
                <a:gd name="connsiteX177" fmla="*/ 6581 w 10000"/>
                <a:gd name="connsiteY177" fmla="*/ 438 h 10000"/>
                <a:gd name="connsiteX178" fmla="*/ 6653 w 10000"/>
                <a:gd name="connsiteY178" fmla="*/ 493 h 10000"/>
                <a:gd name="connsiteX179" fmla="*/ 6750 w 10000"/>
                <a:gd name="connsiteY179" fmla="*/ 630 h 10000"/>
                <a:gd name="connsiteX180" fmla="*/ 6758 w 10000"/>
                <a:gd name="connsiteY180" fmla="*/ 795 h 10000"/>
                <a:gd name="connsiteX181" fmla="*/ 6855 w 10000"/>
                <a:gd name="connsiteY181" fmla="*/ 804 h 10000"/>
                <a:gd name="connsiteX182" fmla="*/ 6976 w 10000"/>
                <a:gd name="connsiteY182" fmla="*/ 904 h 10000"/>
                <a:gd name="connsiteX183" fmla="*/ 6944 w 10000"/>
                <a:gd name="connsiteY183" fmla="*/ 1041 h 10000"/>
                <a:gd name="connsiteX184" fmla="*/ 6976 w 10000"/>
                <a:gd name="connsiteY184" fmla="*/ 1215 h 10000"/>
                <a:gd name="connsiteX185" fmla="*/ 6952 w 10000"/>
                <a:gd name="connsiteY185" fmla="*/ 1297 h 10000"/>
                <a:gd name="connsiteX186" fmla="*/ 7089 w 10000"/>
                <a:gd name="connsiteY186" fmla="*/ 1516 h 10000"/>
                <a:gd name="connsiteX187" fmla="*/ 7161 w 10000"/>
                <a:gd name="connsiteY187" fmla="*/ 1562 h 10000"/>
                <a:gd name="connsiteX188" fmla="*/ 7234 w 10000"/>
                <a:gd name="connsiteY188" fmla="*/ 1671 h 10000"/>
                <a:gd name="connsiteX189" fmla="*/ 7363 w 10000"/>
                <a:gd name="connsiteY189" fmla="*/ 1653 h 10000"/>
                <a:gd name="connsiteX190" fmla="*/ 7460 w 10000"/>
                <a:gd name="connsiteY190" fmla="*/ 1571 h 10000"/>
                <a:gd name="connsiteX191" fmla="*/ 7573 w 10000"/>
                <a:gd name="connsiteY191" fmla="*/ 1571 h 10000"/>
                <a:gd name="connsiteX192" fmla="*/ 7653 w 10000"/>
                <a:gd name="connsiteY192" fmla="*/ 1626 h 10000"/>
                <a:gd name="connsiteX193" fmla="*/ 7863 w 10000"/>
                <a:gd name="connsiteY193" fmla="*/ 1598 h 10000"/>
                <a:gd name="connsiteX194" fmla="*/ 7960 w 10000"/>
                <a:gd name="connsiteY194" fmla="*/ 1507 h 10000"/>
                <a:gd name="connsiteX195" fmla="*/ 8016 w 10000"/>
                <a:gd name="connsiteY195" fmla="*/ 1379 h 10000"/>
                <a:gd name="connsiteX196" fmla="*/ 8056 w 10000"/>
                <a:gd name="connsiteY196" fmla="*/ 1260 h 10000"/>
                <a:gd name="connsiteX197" fmla="*/ 8056 w 10000"/>
                <a:gd name="connsiteY197" fmla="*/ 1123 h 10000"/>
                <a:gd name="connsiteX198" fmla="*/ 8177 w 10000"/>
                <a:gd name="connsiteY198" fmla="*/ 913 h 10000"/>
                <a:gd name="connsiteX199" fmla="*/ 8306 w 10000"/>
                <a:gd name="connsiteY199" fmla="*/ 868 h 10000"/>
                <a:gd name="connsiteX200" fmla="*/ 8347 w 10000"/>
                <a:gd name="connsiteY200" fmla="*/ 804 h 10000"/>
                <a:gd name="connsiteX201" fmla="*/ 8403 w 10000"/>
                <a:gd name="connsiteY201" fmla="*/ 804 h 10000"/>
                <a:gd name="connsiteX202" fmla="*/ 8476 w 10000"/>
                <a:gd name="connsiteY202" fmla="*/ 822 h 10000"/>
                <a:gd name="connsiteX203" fmla="*/ 8516 w 10000"/>
                <a:gd name="connsiteY203" fmla="*/ 694 h 10000"/>
                <a:gd name="connsiteX204" fmla="*/ 8597 w 10000"/>
                <a:gd name="connsiteY204" fmla="*/ 603 h 10000"/>
                <a:gd name="connsiteX205" fmla="*/ 8621 w 10000"/>
                <a:gd name="connsiteY205" fmla="*/ 466 h 10000"/>
                <a:gd name="connsiteX206" fmla="*/ 8831 w 10000"/>
                <a:gd name="connsiteY206" fmla="*/ 411 h 10000"/>
                <a:gd name="connsiteX207" fmla="*/ 9032 w 10000"/>
                <a:gd name="connsiteY207" fmla="*/ 163 h 10000"/>
                <a:gd name="connsiteX208" fmla="*/ 9200 w 10000"/>
                <a:gd name="connsiteY208" fmla="*/ 151 h 10000"/>
                <a:gd name="connsiteX209" fmla="*/ 8782 w 10000"/>
                <a:gd name="connsiteY209" fmla="*/ 858 h 10000"/>
                <a:gd name="connsiteX210" fmla="*/ 8742 w 10000"/>
                <a:gd name="connsiteY210" fmla="*/ 986 h 10000"/>
                <a:gd name="connsiteX211" fmla="*/ 8758 w 10000"/>
                <a:gd name="connsiteY211" fmla="*/ 1105 h 10000"/>
                <a:gd name="connsiteX212" fmla="*/ 8806 w 10000"/>
                <a:gd name="connsiteY212" fmla="*/ 1178 h 10000"/>
                <a:gd name="connsiteX213" fmla="*/ 8903 w 10000"/>
                <a:gd name="connsiteY213" fmla="*/ 1242 h 10000"/>
                <a:gd name="connsiteX214" fmla="*/ 8927 w 10000"/>
                <a:gd name="connsiteY214" fmla="*/ 1324 h 10000"/>
                <a:gd name="connsiteX215" fmla="*/ 8976 w 10000"/>
                <a:gd name="connsiteY215" fmla="*/ 1452 h 10000"/>
                <a:gd name="connsiteX216" fmla="*/ 9000 w 10000"/>
                <a:gd name="connsiteY216" fmla="*/ 1534 h 10000"/>
                <a:gd name="connsiteX217" fmla="*/ 9105 w 10000"/>
                <a:gd name="connsiteY217" fmla="*/ 1571 h 10000"/>
                <a:gd name="connsiteX218" fmla="*/ 9097 w 10000"/>
                <a:gd name="connsiteY218" fmla="*/ 1808 h 10000"/>
                <a:gd name="connsiteX219" fmla="*/ 9105 w 10000"/>
                <a:gd name="connsiteY219" fmla="*/ 1890 h 10000"/>
                <a:gd name="connsiteX220" fmla="*/ 9105 w 10000"/>
                <a:gd name="connsiteY220" fmla="*/ 2000 h 10000"/>
                <a:gd name="connsiteX221" fmla="*/ 9129 w 10000"/>
                <a:gd name="connsiteY221" fmla="*/ 2091 h 10000"/>
                <a:gd name="connsiteX222" fmla="*/ 9242 w 10000"/>
                <a:gd name="connsiteY222" fmla="*/ 2146 h 10000"/>
                <a:gd name="connsiteX223" fmla="*/ 9202 w 10000"/>
                <a:gd name="connsiteY223" fmla="*/ 2247 h 10000"/>
                <a:gd name="connsiteX224" fmla="*/ 9266 w 10000"/>
                <a:gd name="connsiteY224" fmla="*/ 2356 h 10000"/>
                <a:gd name="connsiteX225" fmla="*/ 9266 w 10000"/>
                <a:gd name="connsiteY225" fmla="*/ 2447 h 10000"/>
                <a:gd name="connsiteX226" fmla="*/ 9290 w 10000"/>
                <a:gd name="connsiteY226" fmla="*/ 2557 h 10000"/>
                <a:gd name="connsiteX227" fmla="*/ 9363 w 10000"/>
                <a:gd name="connsiteY227" fmla="*/ 2630 h 10000"/>
                <a:gd name="connsiteX228" fmla="*/ 9363 w 10000"/>
                <a:gd name="connsiteY228" fmla="*/ 2639 h 10000"/>
                <a:gd name="connsiteX229" fmla="*/ 9347 w 10000"/>
                <a:gd name="connsiteY229" fmla="*/ 2767 h 10000"/>
                <a:gd name="connsiteX230" fmla="*/ 9347 w 10000"/>
                <a:gd name="connsiteY230" fmla="*/ 2886 h 10000"/>
                <a:gd name="connsiteX231" fmla="*/ 9411 w 10000"/>
                <a:gd name="connsiteY231" fmla="*/ 3096 h 10000"/>
                <a:gd name="connsiteX232" fmla="*/ 9710 w 10000"/>
                <a:gd name="connsiteY232" fmla="*/ 3123 h 10000"/>
                <a:gd name="connsiteX233" fmla="*/ 9782 w 10000"/>
                <a:gd name="connsiteY233" fmla="*/ 3324 h 10000"/>
                <a:gd name="connsiteX234" fmla="*/ 9782 w 10000"/>
                <a:gd name="connsiteY234" fmla="*/ 3516 h 10000"/>
                <a:gd name="connsiteX235" fmla="*/ 9806 w 10000"/>
                <a:gd name="connsiteY235" fmla="*/ 3708 h 10000"/>
                <a:gd name="connsiteX236" fmla="*/ 9927 w 10000"/>
                <a:gd name="connsiteY236" fmla="*/ 3817 h 10000"/>
                <a:gd name="connsiteX237" fmla="*/ 9968 w 10000"/>
                <a:gd name="connsiteY237" fmla="*/ 4091 h 10000"/>
                <a:gd name="connsiteX238" fmla="*/ 10000 w 10000"/>
                <a:gd name="connsiteY238" fmla="*/ 4274 h 10000"/>
                <a:gd name="connsiteX239" fmla="*/ 9927 w 10000"/>
                <a:gd name="connsiteY239" fmla="*/ 4466 h 10000"/>
                <a:gd name="connsiteX240" fmla="*/ 9992 w 10000"/>
                <a:gd name="connsiteY240" fmla="*/ 4530 h 10000"/>
                <a:gd name="connsiteX241" fmla="*/ 9798 w 10000"/>
                <a:gd name="connsiteY241" fmla="*/ 4603 h 10000"/>
                <a:gd name="connsiteX242" fmla="*/ 9677 w 10000"/>
                <a:gd name="connsiteY242" fmla="*/ 4785 h 10000"/>
                <a:gd name="connsiteX243" fmla="*/ 9629 w 10000"/>
                <a:gd name="connsiteY243" fmla="*/ 4895 h 10000"/>
                <a:gd name="connsiteX244" fmla="*/ 9532 w 10000"/>
                <a:gd name="connsiteY244" fmla="*/ 5059 h 10000"/>
                <a:gd name="connsiteX245" fmla="*/ 9419 w 10000"/>
                <a:gd name="connsiteY245" fmla="*/ 5041 h 10000"/>
                <a:gd name="connsiteX246" fmla="*/ 9274 w 10000"/>
                <a:gd name="connsiteY246" fmla="*/ 5151 h 10000"/>
                <a:gd name="connsiteX247" fmla="*/ 9266 w 10000"/>
                <a:gd name="connsiteY247" fmla="*/ 5260 h 10000"/>
                <a:gd name="connsiteX248" fmla="*/ 9145 w 10000"/>
                <a:gd name="connsiteY248" fmla="*/ 5315 h 10000"/>
                <a:gd name="connsiteX249" fmla="*/ 9024 w 10000"/>
                <a:gd name="connsiteY249" fmla="*/ 5333 h 10000"/>
                <a:gd name="connsiteX250" fmla="*/ 8960 w 10000"/>
                <a:gd name="connsiteY250" fmla="*/ 5388 h 10000"/>
                <a:gd name="connsiteX251" fmla="*/ 8831 w 10000"/>
                <a:gd name="connsiteY251" fmla="*/ 5397 h 10000"/>
                <a:gd name="connsiteX252" fmla="*/ 8718 w 10000"/>
                <a:gd name="connsiteY252" fmla="*/ 5370 h 10000"/>
                <a:gd name="connsiteX253" fmla="*/ 8597 w 10000"/>
                <a:gd name="connsiteY253" fmla="*/ 5388 h 10000"/>
                <a:gd name="connsiteX254" fmla="*/ 8548 w 10000"/>
                <a:gd name="connsiteY254" fmla="*/ 5470 h 10000"/>
                <a:gd name="connsiteX255" fmla="*/ 8468 w 10000"/>
                <a:gd name="connsiteY255" fmla="*/ 5534 h 10000"/>
                <a:gd name="connsiteX256" fmla="*/ 8468 w 10000"/>
                <a:gd name="connsiteY256" fmla="*/ 5699 h 10000"/>
                <a:gd name="connsiteX257" fmla="*/ 8476 w 10000"/>
                <a:gd name="connsiteY257" fmla="*/ 5781 h 10000"/>
                <a:gd name="connsiteX258" fmla="*/ 8492 w 10000"/>
                <a:gd name="connsiteY258" fmla="*/ 5890 h 10000"/>
                <a:gd name="connsiteX259" fmla="*/ 8427 w 10000"/>
                <a:gd name="connsiteY259" fmla="*/ 5963 h 10000"/>
                <a:gd name="connsiteX260" fmla="*/ 8395 w 10000"/>
                <a:gd name="connsiteY260" fmla="*/ 6027 h 10000"/>
                <a:gd name="connsiteX261" fmla="*/ 8355 w 10000"/>
                <a:gd name="connsiteY261" fmla="*/ 6082 h 10000"/>
                <a:gd name="connsiteX262" fmla="*/ 8258 w 10000"/>
                <a:gd name="connsiteY262" fmla="*/ 6137 h 10000"/>
                <a:gd name="connsiteX263" fmla="*/ 8185 w 10000"/>
                <a:gd name="connsiteY263" fmla="*/ 6210 h 10000"/>
                <a:gd name="connsiteX264" fmla="*/ 8137 w 10000"/>
                <a:gd name="connsiteY264" fmla="*/ 6247 h 10000"/>
                <a:gd name="connsiteX265" fmla="*/ 8040 w 10000"/>
                <a:gd name="connsiteY265" fmla="*/ 6301 h 10000"/>
                <a:gd name="connsiteX266" fmla="*/ 8032 w 10000"/>
                <a:gd name="connsiteY266" fmla="*/ 6429 h 10000"/>
                <a:gd name="connsiteX267" fmla="*/ 8056 w 10000"/>
                <a:gd name="connsiteY267" fmla="*/ 6511 h 10000"/>
                <a:gd name="connsiteX268" fmla="*/ 8032 w 10000"/>
                <a:gd name="connsiteY268" fmla="*/ 6630 h 10000"/>
                <a:gd name="connsiteX269" fmla="*/ 7911 w 10000"/>
                <a:gd name="connsiteY269" fmla="*/ 6658 h 10000"/>
                <a:gd name="connsiteX270" fmla="*/ 7774 w 10000"/>
                <a:gd name="connsiteY270" fmla="*/ 6712 h 10000"/>
                <a:gd name="connsiteX271" fmla="*/ 7532 w 10000"/>
                <a:gd name="connsiteY271" fmla="*/ 6740 h 10000"/>
                <a:gd name="connsiteX272" fmla="*/ 7476 w 10000"/>
                <a:gd name="connsiteY272" fmla="*/ 6813 h 10000"/>
                <a:gd name="connsiteX273" fmla="*/ 7363 w 10000"/>
                <a:gd name="connsiteY273" fmla="*/ 6822 h 10000"/>
                <a:gd name="connsiteX274" fmla="*/ 7234 w 10000"/>
                <a:gd name="connsiteY274" fmla="*/ 6840 h 10000"/>
                <a:gd name="connsiteX275" fmla="*/ 7048 w 10000"/>
                <a:gd name="connsiteY275" fmla="*/ 6895 h 10000"/>
                <a:gd name="connsiteX276" fmla="*/ 6903 w 10000"/>
                <a:gd name="connsiteY276" fmla="*/ 6877 h 10000"/>
                <a:gd name="connsiteX277" fmla="*/ 6758 w 10000"/>
                <a:gd name="connsiteY277" fmla="*/ 6904 h 10000"/>
                <a:gd name="connsiteX278" fmla="*/ 6581 w 10000"/>
                <a:gd name="connsiteY278" fmla="*/ 6877 h 10000"/>
                <a:gd name="connsiteX279" fmla="*/ 6508 w 10000"/>
                <a:gd name="connsiteY279" fmla="*/ 6785 h 10000"/>
                <a:gd name="connsiteX280" fmla="*/ 6363 w 10000"/>
                <a:gd name="connsiteY280" fmla="*/ 6767 h 10000"/>
                <a:gd name="connsiteX281" fmla="*/ 6274 w 10000"/>
                <a:gd name="connsiteY281" fmla="*/ 6849 h 10000"/>
                <a:gd name="connsiteX282" fmla="*/ 6202 w 10000"/>
                <a:gd name="connsiteY282" fmla="*/ 6959 h 10000"/>
                <a:gd name="connsiteX283" fmla="*/ 6250 w 10000"/>
                <a:gd name="connsiteY283" fmla="*/ 7087 h 10000"/>
                <a:gd name="connsiteX284" fmla="*/ 6315 w 10000"/>
                <a:gd name="connsiteY284" fmla="*/ 7114 h 10000"/>
                <a:gd name="connsiteX285" fmla="*/ 6347 w 10000"/>
                <a:gd name="connsiteY285" fmla="*/ 7178 h 10000"/>
                <a:gd name="connsiteX286" fmla="*/ 6387 w 10000"/>
                <a:gd name="connsiteY286" fmla="*/ 7288 h 10000"/>
                <a:gd name="connsiteX287" fmla="*/ 6347 w 10000"/>
                <a:gd name="connsiteY287" fmla="*/ 7397 h 10000"/>
                <a:gd name="connsiteX288" fmla="*/ 6363 w 10000"/>
                <a:gd name="connsiteY288" fmla="*/ 7525 h 10000"/>
                <a:gd name="connsiteX289" fmla="*/ 6363 w 10000"/>
                <a:gd name="connsiteY289" fmla="*/ 7662 h 10000"/>
                <a:gd name="connsiteX290" fmla="*/ 6387 w 10000"/>
                <a:gd name="connsiteY290" fmla="*/ 7799 h 10000"/>
                <a:gd name="connsiteX291" fmla="*/ 6460 w 10000"/>
                <a:gd name="connsiteY291" fmla="*/ 7909 h 10000"/>
                <a:gd name="connsiteX292" fmla="*/ 6508 w 10000"/>
                <a:gd name="connsiteY292" fmla="*/ 8018 h 10000"/>
                <a:gd name="connsiteX293" fmla="*/ 6516 w 10000"/>
                <a:gd name="connsiteY293" fmla="*/ 8164 h 10000"/>
                <a:gd name="connsiteX294" fmla="*/ 6508 w 10000"/>
                <a:gd name="connsiteY294" fmla="*/ 8320 h 10000"/>
                <a:gd name="connsiteX295" fmla="*/ 6508 w 10000"/>
                <a:gd name="connsiteY295" fmla="*/ 8466 h 10000"/>
                <a:gd name="connsiteX0" fmla="*/ 6508 w 10000"/>
                <a:gd name="connsiteY0" fmla="*/ 8487 h 10021"/>
                <a:gd name="connsiteX1" fmla="*/ 6726 w 10000"/>
                <a:gd name="connsiteY1" fmla="*/ 8560 h 10021"/>
                <a:gd name="connsiteX2" fmla="*/ 6798 w 10000"/>
                <a:gd name="connsiteY2" fmla="*/ 8697 h 10021"/>
                <a:gd name="connsiteX3" fmla="*/ 6968 w 10000"/>
                <a:gd name="connsiteY3" fmla="*/ 8788 h 10021"/>
                <a:gd name="connsiteX4" fmla="*/ 7048 w 10000"/>
                <a:gd name="connsiteY4" fmla="*/ 8870 h 10021"/>
                <a:gd name="connsiteX5" fmla="*/ 7073 w 10000"/>
                <a:gd name="connsiteY5" fmla="*/ 8953 h 10021"/>
                <a:gd name="connsiteX6" fmla="*/ 7169 w 10000"/>
                <a:gd name="connsiteY6" fmla="*/ 9089 h 10021"/>
                <a:gd name="connsiteX7" fmla="*/ 7097 w 10000"/>
                <a:gd name="connsiteY7" fmla="*/ 9217 h 10021"/>
                <a:gd name="connsiteX8" fmla="*/ 7016 w 10000"/>
                <a:gd name="connsiteY8" fmla="*/ 9363 h 10021"/>
                <a:gd name="connsiteX9" fmla="*/ 6903 w 10000"/>
                <a:gd name="connsiteY9" fmla="*/ 9500 h 10021"/>
                <a:gd name="connsiteX10" fmla="*/ 6806 w 10000"/>
                <a:gd name="connsiteY10" fmla="*/ 9491 h 10021"/>
                <a:gd name="connsiteX11" fmla="*/ 6677 w 10000"/>
                <a:gd name="connsiteY11" fmla="*/ 9528 h 10021"/>
                <a:gd name="connsiteX12" fmla="*/ 6540 w 10000"/>
                <a:gd name="connsiteY12" fmla="*/ 9610 h 10021"/>
                <a:gd name="connsiteX13" fmla="*/ 6419 w 10000"/>
                <a:gd name="connsiteY13" fmla="*/ 9656 h 10021"/>
                <a:gd name="connsiteX14" fmla="*/ 6347 w 10000"/>
                <a:gd name="connsiteY14" fmla="*/ 9628 h 10021"/>
                <a:gd name="connsiteX15" fmla="*/ 6194 w 10000"/>
                <a:gd name="connsiteY15" fmla="*/ 9637 h 10021"/>
                <a:gd name="connsiteX16" fmla="*/ 6097 w 10000"/>
                <a:gd name="connsiteY16" fmla="*/ 9656 h 10021"/>
                <a:gd name="connsiteX17" fmla="*/ 5879 w 10000"/>
                <a:gd name="connsiteY17" fmla="*/ 9747 h 10021"/>
                <a:gd name="connsiteX18" fmla="*/ 5782 w 10000"/>
                <a:gd name="connsiteY18" fmla="*/ 9756 h 10021"/>
                <a:gd name="connsiteX19" fmla="*/ 5661 w 10000"/>
                <a:gd name="connsiteY19" fmla="*/ 9857 h 10021"/>
                <a:gd name="connsiteX20" fmla="*/ 5573 w 10000"/>
                <a:gd name="connsiteY20" fmla="*/ 9857 h 10021"/>
                <a:gd name="connsiteX21" fmla="*/ 5516 w 10000"/>
                <a:gd name="connsiteY21" fmla="*/ 9939 h 10021"/>
                <a:gd name="connsiteX22" fmla="*/ 5395 w 10000"/>
                <a:gd name="connsiteY22" fmla="*/ 9994 h 10021"/>
                <a:gd name="connsiteX23" fmla="*/ 5274 w 10000"/>
                <a:gd name="connsiteY23" fmla="*/ 10021 h 10021"/>
                <a:gd name="connsiteX24" fmla="*/ 5202 w 10000"/>
                <a:gd name="connsiteY24" fmla="*/ 9921 h 10021"/>
                <a:gd name="connsiteX25" fmla="*/ 5202 w 10000"/>
                <a:gd name="connsiteY25" fmla="*/ 9665 h 10021"/>
                <a:gd name="connsiteX26" fmla="*/ 4968 w 10000"/>
                <a:gd name="connsiteY26" fmla="*/ 9647 h 10021"/>
                <a:gd name="connsiteX27" fmla="*/ 4871 w 10000"/>
                <a:gd name="connsiteY27" fmla="*/ 9583 h 10021"/>
                <a:gd name="connsiteX28" fmla="*/ 4750 w 10000"/>
                <a:gd name="connsiteY28" fmla="*/ 9455 h 10021"/>
                <a:gd name="connsiteX29" fmla="*/ 4629 w 10000"/>
                <a:gd name="connsiteY29" fmla="*/ 9427 h 10021"/>
                <a:gd name="connsiteX30" fmla="*/ 4500 w 10000"/>
                <a:gd name="connsiteY30" fmla="*/ 9427 h 10021"/>
                <a:gd name="connsiteX31" fmla="*/ 4339 w 10000"/>
                <a:gd name="connsiteY31" fmla="*/ 9336 h 10021"/>
                <a:gd name="connsiteX32" fmla="*/ 4024 w 10000"/>
                <a:gd name="connsiteY32" fmla="*/ 9345 h 10021"/>
                <a:gd name="connsiteX33" fmla="*/ 3831 w 10000"/>
                <a:gd name="connsiteY33" fmla="*/ 9254 h 10021"/>
                <a:gd name="connsiteX34" fmla="*/ 3613 w 10000"/>
                <a:gd name="connsiteY34" fmla="*/ 9263 h 10021"/>
                <a:gd name="connsiteX35" fmla="*/ 3516 w 10000"/>
                <a:gd name="connsiteY35" fmla="*/ 9199 h 10021"/>
                <a:gd name="connsiteX36" fmla="*/ 3395 w 10000"/>
                <a:gd name="connsiteY36" fmla="*/ 9208 h 10021"/>
                <a:gd name="connsiteX37" fmla="*/ 3242 w 10000"/>
                <a:gd name="connsiteY37" fmla="*/ 9208 h 10021"/>
                <a:gd name="connsiteX38" fmla="*/ 3097 w 10000"/>
                <a:gd name="connsiteY38" fmla="*/ 9172 h 10021"/>
                <a:gd name="connsiteX39" fmla="*/ 3008 w 10000"/>
                <a:gd name="connsiteY39" fmla="*/ 9071 h 10021"/>
                <a:gd name="connsiteX40" fmla="*/ 2879 w 10000"/>
                <a:gd name="connsiteY40" fmla="*/ 9062 h 10021"/>
                <a:gd name="connsiteX41" fmla="*/ 2806 w 10000"/>
                <a:gd name="connsiteY41" fmla="*/ 9144 h 10021"/>
                <a:gd name="connsiteX42" fmla="*/ 2597 w 10000"/>
                <a:gd name="connsiteY42" fmla="*/ 9126 h 10021"/>
                <a:gd name="connsiteX43" fmla="*/ 2500 w 10000"/>
                <a:gd name="connsiteY43" fmla="*/ 9236 h 10021"/>
                <a:gd name="connsiteX44" fmla="*/ 2516 w 10000"/>
                <a:gd name="connsiteY44" fmla="*/ 9345 h 10021"/>
                <a:gd name="connsiteX45" fmla="*/ 2379 w 10000"/>
                <a:gd name="connsiteY45" fmla="*/ 9500 h 10021"/>
                <a:gd name="connsiteX46" fmla="*/ 2274 w 10000"/>
                <a:gd name="connsiteY46" fmla="*/ 9528 h 10021"/>
                <a:gd name="connsiteX47" fmla="*/ 2274 w 10000"/>
                <a:gd name="connsiteY47" fmla="*/ 9665 h 10021"/>
                <a:gd name="connsiteX48" fmla="*/ 2226 w 10000"/>
                <a:gd name="connsiteY48" fmla="*/ 9774 h 10021"/>
                <a:gd name="connsiteX49" fmla="*/ 2137 w 10000"/>
                <a:gd name="connsiteY49" fmla="*/ 9884 h 10021"/>
                <a:gd name="connsiteX50" fmla="*/ 2081 w 10000"/>
                <a:gd name="connsiteY50" fmla="*/ 9811 h 10021"/>
                <a:gd name="connsiteX51" fmla="*/ 1871 w 10000"/>
                <a:gd name="connsiteY51" fmla="*/ 9592 h 10021"/>
                <a:gd name="connsiteX52" fmla="*/ 1750 w 10000"/>
                <a:gd name="connsiteY52" fmla="*/ 9647 h 10021"/>
                <a:gd name="connsiteX53" fmla="*/ 1669 w 10000"/>
                <a:gd name="connsiteY53" fmla="*/ 9774 h 10021"/>
                <a:gd name="connsiteX54" fmla="*/ 1427 w 10000"/>
                <a:gd name="connsiteY54" fmla="*/ 9811 h 10021"/>
                <a:gd name="connsiteX55" fmla="*/ 1315 w 10000"/>
                <a:gd name="connsiteY55" fmla="*/ 9747 h 10021"/>
                <a:gd name="connsiteX56" fmla="*/ 1242 w 10000"/>
                <a:gd name="connsiteY56" fmla="*/ 9665 h 10021"/>
                <a:gd name="connsiteX57" fmla="*/ 1161 w 10000"/>
                <a:gd name="connsiteY57" fmla="*/ 9583 h 10021"/>
                <a:gd name="connsiteX58" fmla="*/ 968 w 10000"/>
                <a:gd name="connsiteY58" fmla="*/ 9564 h 10021"/>
                <a:gd name="connsiteX59" fmla="*/ 895 w 10000"/>
                <a:gd name="connsiteY59" fmla="*/ 9500 h 10021"/>
                <a:gd name="connsiteX60" fmla="*/ 847 w 10000"/>
                <a:gd name="connsiteY60" fmla="*/ 9391 h 10021"/>
                <a:gd name="connsiteX61" fmla="*/ 806 w 10000"/>
                <a:gd name="connsiteY61" fmla="*/ 9336 h 10021"/>
                <a:gd name="connsiteX62" fmla="*/ 774 w 10000"/>
                <a:gd name="connsiteY62" fmla="*/ 9254 h 10021"/>
                <a:gd name="connsiteX63" fmla="*/ 685 w 10000"/>
                <a:gd name="connsiteY63" fmla="*/ 9226 h 10021"/>
                <a:gd name="connsiteX64" fmla="*/ 589 w 10000"/>
                <a:gd name="connsiteY64" fmla="*/ 9226 h 10021"/>
                <a:gd name="connsiteX65" fmla="*/ 516 w 10000"/>
                <a:gd name="connsiteY65" fmla="*/ 9199 h 10021"/>
                <a:gd name="connsiteX66" fmla="*/ 444 w 10000"/>
                <a:gd name="connsiteY66" fmla="*/ 9153 h 10021"/>
                <a:gd name="connsiteX67" fmla="*/ 323 w 10000"/>
                <a:gd name="connsiteY67" fmla="*/ 9153 h 10021"/>
                <a:gd name="connsiteX68" fmla="*/ 202 w 10000"/>
                <a:gd name="connsiteY68" fmla="*/ 9153 h 10021"/>
                <a:gd name="connsiteX69" fmla="*/ 105 w 10000"/>
                <a:gd name="connsiteY69" fmla="*/ 9099 h 10021"/>
                <a:gd name="connsiteX70" fmla="*/ 0 w 10000"/>
                <a:gd name="connsiteY70" fmla="*/ 9044 h 10021"/>
                <a:gd name="connsiteX71" fmla="*/ 32 w 10000"/>
                <a:gd name="connsiteY71" fmla="*/ 8953 h 10021"/>
                <a:gd name="connsiteX72" fmla="*/ 48 w 10000"/>
                <a:gd name="connsiteY72" fmla="*/ 8816 h 10021"/>
                <a:gd name="connsiteX73" fmla="*/ 56 w 10000"/>
                <a:gd name="connsiteY73" fmla="*/ 8706 h 10021"/>
                <a:gd name="connsiteX74" fmla="*/ 105 w 10000"/>
                <a:gd name="connsiteY74" fmla="*/ 8551 h 10021"/>
                <a:gd name="connsiteX75" fmla="*/ 105 w 10000"/>
                <a:gd name="connsiteY75" fmla="*/ 8459 h 10021"/>
                <a:gd name="connsiteX76" fmla="*/ 105 w 10000"/>
                <a:gd name="connsiteY76" fmla="*/ 8350 h 10021"/>
                <a:gd name="connsiteX77" fmla="*/ 202 w 10000"/>
                <a:gd name="connsiteY77" fmla="*/ 8249 h 10021"/>
                <a:gd name="connsiteX78" fmla="*/ 298 w 10000"/>
                <a:gd name="connsiteY78" fmla="*/ 8167 h 10021"/>
                <a:gd name="connsiteX79" fmla="*/ 315 w 10000"/>
                <a:gd name="connsiteY79" fmla="*/ 8103 h 10021"/>
                <a:gd name="connsiteX80" fmla="*/ 339 w 10000"/>
                <a:gd name="connsiteY80" fmla="*/ 8030 h 10021"/>
                <a:gd name="connsiteX81" fmla="*/ 323 w 10000"/>
                <a:gd name="connsiteY81" fmla="*/ 7948 h 10021"/>
                <a:gd name="connsiteX82" fmla="*/ 363 w 10000"/>
                <a:gd name="connsiteY82" fmla="*/ 7811 h 10021"/>
                <a:gd name="connsiteX83" fmla="*/ 435 w 10000"/>
                <a:gd name="connsiteY83" fmla="*/ 7692 h 10021"/>
                <a:gd name="connsiteX84" fmla="*/ 508 w 10000"/>
                <a:gd name="connsiteY84" fmla="*/ 7555 h 10021"/>
                <a:gd name="connsiteX85" fmla="*/ 492 w 10000"/>
                <a:gd name="connsiteY85" fmla="*/ 7427 h 10021"/>
                <a:gd name="connsiteX86" fmla="*/ 653 w 10000"/>
                <a:gd name="connsiteY86" fmla="*/ 7391 h 10021"/>
                <a:gd name="connsiteX87" fmla="*/ 806 w 10000"/>
                <a:gd name="connsiteY87" fmla="*/ 7281 h 10021"/>
                <a:gd name="connsiteX88" fmla="*/ 774 w 10000"/>
                <a:gd name="connsiteY88" fmla="*/ 6943 h 10021"/>
                <a:gd name="connsiteX89" fmla="*/ 895 w 10000"/>
                <a:gd name="connsiteY89" fmla="*/ 6843 h 10021"/>
                <a:gd name="connsiteX90" fmla="*/ 919 w 10000"/>
                <a:gd name="connsiteY90" fmla="*/ 6432 h 10021"/>
                <a:gd name="connsiteX91" fmla="*/ 823 w 10000"/>
                <a:gd name="connsiteY91" fmla="*/ 6395 h 10021"/>
                <a:gd name="connsiteX92" fmla="*/ 734 w 10000"/>
                <a:gd name="connsiteY92" fmla="*/ 6322 h 10021"/>
                <a:gd name="connsiteX93" fmla="*/ 685 w 10000"/>
                <a:gd name="connsiteY93" fmla="*/ 6176 h 10021"/>
                <a:gd name="connsiteX94" fmla="*/ 565 w 10000"/>
                <a:gd name="connsiteY94" fmla="*/ 6058 h 10021"/>
                <a:gd name="connsiteX95" fmla="*/ 492 w 10000"/>
                <a:gd name="connsiteY95" fmla="*/ 6003 h 10021"/>
                <a:gd name="connsiteX96" fmla="*/ 435 w 10000"/>
                <a:gd name="connsiteY96" fmla="*/ 5802 h 10021"/>
                <a:gd name="connsiteX97" fmla="*/ 435 w 10000"/>
                <a:gd name="connsiteY97" fmla="*/ 5701 h 10021"/>
                <a:gd name="connsiteX98" fmla="*/ 444 w 10000"/>
                <a:gd name="connsiteY98" fmla="*/ 5528 h 10021"/>
                <a:gd name="connsiteX99" fmla="*/ 435 w 10000"/>
                <a:gd name="connsiteY99" fmla="*/ 5373 h 10021"/>
                <a:gd name="connsiteX100" fmla="*/ 395 w 10000"/>
                <a:gd name="connsiteY100" fmla="*/ 5336 h 10021"/>
                <a:gd name="connsiteX101" fmla="*/ 395 w 10000"/>
                <a:gd name="connsiteY101" fmla="*/ 5254 h 10021"/>
                <a:gd name="connsiteX102" fmla="*/ 411 w 10000"/>
                <a:gd name="connsiteY102" fmla="*/ 5153 h 10021"/>
                <a:gd name="connsiteX103" fmla="*/ 363 w 10000"/>
                <a:gd name="connsiteY103" fmla="*/ 5089 h 10021"/>
                <a:gd name="connsiteX104" fmla="*/ 250 w 10000"/>
                <a:gd name="connsiteY104" fmla="*/ 4925 h 10021"/>
                <a:gd name="connsiteX105" fmla="*/ 339 w 10000"/>
                <a:gd name="connsiteY105" fmla="*/ 5007 h 10021"/>
                <a:gd name="connsiteX106" fmla="*/ 121 w 10000"/>
                <a:gd name="connsiteY106" fmla="*/ 4797 h 10021"/>
                <a:gd name="connsiteX107" fmla="*/ 73 w 10000"/>
                <a:gd name="connsiteY107" fmla="*/ 4633 h 10021"/>
                <a:gd name="connsiteX108" fmla="*/ 177 w 10000"/>
                <a:gd name="connsiteY108" fmla="*/ 4624 h 10021"/>
                <a:gd name="connsiteX109" fmla="*/ 274 w 10000"/>
                <a:gd name="connsiteY109" fmla="*/ 4624 h 10021"/>
                <a:gd name="connsiteX110" fmla="*/ 419 w 10000"/>
                <a:gd name="connsiteY110" fmla="*/ 4596 h 10021"/>
                <a:gd name="connsiteX111" fmla="*/ 629 w 10000"/>
                <a:gd name="connsiteY111" fmla="*/ 4596 h 10021"/>
                <a:gd name="connsiteX112" fmla="*/ 750 w 10000"/>
                <a:gd name="connsiteY112" fmla="*/ 4487 h 10021"/>
                <a:gd name="connsiteX113" fmla="*/ 895 w 10000"/>
                <a:gd name="connsiteY113" fmla="*/ 4459 h 10021"/>
                <a:gd name="connsiteX114" fmla="*/ 879 w 10000"/>
                <a:gd name="connsiteY114" fmla="*/ 4268 h 10021"/>
                <a:gd name="connsiteX115" fmla="*/ 1048 w 10000"/>
                <a:gd name="connsiteY115" fmla="*/ 4268 h 10021"/>
                <a:gd name="connsiteX116" fmla="*/ 1306 w 10000"/>
                <a:gd name="connsiteY116" fmla="*/ 4112 h 10021"/>
                <a:gd name="connsiteX117" fmla="*/ 1460 w 10000"/>
                <a:gd name="connsiteY117" fmla="*/ 4103 h 10021"/>
                <a:gd name="connsiteX118" fmla="*/ 1573 w 10000"/>
                <a:gd name="connsiteY118" fmla="*/ 4158 h 10021"/>
                <a:gd name="connsiteX119" fmla="*/ 1766 w 10000"/>
                <a:gd name="connsiteY119" fmla="*/ 4158 h 10021"/>
                <a:gd name="connsiteX120" fmla="*/ 1871 w 10000"/>
                <a:gd name="connsiteY120" fmla="*/ 4213 h 10021"/>
                <a:gd name="connsiteX121" fmla="*/ 2056 w 10000"/>
                <a:gd name="connsiteY121" fmla="*/ 4240 h 10021"/>
                <a:gd name="connsiteX122" fmla="*/ 2137 w 10000"/>
                <a:gd name="connsiteY122" fmla="*/ 4103 h 10021"/>
                <a:gd name="connsiteX123" fmla="*/ 2258 w 10000"/>
                <a:gd name="connsiteY123" fmla="*/ 4131 h 10021"/>
                <a:gd name="connsiteX124" fmla="*/ 2371 w 10000"/>
                <a:gd name="connsiteY124" fmla="*/ 4021 h 10021"/>
                <a:gd name="connsiteX125" fmla="*/ 2589 w 10000"/>
                <a:gd name="connsiteY125" fmla="*/ 3948 h 10021"/>
                <a:gd name="connsiteX126" fmla="*/ 2782 w 10000"/>
                <a:gd name="connsiteY126" fmla="*/ 3802 h 10021"/>
                <a:gd name="connsiteX127" fmla="*/ 2855 w 10000"/>
                <a:gd name="connsiteY127" fmla="*/ 3729 h 10021"/>
                <a:gd name="connsiteX128" fmla="*/ 2863 w 10000"/>
                <a:gd name="connsiteY128" fmla="*/ 3610 h 10021"/>
                <a:gd name="connsiteX129" fmla="*/ 2960 w 10000"/>
                <a:gd name="connsiteY129" fmla="*/ 3510 h 10021"/>
                <a:gd name="connsiteX130" fmla="*/ 2984 w 10000"/>
                <a:gd name="connsiteY130" fmla="*/ 3391 h 10021"/>
                <a:gd name="connsiteX131" fmla="*/ 3000 w 10000"/>
                <a:gd name="connsiteY131" fmla="*/ 3236 h 10021"/>
                <a:gd name="connsiteX132" fmla="*/ 3073 w 10000"/>
                <a:gd name="connsiteY132" fmla="*/ 3089 h 10021"/>
                <a:gd name="connsiteX133" fmla="*/ 3105 w 10000"/>
                <a:gd name="connsiteY133" fmla="*/ 2953 h 10021"/>
                <a:gd name="connsiteX134" fmla="*/ 3153 w 10000"/>
                <a:gd name="connsiteY134" fmla="*/ 2843 h 10021"/>
                <a:gd name="connsiteX135" fmla="*/ 3177 w 10000"/>
                <a:gd name="connsiteY135" fmla="*/ 2715 h 10021"/>
                <a:gd name="connsiteX136" fmla="*/ 3290 w 10000"/>
                <a:gd name="connsiteY136" fmla="*/ 2651 h 10021"/>
                <a:gd name="connsiteX137" fmla="*/ 3363 w 10000"/>
                <a:gd name="connsiteY137" fmla="*/ 2514 h 10021"/>
                <a:gd name="connsiteX138" fmla="*/ 3339 w 10000"/>
                <a:gd name="connsiteY138" fmla="*/ 2405 h 10021"/>
                <a:gd name="connsiteX139" fmla="*/ 3290 w 10000"/>
                <a:gd name="connsiteY139" fmla="*/ 2268 h 10021"/>
                <a:gd name="connsiteX140" fmla="*/ 3250 w 10000"/>
                <a:gd name="connsiteY140" fmla="*/ 2131 h 10021"/>
                <a:gd name="connsiteX141" fmla="*/ 3290 w 10000"/>
                <a:gd name="connsiteY141" fmla="*/ 1966 h 10021"/>
                <a:gd name="connsiteX142" fmla="*/ 3371 w 10000"/>
                <a:gd name="connsiteY142" fmla="*/ 1939 h 10021"/>
                <a:gd name="connsiteX143" fmla="*/ 3516 w 10000"/>
                <a:gd name="connsiteY143" fmla="*/ 1784 h 10021"/>
                <a:gd name="connsiteX144" fmla="*/ 3661 w 10000"/>
                <a:gd name="connsiteY144" fmla="*/ 1802 h 10021"/>
                <a:gd name="connsiteX145" fmla="*/ 3806 w 10000"/>
                <a:gd name="connsiteY145" fmla="*/ 1701 h 10021"/>
                <a:gd name="connsiteX146" fmla="*/ 3831 w 10000"/>
                <a:gd name="connsiteY146" fmla="*/ 1537 h 10021"/>
                <a:gd name="connsiteX147" fmla="*/ 3976 w 10000"/>
                <a:gd name="connsiteY147" fmla="*/ 1455 h 10021"/>
                <a:gd name="connsiteX148" fmla="*/ 4040 w 10000"/>
                <a:gd name="connsiteY148" fmla="*/ 1336 h 10021"/>
                <a:gd name="connsiteX149" fmla="*/ 4121 w 10000"/>
                <a:gd name="connsiteY149" fmla="*/ 1263 h 10021"/>
                <a:gd name="connsiteX150" fmla="*/ 4121 w 10000"/>
                <a:gd name="connsiteY150" fmla="*/ 879 h 10021"/>
                <a:gd name="connsiteX151" fmla="*/ 4169 w 10000"/>
                <a:gd name="connsiteY151" fmla="*/ 715 h 10021"/>
                <a:gd name="connsiteX152" fmla="*/ 4194 w 10000"/>
                <a:gd name="connsiteY152" fmla="*/ 578 h 10021"/>
                <a:gd name="connsiteX153" fmla="*/ 4242 w 10000"/>
                <a:gd name="connsiteY153" fmla="*/ 414 h 10021"/>
                <a:gd name="connsiteX154" fmla="*/ 4290 w 10000"/>
                <a:gd name="connsiteY154" fmla="*/ 350 h 10021"/>
                <a:gd name="connsiteX155" fmla="*/ 4355 w 10000"/>
                <a:gd name="connsiteY155" fmla="*/ 295 h 10021"/>
                <a:gd name="connsiteX156" fmla="*/ 4387 w 10000"/>
                <a:gd name="connsiteY156" fmla="*/ 30 h 10021"/>
                <a:gd name="connsiteX157" fmla="*/ 4645 w 10000"/>
                <a:gd name="connsiteY157" fmla="*/ 21 h 10021"/>
                <a:gd name="connsiteX158" fmla="*/ 4742 w 10000"/>
                <a:gd name="connsiteY158" fmla="*/ 222 h 10021"/>
                <a:gd name="connsiteX159" fmla="*/ 4839 w 10000"/>
                <a:gd name="connsiteY159" fmla="*/ 304 h 10021"/>
                <a:gd name="connsiteX160" fmla="*/ 4960 w 10000"/>
                <a:gd name="connsiteY160" fmla="*/ 386 h 10021"/>
                <a:gd name="connsiteX161" fmla="*/ 5081 w 10000"/>
                <a:gd name="connsiteY161" fmla="*/ 405 h 10021"/>
                <a:gd name="connsiteX162" fmla="*/ 5202 w 10000"/>
                <a:gd name="connsiteY162" fmla="*/ 386 h 10021"/>
                <a:gd name="connsiteX163" fmla="*/ 5274 w 10000"/>
                <a:gd name="connsiteY163" fmla="*/ 551 h 10021"/>
                <a:gd name="connsiteX164" fmla="*/ 5403 w 10000"/>
                <a:gd name="connsiteY164" fmla="*/ 496 h 10021"/>
                <a:gd name="connsiteX165" fmla="*/ 5500 w 10000"/>
                <a:gd name="connsiteY165" fmla="*/ 496 h 10021"/>
                <a:gd name="connsiteX166" fmla="*/ 5597 w 10000"/>
                <a:gd name="connsiteY166" fmla="*/ 405 h 10021"/>
                <a:gd name="connsiteX167" fmla="*/ 5734 w 10000"/>
                <a:gd name="connsiteY167" fmla="*/ 377 h 10021"/>
                <a:gd name="connsiteX168" fmla="*/ 5831 w 10000"/>
                <a:gd name="connsiteY168" fmla="*/ 359 h 10021"/>
                <a:gd name="connsiteX169" fmla="*/ 5911 w 10000"/>
                <a:gd name="connsiteY169" fmla="*/ 322 h 10021"/>
                <a:gd name="connsiteX170" fmla="*/ 6024 w 10000"/>
                <a:gd name="connsiteY170" fmla="*/ 332 h 10021"/>
                <a:gd name="connsiteX171" fmla="*/ 6145 w 10000"/>
                <a:gd name="connsiteY171" fmla="*/ 332 h 10021"/>
                <a:gd name="connsiteX172" fmla="*/ 6226 w 10000"/>
                <a:gd name="connsiteY172" fmla="*/ 441 h 10021"/>
                <a:gd name="connsiteX173" fmla="*/ 6250 w 10000"/>
                <a:gd name="connsiteY173" fmla="*/ 578 h 10021"/>
                <a:gd name="connsiteX174" fmla="*/ 6363 w 10000"/>
                <a:gd name="connsiteY174" fmla="*/ 487 h 10021"/>
                <a:gd name="connsiteX175" fmla="*/ 6444 w 10000"/>
                <a:gd name="connsiteY175" fmla="*/ 332 h 10021"/>
                <a:gd name="connsiteX176" fmla="*/ 6532 w 10000"/>
                <a:gd name="connsiteY176" fmla="*/ 377 h 10021"/>
                <a:gd name="connsiteX177" fmla="*/ 6581 w 10000"/>
                <a:gd name="connsiteY177" fmla="*/ 459 h 10021"/>
                <a:gd name="connsiteX178" fmla="*/ 6653 w 10000"/>
                <a:gd name="connsiteY178" fmla="*/ 514 h 10021"/>
                <a:gd name="connsiteX179" fmla="*/ 6750 w 10000"/>
                <a:gd name="connsiteY179" fmla="*/ 651 h 10021"/>
                <a:gd name="connsiteX180" fmla="*/ 6758 w 10000"/>
                <a:gd name="connsiteY180" fmla="*/ 816 h 10021"/>
                <a:gd name="connsiteX181" fmla="*/ 6855 w 10000"/>
                <a:gd name="connsiteY181" fmla="*/ 825 h 10021"/>
                <a:gd name="connsiteX182" fmla="*/ 6976 w 10000"/>
                <a:gd name="connsiteY182" fmla="*/ 925 h 10021"/>
                <a:gd name="connsiteX183" fmla="*/ 6944 w 10000"/>
                <a:gd name="connsiteY183" fmla="*/ 1062 h 10021"/>
                <a:gd name="connsiteX184" fmla="*/ 6976 w 10000"/>
                <a:gd name="connsiteY184" fmla="*/ 1236 h 10021"/>
                <a:gd name="connsiteX185" fmla="*/ 6952 w 10000"/>
                <a:gd name="connsiteY185" fmla="*/ 1318 h 10021"/>
                <a:gd name="connsiteX186" fmla="*/ 7089 w 10000"/>
                <a:gd name="connsiteY186" fmla="*/ 1537 h 10021"/>
                <a:gd name="connsiteX187" fmla="*/ 7161 w 10000"/>
                <a:gd name="connsiteY187" fmla="*/ 1583 h 10021"/>
                <a:gd name="connsiteX188" fmla="*/ 7234 w 10000"/>
                <a:gd name="connsiteY188" fmla="*/ 1692 h 10021"/>
                <a:gd name="connsiteX189" fmla="*/ 7363 w 10000"/>
                <a:gd name="connsiteY189" fmla="*/ 1674 h 10021"/>
                <a:gd name="connsiteX190" fmla="*/ 7460 w 10000"/>
                <a:gd name="connsiteY190" fmla="*/ 1592 h 10021"/>
                <a:gd name="connsiteX191" fmla="*/ 7573 w 10000"/>
                <a:gd name="connsiteY191" fmla="*/ 1592 h 10021"/>
                <a:gd name="connsiteX192" fmla="*/ 7653 w 10000"/>
                <a:gd name="connsiteY192" fmla="*/ 1647 h 10021"/>
                <a:gd name="connsiteX193" fmla="*/ 7863 w 10000"/>
                <a:gd name="connsiteY193" fmla="*/ 1619 h 10021"/>
                <a:gd name="connsiteX194" fmla="*/ 7960 w 10000"/>
                <a:gd name="connsiteY194" fmla="*/ 1528 h 10021"/>
                <a:gd name="connsiteX195" fmla="*/ 8016 w 10000"/>
                <a:gd name="connsiteY195" fmla="*/ 1400 h 10021"/>
                <a:gd name="connsiteX196" fmla="*/ 8056 w 10000"/>
                <a:gd name="connsiteY196" fmla="*/ 1281 h 10021"/>
                <a:gd name="connsiteX197" fmla="*/ 8056 w 10000"/>
                <a:gd name="connsiteY197" fmla="*/ 1144 h 10021"/>
                <a:gd name="connsiteX198" fmla="*/ 8177 w 10000"/>
                <a:gd name="connsiteY198" fmla="*/ 934 h 10021"/>
                <a:gd name="connsiteX199" fmla="*/ 8306 w 10000"/>
                <a:gd name="connsiteY199" fmla="*/ 889 h 10021"/>
                <a:gd name="connsiteX200" fmla="*/ 8347 w 10000"/>
                <a:gd name="connsiteY200" fmla="*/ 825 h 10021"/>
                <a:gd name="connsiteX201" fmla="*/ 8403 w 10000"/>
                <a:gd name="connsiteY201" fmla="*/ 825 h 10021"/>
                <a:gd name="connsiteX202" fmla="*/ 8476 w 10000"/>
                <a:gd name="connsiteY202" fmla="*/ 843 h 10021"/>
                <a:gd name="connsiteX203" fmla="*/ 8516 w 10000"/>
                <a:gd name="connsiteY203" fmla="*/ 715 h 10021"/>
                <a:gd name="connsiteX204" fmla="*/ 8597 w 10000"/>
                <a:gd name="connsiteY204" fmla="*/ 624 h 10021"/>
                <a:gd name="connsiteX205" fmla="*/ 8621 w 10000"/>
                <a:gd name="connsiteY205" fmla="*/ 487 h 10021"/>
                <a:gd name="connsiteX206" fmla="*/ 8831 w 10000"/>
                <a:gd name="connsiteY206" fmla="*/ 432 h 10021"/>
                <a:gd name="connsiteX207" fmla="*/ 9032 w 10000"/>
                <a:gd name="connsiteY207" fmla="*/ 184 h 10021"/>
                <a:gd name="connsiteX208" fmla="*/ 9200 w 10000"/>
                <a:gd name="connsiteY208" fmla="*/ 172 h 10021"/>
                <a:gd name="connsiteX209" fmla="*/ 9329 w 10000"/>
                <a:gd name="connsiteY209" fmla="*/ 2 h 10021"/>
                <a:gd name="connsiteX210" fmla="*/ 8742 w 10000"/>
                <a:gd name="connsiteY210" fmla="*/ 1007 h 10021"/>
                <a:gd name="connsiteX211" fmla="*/ 8758 w 10000"/>
                <a:gd name="connsiteY211" fmla="*/ 1126 h 10021"/>
                <a:gd name="connsiteX212" fmla="*/ 8806 w 10000"/>
                <a:gd name="connsiteY212" fmla="*/ 1199 h 10021"/>
                <a:gd name="connsiteX213" fmla="*/ 8903 w 10000"/>
                <a:gd name="connsiteY213" fmla="*/ 1263 h 10021"/>
                <a:gd name="connsiteX214" fmla="*/ 8927 w 10000"/>
                <a:gd name="connsiteY214" fmla="*/ 1345 h 10021"/>
                <a:gd name="connsiteX215" fmla="*/ 8976 w 10000"/>
                <a:gd name="connsiteY215" fmla="*/ 1473 h 10021"/>
                <a:gd name="connsiteX216" fmla="*/ 9000 w 10000"/>
                <a:gd name="connsiteY216" fmla="*/ 1555 h 10021"/>
                <a:gd name="connsiteX217" fmla="*/ 9105 w 10000"/>
                <a:gd name="connsiteY217" fmla="*/ 1592 h 10021"/>
                <a:gd name="connsiteX218" fmla="*/ 9097 w 10000"/>
                <a:gd name="connsiteY218" fmla="*/ 1829 h 10021"/>
                <a:gd name="connsiteX219" fmla="*/ 9105 w 10000"/>
                <a:gd name="connsiteY219" fmla="*/ 1911 h 10021"/>
                <a:gd name="connsiteX220" fmla="*/ 9105 w 10000"/>
                <a:gd name="connsiteY220" fmla="*/ 2021 h 10021"/>
                <a:gd name="connsiteX221" fmla="*/ 9129 w 10000"/>
                <a:gd name="connsiteY221" fmla="*/ 2112 h 10021"/>
                <a:gd name="connsiteX222" fmla="*/ 9242 w 10000"/>
                <a:gd name="connsiteY222" fmla="*/ 2167 h 10021"/>
                <a:gd name="connsiteX223" fmla="*/ 9202 w 10000"/>
                <a:gd name="connsiteY223" fmla="*/ 2268 h 10021"/>
                <a:gd name="connsiteX224" fmla="*/ 9266 w 10000"/>
                <a:gd name="connsiteY224" fmla="*/ 2377 h 10021"/>
                <a:gd name="connsiteX225" fmla="*/ 9266 w 10000"/>
                <a:gd name="connsiteY225" fmla="*/ 2468 h 10021"/>
                <a:gd name="connsiteX226" fmla="*/ 9290 w 10000"/>
                <a:gd name="connsiteY226" fmla="*/ 2578 h 10021"/>
                <a:gd name="connsiteX227" fmla="*/ 9363 w 10000"/>
                <a:gd name="connsiteY227" fmla="*/ 2651 h 10021"/>
                <a:gd name="connsiteX228" fmla="*/ 9363 w 10000"/>
                <a:gd name="connsiteY228" fmla="*/ 2660 h 10021"/>
                <a:gd name="connsiteX229" fmla="*/ 9347 w 10000"/>
                <a:gd name="connsiteY229" fmla="*/ 2788 h 10021"/>
                <a:gd name="connsiteX230" fmla="*/ 9347 w 10000"/>
                <a:gd name="connsiteY230" fmla="*/ 2907 h 10021"/>
                <a:gd name="connsiteX231" fmla="*/ 9411 w 10000"/>
                <a:gd name="connsiteY231" fmla="*/ 3117 h 10021"/>
                <a:gd name="connsiteX232" fmla="*/ 9710 w 10000"/>
                <a:gd name="connsiteY232" fmla="*/ 3144 h 10021"/>
                <a:gd name="connsiteX233" fmla="*/ 9782 w 10000"/>
                <a:gd name="connsiteY233" fmla="*/ 3345 h 10021"/>
                <a:gd name="connsiteX234" fmla="*/ 9782 w 10000"/>
                <a:gd name="connsiteY234" fmla="*/ 3537 h 10021"/>
                <a:gd name="connsiteX235" fmla="*/ 9806 w 10000"/>
                <a:gd name="connsiteY235" fmla="*/ 3729 h 10021"/>
                <a:gd name="connsiteX236" fmla="*/ 9927 w 10000"/>
                <a:gd name="connsiteY236" fmla="*/ 3838 h 10021"/>
                <a:gd name="connsiteX237" fmla="*/ 9968 w 10000"/>
                <a:gd name="connsiteY237" fmla="*/ 4112 h 10021"/>
                <a:gd name="connsiteX238" fmla="*/ 10000 w 10000"/>
                <a:gd name="connsiteY238" fmla="*/ 4295 h 10021"/>
                <a:gd name="connsiteX239" fmla="*/ 9927 w 10000"/>
                <a:gd name="connsiteY239" fmla="*/ 4487 h 10021"/>
                <a:gd name="connsiteX240" fmla="*/ 9992 w 10000"/>
                <a:gd name="connsiteY240" fmla="*/ 4551 h 10021"/>
                <a:gd name="connsiteX241" fmla="*/ 9798 w 10000"/>
                <a:gd name="connsiteY241" fmla="*/ 4624 h 10021"/>
                <a:gd name="connsiteX242" fmla="*/ 9677 w 10000"/>
                <a:gd name="connsiteY242" fmla="*/ 4806 h 10021"/>
                <a:gd name="connsiteX243" fmla="*/ 9629 w 10000"/>
                <a:gd name="connsiteY243" fmla="*/ 4916 h 10021"/>
                <a:gd name="connsiteX244" fmla="*/ 9532 w 10000"/>
                <a:gd name="connsiteY244" fmla="*/ 5080 h 10021"/>
                <a:gd name="connsiteX245" fmla="*/ 9419 w 10000"/>
                <a:gd name="connsiteY245" fmla="*/ 5062 h 10021"/>
                <a:gd name="connsiteX246" fmla="*/ 9274 w 10000"/>
                <a:gd name="connsiteY246" fmla="*/ 5172 h 10021"/>
                <a:gd name="connsiteX247" fmla="*/ 9266 w 10000"/>
                <a:gd name="connsiteY247" fmla="*/ 5281 h 10021"/>
                <a:gd name="connsiteX248" fmla="*/ 9145 w 10000"/>
                <a:gd name="connsiteY248" fmla="*/ 5336 h 10021"/>
                <a:gd name="connsiteX249" fmla="*/ 9024 w 10000"/>
                <a:gd name="connsiteY249" fmla="*/ 5354 h 10021"/>
                <a:gd name="connsiteX250" fmla="*/ 8960 w 10000"/>
                <a:gd name="connsiteY250" fmla="*/ 5409 h 10021"/>
                <a:gd name="connsiteX251" fmla="*/ 8831 w 10000"/>
                <a:gd name="connsiteY251" fmla="*/ 5418 h 10021"/>
                <a:gd name="connsiteX252" fmla="*/ 8718 w 10000"/>
                <a:gd name="connsiteY252" fmla="*/ 5391 h 10021"/>
                <a:gd name="connsiteX253" fmla="*/ 8597 w 10000"/>
                <a:gd name="connsiteY253" fmla="*/ 5409 h 10021"/>
                <a:gd name="connsiteX254" fmla="*/ 8548 w 10000"/>
                <a:gd name="connsiteY254" fmla="*/ 5491 h 10021"/>
                <a:gd name="connsiteX255" fmla="*/ 8468 w 10000"/>
                <a:gd name="connsiteY255" fmla="*/ 5555 h 10021"/>
                <a:gd name="connsiteX256" fmla="*/ 8468 w 10000"/>
                <a:gd name="connsiteY256" fmla="*/ 5720 h 10021"/>
                <a:gd name="connsiteX257" fmla="*/ 8476 w 10000"/>
                <a:gd name="connsiteY257" fmla="*/ 5802 h 10021"/>
                <a:gd name="connsiteX258" fmla="*/ 8492 w 10000"/>
                <a:gd name="connsiteY258" fmla="*/ 5911 h 10021"/>
                <a:gd name="connsiteX259" fmla="*/ 8427 w 10000"/>
                <a:gd name="connsiteY259" fmla="*/ 5984 h 10021"/>
                <a:gd name="connsiteX260" fmla="*/ 8395 w 10000"/>
                <a:gd name="connsiteY260" fmla="*/ 6048 h 10021"/>
                <a:gd name="connsiteX261" fmla="*/ 8355 w 10000"/>
                <a:gd name="connsiteY261" fmla="*/ 6103 h 10021"/>
                <a:gd name="connsiteX262" fmla="*/ 8258 w 10000"/>
                <a:gd name="connsiteY262" fmla="*/ 6158 h 10021"/>
                <a:gd name="connsiteX263" fmla="*/ 8185 w 10000"/>
                <a:gd name="connsiteY263" fmla="*/ 6231 h 10021"/>
                <a:gd name="connsiteX264" fmla="*/ 8137 w 10000"/>
                <a:gd name="connsiteY264" fmla="*/ 6268 h 10021"/>
                <a:gd name="connsiteX265" fmla="*/ 8040 w 10000"/>
                <a:gd name="connsiteY265" fmla="*/ 6322 h 10021"/>
                <a:gd name="connsiteX266" fmla="*/ 8032 w 10000"/>
                <a:gd name="connsiteY266" fmla="*/ 6450 h 10021"/>
                <a:gd name="connsiteX267" fmla="*/ 8056 w 10000"/>
                <a:gd name="connsiteY267" fmla="*/ 6532 h 10021"/>
                <a:gd name="connsiteX268" fmla="*/ 8032 w 10000"/>
                <a:gd name="connsiteY268" fmla="*/ 6651 h 10021"/>
                <a:gd name="connsiteX269" fmla="*/ 7911 w 10000"/>
                <a:gd name="connsiteY269" fmla="*/ 6679 h 10021"/>
                <a:gd name="connsiteX270" fmla="*/ 7774 w 10000"/>
                <a:gd name="connsiteY270" fmla="*/ 6733 h 10021"/>
                <a:gd name="connsiteX271" fmla="*/ 7532 w 10000"/>
                <a:gd name="connsiteY271" fmla="*/ 6761 h 10021"/>
                <a:gd name="connsiteX272" fmla="*/ 7476 w 10000"/>
                <a:gd name="connsiteY272" fmla="*/ 6834 h 10021"/>
                <a:gd name="connsiteX273" fmla="*/ 7363 w 10000"/>
                <a:gd name="connsiteY273" fmla="*/ 6843 h 10021"/>
                <a:gd name="connsiteX274" fmla="*/ 7234 w 10000"/>
                <a:gd name="connsiteY274" fmla="*/ 6861 h 10021"/>
                <a:gd name="connsiteX275" fmla="*/ 7048 w 10000"/>
                <a:gd name="connsiteY275" fmla="*/ 6916 h 10021"/>
                <a:gd name="connsiteX276" fmla="*/ 6903 w 10000"/>
                <a:gd name="connsiteY276" fmla="*/ 6898 h 10021"/>
                <a:gd name="connsiteX277" fmla="*/ 6758 w 10000"/>
                <a:gd name="connsiteY277" fmla="*/ 6925 h 10021"/>
                <a:gd name="connsiteX278" fmla="*/ 6581 w 10000"/>
                <a:gd name="connsiteY278" fmla="*/ 6898 h 10021"/>
                <a:gd name="connsiteX279" fmla="*/ 6508 w 10000"/>
                <a:gd name="connsiteY279" fmla="*/ 6806 h 10021"/>
                <a:gd name="connsiteX280" fmla="*/ 6363 w 10000"/>
                <a:gd name="connsiteY280" fmla="*/ 6788 h 10021"/>
                <a:gd name="connsiteX281" fmla="*/ 6274 w 10000"/>
                <a:gd name="connsiteY281" fmla="*/ 6870 h 10021"/>
                <a:gd name="connsiteX282" fmla="*/ 6202 w 10000"/>
                <a:gd name="connsiteY282" fmla="*/ 6980 h 10021"/>
                <a:gd name="connsiteX283" fmla="*/ 6250 w 10000"/>
                <a:gd name="connsiteY283" fmla="*/ 7108 h 10021"/>
                <a:gd name="connsiteX284" fmla="*/ 6315 w 10000"/>
                <a:gd name="connsiteY284" fmla="*/ 7135 h 10021"/>
                <a:gd name="connsiteX285" fmla="*/ 6347 w 10000"/>
                <a:gd name="connsiteY285" fmla="*/ 7199 h 10021"/>
                <a:gd name="connsiteX286" fmla="*/ 6387 w 10000"/>
                <a:gd name="connsiteY286" fmla="*/ 7309 h 10021"/>
                <a:gd name="connsiteX287" fmla="*/ 6347 w 10000"/>
                <a:gd name="connsiteY287" fmla="*/ 7418 h 10021"/>
                <a:gd name="connsiteX288" fmla="*/ 6363 w 10000"/>
                <a:gd name="connsiteY288" fmla="*/ 7546 h 10021"/>
                <a:gd name="connsiteX289" fmla="*/ 6363 w 10000"/>
                <a:gd name="connsiteY289" fmla="*/ 7683 h 10021"/>
                <a:gd name="connsiteX290" fmla="*/ 6387 w 10000"/>
                <a:gd name="connsiteY290" fmla="*/ 7820 h 10021"/>
                <a:gd name="connsiteX291" fmla="*/ 6460 w 10000"/>
                <a:gd name="connsiteY291" fmla="*/ 7930 h 10021"/>
                <a:gd name="connsiteX292" fmla="*/ 6508 w 10000"/>
                <a:gd name="connsiteY292" fmla="*/ 8039 h 10021"/>
                <a:gd name="connsiteX293" fmla="*/ 6516 w 10000"/>
                <a:gd name="connsiteY293" fmla="*/ 8185 h 10021"/>
                <a:gd name="connsiteX294" fmla="*/ 6508 w 10000"/>
                <a:gd name="connsiteY294" fmla="*/ 8341 h 10021"/>
                <a:gd name="connsiteX295" fmla="*/ 6508 w 10000"/>
                <a:gd name="connsiteY295" fmla="*/ 8487 h 10021"/>
                <a:gd name="connsiteX0" fmla="*/ 6508 w 10000"/>
                <a:gd name="connsiteY0" fmla="*/ 8487 h 10021"/>
                <a:gd name="connsiteX1" fmla="*/ 6726 w 10000"/>
                <a:gd name="connsiteY1" fmla="*/ 8560 h 10021"/>
                <a:gd name="connsiteX2" fmla="*/ 6798 w 10000"/>
                <a:gd name="connsiteY2" fmla="*/ 8697 h 10021"/>
                <a:gd name="connsiteX3" fmla="*/ 6968 w 10000"/>
                <a:gd name="connsiteY3" fmla="*/ 8788 h 10021"/>
                <a:gd name="connsiteX4" fmla="*/ 7048 w 10000"/>
                <a:gd name="connsiteY4" fmla="*/ 8870 h 10021"/>
                <a:gd name="connsiteX5" fmla="*/ 7073 w 10000"/>
                <a:gd name="connsiteY5" fmla="*/ 8953 h 10021"/>
                <a:gd name="connsiteX6" fmla="*/ 7169 w 10000"/>
                <a:gd name="connsiteY6" fmla="*/ 9089 h 10021"/>
                <a:gd name="connsiteX7" fmla="*/ 7097 w 10000"/>
                <a:gd name="connsiteY7" fmla="*/ 9217 h 10021"/>
                <a:gd name="connsiteX8" fmla="*/ 7016 w 10000"/>
                <a:gd name="connsiteY8" fmla="*/ 9363 h 10021"/>
                <a:gd name="connsiteX9" fmla="*/ 6903 w 10000"/>
                <a:gd name="connsiteY9" fmla="*/ 9500 h 10021"/>
                <a:gd name="connsiteX10" fmla="*/ 6806 w 10000"/>
                <a:gd name="connsiteY10" fmla="*/ 9491 h 10021"/>
                <a:gd name="connsiteX11" fmla="*/ 6677 w 10000"/>
                <a:gd name="connsiteY11" fmla="*/ 9528 h 10021"/>
                <a:gd name="connsiteX12" fmla="*/ 6540 w 10000"/>
                <a:gd name="connsiteY12" fmla="*/ 9610 h 10021"/>
                <a:gd name="connsiteX13" fmla="*/ 6419 w 10000"/>
                <a:gd name="connsiteY13" fmla="*/ 9656 h 10021"/>
                <a:gd name="connsiteX14" fmla="*/ 6347 w 10000"/>
                <a:gd name="connsiteY14" fmla="*/ 9628 h 10021"/>
                <a:gd name="connsiteX15" fmla="*/ 6194 w 10000"/>
                <a:gd name="connsiteY15" fmla="*/ 9637 h 10021"/>
                <a:gd name="connsiteX16" fmla="*/ 6097 w 10000"/>
                <a:gd name="connsiteY16" fmla="*/ 9656 h 10021"/>
                <a:gd name="connsiteX17" fmla="*/ 5879 w 10000"/>
                <a:gd name="connsiteY17" fmla="*/ 9747 h 10021"/>
                <a:gd name="connsiteX18" fmla="*/ 5782 w 10000"/>
                <a:gd name="connsiteY18" fmla="*/ 9756 h 10021"/>
                <a:gd name="connsiteX19" fmla="*/ 5661 w 10000"/>
                <a:gd name="connsiteY19" fmla="*/ 9857 h 10021"/>
                <a:gd name="connsiteX20" fmla="*/ 5573 w 10000"/>
                <a:gd name="connsiteY20" fmla="*/ 9857 h 10021"/>
                <a:gd name="connsiteX21" fmla="*/ 5516 w 10000"/>
                <a:gd name="connsiteY21" fmla="*/ 9939 h 10021"/>
                <a:gd name="connsiteX22" fmla="*/ 5395 w 10000"/>
                <a:gd name="connsiteY22" fmla="*/ 9994 h 10021"/>
                <a:gd name="connsiteX23" fmla="*/ 5274 w 10000"/>
                <a:gd name="connsiteY23" fmla="*/ 10021 h 10021"/>
                <a:gd name="connsiteX24" fmla="*/ 5202 w 10000"/>
                <a:gd name="connsiteY24" fmla="*/ 9921 h 10021"/>
                <a:gd name="connsiteX25" fmla="*/ 5202 w 10000"/>
                <a:gd name="connsiteY25" fmla="*/ 9665 h 10021"/>
                <a:gd name="connsiteX26" fmla="*/ 4968 w 10000"/>
                <a:gd name="connsiteY26" fmla="*/ 9647 h 10021"/>
                <a:gd name="connsiteX27" fmla="*/ 4871 w 10000"/>
                <a:gd name="connsiteY27" fmla="*/ 9583 h 10021"/>
                <a:gd name="connsiteX28" fmla="*/ 4750 w 10000"/>
                <a:gd name="connsiteY28" fmla="*/ 9455 h 10021"/>
                <a:gd name="connsiteX29" fmla="*/ 4629 w 10000"/>
                <a:gd name="connsiteY29" fmla="*/ 9427 h 10021"/>
                <a:gd name="connsiteX30" fmla="*/ 4500 w 10000"/>
                <a:gd name="connsiteY30" fmla="*/ 9427 h 10021"/>
                <a:gd name="connsiteX31" fmla="*/ 4339 w 10000"/>
                <a:gd name="connsiteY31" fmla="*/ 9336 h 10021"/>
                <a:gd name="connsiteX32" fmla="*/ 4024 w 10000"/>
                <a:gd name="connsiteY32" fmla="*/ 9345 h 10021"/>
                <a:gd name="connsiteX33" fmla="*/ 3831 w 10000"/>
                <a:gd name="connsiteY33" fmla="*/ 9254 h 10021"/>
                <a:gd name="connsiteX34" fmla="*/ 3613 w 10000"/>
                <a:gd name="connsiteY34" fmla="*/ 9263 h 10021"/>
                <a:gd name="connsiteX35" fmla="*/ 3516 w 10000"/>
                <a:gd name="connsiteY35" fmla="*/ 9199 h 10021"/>
                <a:gd name="connsiteX36" fmla="*/ 3395 w 10000"/>
                <a:gd name="connsiteY36" fmla="*/ 9208 h 10021"/>
                <a:gd name="connsiteX37" fmla="*/ 3242 w 10000"/>
                <a:gd name="connsiteY37" fmla="*/ 9208 h 10021"/>
                <a:gd name="connsiteX38" fmla="*/ 3097 w 10000"/>
                <a:gd name="connsiteY38" fmla="*/ 9172 h 10021"/>
                <a:gd name="connsiteX39" fmla="*/ 3008 w 10000"/>
                <a:gd name="connsiteY39" fmla="*/ 9071 h 10021"/>
                <a:gd name="connsiteX40" fmla="*/ 2879 w 10000"/>
                <a:gd name="connsiteY40" fmla="*/ 9062 h 10021"/>
                <a:gd name="connsiteX41" fmla="*/ 2806 w 10000"/>
                <a:gd name="connsiteY41" fmla="*/ 9144 h 10021"/>
                <a:gd name="connsiteX42" fmla="*/ 2597 w 10000"/>
                <a:gd name="connsiteY42" fmla="*/ 9126 h 10021"/>
                <a:gd name="connsiteX43" fmla="*/ 2500 w 10000"/>
                <a:gd name="connsiteY43" fmla="*/ 9236 h 10021"/>
                <a:gd name="connsiteX44" fmla="*/ 2516 w 10000"/>
                <a:gd name="connsiteY44" fmla="*/ 9345 h 10021"/>
                <a:gd name="connsiteX45" fmla="*/ 2379 w 10000"/>
                <a:gd name="connsiteY45" fmla="*/ 9500 h 10021"/>
                <a:gd name="connsiteX46" fmla="*/ 2274 w 10000"/>
                <a:gd name="connsiteY46" fmla="*/ 9528 h 10021"/>
                <a:gd name="connsiteX47" fmla="*/ 2274 w 10000"/>
                <a:gd name="connsiteY47" fmla="*/ 9665 h 10021"/>
                <a:gd name="connsiteX48" fmla="*/ 2226 w 10000"/>
                <a:gd name="connsiteY48" fmla="*/ 9774 h 10021"/>
                <a:gd name="connsiteX49" fmla="*/ 2137 w 10000"/>
                <a:gd name="connsiteY49" fmla="*/ 9884 h 10021"/>
                <a:gd name="connsiteX50" fmla="*/ 2081 w 10000"/>
                <a:gd name="connsiteY50" fmla="*/ 9811 h 10021"/>
                <a:gd name="connsiteX51" fmla="*/ 1871 w 10000"/>
                <a:gd name="connsiteY51" fmla="*/ 9592 h 10021"/>
                <a:gd name="connsiteX52" fmla="*/ 1750 w 10000"/>
                <a:gd name="connsiteY52" fmla="*/ 9647 h 10021"/>
                <a:gd name="connsiteX53" fmla="*/ 1669 w 10000"/>
                <a:gd name="connsiteY53" fmla="*/ 9774 h 10021"/>
                <a:gd name="connsiteX54" fmla="*/ 1427 w 10000"/>
                <a:gd name="connsiteY54" fmla="*/ 9811 h 10021"/>
                <a:gd name="connsiteX55" fmla="*/ 1315 w 10000"/>
                <a:gd name="connsiteY55" fmla="*/ 9747 h 10021"/>
                <a:gd name="connsiteX56" fmla="*/ 1242 w 10000"/>
                <a:gd name="connsiteY56" fmla="*/ 9665 h 10021"/>
                <a:gd name="connsiteX57" fmla="*/ 1161 w 10000"/>
                <a:gd name="connsiteY57" fmla="*/ 9583 h 10021"/>
                <a:gd name="connsiteX58" fmla="*/ 968 w 10000"/>
                <a:gd name="connsiteY58" fmla="*/ 9564 h 10021"/>
                <a:gd name="connsiteX59" fmla="*/ 895 w 10000"/>
                <a:gd name="connsiteY59" fmla="*/ 9500 h 10021"/>
                <a:gd name="connsiteX60" fmla="*/ 847 w 10000"/>
                <a:gd name="connsiteY60" fmla="*/ 9391 h 10021"/>
                <a:gd name="connsiteX61" fmla="*/ 806 w 10000"/>
                <a:gd name="connsiteY61" fmla="*/ 9336 h 10021"/>
                <a:gd name="connsiteX62" fmla="*/ 774 w 10000"/>
                <a:gd name="connsiteY62" fmla="*/ 9254 h 10021"/>
                <a:gd name="connsiteX63" fmla="*/ 685 w 10000"/>
                <a:gd name="connsiteY63" fmla="*/ 9226 h 10021"/>
                <a:gd name="connsiteX64" fmla="*/ 589 w 10000"/>
                <a:gd name="connsiteY64" fmla="*/ 9226 h 10021"/>
                <a:gd name="connsiteX65" fmla="*/ 516 w 10000"/>
                <a:gd name="connsiteY65" fmla="*/ 9199 h 10021"/>
                <a:gd name="connsiteX66" fmla="*/ 444 w 10000"/>
                <a:gd name="connsiteY66" fmla="*/ 9153 h 10021"/>
                <a:gd name="connsiteX67" fmla="*/ 323 w 10000"/>
                <a:gd name="connsiteY67" fmla="*/ 9153 h 10021"/>
                <a:gd name="connsiteX68" fmla="*/ 202 w 10000"/>
                <a:gd name="connsiteY68" fmla="*/ 9153 h 10021"/>
                <a:gd name="connsiteX69" fmla="*/ 105 w 10000"/>
                <a:gd name="connsiteY69" fmla="*/ 9099 h 10021"/>
                <a:gd name="connsiteX70" fmla="*/ 0 w 10000"/>
                <a:gd name="connsiteY70" fmla="*/ 9044 h 10021"/>
                <a:gd name="connsiteX71" fmla="*/ 32 w 10000"/>
                <a:gd name="connsiteY71" fmla="*/ 8953 h 10021"/>
                <a:gd name="connsiteX72" fmla="*/ 48 w 10000"/>
                <a:gd name="connsiteY72" fmla="*/ 8816 h 10021"/>
                <a:gd name="connsiteX73" fmla="*/ 56 w 10000"/>
                <a:gd name="connsiteY73" fmla="*/ 8706 h 10021"/>
                <a:gd name="connsiteX74" fmla="*/ 105 w 10000"/>
                <a:gd name="connsiteY74" fmla="*/ 8551 h 10021"/>
                <a:gd name="connsiteX75" fmla="*/ 105 w 10000"/>
                <a:gd name="connsiteY75" fmla="*/ 8459 h 10021"/>
                <a:gd name="connsiteX76" fmla="*/ 105 w 10000"/>
                <a:gd name="connsiteY76" fmla="*/ 8350 h 10021"/>
                <a:gd name="connsiteX77" fmla="*/ 202 w 10000"/>
                <a:gd name="connsiteY77" fmla="*/ 8249 h 10021"/>
                <a:gd name="connsiteX78" fmla="*/ 298 w 10000"/>
                <a:gd name="connsiteY78" fmla="*/ 8167 h 10021"/>
                <a:gd name="connsiteX79" fmla="*/ 315 w 10000"/>
                <a:gd name="connsiteY79" fmla="*/ 8103 h 10021"/>
                <a:gd name="connsiteX80" fmla="*/ 339 w 10000"/>
                <a:gd name="connsiteY80" fmla="*/ 8030 h 10021"/>
                <a:gd name="connsiteX81" fmla="*/ 323 w 10000"/>
                <a:gd name="connsiteY81" fmla="*/ 7948 h 10021"/>
                <a:gd name="connsiteX82" fmla="*/ 363 w 10000"/>
                <a:gd name="connsiteY82" fmla="*/ 7811 h 10021"/>
                <a:gd name="connsiteX83" fmla="*/ 435 w 10000"/>
                <a:gd name="connsiteY83" fmla="*/ 7692 h 10021"/>
                <a:gd name="connsiteX84" fmla="*/ 508 w 10000"/>
                <a:gd name="connsiteY84" fmla="*/ 7555 h 10021"/>
                <a:gd name="connsiteX85" fmla="*/ 492 w 10000"/>
                <a:gd name="connsiteY85" fmla="*/ 7427 h 10021"/>
                <a:gd name="connsiteX86" fmla="*/ 653 w 10000"/>
                <a:gd name="connsiteY86" fmla="*/ 7391 h 10021"/>
                <a:gd name="connsiteX87" fmla="*/ 806 w 10000"/>
                <a:gd name="connsiteY87" fmla="*/ 7281 h 10021"/>
                <a:gd name="connsiteX88" fmla="*/ 774 w 10000"/>
                <a:gd name="connsiteY88" fmla="*/ 6943 h 10021"/>
                <a:gd name="connsiteX89" fmla="*/ 895 w 10000"/>
                <a:gd name="connsiteY89" fmla="*/ 6843 h 10021"/>
                <a:gd name="connsiteX90" fmla="*/ 919 w 10000"/>
                <a:gd name="connsiteY90" fmla="*/ 6432 h 10021"/>
                <a:gd name="connsiteX91" fmla="*/ 823 w 10000"/>
                <a:gd name="connsiteY91" fmla="*/ 6395 h 10021"/>
                <a:gd name="connsiteX92" fmla="*/ 734 w 10000"/>
                <a:gd name="connsiteY92" fmla="*/ 6322 h 10021"/>
                <a:gd name="connsiteX93" fmla="*/ 685 w 10000"/>
                <a:gd name="connsiteY93" fmla="*/ 6176 h 10021"/>
                <a:gd name="connsiteX94" fmla="*/ 565 w 10000"/>
                <a:gd name="connsiteY94" fmla="*/ 6058 h 10021"/>
                <a:gd name="connsiteX95" fmla="*/ 492 w 10000"/>
                <a:gd name="connsiteY95" fmla="*/ 6003 h 10021"/>
                <a:gd name="connsiteX96" fmla="*/ 435 w 10000"/>
                <a:gd name="connsiteY96" fmla="*/ 5802 h 10021"/>
                <a:gd name="connsiteX97" fmla="*/ 435 w 10000"/>
                <a:gd name="connsiteY97" fmla="*/ 5701 h 10021"/>
                <a:gd name="connsiteX98" fmla="*/ 444 w 10000"/>
                <a:gd name="connsiteY98" fmla="*/ 5528 h 10021"/>
                <a:gd name="connsiteX99" fmla="*/ 435 w 10000"/>
                <a:gd name="connsiteY99" fmla="*/ 5373 h 10021"/>
                <a:gd name="connsiteX100" fmla="*/ 395 w 10000"/>
                <a:gd name="connsiteY100" fmla="*/ 5336 h 10021"/>
                <a:gd name="connsiteX101" fmla="*/ 395 w 10000"/>
                <a:gd name="connsiteY101" fmla="*/ 5254 h 10021"/>
                <a:gd name="connsiteX102" fmla="*/ 411 w 10000"/>
                <a:gd name="connsiteY102" fmla="*/ 5153 h 10021"/>
                <a:gd name="connsiteX103" fmla="*/ 363 w 10000"/>
                <a:gd name="connsiteY103" fmla="*/ 5089 h 10021"/>
                <a:gd name="connsiteX104" fmla="*/ 250 w 10000"/>
                <a:gd name="connsiteY104" fmla="*/ 4925 h 10021"/>
                <a:gd name="connsiteX105" fmla="*/ 339 w 10000"/>
                <a:gd name="connsiteY105" fmla="*/ 5007 h 10021"/>
                <a:gd name="connsiteX106" fmla="*/ 121 w 10000"/>
                <a:gd name="connsiteY106" fmla="*/ 4797 h 10021"/>
                <a:gd name="connsiteX107" fmla="*/ 73 w 10000"/>
                <a:gd name="connsiteY107" fmla="*/ 4633 h 10021"/>
                <a:gd name="connsiteX108" fmla="*/ 177 w 10000"/>
                <a:gd name="connsiteY108" fmla="*/ 4624 h 10021"/>
                <a:gd name="connsiteX109" fmla="*/ 274 w 10000"/>
                <a:gd name="connsiteY109" fmla="*/ 4624 h 10021"/>
                <a:gd name="connsiteX110" fmla="*/ 419 w 10000"/>
                <a:gd name="connsiteY110" fmla="*/ 4596 h 10021"/>
                <a:gd name="connsiteX111" fmla="*/ 629 w 10000"/>
                <a:gd name="connsiteY111" fmla="*/ 4596 h 10021"/>
                <a:gd name="connsiteX112" fmla="*/ 750 w 10000"/>
                <a:gd name="connsiteY112" fmla="*/ 4487 h 10021"/>
                <a:gd name="connsiteX113" fmla="*/ 895 w 10000"/>
                <a:gd name="connsiteY113" fmla="*/ 4459 h 10021"/>
                <a:gd name="connsiteX114" fmla="*/ 879 w 10000"/>
                <a:gd name="connsiteY114" fmla="*/ 4268 h 10021"/>
                <a:gd name="connsiteX115" fmla="*/ 1048 w 10000"/>
                <a:gd name="connsiteY115" fmla="*/ 4268 h 10021"/>
                <a:gd name="connsiteX116" fmla="*/ 1306 w 10000"/>
                <a:gd name="connsiteY116" fmla="*/ 4112 h 10021"/>
                <a:gd name="connsiteX117" fmla="*/ 1460 w 10000"/>
                <a:gd name="connsiteY117" fmla="*/ 4103 h 10021"/>
                <a:gd name="connsiteX118" fmla="*/ 1573 w 10000"/>
                <a:gd name="connsiteY118" fmla="*/ 4158 h 10021"/>
                <a:gd name="connsiteX119" fmla="*/ 1766 w 10000"/>
                <a:gd name="connsiteY119" fmla="*/ 4158 h 10021"/>
                <a:gd name="connsiteX120" fmla="*/ 1871 w 10000"/>
                <a:gd name="connsiteY120" fmla="*/ 4213 h 10021"/>
                <a:gd name="connsiteX121" fmla="*/ 2056 w 10000"/>
                <a:gd name="connsiteY121" fmla="*/ 4240 h 10021"/>
                <a:gd name="connsiteX122" fmla="*/ 2137 w 10000"/>
                <a:gd name="connsiteY122" fmla="*/ 4103 h 10021"/>
                <a:gd name="connsiteX123" fmla="*/ 2258 w 10000"/>
                <a:gd name="connsiteY123" fmla="*/ 4131 h 10021"/>
                <a:gd name="connsiteX124" fmla="*/ 2371 w 10000"/>
                <a:gd name="connsiteY124" fmla="*/ 4021 h 10021"/>
                <a:gd name="connsiteX125" fmla="*/ 2589 w 10000"/>
                <a:gd name="connsiteY125" fmla="*/ 3948 h 10021"/>
                <a:gd name="connsiteX126" fmla="*/ 2782 w 10000"/>
                <a:gd name="connsiteY126" fmla="*/ 3802 h 10021"/>
                <a:gd name="connsiteX127" fmla="*/ 2855 w 10000"/>
                <a:gd name="connsiteY127" fmla="*/ 3729 h 10021"/>
                <a:gd name="connsiteX128" fmla="*/ 2863 w 10000"/>
                <a:gd name="connsiteY128" fmla="*/ 3610 h 10021"/>
                <a:gd name="connsiteX129" fmla="*/ 2960 w 10000"/>
                <a:gd name="connsiteY129" fmla="*/ 3510 h 10021"/>
                <a:gd name="connsiteX130" fmla="*/ 2984 w 10000"/>
                <a:gd name="connsiteY130" fmla="*/ 3391 h 10021"/>
                <a:gd name="connsiteX131" fmla="*/ 3000 w 10000"/>
                <a:gd name="connsiteY131" fmla="*/ 3236 h 10021"/>
                <a:gd name="connsiteX132" fmla="*/ 3073 w 10000"/>
                <a:gd name="connsiteY132" fmla="*/ 3089 h 10021"/>
                <a:gd name="connsiteX133" fmla="*/ 3105 w 10000"/>
                <a:gd name="connsiteY133" fmla="*/ 2953 h 10021"/>
                <a:gd name="connsiteX134" fmla="*/ 3153 w 10000"/>
                <a:gd name="connsiteY134" fmla="*/ 2843 h 10021"/>
                <a:gd name="connsiteX135" fmla="*/ 3177 w 10000"/>
                <a:gd name="connsiteY135" fmla="*/ 2715 h 10021"/>
                <a:gd name="connsiteX136" fmla="*/ 3290 w 10000"/>
                <a:gd name="connsiteY136" fmla="*/ 2651 h 10021"/>
                <a:gd name="connsiteX137" fmla="*/ 3363 w 10000"/>
                <a:gd name="connsiteY137" fmla="*/ 2514 h 10021"/>
                <a:gd name="connsiteX138" fmla="*/ 3339 w 10000"/>
                <a:gd name="connsiteY138" fmla="*/ 2405 h 10021"/>
                <a:gd name="connsiteX139" fmla="*/ 3290 w 10000"/>
                <a:gd name="connsiteY139" fmla="*/ 2268 h 10021"/>
                <a:gd name="connsiteX140" fmla="*/ 3250 w 10000"/>
                <a:gd name="connsiteY140" fmla="*/ 2131 h 10021"/>
                <a:gd name="connsiteX141" fmla="*/ 3290 w 10000"/>
                <a:gd name="connsiteY141" fmla="*/ 1966 h 10021"/>
                <a:gd name="connsiteX142" fmla="*/ 3371 w 10000"/>
                <a:gd name="connsiteY142" fmla="*/ 1939 h 10021"/>
                <a:gd name="connsiteX143" fmla="*/ 3516 w 10000"/>
                <a:gd name="connsiteY143" fmla="*/ 1784 h 10021"/>
                <a:gd name="connsiteX144" fmla="*/ 3661 w 10000"/>
                <a:gd name="connsiteY144" fmla="*/ 1802 h 10021"/>
                <a:gd name="connsiteX145" fmla="*/ 3806 w 10000"/>
                <a:gd name="connsiteY145" fmla="*/ 1701 h 10021"/>
                <a:gd name="connsiteX146" fmla="*/ 3831 w 10000"/>
                <a:gd name="connsiteY146" fmla="*/ 1537 h 10021"/>
                <a:gd name="connsiteX147" fmla="*/ 3976 w 10000"/>
                <a:gd name="connsiteY147" fmla="*/ 1455 h 10021"/>
                <a:gd name="connsiteX148" fmla="*/ 4040 w 10000"/>
                <a:gd name="connsiteY148" fmla="*/ 1336 h 10021"/>
                <a:gd name="connsiteX149" fmla="*/ 4121 w 10000"/>
                <a:gd name="connsiteY149" fmla="*/ 1263 h 10021"/>
                <a:gd name="connsiteX150" fmla="*/ 4121 w 10000"/>
                <a:gd name="connsiteY150" fmla="*/ 879 h 10021"/>
                <a:gd name="connsiteX151" fmla="*/ 4169 w 10000"/>
                <a:gd name="connsiteY151" fmla="*/ 715 h 10021"/>
                <a:gd name="connsiteX152" fmla="*/ 4194 w 10000"/>
                <a:gd name="connsiteY152" fmla="*/ 578 h 10021"/>
                <a:gd name="connsiteX153" fmla="*/ 4242 w 10000"/>
                <a:gd name="connsiteY153" fmla="*/ 414 h 10021"/>
                <a:gd name="connsiteX154" fmla="*/ 4290 w 10000"/>
                <a:gd name="connsiteY154" fmla="*/ 350 h 10021"/>
                <a:gd name="connsiteX155" fmla="*/ 4355 w 10000"/>
                <a:gd name="connsiteY155" fmla="*/ 295 h 10021"/>
                <a:gd name="connsiteX156" fmla="*/ 4387 w 10000"/>
                <a:gd name="connsiteY156" fmla="*/ 30 h 10021"/>
                <a:gd name="connsiteX157" fmla="*/ 4645 w 10000"/>
                <a:gd name="connsiteY157" fmla="*/ 21 h 10021"/>
                <a:gd name="connsiteX158" fmla="*/ 4742 w 10000"/>
                <a:gd name="connsiteY158" fmla="*/ 222 h 10021"/>
                <a:gd name="connsiteX159" fmla="*/ 4839 w 10000"/>
                <a:gd name="connsiteY159" fmla="*/ 304 h 10021"/>
                <a:gd name="connsiteX160" fmla="*/ 4960 w 10000"/>
                <a:gd name="connsiteY160" fmla="*/ 386 h 10021"/>
                <a:gd name="connsiteX161" fmla="*/ 5081 w 10000"/>
                <a:gd name="connsiteY161" fmla="*/ 405 h 10021"/>
                <a:gd name="connsiteX162" fmla="*/ 5202 w 10000"/>
                <a:gd name="connsiteY162" fmla="*/ 386 h 10021"/>
                <a:gd name="connsiteX163" fmla="*/ 5274 w 10000"/>
                <a:gd name="connsiteY163" fmla="*/ 551 h 10021"/>
                <a:gd name="connsiteX164" fmla="*/ 5403 w 10000"/>
                <a:gd name="connsiteY164" fmla="*/ 496 h 10021"/>
                <a:gd name="connsiteX165" fmla="*/ 5500 w 10000"/>
                <a:gd name="connsiteY165" fmla="*/ 496 h 10021"/>
                <a:gd name="connsiteX166" fmla="*/ 5597 w 10000"/>
                <a:gd name="connsiteY166" fmla="*/ 405 h 10021"/>
                <a:gd name="connsiteX167" fmla="*/ 5734 w 10000"/>
                <a:gd name="connsiteY167" fmla="*/ 377 h 10021"/>
                <a:gd name="connsiteX168" fmla="*/ 5831 w 10000"/>
                <a:gd name="connsiteY168" fmla="*/ 359 h 10021"/>
                <a:gd name="connsiteX169" fmla="*/ 5911 w 10000"/>
                <a:gd name="connsiteY169" fmla="*/ 322 h 10021"/>
                <a:gd name="connsiteX170" fmla="*/ 6024 w 10000"/>
                <a:gd name="connsiteY170" fmla="*/ 332 h 10021"/>
                <a:gd name="connsiteX171" fmla="*/ 6145 w 10000"/>
                <a:gd name="connsiteY171" fmla="*/ 332 h 10021"/>
                <a:gd name="connsiteX172" fmla="*/ 6226 w 10000"/>
                <a:gd name="connsiteY172" fmla="*/ 441 h 10021"/>
                <a:gd name="connsiteX173" fmla="*/ 6250 w 10000"/>
                <a:gd name="connsiteY173" fmla="*/ 578 h 10021"/>
                <a:gd name="connsiteX174" fmla="*/ 6363 w 10000"/>
                <a:gd name="connsiteY174" fmla="*/ 487 h 10021"/>
                <a:gd name="connsiteX175" fmla="*/ 6444 w 10000"/>
                <a:gd name="connsiteY175" fmla="*/ 332 h 10021"/>
                <a:gd name="connsiteX176" fmla="*/ 6532 w 10000"/>
                <a:gd name="connsiteY176" fmla="*/ 377 h 10021"/>
                <a:gd name="connsiteX177" fmla="*/ 6581 w 10000"/>
                <a:gd name="connsiteY177" fmla="*/ 459 h 10021"/>
                <a:gd name="connsiteX178" fmla="*/ 6653 w 10000"/>
                <a:gd name="connsiteY178" fmla="*/ 514 h 10021"/>
                <a:gd name="connsiteX179" fmla="*/ 6750 w 10000"/>
                <a:gd name="connsiteY179" fmla="*/ 651 h 10021"/>
                <a:gd name="connsiteX180" fmla="*/ 6758 w 10000"/>
                <a:gd name="connsiteY180" fmla="*/ 816 h 10021"/>
                <a:gd name="connsiteX181" fmla="*/ 6855 w 10000"/>
                <a:gd name="connsiteY181" fmla="*/ 825 h 10021"/>
                <a:gd name="connsiteX182" fmla="*/ 6976 w 10000"/>
                <a:gd name="connsiteY182" fmla="*/ 925 h 10021"/>
                <a:gd name="connsiteX183" fmla="*/ 6944 w 10000"/>
                <a:gd name="connsiteY183" fmla="*/ 1062 h 10021"/>
                <a:gd name="connsiteX184" fmla="*/ 6976 w 10000"/>
                <a:gd name="connsiteY184" fmla="*/ 1236 h 10021"/>
                <a:gd name="connsiteX185" fmla="*/ 6952 w 10000"/>
                <a:gd name="connsiteY185" fmla="*/ 1318 h 10021"/>
                <a:gd name="connsiteX186" fmla="*/ 7089 w 10000"/>
                <a:gd name="connsiteY186" fmla="*/ 1537 h 10021"/>
                <a:gd name="connsiteX187" fmla="*/ 7161 w 10000"/>
                <a:gd name="connsiteY187" fmla="*/ 1583 h 10021"/>
                <a:gd name="connsiteX188" fmla="*/ 7234 w 10000"/>
                <a:gd name="connsiteY188" fmla="*/ 1692 h 10021"/>
                <a:gd name="connsiteX189" fmla="*/ 7363 w 10000"/>
                <a:gd name="connsiteY189" fmla="*/ 1674 h 10021"/>
                <a:gd name="connsiteX190" fmla="*/ 7460 w 10000"/>
                <a:gd name="connsiteY190" fmla="*/ 1592 h 10021"/>
                <a:gd name="connsiteX191" fmla="*/ 7573 w 10000"/>
                <a:gd name="connsiteY191" fmla="*/ 1592 h 10021"/>
                <a:gd name="connsiteX192" fmla="*/ 7653 w 10000"/>
                <a:gd name="connsiteY192" fmla="*/ 1647 h 10021"/>
                <a:gd name="connsiteX193" fmla="*/ 7863 w 10000"/>
                <a:gd name="connsiteY193" fmla="*/ 1619 h 10021"/>
                <a:gd name="connsiteX194" fmla="*/ 7960 w 10000"/>
                <a:gd name="connsiteY194" fmla="*/ 1528 h 10021"/>
                <a:gd name="connsiteX195" fmla="*/ 8016 w 10000"/>
                <a:gd name="connsiteY195" fmla="*/ 1400 h 10021"/>
                <a:gd name="connsiteX196" fmla="*/ 8056 w 10000"/>
                <a:gd name="connsiteY196" fmla="*/ 1281 h 10021"/>
                <a:gd name="connsiteX197" fmla="*/ 8056 w 10000"/>
                <a:gd name="connsiteY197" fmla="*/ 1144 h 10021"/>
                <a:gd name="connsiteX198" fmla="*/ 8177 w 10000"/>
                <a:gd name="connsiteY198" fmla="*/ 934 h 10021"/>
                <a:gd name="connsiteX199" fmla="*/ 8306 w 10000"/>
                <a:gd name="connsiteY199" fmla="*/ 889 h 10021"/>
                <a:gd name="connsiteX200" fmla="*/ 8347 w 10000"/>
                <a:gd name="connsiteY200" fmla="*/ 825 h 10021"/>
                <a:gd name="connsiteX201" fmla="*/ 8403 w 10000"/>
                <a:gd name="connsiteY201" fmla="*/ 825 h 10021"/>
                <a:gd name="connsiteX202" fmla="*/ 8476 w 10000"/>
                <a:gd name="connsiteY202" fmla="*/ 843 h 10021"/>
                <a:gd name="connsiteX203" fmla="*/ 8516 w 10000"/>
                <a:gd name="connsiteY203" fmla="*/ 715 h 10021"/>
                <a:gd name="connsiteX204" fmla="*/ 8597 w 10000"/>
                <a:gd name="connsiteY204" fmla="*/ 624 h 10021"/>
                <a:gd name="connsiteX205" fmla="*/ 8621 w 10000"/>
                <a:gd name="connsiteY205" fmla="*/ 487 h 10021"/>
                <a:gd name="connsiteX206" fmla="*/ 8831 w 10000"/>
                <a:gd name="connsiteY206" fmla="*/ 432 h 10021"/>
                <a:gd name="connsiteX207" fmla="*/ 9032 w 10000"/>
                <a:gd name="connsiteY207" fmla="*/ 184 h 10021"/>
                <a:gd name="connsiteX208" fmla="*/ 9200 w 10000"/>
                <a:gd name="connsiteY208" fmla="*/ 172 h 10021"/>
                <a:gd name="connsiteX209" fmla="*/ 9329 w 10000"/>
                <a:gd name="connsiteY209" fmla="*/ 2 h 10021"/>
                <a:gd name="connsiteX210" fmla="*/ 8811 w 10000"/>
                <a:gd name="connsiteY210" fmla="*/ 900 h 10021"/>
                <a:gd name="connsiteX211" fmla="*/ 8742 w 10000"/>
                <a:gd name="connsiteY211" fmla="*/ 1007 h 10021"/>
                <a:gd name="connsiteX212" fmla="*/ 8758 w 10000"/>
                <a:gd name="connsiteY212" fmla="*/ 1126 h 10021"/>
                <a:gd name="connsiteX213" fmla="*/ 8806 w 10000"/>
                <a:gd name="connsiteY213" fmla="*/ 1199 h 10021"/>
                <a:gd name="connsiteX214" fmla="*/ 8903 w 10000"/>
                <a:gd name="connsiteY214" fmla="*/ 1263 h 10021"/>
                <a:gd name="connsiteX215" fmla="*/ 8927 w 10000"/>
                <a:gd name="connsiteY215" fmla="*/ 1345 h 10021"/>
                <a:gd name="connsiteX216" fmla="*/ 8976 w 10000"/>
                <a:gd name="connsiteY216" fmla="*/ 1473 h 10021"/>
                <a:gd name="connsiteX217" fmla="*/ 9000 w 10000"/>
                <a:gd name="connsiteY217" fmla="*/ 1555 h 10021"/>
                <a:gd name="connsiteX218" fmla="*/ 9105 w 10000"/>
                <a:gd name="connsiteY218" fmla="*/ 1592 h 10021"/>
                <a:gd name="connsiteX219" fmla="*/ 9097 w 10000"/>
                <a:gd name="connsiteY219" fmla="*/ 1829 h 10021"/>
                <a:gd name="connsiteX220" fmla="*/ 9105 w 10000"/>
                <a:gd name="connsiteY220" fmla="*/ 1911 h 10021"/>
                <a:gd name="connsiteX221" fmla="*/ 9105 w 10000"/>
                <a:gd name="connsiteY221" fmla="*/ 2021 h 10021"/>
                <a:gd name="connsiteX222" fmla="*/ 9129 w 10000"/>
                <a:gd name="connsiteY222" fmla="*/ 2112 h 10021"/>
                <a:gd name="connsiteX223" fmla="*/ 9242 w 10000"/>
                <a:gd name="connsiteY223" fmla="*/ 2167 h 10021"/>
                <a:gd name="connsiteX224" fmla="*/ 9202 w 10000"/>
                <a:gd name="connsiteY224" fmla="*/ 2268 h 10021"/>
                <a:gd name="connsiteX225" fmla="*/ 9266 w 10000"/>
                <a:gd name="connsiteY225" fmla="*/ 2377 h 10021"/>
                <a:gd name="connsiteX226" fmla="*/ 9266 w 10000"/>
                <a:gd name="connsiteY226" fmla="*/ 2468 h 10021"/>
                <a:gd name="connsiteX227" fmla="*/ 9290 w 10000"/>
                <a:gd name="connsiteY227" fmla="*/ 2578 h 10021"/>
                <a:gd name="connsiteX228" fmla="*/ 9363 w 10000"/>
                <a:gd name="connsiteY228" fmla="*/ 2651 h 10021"/>
                <a:gd name="connsiteX229" fmla="*/ 9363 w 10000"/>
                <a:gd name="connsiteY229" fmla="*/ 2660 h 10021"/>
                <a:gd name="connsiteX230" fmla="*/ 9347 w 10000"/>
                <a:gd name="connsiteY230" fmla="*/ 2788 h 10021"/>
                <a:gd name="connsiteX231" fmla="*/ 9347 w 10000"/>
                <a:gd name="connsiteY231" fmla="*/ 2907 h 10021"/>
                <a:gd name="connsiteX232" fmla="*/ 9411 w 10000"/>
                <a:gd name="connsiteY232" fmla="*/ 3117 h 10021"/>
                <a:gd name="connsiteX233" fmla="*/ 9710 w 10000"/>
                <a:gd name="connsiteY233" fmla="*/ 3144 h 10021"/>
                <a:gd name="connsiteX234" fmla="*/ 9782 w 10000"/>
                <a:gd name="connsiteY234" fmla="*/ 3345 h 10021"/>
                <a:gd name="connsiteX235" fmla="*/ 9782 w 10000"/>
                <a:gd name="connsiteY235" fmla="*/ 3537 h 10021"/>
                <a:gd name="connsiteX236" fmla="*/ 9806 w 10000"/>
                <a:gd name="connsiteY236" fmla="*/ 3729 h 10021"/>
                <a:gd name="connsiteX237" fmla="*/ 9927 w 10000"/>
                <a:gd name="connsiteY237" fmla="*/ 3838 h 10021"/>
                <a:gd name="connsiteX238" fmla="*/ 9968 w 10000"/>
                <a:gd name="connsiteY238" fmla="*/ 4112 h 10021"/>
                <a:gd name="connsiteX239" fmla="*/ 10000 w 10000"/>
                <a:gd name="connsiteY239" fmla="*/ 4295 h 10021"/>
                <a:gd name="connsiteX240" fmla="*/ 9927 w 10000"/>
                <a:gd name="connsiteY240" fmla="*/ 4487 h 10021"/>
                <a:gd name="connsiteX241" fmla="*/ 9992 w 10000"/>
                <a:gd name="connsiteY241" fmla="*/ 4551 h 10021"/>
                <a:gd name="connsiteX242" fmla="*/ 9798 w 10000"/>
                <a:gd name="connsiteY242" fmla="*/ 4624 h 10021"/>
                <a:gd name="connsiteX243" fmla="*/ 9677 w 10000"/>
                <a:gd name="connsiteY243" fmla="*/ 4806 h 10021"/>
                <a:gd name="connsiteX244" fmla="*/ 9629 w 10000"/>
                <a:gd name="connsiteY244" fmla="*/ 4916 h 10021"/>
                <a:gd name="connsiteX245" fmla="*/ 9532 w 10000"/>
                <a:gd name="connsiteY245" fmla="*/ 5080 h 10021"/>
                <a:gd name="connsiteX246" fmla="*/ 9419 w 10000"/>
                <a:gd name="connsiteY246" fmla="*/ 5062 h 10021"/>
                <a:gd name="connsiteX247" fmla="*/ 9274 w 10000"/>
                <a:gd name="connsiteY247" fmla="*/ 5172 h 10021"/>
                <a:gd name="connsiteX248" fmla="*/ 9266 w 10000"/>
                <a:gd name="connsiteY248" fmla="*/ 5281 h 10021"/>
                <a:gd name="connsiteX249" fmla="*/ 9145 w 10000"/>
                <a:gd name="connsiteY249" fmla="*/ 5336 h 10021"/>
                <a:gd name="connsiteX250" fmla="*/ 9024 w 10000"/>
                <a:gd name="connsiteY250" fmla="*/ 5354 h 10021"/>
                <a:gd name="connsiteX251" fmla="*/ 8960 w 10000"/>
                <a:gd name="connsiteY251" fmla="*/ 5409 h 10021"/>
                <a:gd name="connsiteX252" fmla="*/ 8831 w 10000"/>
                <a:gd name="connsiteY252" fmla="*/ 5418 h 10021"/>
                <a:gd name="connsiteX253" fmla="*/ 8718 w 10000"/>
                <a:gd name="connsiteY253" fmla="*/ 5391 h 10021"/>
                <a:gd name="connsiteX254" fmla="*/ 8597 w 10000"/>
                <a:gd name="connsiteY254" fmla="*/ 5409 h 10021"/>
                <a:gd name="connsiteX255" fmla="*/ 8548 w 10000"/>
                <a:gd name="connsiteY255" fmla="*/ 5491 h 10021"/>
                <a:gd name="connsiteX256" fmla="*/ 8468 w 10000"/>
                <a:gd name="connsiteY256" fmla="*/ 5555 h 10021"/>
                <a:gd name="connsiteX257" fmla="*/ 8468 w 10000"/>
                <a:gd name="connsiteY257" fmla="*/ 5720 h 10021"/>
                <a:gd name="connsiteX258" fmla="*/ 8476 w 10000"/>
                <a:gd name="connsiteY258" fmla="*/ 5802 h 10021"/>
                <a:gd name="connsiteX259" fmla="*/ 8492 w 10000"/>
                <a:gd name="connsiteY259" fmla="*/ 5911 h 10021"/>
                <a:gd name="connsiteX260" fmla="*/ 8427 w 10000"/>
                <a:gd name="connsiteY260" fmla="*/ 5984 h 10021"/>
                <a:gd name="connsiteX261" fmla="*/ 8395 w 10000"/>
                <a:gd name="connsiteY261" fmla="*/ 6048 h 10021"/>
                <a:gd name="connsiteX262" fmla="*/ 8355 w 10000"/>
                <a:gd name="connsiteY262" fmla="*/ 6103 h 10021"/>
                <a:gd name="connsiteX263" fmla="*/ 8258 w 10000"/>
                <a:gd name="connsiteY263" fmla="*/ 6158 h 10021"/>
                <a:gd name="connsiteX264" fmla="*/ 8185 w 10000"/>
                <a:gd name="connsiteY264" fmla="*/ 6231 h 10021"/>
                <a:gd name="connsiteX265" fmla="*/ 8137 w 10000"/>
                <a:gd name="connsiteY265" fmla="*/ 6268 h 10021"/>
                <a:gd name="connsiteX266" fmla="*/ 8040 w 10000"/>
                <a:gd name="connsiteY266" fmla="*/ 6322 h 10021"/>
                <a:gd name="connsiteX267" fmla="*/ 8032 w 10000"/>
                <a:gd name="connsiteY267" fmla="*/ 6450 h 10021"/>
                <a:gd name="connsiteX268" fmla="*/ 8056 w 10000"/>
                <a:gd name="connsiteY268" fmla="*/ 6532 h 10021"/>
                <a:gd name="connsiteX269" fmla="*/ 8032 w 10000"/>
                <a:gd name="connsiteY269" fmla="*/ 6651 h 10021"/>
                <a:gd name="connsiteX270" fmla="*/ 7911 w 10000"/>
                <a:gd name="connsiteY270" fmla="*/ 6679 h 10021"/>
                <a:gd name="connsiteX271" fmla="*/ 7774 w 10000"/>
                <a:gd name="connsiteY271" fmla="*/ 6733 h 10021"/>
                <a:gd name="connsiteX272" fmla="*/ 7532 w 10000"/>
                <a:gd name="connsiteY272" fmla="*/ 6761 h 10021"/>
                <a:gd name="connsiteX273" fmla="*/ 7476 w 10000"/>
                <a:gd name="connsiteY273" fmla="*/ 6834 h 10021"/>
                <a:gd name="connsiteX274" fmla="*/ 7363 w 10000"/>
                <a:gd name="connsiteY274" fmla="*/ 6843 h 10021"/>
                <a:gd name="connsiteX275" fmla="*/ 7234 w 10000"/>
                <a:gd name="connsiteY275" fmla="*/ 6861 h 10021"/>
                <a:gd name="connsiteX276" fmla="*/ 7048 w 10000"/>
                <a:gd name="connsiteY276" fmla="*/ 6916 h 10021"/>
                <a:gd name="connsiteX277" fmla="*/ 6903 w 10000"/>
                <a:gd name="connsiteY277" fmla="*/ 6898 h 10021"/>
                <a:gd name="connsiteX278" fmla="*/ 6758 w 10000"/>
                <a:gd name="connsiteY278" fmla="*/ 6925 h 10021"/>
                <a:gd name="connsiteX279" fmla="*/ 6581 w 10000"/>
                <a:gd name="connsiteY279" fmla="*/ 6898 h 10021"/>
                <a:gd name="connsiteX280" fmla="*/ 6508 w 10000"/>
                <a:gd name="connsiteY280" fmla="*/ 6806 h 10021"/>
                <a:gd name="connsiteX281" fmla="*/ 6363 w 10000"/>
                <a:gd name="connsiteY281" fmla="*/ 6788 h 10021"/>
                <a:gd name="connsiteX282" fmla="*/ 6274 w 10000"/>
                <a:gd name="connsiteY282" fmla="*/ 6870 h 10021"/>
                <a:gd name="connsiteX283" fmla="*/ 6202 w 10000"/>
                <a:gd name="connsiteY283" fmla="*/ 6980 h 10021"/>
                <a:gd name="connsiteX284" fmla="*/ 6250 w 10000"/>
                <a:gd name="connsiteY284" fmla="*/ 7108 h 10021"/>
                <a:gd name="connsiteX285" fmla="*/ 6315 w 10000"/>
                <a:gd name="connsiteY285" fmla="*/ 7135 h 10021"/>
                <a:gd name="connsiteX286" fmla="*/ 6347 w 10000"/>
                <a:gd name="connsiteY286" fmla="*/ 7199 h 10021"/>
                <a:gd name="connsiteX287" fmla="*/ 6387 w 10000"/>
                <a:gd name="connsiteY287" fmla="*/ 7309 h 10021"/>
                <a:gd name="connsiteX288" fmla="*/ 6347 w 10000"/>
                <a:gd name="connsiteY288" fmla="*/ 7418 h 10021"/>
                <a:gd name="connsiteX289" fmla="*/ 6363 w 10000"/>
                <a:gd name="connsiteY289" fmla="*/ 7546 h 10021"/>
                <a:gd name="connsiteX290" fmla="*/ 6363 w 10000"/>
                <a:gd name="connsiteY290" fmla="*/ 7683 h 10021"/>
                <a:gd name="connsiteX291" fmla="*/ 6387 w 10000"/>
                <a:gd name="connsiteY291" fmla="*/ 7820 h 10021"/>
                <a:gd name="connsiteX292" fmla="*/ 6460 w 10000"/>
                <a:gd name="connsiteY292" fmla="*/ 7930 h 10021"/>
                <a:gd name="connsiteX293" fmla="*/ 6508 w 10000"/>
                <a:gd name="connsiteY293" fmla="*/ 8039 h 10021"/>
                <a:gd name="connsiteX294" fmla="*/ 6516 w 10000"/>
                <a:gd name="connsiteY294" fmla="*/ 8185 h 10021"/>
                <a:gd name="connsiteX295" fmla="*/ 6508 w 10000"/>
                <a:gd name="connsiteY295" fmla="*/ 8341 h 10021"/>
                <a:gd name="connsiteX296" fmla="*/ 6508 w 10000"/>
                <a:gd name="connsiteY296" fmla="*/ 8487 h 10021"/>
                <a:gd name="connsiteX0" fmla="*/ 6508 w 10000"/>
                <a:gd name="connsiteY0" fmla="*/ 8487 h 10021"/>
                <a:gd name="connsiteX1" fmla="*/ 6726 w 10000"/>
                <a:gd name="connsiteY1" fmla="*/ 8560 h 10021"/>
                <a:gd name="connsiteX2" fmla="*/ 6798 w 10000"/>
                <a:gd name="connsiteY2" fmla="*/ 8697 h 10021"/>
                <a:gd name="connsiteX3" fmla="*/ 6968 w 10000"/>
                <a:gd name="connsiteY3" fmla="*/ 8788 h 10021"/>
                <a:gd name="connsiteX4" fmla="*/ 7048 w 10000"/>
                <a:gd name="connsiteY4" fmla="*/ 8870 h 10021"/>
                <a:gd name="connsiteX5" fmla="*/ 7073 w 10000"/>
                <a:gd name="connsiteY5" fmla="*/ 8953 h 10021"/>
                <a:gd name="connsiteX6" fmla="*/ 7169 w 10000"/>
                <a:gd name="connsiteY6" fmla="*/ 9089 h 10021"/>
                <a:gd name="connsiteX7" fmla="*/ 7097 w 10000"/>
                <a:gd name="connsiteY7" fmla="*/ 9217 h 10021"/>
                <a:gd name="connsiteX8" fmla="*/ 7016 w 10000"/>
                <a:gd name="connsiteY8" fmla="*/ 9363 h 10021"/>
                <a:gd name="connsiteX9" fmla="*/ 6903 w 10000"/>
                <a:gd name="connsiteY9" fmla="*/ 9500 h 10021"/>
                <a:gd name="connsiteX10" fmla="*/ 6806 w 10000"/>
                <a:gd name="connsiteY10" fmla="*/ 9491 h 10021"/>
                <a:gd name="connsiteX11" fmla="*/ 6677 w 10000"/>
                <a:gd name="connsiteY11" fmla="*/ 9528 h 10021"/>
                <a:gd name="connsiteX12" fmla="*/ 6540 w 10000"/>
                <a:gd name="connsiteY12" fmla="*/ 9610 h 10021"/>
                <a:gd name="connsiteX13" fmla="*/ 6419 w 10000"/>
                <a:gd name="connsiteY13" fmla="*/ 9656 h 10021"/>
                <a:gd name="connsiteX14" fmla="*/ 6347 w 10000"/>
                <a:gd name="connsiteY14" fmla="*/ 9628 h 10021"/>
                <a:gd name="connsiteX15" fmla="*/ 6194 w 10000"/>
                <a:gd name="connsiteY15" fmla="*/ 9637 h 10021"/>
                <a:gd name="connsiteX16" fmla="*/ 6097 w 10000"/>
                <a:gd name="connsiteY16" fmla="*/ 9656 h 10021"/>
                <a:gd name="connsiteX17" fmla="*/ 5879 w 10000"/>
                <a:gd name="connsiteY17" fmla="*/ 9747 h 10021"/>
                <a:gd name="connsiteX18" fmla="*/ 5782 w 10000"/>
                <a:gd name="connsiteY18" fmla="*/ 9756 h 10021"/>
                <a:gd name="connsiteX19" fmla="*/ 5661 w 10000"/>
                <a:gd name="connsiteY19" fmla="*/ 9857 h 10021"/>
                <a:gd name="connsiteX20" fmla="*/ 5573 w 10000"/>
                <a:gd name="connsiteY20" fmla="*/ 9857 h 10021"/>
                <a:gd name="connsiteX21" fmla="*/ 5516 w 10000"/>
                <a:gd name="connsiteY21" fmla="*/ 9939 h 10021"/>
                <a:gd name="connsiteX22" fmla="*/ 5395 w 10000"/>
                <a:gd name="connsiteY22" fmla="*/ 9994 h 10021"/>
                <a:gd name="connsiteX23" fmla="*/ 5274 w 10000"/>
                <a:gd name="connsiteY23" fmla="*/ 10021 h 10021"/>
                <a:gd name="connsiteX24" fmla="*/ 5202 w 10000"/>
                <a:gd name="connsiteY24" fmla="*/ 9921 h 10021"/>
                <a:gd name="connsiteX25" fmla="*/ 5202 w 10000"/>
                <a:gd name="connsiteY25" fmla="*/ 9665 h 10021"/>
                <a:gd name="connsiteX26" fmla="*/ 4968 w 10000"/>
                <a:gd name="connsiteY26" fmla="*/ 9647 h 10021"/>
                <a:gd name="connsiteX27" fmla="*/ 4871 w 10000"/>
                <a:gd name="connsiteY27" fmla="*/ 9583 h 10021"/>
                <a:gd name="connsiteX28" fmla="*/ 4750 w 10000"/>
                <a:gd name="connsiteY28" fmla="*/ 9455 h 10021"/>
                <a:gd name="connsiteX29" fmla="*/ 4629 w 10000"/>
                <a:gd name="connsiteY29" fmla="*/ 9427 h 10021"/>
                <a:gd name="connsiteX30" fmla="*/ 4500 w 10000"/>
                <a:gd name="connsiteY30" fmla="*/ 9427 h 10021"/>
                <a:gd name="connsiteX31" fmla="*/ 4339 w 10000"/>
                <a:gd name="connsiteY31" fmla="*/ 9336 h 10021"/>
                <a:gd name="connsiteX32" fmla="*/ 4024 w 10000"/>
                <a:gd name="connsiteY32" fmla="*/ 9345 h 10021"/>
                <a:gd name="connsiteX33" fmla="*/ 3831 w 10000"/>
                <a:gd name="connsiteY33" fmla="*/ 9254 h 10021"/>
                <a:gd name="connsiteX34" fmla="*/ 3613 w 10000"/>
                <a:gd name="connsiteY34" fmla="*/ 9263 h 10021"/>
                <a:gd name="connsiteX35" fmla="*/ 3516 w 10000"/>
                <a:gd name="connsiteY35" fmla="*/ 9199 h 10021"/>
                <a:gd name="connsiteX36" fmla="*/ 3395 w 10000"/>
                <a:gd name="connsiteY36" fmla="*/ 9208 h 10021"/>
                <a:gd name="connsiteX37" fmla="*/ 3242 w 10000"/>
                <a:gd name="connsiteY37" fmla="*/ 9208 h 10021"/>
                <a:gd name="connsiteX38" fmla="*/ 3097 w 10000"/>
                <a:gd name="connsiteY38" fmla="*/ 9172 h 10021"/>
                <a:gd name="connsiteX39" fmla="*/ 3008 w 10000"/>
                <a:gd name="connsiteY39" fmla="*/ 9071 h 10021"/>
                <a:gd name="connsiteX40" fmla="*/ 2879 w 10000"/>
                <a:gd name="connsiteY40" fmla="*/ 9062 h 10021"/>
                <a:gd name="connsiteX41" fmla="*/ 2806 w 10000"/>
                <a:gd name="connsiteY41" fmla="*/ 9144 h 10021"/>
                <a:gd name="connsiteX42" fmla="*/ 2597 w 10000"/>
                <a:gd name="connsiteY42" fmla="*/ 9126 h 10021"/>
                <a:gd name="connsiteX43" fmla="*/ 2500 w 10000"/>
                <a:gd name="connsiteY43" fmla="*/ 9236 h 10021"/>
                <a:gd name="connsiteX44" fmla="*/ 2516 w 10000"/>
                <a:gd name="connsiteY44" fmla="*/ 9345 h 10021"/>
                <a:gd name="connsiteX45" fmla="*/ 2379 w 10000"/>
                <a:gd name="connsiteY45" fmla="*/ 9500 h 10021"/>
                <a:gd name="connsiteX46" fmla="*/ 2274 w 10000"/>
                <a:gd name="connsiteY46" fmla="*/ 9528 h 10021"/>
                <a:gd name="connsiteX47" fmla="*/ 2274 w 10000"/>
                <a:gd name="connsiteY47" fmla="*/ 9665 h 10021"/>
                <a:gd name="connsiteX48" fmla="*/ 2226 w 10000"/>
                <a:gd name="connsiteY48" fmla="*/ 9774 h 10021"/>
                <a:gd name="connsiteX49" fmla="*/ 2137 w 10000"/>
                <a:gd name="connsiteY49" fmla="*/ 9884 h 10021"/>
                <a:gd name="connsiteX50" fmla="*/ 2081 w 10000"/>
                <a:gd name="connsiteY50" fmla="*/ 9811 h 10021"/>
                <a:gd name="connsiteX51" fmla="*/ 1871 w 10000"/>
                <a:gd name="connsiteY51" fmla="*/ 9592 h 10021"/>
                <a:gd name="connsiteX52" fmla="*/ 1750 w 10000"/>
                <a:gd name="connsiteY52" fmla="*/ 9647 h 10021"/>
                <a:gd name="connsiteX53" fmla="*/ 1669 w 10000"/>
                <a:gd name="connsiteY53" fmla="*/ 9774 h 10021"/>
                <a:gd name="connsiteX54" fmla="*/ 1427 w 10000"/>
                <a:gd name="connsiteY54" fmla="*/ 9811 h 10021"/>
                <a:gd name="connsiteX55" fmla="*/ 1315 w 10000"/>
                <a:gd name="connsiteY55" fmla="*/ 9747 h 10021"/>
                <a:gd name="connsiteX56" fmla="*/ 1242 w 10000"/>
                <a:gd name="connsiteY56" fmla="*/ 9665 h 10021"/>
                <a:gd name="connsiteX57" fmla="*/ 1161 w 10000"/>
                <a:gd name="connsiteY57" fmla="*/ 9583 h 10021"/>
                <a:gd name="connsiteX58" fmla="*/ 968 w 10000"/>
                <a:gd name="connsiteY58" fmla="*/ 9564 h 10021"/>
                <a:gd name="connsiteX59" fmla="*/ 895 w 10000"/>
                <a:gd name="connsiteY59" fmla="*/ 9500 h 10021"/>
                <a:gd name="connsiteX60" fmla="*/ 847 w 10000"/>
                <a:gd name="connsiteY60" fmla="*/ 9391 h 10021"/>
                <a:gd name="connsiteX61" fmla="*/ 806 w 10000"/>
                <a:gd name="connsiteY61" fmla="*/ 9336 h 10021"/>
                <a:gd name="connsiteX62" fmla="*/ 774 w 10000"/>
                <a:gd name="connsiteY62" fmla="*/ 9254 h 10021"/>
                <a:gd name="connsiteX63" fmla="*/ 685 w 10000"/>
                <a:gd name="connsiteY63" fmla="*/ 9226 h 10021"/>
                <a:gd name="connsiteX64" fmla="*/ 589 w 10000"/>
                <a:gd name="connsiteY64" fmla="*/ 9226 h 10021"/>
                <a:gd name="connsiteX65" fmla="*/ 516 w 10000"/>
                <a:gd name="connsiteY65" fmla="*/ 9199 h 10021"/>
                <a:gd name="connsiteX66" fmla="*/ 444 w 10000"/>
                <a:gd name="connsiteY66" fmla="*/ 9153 h 10021"/>
                <a:gd name="connsiteX67" fmla="*/ 323 w 10000"/>
                <a:gd name="connsiteY67" fmla="*/ 9153 h 10021"/>
                <a:gd name="connsiteX68" fmla="*/ 202 w 10000"/>
                <a:gd name="connsiteY68" fmla="*/ 9153 h 10021"/>
                <a:gd name="connsiteX69" fmla="*/ 105 w 10000"/>
                <a:gd name="connsiteY69" fmla="*/ 9099 h 10021"/>
                <a:gd name="connsiteX70" fmla="*/ 0 w 10000"/>
                <a:gd name="connsiteY70" fmla="*/ 9044 h 10021"/>
                <a:gd name="connsiteX71" fmla="*/ 32 w 10000"/>
                <a:gd name="connsiteY71" fmla="*/ 8953 h 10021"/>
                <a:gd name="connsiteX72" fmla="*/ 48 w 10000"/>
                <a:gd name="connsiteY72" fmla="*/ 8816 h 10021"/>
                <a:gd name="connsiteX73" fmla="*/ 56 w 10000"/>
                <a:gd name="connsiteY73" fmla="*/ 8706 h 10021"/>
                <a:gd name="connsiteX74" fmla="*/ 105 w 10000"/>
                <a:gd name="connsiteY74" fmla="*/ 8551 h 10021"/>
                <a:gd name="connsiteX75" fmla="*/ 105 w 10000"/>
                <a:gd name="connsiteY75" fmla="*/ 8459 h 10021"/>
                <a:gd name="connsiteX76" fmla="*/ 105 w 10000"/>
                <a:gd name="connsiteY76" fmla="*/ 8350 h 10021"/>
                <a:gd name="connsiteX77" fmla="*/ 202 w 10000"/>
                <a:gd name="connsiteY77" fmla="*/ 8249 h 10021"/>
                <a:gd name="connsiteX78" fmla="*/ 298 w 10000"/>
                <a:gd name="connsiteY78" fmla="*/ 8167 h 10021"/>
                <a:gd name="connsiteX79" fmla="*/ 315 w 10000"/>
                <a:gd name="connsiteY79" fmla="*/ 8103 h 10021"/>
                <a:gd name="connsiteX80" fmla="*/ 339 w 10000"/>
                <a:gd name="connsiteY80" fmla="*/ 8030 h 10021"/>
                <a:gd name="connsiteX81" fmla="*/ 323 w 10000"/>
                <a:gd name="connsiteY81" fmla="*/ 7948 h 10021"/>
                <a:gd name="connsiteX82" fmla="*/ 363 w 10000"/>
                <a:gd name="connsiteY82" fmla="*/ 7811 h 10021"/>
                <a:gd name="connsiteX83" fmla="*/ 435 w 10000"/>
                <a:gd name="connsiteY83" fmla="*/ 7692 h 10021"/>
                <a:gd name="connsiteX84" fmla="*/ 508 w 10000"/>
                <a:gd name="connsiteY84" fmla="*/ 7555 h 10021"/>
                <a:gd name="connsiteX85" fmla="*/ 492 w 10000"/>
                <a:gd name="connsiteY85" fmla="*/ 7427 h 10021"/>
                <a:gd name="connsiteX86" fmla="*/ 653 w 10000"/>
                <a:gd name="connsiteY86" fmla="*/ 7391 h 10021"/>
                <a:gd name="connsiteX87" fmla="*/ 806 w 10000"/>
                <a:gd name="connsiteY87" fmla="*/ 7281 h 10021"/>
                <a:gd name="connsiteX88" fmla="*/ 774 w 10000"/>
                <a:gd name="connsiteY88" fmla="*/ 6943 h 10021"/>
                <a:gd name="connsiteX89" fmla="*/ 895 w 10000"/>
                <a:gd name="connsiteY89" fmla="*/ 6843 h 10021"/>
                <a:gd name="connsiteX90" fmla="*/ 919 w 10000"/>
                <a:gd name="connsiteY90" fmla="*/ 6432 h 10021"/>
                <a:gd name="connsiteX91" fmla="*/ 823 w 10000"/>
                <a:gd name="connsiteY91" fmla="*/ 6395 h 10021"/>
                <a:gd name="connsiteX92" fmla="*/ 734 w 10000"/>
                <a:gd name="connsiteY92" fmla="*/ 6322 h 10021"/>
                <a:gd name="connsiteX93" fmla="*/ 685 w 10000"/>
                <a:gd name="connsiteY93" fmla="*/ 6176 h 10021"/>
                <a:gd name="connsiteX94" fmla="*/ 565 w 10000"/>
                <a:gd name="connsiteY94" fmla="*/ 6058 h 10021"/>
                <a:gd name="connsiteX95" fmla="*/ 492 w 10000"/>
                <a:gd name="connsiteY95" fmla="*/ 6003 h 10021"/>
                <a:gd name="connsiteX96" fmla="*/ 435 w 10000"/>
                <a:gd name="connsiteY96" fmla="*/ 5802 h 10021"/>
                <a:gd name="connsiteX97" fmla="*/ 435 w 10000"/>
                <a:gd name="connsiteY97" fmla="*/ 5701 h 10021"/>
                <a:gd name="connsiteX98" fmla="*/ 444 w 10000"/>
                <a:gd name="connsiteY98" fmla="*/ 5528 h 10021"/>
                <a:gd name="connsiteX99" fmla="*/ 435 w 10000"/>
                <a:gd name="connsiteY99" fmla="*/ 5373 h 10021"/>
                <a:gd name="connsiteX100" fmla="*/ 395 w 10000"/>
                <a:gd name="connsiteY100" fmla="*/ 5336 h 10021"/>
                <a:gd name="connsiteX101" fmla="*/ 395 w 10000"/>
                <a:gd name="connsiteY101" fmla="*/ 5254 h 10021"/>
                <a:gd name="connsiteX102" fmla="*/ 411 w 10000"/>
                <a:gd name="connsiteY102" fmla="*/ 5153 h 10021"/>
                <a:gd name="connsiteX103" fmla="*/ 363 w 10000"/>
                <a:gd name="connsiteY103" fmla="*/ 5089 h 10021"/>
                <a:gd name="connsiteX104" fmla="*/ 250 w 10000"/>
                <a:gd name="connsiteY104" fmla="*/ 4925 h 10021"/>
                <a:gd name="connsiteX105" fmla="*/ 339 w 10000"/>
                <a:gd name="connsiteY105" fmla="*/ 5007 h 10021"/>
                <a:gd name="connsiteX106" fmla="*/ 121 w 10000"/>
                <a:gd name="connsiteY106" fmla="*/ 4797 h 10021"/>
                <a:gd name="connsiteX107" fmla="*/ 73 w 10000"/>
                <a:gd name="connsiteY107" fmla="*/ 4633 h 10021"/>
                <a:gd name="connsiteX108" fmla="*/ 177 w 10000"/>
                <a:gd name="connsiteY108" fmla="*/ 4624 h 10021"/>
                <a:gd name="connsiteX109" fmla="*/ 274 w 10000"/>
                <a:gd name="connsiteY109" fmla="*/ 4624 h 10021"/>
                <a:gd name="connsiteX110" fmla="*/ 419 w 10000"/>
                <a:gd name="connsiteY110" fmla="*/ 4596 h 10021"/>
                <a:gd name="connsiteX111" fmla="*/ 629 w 10000"/>
                <a:gd name="connsiteY111" fmla="*/ 4596 h 10021"/>
                <a:gd name="connsiteX112" fmla="*/ 750 w 10000"/>
                <a:gd name="connsiteY112" fmla="*/ 4487 h 10021"/>
                <a:gd name="connsiteX113" fmla="*/ 895 w 10000"/>
                <a:gd name="connsiteY113" fmla="*/ 4459 h 10021"/>
                <a:gd name="connsiteX114" fmla="*/ 879 w 10000"/>
                <a:gd name="connsiteY114" fmla="*/ 4268 h 10021"/>
                <a:gd name="connsiteX115" fmla="*/ 1048 w 10000"/>
                <a:gd name="connsiteY115" fmla="*/ 4268 h 10021"/>
                <a:gd name="connsiteX116" fmla="*/ 1306 w 10000"/>
                <a:gd name="connsiteY116" fmla="*/ 4112 h 10021"/>
                <a:gd name="connsiteX117" fmla="*/ 1460 w 10000"/>
                <a:gd name="connsiteY117" fmla="*/ 4103 h 10021"/>
                <a:gd name="connsiteX118" fmla="*/ 1573 w 10000"/>
                <a:gd name="connsiteY118" fmla="*/ 4158 h 10021"/>
                <a:gd name="connsiteX119" fmla="*/ 1766 w 10000"/>
                <a:gd name="connsiteY119" fmla="*/ 4158 h 10021"/>
                <a:gd name="connsiteX120" fmla="*/ 1871 w 10000"/>
                <a:gd name="connsiteY120" fmla="*/ 4213 h 10021"/>
                <a:gd name="connsiteX121" fmla="*/ 2056 w 10000"/>
                <a:gd name="connsiteY121" fmla="*/ 4240 h 10021"/>
                <a:gd name="connsiteX122" fmla="*/ 2137 w 10000"/>
                <a:gd name="connsiteY122" fmla="*/ 4103 h 10021"/>
                <a:gd name="connsiteX123" fmla="*/ 2258 w 10000"/>
                <a:gd name="connsiteY123" fmla="*/ 4131 h 10021"/>
                <a:gd name="connsiteX124" fmla="*/ 2371 w 10000"/>
                <a:gd name="connsiteY124" fmla="*/ 4021 h 10021"/>
                <a:gd name="connsiteX125" fmla="*/ 2589 w 10000"/>
                <a:gd name="connsiteY125" fmla="*/ 3948 h 10021"/>
                <a:gd name="connsiteX126" fmla="*/ 2782 w 10000"/>
                <a:gd name="connsiteY126" fmla="*/ 3802 h 10021"/>
                <a:gd name="connsiteX127" fmla="*/ 2855 w 10000"/>
                <a:gd name="connsiteY127" fmla="*/ 3729 h 10021"/>
                <a:gd name="connsiteX128" fmla="*/ 2863 w 10000"/>
                <a:gd name="connsiteY128" fmla="*/ 3610 h 10021"/>
                <a:gd name="connsiteX129" fmla="*/ 2960 w 10000"/>
                <a:gd name="connsiteY129" fmla="*/ 3510 h 10021"/>
                <a:gd name="connsiteX130" fmla="*/ 2984 w 10000"/>
                <a:gd name="connsiteY130" fmla="*/ 3391 h 10021"/>
                <a:gd name="connsiteX131" fmla="*/ 3000 w 10000"/>
                <a:gd name="connsiteY131" fmla="*/ 3236 h 10021"/>
                <a:gd name="connsiteX132" fmla="*/ 3073 w 10000"/>
                <a:gd name="connsiteY132" fmla="*/ 3089 h 10021"/>
                <a:gd name="connsiteX133" fmla="*/ 3105 w 10000"/>
                <a:gd name="connsiteY133" fmla="*/ 2953 h 10021"/>
                <a:gd name="connsiteX134" fmla="*/ 3153 w 10000"/>
                <a:gd name="connsiteY134" fmla="*/ 2843 h 10021"/>
                <a:gd name="connsiteX135" fmla="*/ 3177 w 10000"/>
                <a:gd name="connsiteY135" fmla="*/ 2715 h 10021"/>
                <a:gd name="connsiteX136" fmla="*/ 3290 w 10000"/>
                <a:gd name="connsiteY136" fmla="*/ 2651 h 10021"/>
                <a:gd name="connsiteX137" fmla="*/ 3363 w 10000"/>
                <a:gd name="connsiteY137" fmla="*/ 2514 h 10021"/>
                <a:gd name="connsiteX138" fmla="*/ 3339 w 10000"/>
                <a:gd name="connsiteY138" fmla="*/ 2405 h 10021"/>
                <a:gd name="connsiteX139" fmla="*/ 3290 w 10000"/>
                <a:gd name="connsiteY139" fmla="*/ 2268 h 10021"/>
                <a:gd name="connsiteX140" fmla="*/ 3250 w 10000"/>
                <a:gd name="connsiteY140" fmla="*/ 2131 h 10021"/>
                <a:gd name="connsiteX141" fmla="*/ 3290 w 10000"/>
                <a:gd name="connsiteY141" fmla="*/ 1966 h 10021"/>
                <a:gd name="connsiteX142" fmla="*/ 3371 w 10000"/>
                <a:gd name="connsiteY142" fmla="*/ 1939 h 10021"/>
                <a:gd name="connsiteX143" fmla="*/ 3516 w 10000"/>
                <a:gd name="connsiteY143" fmla="*/ 1784 h 10021"/>
                <a:gd name="connsiteX144" fmla="*/ 3661 w 10000"/>
                <a:gd name="connsiteY144" fmla="*/ 1802 h 10021"/>
                <a:gd name="connsiteX145" fmla="*/ 3806 w 10000"/>
                <a:gd name="connsiteY145" fmla="*/ 1701 h 10021"/>
                <a:gd name="connsiteX146" fmla="*/ 3831 w 10000"/>
                <a:gd name="connsiteY146" fmla="*/ 1537 h 10021"/>
                <a:gd name="connsiteX147" fmla="*/ 3976 w 10000"/>
                <a:gd name="connsiteY147" fmla="*/ 1455 h 10021"/>
                <a:gd name="connsiteX148" fmla="*/ 4040 w 10000"/>
                <a:gd name="connsiteY148" fmla="*/ 1336 h 10021"/>
                <a:gd name="connsiteX149" fmla="*/ 4121 w 10000"/>
                <a:gd name="connsiteY149" fmla="*/ 1263 h 10021"/>
                <a:gd name="connsiteX150" fmla="*/ 4121 w 10000"/>
                <a:gd name="connsiteY150" fmla="*/ 879 h 10021"/>
                <a:gd name="connsiteX151" fmla="*/ 4169 w 10000"/>
                <a:gd name="connsiteY151" fmla="*/ 715 h 10021"/>
                <a:gd name="connsiteX152" fmla="*/ 4194 w 10000"/>
                <a:gd name="connsiteY152" fmla="*/ 578 h 10021"/>
                <a:gd name="connsiteX153" fmla="*/ 4242 w 10000"/>
                <a:gd name="connsiteY153" fmla="*/ 414 h 10021"/>
                <a:gd name="connsiteX154" fmla="*/ 4290 w 10000"/>
                <a:gd name="connsiteY154" fmla="*/ 350 h 10021"/>
                <a:gd name="connsiteX155" fmla="*/ 4355 w 10000"/>
                <a:gd name="connsiteY155" fmla="*/ 295 h 10021"/>
                <a:gd name="connsiteX156" fmla="*/ 4387 w 10000"/>
                <a:gd name="connsiteY156" fmla="*/ 30 h 10021"/>
                <a:gd name="connsiteX157" fmla="*/ 4645 w 10000"/>
                <a:gd name="connsiteY157" fmla="*/ 21 h 10021"/>
                <a:gd name="connsiteX158" fmla="*/ 4742 w 10000"/>
                <a:gd name="connsiteY158" fmla="*/ 222 h 10021"/>
                <a:gd name="connsiteX159" fmla="*/ 4839 w 10000"/>
                <a:gd name="connsiteY159" fmla="*/ 304 h 10021"/>
                <a:gd name="connsiteX160" fmla="*/ 4960 w 10000"/>
                <a:gd name="connsiteY160" fmla="*/ 386 h 10021"/>
                <a:gd name="connsiteX161" fmla="*/ 5081 w 10000"/>
                <a:gd name="connsiteY161" fmla="*/ 405 h 10021"/>
                <a:gd name="connsiteX162" fmla="*/ 5202 w 10000"/>
                <a:gd name="connsiteY162" fmla="*/ 386 h 10021"/>
                <a:gd name="connsiteX163" fmla="*/ 5274 w 10000"/>
                <a:gd name="connsiteY163" fmla="*/ 551 h 10021"/>
                <a:gd name="connsiteX164" fmla="*/ 5403 w 10000"/>
                <a:gd name="connsiteY164" fmla="*/ 496 h 10021"/>
                <a:gd name="connsiteX165" fmla="*/ 5500 w 10000"/>
                <a:gd name="connsiteY165" fmla="*/ 496 h 10021"/>
                <a:gd name="connsiteX166" fmla="*/ 5597 w 10000"/>
                <a:gd name="connsiteY166" fmla="*/ 405 h 10021"/>
                <a:gd name="connsiteX167" fmla="*/ 5734 w 10000"/>
                <a:gd name="connsiteY167" fmla="*/ 377 h 10021"/>
                <a:gd name="connsiteX168" fmla="*/ 5831 w 10000"/>
                <a:gd name="connsiteY168" fmla="*/ 359 h 10021"/>
                <a:gd name="connsiteX169" fmla="*/ 5911 w 10000"/>
                <a:gd name="connsiteY169" fmla="*/ 322 h 10021"/>
                <a:gd name="connsiteX170" fmla="*/ 6024 w 10000"/>
                <a:gd name="connsiteY170" fmla="*/ 332 h 10021"/>
                <a:gd name="connsiteX171" fmla="*/ 6145 w 10000"/>
                <a:gd name="connsiteY171" fmla="*/ 332 h 10021"/>
                <a:gd name="connsiteX172" fmla="*/ 6226 w 10000"/>
                <a:gd name="connsiteY172" fmla="*/ 441 h 10021"/>
                <a:gd name="connsiteX173" fmla="*/ 6250 w 10000"/>
                <a:gd name="connsiteY173" fmla="*/ 578 h 10021"/>
                <a:gd name="connsiteX174" fmla="*/ 6363 w 10000"/>
                <a:gd name="connsiteY174" fmla="*/ 487 h 10021"/>
                <a:gd name="connsiteX175" fmla="*/ 6444 w 10000"/>
                <a:gd name="connsiteY175" fmla="*/ 332 h 10021"/>
                <a:gd name="connsiteX176" fmla="*/ 6532 w 10000"/>
                <a:gd name="connsiteY176" fmla="*/ 377 h 10021"/>
                <a:gd name="connsiteX177" fmla="*/ 6581 w 10000"/>
                <a:gd name="connsiteY177" fmla="*/ 459 h 10021"/>
                <a:gd name="connsiteX178" fmla="*/ 6653 w 10000"/>
                <a:gd name="connsiteY178" fmla="*/ 514 h 10021"/>
                <a:gd name="connsiteX179" fmla="*/ 6750 w 10000"/>
                <a:gd name="connsiteY179" fmla="*/ 651 h 10021"/>
                <a:gd name="connsiteX180" fmla="*/ 6758 w 10000"/>
                <a:gd name="connsiteY180" fmla="*/ 816 h 10021"/>
                <a:gd name="connsiteX181" fmla="*/ 6855 w 10000"/>
                <a:gd name="connsiteY181" fmla="*/ 825 h 10021"/>
                <a:gd name="connsiteX182" fmla="*/ 6976 w 10000"/>
                <a:gd name="connsiteY182" fmla="*/ 925 h 10021"/>
                <a:gd name="connsiteX183" fmla="*/ 6944 w 10000"/>
                <a:gd name="connsiteY183" fmla="*/ 1062 h 10021"/>
                <a:gd name="connsiteX184" fmla="*/ 6976 w 10000"/>
                <a:gd name="connsiteY184" fmla="*/ 1236 h 10021"/>
                <a:gd name="connsiteX185" fmla="*/ 6952 w 10000"/>
                <a:gd name="connsiteY185" fmla="*/ 1318 h 10021"/>
                <a:gd name="connsiteX186" fmla="*/ 7089 w 10000"/>
                <a:gd name="connsiteY186" fmla="*/ 1537 h 10021"/>
                <a:gd name="connsiteX187" fmla="*/ 7161 w 10000"/>
                <a:gd name="connsiteY187" fmla="*/ 1583 h 10021"/>
                <a:gd name="connsiteX188" fmla="*/ 7234 w 10000"/>
                <a:gd name="connsiteY188" fmla="*/ 1692 h 10021"/>
                <a:gd name="connsiteX189" fmla="*/ 7363 w 10000"/>
                <a:gd name="connsiteY189" fmla="*/ 1674 h 10021"/>
                <a:gd name="connsiteX190" fmla="*/ 7460 w 10000"/>
                <a:gd name="connsiteY190" fmla="*/ 1592 h 10021"/>
                <a:gd name="connsiteX191" fmla="*/ 7573 w 10000"/>
                <a:gd name="connsiteY191" fmla="*/ 1592 h 10021"/>
                <a:gd name="connsiteX192" fmla="*/ 7653 w 10000"/>
                <a:gd name="connsiteY192" fmla="*/ 1647 h 10021"/>
                <a:gd name="connsiteX193" fmla="*/ 7863 w 10000"/>
                <a:gd name="connsiteY193" fmla="*/ 1619 h 10021"/>
                <a:gd name="connsiteX194" fmla="*/ 7960 w 10000"/>
                <a:gd name="connsiteY194" fmla="*/ 1528 h 10021"/>
                <a:gd name="connsiteX195" fmla="*/ 8016 w 10000"/>
                <a:gd name="connsiteY195" fmla="*/ 1400 h 10021"/>
                <a:gd name="connsiteX196" fmla="*/ 8056 w 10000"/>
                <a:gd name="connsiteY196" fmla="*/ 1281 h 10021"/>
                <a:gd name="connsiteX197" fmla="*/ 8056 w 10000"/>
                <a:gd name="connsiteY197" fmla="*/ 1144 h 10021"/>
                <a:gd name="connsiteX198" fmla="*/ 8177 w 10000"/>
                <a:gd name="connsiteY198" fmla="*/ 934 h 10021"/>
                <a:gd name="connsiteX199" fmla="*/ 8306 w 10000"/>
                <a:gd name="connsiteY199" fmla="*/ 889 h 10021"/>
                <a:gd name="connsiteX200" fmla="*/ 8347 w 10000"/>
                <a:gd name="connsiteY200" fmla="*/ 825 h 10021"/>
                <a:gd name="connsiteX201" fmla="*/ 8403 w 10000"/>
                <a:gd name="connsiteY201" fmla="*/ 825 h 10021"/>
                <a:gd name="connsiteX202" fmla="*/ 8476 w 10000"/>
                <a:gd name="connsiteY202" fmla="*/ 843 h 10021"/>
                <a:gd name="connsiteX203" fmla="*/ 8516 w 10000"/>
                <a:gd name="connsiteY203" fmla="*/ 715 h 10021"/>
                <a:gd name="connsiteX204" fmla="*/ 8597 w 10000"/>
                <a:gd name="connsiteY204" fmla="*/ 624 h 10021"/>
                <a:gd name="connsiteX205" fmla="*/ 8621 w 10000"/>
                <a:gd name="connsiteY205" fmla="*/ 487 h 10021"/>
                <a:gd name="connsiteX206" fmla="*/ 8831 w 10000"/>
                <a:gd name="connsiteY206" fmla="*/ 432 h 10021"/>
                <a:gd name="connsiteX207" fmla="*/ 9032 w 10000"/>
                <a:gd name="connsiteY207" fmla="*/ 184 h 10021"/>
                <a:gd name="connsiteX208" fmla="*/ 9200 w 10000"/>
                <a:gd name="connsiteY208" fmla="*/ 172 h 10021"/>
                <a:gd name="connsiteX209" fmla="*/ 9329 w 10000"/>
                <a:gd name="connsiteY209" fmla="*/ 2 h 10021"/>
                <a:gd name="connsiteX210" fmla="*/ 8840 w 10000"/>
                <a:gd name="connsiteY210" fmla="*/ 922 h 10021"/>
                <a:gd name="connsiteX211" fmla="*/ 8742 w 10000"/>
                <a:gd name="connsiteY211" fmla="*/ 1007 h 10021"/>
                <a:gd name="connsiteX212" fmla="*/ 8758 w 10000"/>
                <a:gd name="connsiteY212" fmla="*/ 1126 h 10021"/>
                <a:gd name="connsiteX213" fmla="*/ 8806 w 10000"/>
                <a:gd name="connsiteY213" fmla="*/ 1199 h 10021"/>
                <a:gd name="connsiteX214" fmla="*/ 8903 w 10000"/>
                <a:gd name="connsiteY214" fmla="*/ 1263 h 10021"/>
                <a:gd name="connsiteX215" fmla="*/ 8927 w 10000"/>
                <a:gd name="connsiteY215" fmla="*/ 1345 h 10021"/>
                <a:gd name="connsiteX216" fmla="*/ 8976 w 10000"/>
                <a:gd name="connsiteY216" fmla="*/ 1473 h 10021"/>
                <a:gd name="connsiteX217" fmla="*/ 9000 w 10000"/>
                <a:gd name="connsiteY217" fmla="*/ 1555 h 10021"/>
                <a:gd name="connsiteX218" fmla="*/ 9105 w 10000"/>
                <a:gd name="connsiteY218" fmla="*/ 1592 h 10021"/>
                <a:gd name="connsiteX219" fmla="*/ 9097 w 10000"/>
                <a:gd name="connsiteY219" fmla="*/ 1829 h 10021"/>
                <a:gd name="connsiteX220" fmla="*/ 9105 w 10000"/>
                <a:gd name="connsiteY220" fmla="*/ 1911 h 10021"/>
                <a:gd name="connsiteX221" fmla="*/ 9105 w 10000"/>
                <a:gd name="connsiteY221" fmla="*/ 2021 h 10021"/>
                <a:gd name="connsiteX222" fmla="*/ 9129 w 10000"/>
                <a:gd name="connsiteY222" fmla="*/ 2112 h 10021"/>
                <a:gd name="connsiteX223" fmla="*/ 9242 w 10000"/>
                <a:gd name="connsiteY223" fmla="*/ 2167 h 10021"/>
                <a:gd name="connsiteX224" fmla="*/ 9202 w 10000"/>
                <a:gd name="connsiteY224" fmla="*/ 2268 h 10021"/>
                <a:gd name="connsiteX225" fmla="*/ 9266 w 10000"/>
                <a:gd name="connsiteY225" fmla="*/ 2377 h 10021"/>
                <a:gd name="connsiteX226" fmla="*/ 9266 w 10000"/>
                <a:gd name="connsiteY226" fmla="*/ 2468 h 10021"/>
                <a:gd name="connsiteX227" fmla="*/ 9290 w 10000"/>
                <a:gd name="connsiteY227" fmla="*/ 2578 h 10021"/>
                <a:gd name="connsiteX228" fmla="*/ 9363 w 10000"/>
                <a:gd name="connsiteY228" fmla="*/ 2651 h 10021"/>
                <a:gd name="connsiteX229" fmla="*/ 9363 w 10000"/>
                <a:gd name="connsiteY229" fmla="*/ 2660 h 10021"/>
                <a:gd name="connsiteX230" fmla="*/ 9347 w 10000"/>
                <a:gd name="connsiteY230" fmla="*/ 2788 h 10021"/>
                <a:gd name="connsiteX231" fmla="*/ 9347 w 10000"/>
                <a:gd name="connsiteY231" fmla="*/ 2907 h 10021"/>
                <a:gd name="connsiteX232" fmla="*/ 9411 w 10000"/>
                <a:gd name="connsiteY232" fmla="*/ 3117 h 10021"/>
                <a:gd name="connsiteX233" fmla="*/ 9710 w 10000"/>
                <a:gd name="connsiteY233" fmla="*/ 3144 h 10021"/>
                <a:gd name="connsiteX234" fmla="*/ 9782 w 10000"/>
                <a:gd name="connsiteY234" fmla="*/ 3345 h 10021"/>
                <a:gd name="connsiteX235" fmla="*/ 9782 w 10000"/>
                <a:gd name="connsiteY235" fmla="*/ 3537 h 10021"/>
                <a:gd name="connsiteX236" fmla="*/ 9806 w 10000"/>
                <a:gd name="connsiteY236" fmla="*/ 3729 h 10021"/>
                <a:gd name="connsiteX237" fmla="*/ 9927 w 10000"/>
                <a:gd name="connsiteY237" fmla="*/ 3838 h 10021"/>
                <a:gd name="connsiteX238" fmla="*/ 9968 w 10000"/>
                <a:gd name="connsiteY238" fmla="*/ 4112 h 10021"/>
                <a:gd name="connsiteX239" fmla="*/ 10000 w 10000"/>
                <a:gd name="connsiteY239" fmla="*/ 4295 h 10021"/>
                <a:gd name="connsiteX240" fmla="*/ 9927 w 10000"/>
                <a:gd name="connsiteY240" fmla="*/ 4487 h 10021"/>
                <a:gd name="connsiteX241" fmla="*/ 9992 w 10000"/>
                <a:gd name="connsiteY241" fmla="*/ 4551 h 10021"/>
                <a:gd name="connsiteX242" fmla="*/ 9798 w 10000"/>
                <a:gd name="connsiteY242" fmla="*/ 4624 h 10021"/>
                <a:gd name="connsiteX243" fmla="*/ 9677 w 10000"/>
                <a:gd name="connsiteY243" fmla="*/ 4806 h 10021"/>
                <a:gd name="connsiteX244" fmla="*/ 9629 w 10000"/>
                <a:gd name="connsiteY244" fmla="*/ 4916 h 10021"/>
                <a:gd name="connsiteX245" fmla="*/ 9532 w 10000"/>
                <a:gd name="connsiteY245" fmla="*/ 5080 h 10021"/>
                <a:gd name="connsiteX246" fmla="*/ 9419 w 10000"/>
                <a:gd name="connsiteY246" fmla="*/ 5062 h 10021"/>
                <a:gd name="connsiteX247" fmla="*/ 9274 w 10000"/>
                <a:gd name="connsiteY247" fmla="*/ 5172 h 10021"/>
                <a:gd name="connsiteX248" fmla="*/ 9266 w 10000"/>
                <a:gd name="connsiteY248" fmla="*/ 5281 h 10021"/>
                <a:gd name="connsiteX249" fmla="*/ 9145 w 10000"/>
                <a:gd name="connsiteY249" fmla="*/ 5336 h 10021"/>
                <a:gd name="connsiteX250" fmla="*/ 9024 w 10000"/>
                <a:gd name="connsiteY250" fmla="*/ 5354 h 10021"/>
                <a:gd name="connsiteX251" fmla="*/ 8960 w 10000"/>
                <a:gd name="connsiteY251" fmla="*/ 5409 h 10021"/>
                <a:gd name="connsiteX252" fmla="*/ 8831 w 10000"/>
                <a:gd name="connsiteY252" fmla="*/ 5418 h 10021"/>
                <a:gd name="connsiteX253" fmla="*/ 8718 w 10000"/>
                <a:gd name="connsiteY253" fmla="*/ 5391 h 10021"/>
                <a:gd name="connsiteX254" fmla="*/ 8597 w 10000"/>
                <a:gd name="connsiteY254" fmla="*/ 5409 h 10021"/>
                <a:gd name="connsiteX255" fmla="*/ 8548 w 10000"/>
                <a:gd name="connsiteY255" fmla="*/ 5491 h 10021"/>
                <a:gd name="connsiteX256" fmla="*/ 8468 w 10000"/>
                <a:gd name="connsiteY256" fmla="*/ 5555 h 10021"/>
                <a:gd name="connsiteX257" fmla="*/ 8468 w 10000"/>
                <a:gd name="connsiteY257" fmla="*/ 5720 h 10021"/>
                <a:gd name="connsiteX258" fmla="*/ 8476 w 10000"/>
                <a:gd name="connsiteY258" fmla="*/ 5802 h 10021"/>
                <a:gd name="connsiteX259" fmla="*/ 8492 w 10000"/>
                <a:gd name="connsiteY259" fmla="*/ 5911 h 10021"/>
                <a:gd name="connsiteX260" fmla="*/ 8427 w 10000"/>
                <a:gd name="connsiteY260" fmla="*/ 5984 h 10021"/>
                <a:gd name="connsiteX261" fmla="*/ 8395 w 10000"/>
                <a:gd name="connsiteY261" fmla="*/ 6048 h 10021"/>
                <a:gd name="connsiteX262" fmla="*/ 8355 w 10000"/>
                <a:gd name="connsiteY262" fmla="*/ 6103 h 10021"/>
                <a:gd name="connsiteX263" fmla="*/ 8258 w 10000"/>
                <a:gd name="connsiteY263" fmla="*/ 6158 h 10021"/>
                <a:gd name="connsiteX264" fmla="*/ 8185 w 10000"/>
                <a:gd name="connsiteY264" fmla="*/ 6231 h 10021"/>
                <a:gd name="connsiteX265" fmla="*/ 8137 w 10000"/>
                <a:gd name="connsiteY265" fmla="*/ 6268 h 10021"/>
                <a:gd name="connsiteX266" fmla="*/ 8040 w 10000"/>
                <a:gd name="connsiteY266" fmla="*/ 6322 h 10021"/>
                <a:gd name="connsiteX267" fmla="*/ 8032 w 10000"/>
                <a:gd name="connsiteY267" fmla="*/ 6450 h 10021"/>
                <a:gd name="connsiteX268" fmla="*/ 8056 w 10000"/>
                <a:gd name="connsiteY268" fmla="*/ 6532 h 10021"/>
                <a:gd name="connsiteX269" fmla="*/ 8032 w 10000"/>
                <a:gd name="connsiteY269" fmla="*/ 6651 h 10021"/>
                <a:gd name="connsiteX270" fmla="*/ 7911 w 10000"/>
                <a:gd name="connsiteY270" fmla="*/ 6679 h 10021"/>
                <a:gd name="connsiteX271" fmla="*/ 7774 w 10000"/>
                <a:gd name="connsiteY271" fmla="*/ 6733 h 10021"/>
                <a:gd name="connsiteX272" fmla="*/ 7532 w 10000"/>
                <a:gd name="connsiteY272" fmla="*/ 6761 h 10021"/>
                <a:gd name="connsiteX273" fmla="*/ 7476 w 10000"/>
                <a:gd name="connsiteY273" fmla="*/ 6834 h 10021"/>
                <a:gd name="connsiteX274" fmla="*/ 7363 w 10000"/>
                <a:gd name="connsiteY274" fmla="*/ 6843 h 10021"/>
                <a:gd name="connsiteX275" fmla="*/ 7234 w 10000"/>
                <a:gd name="connsiteY275" fmla="*/ 6861 h 10021"/>
                <a:gd name="connsiteX276" fmla="*/ 7048 w 10000"/>
                <a:gd name="connsiteY276" fmla="*/ 6916 h 10021"/>
                <a:gd name="connsiteX277" fmla="*/ 6903 w 10000"/>
                <a:gd name="connsiteY277" fmla="*/ 6898 h 10021"/>
                <a:gd name="connsiteX278" fmla="*/ 6758 w 10000"/>
                <a:gd name="connsiteY278" fmla="*/ 6925 h 10021"/>
                <a:gd name="connsiteX279" fmla="*/ 6581 w 10000"/>
                <a:gd name="connsiteY279" fmla="*/ 6898 h 10021"/>
                <a:gd name="connsiteX280" fmla="*/ 6508 w 10000"/>
                <a:gd name="connsiteY280" fmla="*/ 6806 h 10021"/>
                <a:gd name="connsiteX281" fmla="*/ 6363 w 10000"/>
                <a:gd name="connsiteY281" fmla="*/ 6788 h 10021"/>
                <a:gd name="connsiteX282" fmla="*/ 6274 w 10000"/>
                <a:gd name="connsiteY282" fmla="*/ 6870 h 10021"/>
                <a:gd name="connsiteX283" fmla="*/ 6202 w 10000"/>
                <a:gd name="connsiteY283" fmla="*/ 6980 h 10021"/>
                <a:gd name="connsiteX284" fmla="*/ 6250 w 10000"/>
                <a:gd name="connsiteY284" fmla="*/ 7108 h 10021"/>
                <a:gd name="connsiteX285" fmla="*/ 6315 w 10000"/>
                <a:gd name="connsiteY285" fmla="*/ 7135 h 10021"/>
                <a:gd name="connsiteX286" fmla="*/ 6347 w 10000"/>
                <a:gd name="connsiteY286" fmla="*/ 7199 h 10021"/>
                <a:gd name="connsiteX287" fmla="*/ 6387 w 10000"/>
                <a:gd name="connsiteY287" fmla="*/ 7309 h 10021"/>
                <a:gd name="connsiteX288" fmla="*/ 6347 w 10000"/>
                <a:gd name="connsiteY288" fmla="*/ 7418 h 10021"/>
                <a:gd name="connsiteX289" fmla="*/ 6363 w 10000"/>
                <a:gd name="connsiteY289" fmla="*/ 7546 h 10021"/>
                <a:gd name="connsiteX290" fmla="*/ 6363 w 10000"/>
                <a:gd name="connsiteY290" fmla="*/ 7683 h 10021"/>
                <a:gd name="connsiteX291" fmla="*/ 6387 w 10000"/>
                <a:gd name="connsiteY291" fmla="*/ 7820 h 10021"/>
                <a:gd name="connsiteX292" fmla="*/ 6460 w 10000"/>
                <a:gd name="connsiteY292" fmla="*/ 7930 h 10021"/>
                <a:gd name="connsiteX293" fmla="*/ 6508 w 10000"/>
                <a:gd name="connsiteY293" fmla="*/ 8039 h 10021"/>
                <a:gd name="connsiteX294" fmla="*/ 6516 w 10000"/>
                <a:gd name="connsiteY294" fmla="*/ 8185 h 10021"/>
                <a:gd name="connsiteX295" fmla="*/ 6508 w 10000"/>
                <a:gd name="connsiteY295" fmla="*/ 8341 h 10021"/>
                <a:gd name="connsiteX296" fmla="*/ 6508 w 10000"/>
                <a:gd name="connsiteY296" fmla="*/ 8487 h 10021"/>
                <a:gd name="connsiteX0" fmla="*/ 6508 w 10000"/>
                <a:gd name="connsiteY0" fmla="*/ 8586 h 10120"/>
                <a:gd name="connsiteX1" fmla="*/ 6726 w 10000"/>
                <a:gd name="connsiteY1" fmla="*/ 8659 h 10120"/>
                <a:gd name="connsiteX2" fmla="*/ 6798 w 10000"/>
                <a:gd name="connsiteY2" fmla="*/ 8796 h 10120"/>
                <a:gd name="connsiteX3" fmla="*/ 6968 w 10000"/>
                <a:gd name="connsiteY3" fmla="*/ 8887 h 10120"/>
                <a:gd name="connsiteX4" fmla="*/ 7048 w 10000"/>
                <a:gd name="connsiteY4" fmla="*/ 8969 h 10120"/>
                <a:gd name="connsiteX5" fmla="*/ 7073 w 10000"/>
                <a:gd name="connsiteY5" fmla="*/ 9052 h 10120"/>
                <a:gd name="connsiteX6" fmla="*/ 7169 w 10000"/>
                <a:gd name="connsiteY6" fmla="*/ 9188 h 10120"/>
                <a:gd name="connsiteX7" fmla="*/ 7097 w 10000"/>
                <a:gd name="connsiteY7" fmla="*/ 9316 h 10120"/>
                <a:gd name="connsiteX8" fmla="*/ 7016 w 10000"/>
                <a:gd name="connsiteY8" fmla="*/ 9462 h 10120"/>
                <a:gd name="connsiteX9" fmla="*/ 6903 w 10000"/>
                <a:gd name="connsiteY9" fmla="*/ 9599 h 10120"/>
                <a:gd name="connsiteX10" fmla="*/ 6806 w 10000"/>
                <a:gd name="connsiteY10" fmla="*/ 9590 h 10120"/>
                <a:gd name="connsiteX11" fmla="*/ 6677 w 10000"/>
                <a:gd name="connsiteY11" fmla="*/ 9627 h 10120"/>
                <a:gd name="connsiteX12" fmla="*/ 6540 w 10000"/>
                <a:gd name="connsiteY12" fmla="*/ 9709 h 10120"/>
                <a:gd name="connsiteX13" fmla="*/ 6419 w 10000"/>
                <a:gd name="connsiteY13" fmla="*/ 9755 h 10120"/>
                <a:gd name="connsiteX14" fmla="*/ 6347 w 10000"/>
                <a:gd name="connsiteY14" fmla="*/ 9727 h 10120"/>
                <a:gd name="connsiteX15" fmla="*/ 6194 w 10000"/>
                <a:gd name="connsiteY15" fmla="*/ 9736 h 10120"/>
                <a:gd name="connsiteX16" fmla="*/ 6097 w 10000"/>
                <a:gd name="connsiteY16" fmla="*/ 9755 h 10120"/>
                <a:gd name="connsiteX17" fmla="*/ 5879 w 10000"/>
                <a:gd name="connsiteY17" fmla="*/ 9846 h 10120"/>
                <a:gd name="connsiteX18" fmla="*/ 5782 w 10000"/>
                <a:gd name="connsiteY18" fmla="*/ 9855 h 10120"/>
                <a:gd name="connsiteX19" fmla="*/ 5661 w 10000"/>
                <a:gd name="connsiteY19" fmla="*/ 9956 h 10120"/>
                <a:gd name="connsiteX20" fmla="*/ 5573 w 10000"/>
                <a:gd name="connsiteY20" fmla="*/ 9956 h 10120"/>
                <a:gd name="connsiteX21" fmla="*/ 5516 w 10000"/>
                <a:gd name="connsiteY21" fmla="*/ 10038 h 10120"/>
                <a:gd name="connsiteX22" fmla="*/ 5395 w 10000"/>
                <a:gd name="connsiteY22" fmla="*/ 10093 h 10120"/>
                <a:gd name="connsiteX23" fmla="*/ 5274 w 10000"/>
                <a:gd name="connsiteY23" fmla="*/ 10120 h 10120"/>
                <a:gd name="connsiteX24" fmla="*/ 5202 w 10000"/>
                <a:gd name="connsiteY24" fmla="*/ 10020 h 10120"/>
                <a:gd name="connsiteX25" fmla="*/ 5202 w 10000"/>
                <a:gd name="connsiteY25" fmla="*/ 9764 h 10120"/>
                <a:gd name="connsiteX26" fmla="*/ 4968 w 10000"/>
                <a:gd name="connsiteY26" fmla="*/ 9746 h 10120"/>
                <a:gd name="connsiteX27" fmla="*/ 4871 w 10000"/>
                <a:gd name="connsiteY27" fmla="*/ 9682 h 10120"/>
                <a:gd name="connsiteX28" fmla="*/ 4750 w 10000"/>
                <a:gd name="connsiteY28" fmla="*/ 9554 h 10120"/>
                <a:gd name="connsiteX29" fmla="*/ 4629 w 10000"/>
                <a:gd name="connsiteY29" fmla="*/ 9526 h 10120"/>
                <a:gd name="connsiteX30" fmla="*/ 4500 w 10000"/>
                <a:gd name="connsiteY30" fmla="*/ 9526 h 10120"/>
                <a:gd name="connsiteX31" fmla="*/ 4339 w 10000"/>
                <a:gd name="connsiteY31" fmla="*/ 9435 h 10120"/>
                <a:gd name="connsiteX32" fmla="*/ 4024 w 10000"/>
                <a:gd name="connsiteY32" fmla="*/ 9444 h 10120"/>
                <a:gd name="connsiteX33" fmla="*/ 3831 w 10000"/>
                <a:gd name="connsiteY33" fmla="*/ 9353 h 10120"/>
                <a:gd name="connsiteX34" fmla="*/ 3613 w 10000"/>
                <a:gd name="connsiteY34" fmla="*/ 9362 h 10120"/>
                <a:gd name="connsiteX35" fmla="*/ 3516 w 10000"/>
                <a:gd name="connsiteY35" fmla="*/ 9298 h 10120"/>
                <a:gd name="connsiteX36" fmla="*/ 3395 w 10000"/>
                <a:gd name="connsiteY36" fmla="*/ 9307 h 10120"/>
                <a:gd name="connsiteX37" fmla="*/ 3242 w 10000"/>
                <a:gd name="connsiteY37" fmla="*/ 9307 h 10120"/>
                <a:gd name="connsiteX38" fmla="*/ 3097 w 10000"/>
                <a:gd name="connsiteY38" fmla="*/ 9271 h 10120"/>
                <a:gd name="connsiteX39" fmla="*/ 3008 w 10000"/>
                <a:gd name="connsiteY39" fmla="*/ 9170 h 10120"/>
                <a:gd name="connsiteX40" fmla="*/ 2879 w 10000"/>
                <a:gd name="connsiteY40" fmla="*/ 9161 h 10120"/>
                <a:gd name="connsiteX41" fmla="*/ 2806 w 10000"/>
                <a:gd name="connsiteY41" fmla="*/ 9243 h 10120"/>
                <a:gd name="connsiteX42" fmla="*/ 2597 w 10000"/>
                <a:gd name="connsiteY42" fmla="*/ 9225 h 10120"/>
                <a:gd name="connsiteX43" fmla="*/ 2500 w 10000"/>
                <a:gd name="connsiteY43" fmla="*/ 9335 h 10120"/>
                <a:gd name="connsiteX44" fmla="*/ 2516 w 10000"/>
                <a:gd name="connsiteY44" fmla="*/ 9444 h 10120"/>
                <a:gd name="connsiteX45" fmla="*/ 2379 w 10000"/>
                <a:gd name="connsiteY45" fmla="*/ 9599 h 10120"/>
                <a:gd name="connsiteX46" fmla="*/ 2274 w 10000"/>
                <a:gd name="connsiteY46" fmla="*/ 9627 h 10120"/>
                <a:gd name="connsiteX47" fmla="*/ 2274 w 10000"/>
                <a:gd name="connsiteY47" fmla="*/ 9764 h 10120"/>
                <a:gd name="connsiteX48" fmla="*/ 2226 w 10000"/>
                <a:gd name="connsiteY48" fmla="*/ 9873 h 10120"/>
                <a:gd name="connsiteX49" fmla="*/ 2137 w 10000"/>
                <a:gd name="connsiteY49" fmla="*/ 9983 h 10120"/>
                <a:gd name="connsiteX50" fmla="*/ 2081 w 10000"/>
                <a:gd name="connsiteY50" fmla="*/ 9910 h 10120"/>
                <a:gd name="connsiteX51" fmla="*/ 1871 w 10000"/>
                <a:gd name="connsiteY51" fmla="*/ 9691 h 10120"/>
                <a:gd name="connsiteX52" fmla="*/ 1750 w 10000"/>
                <a:gd name="connsiteY52" fmla="*/ 9746 h 10120"/>
                <a:gd name="connsiteX53" fmla="*/ 1669 w 10000"/>
                <a:gd name="connsiteY53" fmla="*/ 9873 h 10120"/>
                <a:gd name="connsiteX54" fmla="*/ 1427 w 10000"/>
                <a:gd name="connsiteY54" fmla="*/ 9910 h 10120"/>
                <a:gd name="connsiteX55" fmla="*/ 1315 w 10000"/>
                <a:gd name="connsiteY55" fmla="*/ 9846 h 10120"/>
                <a:gd name="connsiteX56" fmla="*/ 1242 w 10000"/>
                <a:gd name="connsiteY56" fmla="*/ 9764 h 10120"/>
                <a:gd name="connsiteX57" fmla="*/ 1161 w 10000"/>
                <a:gd name="connsiteY57" fmla="*/ 9682 h 10120"/>
                <a:gd name="connsiteX58" fmla="*/ 968 w 10000"/>
                <a:gd name="connsiteY58" fmla="*/ 9663 h 10120"/>
                <a:gd name="connsiteX59" fmla="*/ 895 w 10000"/>
                <a:gd name="connsiteY59" fmla="*/ 9599 h 10120"/>
                <a:gd name="connsiteX60" fmla="*/ 847 w 10000"/>
                <a:gd name="connsiteY60" fmla="*/ 9490 h 10120"/>
                <a:gd name="connsiteX61" fmla="*/ 806 w 10000"/>
                <a:gd name="connsiteY61" fmla="*/ 9435 h 10120"/>
                <a:gd name="connsiteX62" fmla="*/ 774 w 10000"/>
                <a:gd name="connsiteY62" fmla="*/ 9353 h 10120"/>
                <a:gd name="connsiteX63" fmla="*/ 685 w 10000"/>
                <a:gd name="connsiteY63" fmla="*/ 9325 h 10120"/>
                <a:gd name="connsiteX64" fmla="*/ 589 w 10000"/>
                <a:gd name="connsiteY64" fmla="*/ 9325 h 10120"/>
                <a:gd name="connsiteX65" fmla="*/ 516 w 10000"/>
                <a:gd name="connsiteY65" fmla="*/ 9298 h 10120"/>
                <a:gd name="connsiteX66" fmla="*/ 444 w 10000"/>
                <a:gd name="connsiteY66" fmla="*/ 9252 h 10120"/>
                <a:gd name="connsiteX67" fmla="*/ 323 w 10000"/>
                <a:gd name="connsiteY67" fmla="*/ 9252 h 10120"/>
                <a:gd name="connsiteX68" fmla="*/ 202 w 10000"/>
                <a:gd name="connsiteY68" fmla="*/ 9252 h 10120"/>
                <a:gd name="connsiteX69" fmla="*/ 105 w 10000"/>
                <a:gd name="connsiteY69" fmla="*/ 9198 h 10120"/>
                <a:gd name="connsiteX70" fmla="*/ 0 w 10000"/>
                <a:gd name="connsiteY70" fmla="*/ 9143 h 10120"/>
                <a:gd name="connsiteX71" fmla="*/ 32 w 10000"/>
                <a:gd name="connsiteY71" fmla="*/ 9052 h 10120"/>
                <a:gd name="connsiteX72" fmla="*/ 48 w 10000"/>
                <a:gd name="connsiteY72" fmla="*/ 8915 h 10120"/>
                <a:gd name="connsiteX73" fmla="*/ 56 w 10000"/>
                <a:gd name="connsiteY73" fmla="*/ 8805 h 10120"/>
                <a:gd name="connsiteX74" fmla="*/ 105 w 10000"/>
                <a:gd name="connsiteY74" fmla="*/ 8650 h 10120"/>
                <a:gd name="connsiteX75" fmla="*/ 105 w 10000"/>
                <a:gd name="connsiteY75" fmla="*/ 8558 h 10120"/>
                <a:gd name="connsiteX76" fmla="*/ 105 w 10000"/>
                <a:gd name="connsiteY76" fmla="*/ 8449 h 10120"/>
                <a:gd name="connsiteX77" fmla="*/ 202 w 10000"/>
                <a:gd name="connsiteY77" fmla="*/ 8348 h 10120"/>
                <a:gd name="connsiteX78" fmla="*/ 298 w 10000"/>
                <a:gd name="connsiteY78" fmla="*/ 8266 h 10120"/>
                <a:gd name="connsiteX79" fmla="*/ 315 w 10000"/>
                <a:gd name="connsiteY79" fmla="*/ 8202 h 10120"/>
                <a:gd name="connsiteX80" fmla="*/ 339 w 10000"/>
                <a:gd name="connsiteY80" fmla="*/ 8129 h 10120"/>
                <a:gd name="connsiteX81" fmla="*/ 323 w 10000"/>
                <a:gd name="connsiteY81" fmla="*/ 8047 h 10120"/>
                <a:gd name="connsiteX82" fmla="*/ 363 w 10000"/>
                <a:gd name="connsiteY82" fmla="*/ 7910 h 10120"/>
                <a:gd name="connsiteX83" fmla="*/ 435 w 10000"/>
                <a:gd name="connsiteY83" fmla="*/ 7791 h 10120"/>
                <a:gd name="connsiteX84" fmla="*/ 508 w 10000"/>
                <a:gd name="connsiteY84" fmla="*/ 7654 h 10120"/>
                <a:gd name="connsiteX85" fmla="*/ 492 w 10000"/>
                <a:gd name="connsiteY85" fmla="*/ 7526 h 10120"/>
                <a:gd name="connsiteX86" fmla="*/ 653 w 10000"/>
                <a:gd name="connsiteY86" fmla="*/ 7490 h 10120"/>
                <a:gd name="connsiteX87" fmla="*/ 806 w 10000"/>
                <a:gd name="connsiteY87" fmla="*/ 7380 h 10120"/>
                <a:gd name="connsiteX88" fmla="*/ 774 w 10000"/>
                <a:gd name="connsiteY88" fmla="*/ 7042 h 10120"/>
                <a:gd name="connsiteX89" fmla="*/ 895 w 10000"/>
                <a:gd name="connsiteY89" fmla="*/ 6942 h 10120"/>
                <a:gd name="connsiteX90" fmla="*/ 919 w 10000"/>
                <a:gd name="connsiteY90" fmla="*/ 6531 h 10120"/>
                <a:gd name="connsiteX91" fmla="*/ 823 w 10000"/>
                <a:gd name="connsiteY91" fmla="*/ 6494 h 10120"/>
                <a:gd name="connsiteX92" fmla="*/ 734 w 10000"/>
                <a:gd name="connsiteY92" fmla="*/ 6421 h 10120"/>
                <a:gd name="connsiteX93" fmla="*/ 685 w 10000"/>
                <a:gd name="connsiteY93" fmla="*/ 6275 h 10120"/>
                <a:gd name="connsiteX94" fmla="*/ 565 w 10000"/>
                <a:gd name="connsiteY94" fmla="*/ 6157 h 10120"/>
                <a:gd name="connsiteX95" fmla="*/ 492 w 10000"/>
                <a:gd name="connsiteY95" fmla="*/ 6102 h 10120"/>
                <a:gd name="connsiteX96" fmla="*/ 435 w 10000"/>
                <a:gd name="connsiteY96" fmla="*/ 5901 h 10120"/>
                <a:gd name="connsiteX97" fmla="*/ 435 w 10000"/>
                <a:gd name="connsiteY97" fmla="*/ 5800 h 10120"/>
                <a:gd name="connsiteX98" fmla="*/ 444 w 10000"/>
                <a:gd name="connsiteY98" fmla="*/ 5627 h 10120"/>
                <a:gd name="connsiteX99" fmla="*/ 435 w 10000"/>
                <a:gd name="connsiteY99" fmla="*/ 5472 h 10120"/>
                <a:gd name="connsiteX100" fmla="*/ 395 w 10000"/>
                <a:gd name="connsiteY100" fmla="*/ 5435 h 10120"/>
                <a:gd name="connsiteX101" fmla="*/ 395 w 10000"/>
                <a:gd name="connsiteY101" fmla="*/ 5353 h 10120"/>
                <a:gd name="connsiteX102" fmla="*/ 411 w 10000"/>
                <a:gd name="connsiteY102" fmla="*/ 5252 h 10120"/>
                <a:gd name="connsiteX103" fmla="*/ 363 w 10000"/>
                <a:gd name="connsiteY103" fmla="*/ 5188 h 10120"/>
                <a:gd name="connsiteX104" fmla="*/ 250 w 10000"/>
                <a:gd name="connsiteY104" fmla="*/ 5024 h 10120"/>
                <a:gd name="connsiteX105" fmla="*/ 339 w 10000"/>
                <a:gd name="connsiteY105" fmla="*/ 5106 h 10120"/>
                <a:gd name="connsiteX106" fmla="*/ 121 w 10000"/>
                <a:gd name="connsiteY106" fmla="*/ 4896 h 10120"/>
                <a:gd name="connsiteX107" fmla="*/ 73 w 10000"/>
                <a:gd name="connsiteY107" fmla="*/ 4732 h 10120"/>
                <a:gd name="connsiteX108" fmla="*/ 177 w 10000"/>
                <a:gd name="connsiteY108" fmla="*/ 4723 h 10120"/>
                <a:gd name="connsiteX109" fmla="*/ 274 w 10000"/>
                <a:gd name="connsiteY109" fmla="*/ 4723 h 10120"/>
                <a:gd name="connsiteX110" fmla="*/ 419 w 10000"/>
                <a:gd name="connsiteY110" fmla="*/ 4695 h 10120"/>
                <a:gd name="connsiteX111" fmla="*/ 629 w 10000"/>
                <a:gd name="connsiteY111" fmla="*/ 4695 h 10120"/>
                <a:gd name="connsiteX112" fmla="*/ 750 w 10000"/>
                <a:gd name="connsiteY112" fmla="*/ 4586 h 10120"/>
                <a:gd name="connsiteX113" fmla="*/ 895 w 10000"/>
                <a:gd name="connsiteY113" fmla="*/ 4558 h 10120"/>
                <a:gd name="connsiteX114" fmla="*/ 879 w 10000"/>
                <a:gd name="connsiteY114" fmla="*/ 4367 h 10120"/>
                <a:gd name="connsiteX115" fmla="*/ 1048 w 10000"/>
                <a:gd name="connsiteY115" fmla="*/ 4367 h 10120"/>
                <a:gd name="connsiteX116" fmla="*/ 1306 w 10000"/>
                <a:gd name="connsiteY116" fmla="*/ 4211 h 10120"/>
                <a:gd name="connsiteX117" fmla="*/ 1460 w 10000"/>
                <a:gd name="connsiteY117" fmla="*/ 4202 h 10120"/>
                <a:gd name="connsiteX118" fmla="*/ 1573 w 10000"/>
                <a:gd name="connsiteY118" fmla="*/ 4257 h 10120"/>
                <a:gd name="connsiteX119" fmla="*/ 1766 w 10000"/>
                <a:gd name="connsiteY119" fmla="*/ 4257 h 10120"/>
                <a:gd name="connsiteX120" fmla="*/ 1871 w 10000"/>
                <a:gd name="connsiteY120" fmla="*/ 4312 h 10120"/>
                <a:gd name="connsiteX121" fmla="*/ 2056 w 10000"/>
                <a:gd name="connsiteY121" fmla="*/ 4339 h 10120"/>
                <a:gd name="connsiteX122" fmla="*/ 2137 w 10000"/>
                <a:gd name="connsiteY122" fmla="*/ 4202 h 10120"/>
                <a:gd name="connsiteX123" fmla="*/ 2258 w 10000"/>
                <a:gd name="connsiteY123" fmla="*/ 4230 h 10120"/>
                <a:gd name="connsiteX124" fmla="*/ 2371 w 10000"/>
                <a:gd name="connsiteY124" fmla="*/ 4120 h 10120"/>
                <a:gd name="connsiteX125" fmla="*/ 2589 w 10000"/>
                <a:gd name="connsiteY125" fmla="*/ 4047 h 10120"/>
                <a:gd name="connsiteX126" fmla="*/ 2782 w 10000"/>
                <a:gd name="connsiteY126" fmla="*/ 3901 h 10120"/>
                <a:gd name="connsiteX127" fmla="*/ 2855 w 10000"/>
                <a:gd name="connsiteY127" fmla="*/ 3828 h 10120"/>
                <a:gd name="connsiteX128" fmla="*/ 2863 w 10000"/>
                <a:gd name="connsiteY128" fmla="*/ 3709 h 10120"/>
                <a:gd name="connsiteX129" fmla="*/ 2960 w 10000"/>
                <a:gd name="connsiteY129" fmla="*/ 3609 h 10120"/>
                <a:gd name="connsiteX130" fmla="*/ 2984 w 10000"/>
                <a:gd name="connsiteY130" fmla="*/ 3490 h 10120"/>
                <a:gd name="connsiteX131" fmla="*/ 3000 w 10000"/>
                <a:gd name="connsiteY131" fmla="*/ 3335 h 10120"/>
                <a:gd name="connsiteX132" fmla="*/ 3073 w 10000"/>
                <a:gd name="connsiteY132" fmla="*/ 3188 h 10120"/>
                <a:gd name="connsiteX133" fmla="*/ 3105 w 10000"/>
                <a:gd name="connsiteY133" fmla="*/ 3052 h 10120"/>
                <a:gd name="connsiteX134" fmla="*/ 3153 w 10000"/>
                <a:gd name="connsiteY134" fmla="*/ 2942 h 10120"/>
                <a:gd name="connsiteX135" fmla="*/ 3177 w 10000"/>
                <a:gd name="connsiteY135" fmla="*/ 2814 h 10120"/>
                <a:gd name="connsiteX136" fmla="*/ 3290 w 10000"/>
                <a:gd name="connsiteY136" fmla="*/ 2750 h 10120"/>
                <a:gd name="connsiteX137" fmla="*/ 3363 w 10000"/>
                <a:gd name="connsiteY137" fmla="*/ 2613 h 10120"/>
                <a:gd name="connsiteX138" fmla="*/ 3339 w 10000"/>
                <a:gd name="connsiteY138" fmla="*/ 2504 h 10120"/>
                <a:gd name="connsiteX139" fmla="*/ 3290 w 10000"/>
                <a:gd name="connsiteY139" fmla="*/ 2367 h 10120"/>
                <a:gd name="connsiteX140" fmla="*/ 3250 w 10000"/>
                <a:gd name="connsiteY140" fmla="*/ 2230 h 10120"/>
                <a:gd name="connsiteX141" fmla="*/ 3290 w 10000"/>
                <a:gd name="connsiteY141" fmla="*/ 2065 h 10120"/>
                <a:gd name="connsiteX142" fmla="*/ 3371 w 10000"/>
                <a:gd name="connsiteY142" fmla="*/ 2038 h 10120"/>
                <a:gd name="connsiteX143" fmla="*/ 3516 w 10000"/>
                <a:gd name="connsiteY143" fmla="*/ 1883 h 10120"/>
                <a:gd name="connsiteX144" fmla="*/ 3661 w 10000"/>
                <a:gd name="connsiteY144" fmla="*/ 1901 h 10120"/>
                <a:gd name="connsiteX145" fmla="*/ 3806 w 10000"/>
                <a:gd name="connsiteY145" fmla="*/ 1800 h 10120"/>
                <a:gd name="connsiteX146" fmla="*/ 3831 w 10000"/>
                <a:gd name="connsiteY146" fmla="*/ 1636 h 10120"/>
                <a:gd name="connsiteX147" fmla="*/ 3976 w 10000"/>
                <a:gd name="connsiteY147" fmla="*/ 1554 h 10120"/>
                <a:gd name="connsiteX148" fmla="*/ 4040 w 10000"/>
                <a:gd name="connsiteY148" fmla="*/ 1435 h 10120"/>
                <a:gd name="connsiteX149" fmla="*/ 4121 w 10000"/>
                <a:gd name="connsiteY149" fmla="*/ 1362 h 10120"/>
                <a:gd name="connsiteX150" fmla="*/ 4121 w 10000"/>
                <a:gd name="connsiteY150" fmla="*/ 978 h 10120"/>
                <a:gd name="connsiteX151" fmla="*/ 4169 w 10000"/>
                <a:gd name="connsiteY151" fmla="*/ 814 h 10120"/>
                <a:gd name="connsiteX152" fmla="*/ 4194 w 10000"/>
                <a:gd name="connsiteY152" fmla="*/ 677 h 10120"/>
                <a:gd name="connsiteX153" fmla="*/ 4242 w 10000"/>
                <a:gd name="connsiteY153" fmla="*/ 513 h 10120"/>
                <a:gd name="connsiteX154" fmla="*/ 4290 w 10000"/>
                <a:gd name="connsiteY154" fmla="*/ 449 h 10120"/>
                <a:gd name="connsiteX155" fmla="*/ 4355 w 10000"/>
                <a:gd name="connsiteY155" fmla="*/ 394 h 10120"/>
                <a:gd name="connsiteX156" fmla="*/ 4387 w 10000"/>
                <a:gd name="connsiteY156" fmla="*/ 129 h 10120"/>
                <a:gd name="connsiteX157" fmla="*/ 4645 w 10000"/>
                <a:gd name="connsiteY157" fmla="*/ 120 h 10120"/>
                <a:gd name="connsiteX158" fmla="*/ 4742 w 10000"/>
                <a:gd name="connsiteY158" fmla="*/ 321 h 10120"/>
                <a:gd name="connsiteX159" fmla="*/ 4839 w 10000"/>
                <a:gd name="connsiteY159" fmla="*/ 403 h 10120"/>
                <a:gd name="connsiteX160" fmla="*/ 4960 w 10000"/>
                <a:gd name="connsiteY160" fmla="*/ 485 h 10120"/>
                <a:gd name="connsiteX161" fmla="*/ 5081 w 10000"/>
                <a:gd name="connsiteY161" fmla="*/ 504 h 10120"/>
                <a:gd name="connsiteX162" fmla="*/ 5202 w 10000"/>
                <a:gd name="connsiteY162" fmla="*/ 485 h 10120"/>
                <a:gd name="connsiteX163" fmla="*/ 5274 w 10000"/>
                <a:gd name="connsiteY163" fmla="*/ 650 h 10120"/>
                <a:gd name="connsiteX164" fmla="*/ 5403 w 10000"/>
                <a:gd name="connsiteY164" fmla="*/ 595 h 10120"/>
                <a:gd name="connsiteX165" fmla="*/ 5500 w 10000"/>
                <a:gd name="connsiteY165" fmla="*/ 595 h 10120"/>
                <a:gd name="connsiteX166" fmla="*/ 5597 w 10000"/>
                <a:gd name="connsiteY166" fmla="*/ 504 h 10120"/>
                <a:gd name="connsiteX167" fmla="*/ 5734 w 10000"/>
                <a:gd name="connsiteY167" fmla="*/ 476 h 10120"/>
                <a:gd name="connsiteX168" fmla="*/ 5831 w 10000"/>
                <a:gd name="connsiteY168" fmla="*/ 458 h 10120"/>
                <a:gd name="connsiteX169" fmla="*/ 5911 w 10000"/>
                <a:gd name="connsiteY169" fmla="*/ 421 h 10120"/>
                <a:gd name="connsiteX170" fmla="*/ 6024 w 10000"/>
                <a:gd name="connsiteY170" fmla="*/ 431 h 10120"/>
                <a:gd name="connsiteX171" fmla="*/ 6145 w 10000"/>
                <a:gd name="connsiteY171" fmla="*/ 431 h 10120"/>
                <a:gd name="connsiteX172" fmla="*/ 6226 w 10000"/>
                <a:gd name="connsiteY172" fmla="*/ 540 h 10120"/>
                <a:gd name="connsiteX173" fmla="*/ 6250 w 10000"/>
                <a:gd name="connsiteY173" fmla="*/ 677 h 10120"/>
                <a:gd name="connsiteX174" fmla="*/ 6363 w 10000"/>
                <a:gd name="connsiteY174" fmla="*/ 586 h 10120"/>
                <a:gd name="connsiteX175" fmla="*/ 6444 w 10000"/>
                <a:gd name="connsiteY175" fmla="*/ 431 h 10120"/>
                <a:gd name="connsiteX176" fmla="*/ 6532 w 10000"/>
                <a:gd name="connsiteY176" fmla="*/ 476 h 10120"/>
                <a:gd name="connsiteX177" fmla="*/ 6581 w 10000"/>
                <a:gd name="connsiteY177" fmla="*/ 558 h 10120"/>
                <a:gd name="connsiteX178" fmla="*/ 6653 w 10000"/>
                <a:gd name="connsiteY178" fmla="*/ 613 h 10120"/>
                <a:gd name="connsiteX179" fmla="*/ 6750 w 10000"/>
                <a:gd name="connsiteY179" fmla="*/ 750 h 10120"/>
                <a:gd name="connsiteX180" fmla="*/ 6758 w 10000"/>
                <a:gd name="connsiteY180" fmla="*/ 915 h 10120"/>
                <a:gd name="connsiteX181" fmla="*/ 6855 w 10000"/>
                <a:gd name="connsiteY181" fmla="*/ 924 h 10120"/>
                <a:gd name="connsiteX182" fmla="*/ 6976 w 10000"/>
                <a:gd name="connsiteY182" fmla="*/ 1024 h 10120"/>
                <a:gd name="connsiteX183" fmla="*/ 6944 w 10000"/>
                <a:gd name="connsiteY183" fmla="*/ 1161 h 10120"/>
                <a:gd name="connsiteX184" fmla="*/ 6976 w 10000"/>
                <a:gd name="connsiteY184" fmla="*/ 1335 h 10120"/>
                <a:gd name="connsiteX185" fmla="*/ 6952 w 10000"/>
                <a:gd name="connsiteY185" fmla="*/ 1417 h 10120"/>
                <a:gd name="connsiteX186" fmla="*/ 7089 w 10000"/>
                <a:gd name="connsiteY186" fmla="*/ 1636 h 10120"/>
                <a:gd name="connsiteX187" fmla="*/ 7161 w 10000"/>
                <a:gd name="connsiteY187" fmla="*/ 1682 h 10120"/>
                <a:gd name="connsiteX188" fmla="*/ 7234 w 10000"/>
                <a:gd name="connsiteY188" fmla="*/ 1791 h 10120"/>
                <a:gd name="connsiteX189" fmla="*/ 7363 w 10000"/>
                <a:gd name="connsiteY189" fmla="*/ 1773 h 10120"/>
                <a:gd name="connsiteX190" fmla="*/ 7460 w 10000"/>
                <a:gd name="connsiteY190" fmla="*/ 1691 h 10120"/>
                <a:gd name="connsiteX191" fmla="*/ 7573 w 10000"/>
                <a:gd name="connsiteY191" fmla="*/ 1691 h 10120"/>
                <a:gd name="connsiteX192" fmla="*/ 7653 w 10000"/>
                <a:gd name="connsiteY192" fmla="*/ 1746 h 10120"/>
                <a:gd name="connsiteX193" fmla="*/ 7863 w 10000"/>
                <a:gd name="connsiteY193" fmla="*/ 1718 h 10120"/>
                <a:gd name="connsiteX194" fmla="*/ 7960 w 10000"/>
                <a:gd name="connsiteY194" fmla="*/ 1627 h 10120"/>
                <a:gd name="connsiteX195" fmla="*/ 8016 w 10000"/>
                <a:gd name="connsiteY195" fmla="*/ 1499 h 10120"/>
                <a:gd name="connsiteX196" fmla="*/ 8056 w 10000"/>
                <a:gd name="connsiteY196" fmla="*/ 1380 h 10120"/>
                <a:gd name="connsiteX197" fmla="*/ 8056 w 10000"/>
                <a:gd name="connsiteY197" fmla="*/ 1243 h 10120"/>
                <a:gd name="connsiteX198" fmla="*/ 8177 w 10000"/>
                <a:gd name="connsiteY198" fmla="*/ 1033 h 10120"/>
                <a:gd name="connsiteX199" fmla="*/ 8306 w 10000"/>
                <a:gd name="connsiteY199" fmla="*/ 988 h 10120"/>
                <a:gd name="connsiteX200" fmla="*/ 8347 w 10000"/>
                <a:gd name="connsiteY200" fmla="*/ 924 h 10120"/>
                <a:gd name="connsiteX201" fmla="*/ 8403 w 10000"/>
                <a:gd name="connsiteY201" fmla="*/ 924 h 10120"/>
                <a:gd name="connsiteX202" fmla="*/ 8476 w 10000"/>
                <a:gd name="connsiteY202" fmla="*/ 942 h 10120"/>
                <a:gd name="connsiteX203" fmla="*/ 8516 w 10000"/>
                <a:gd name="connsiteY203" fmla="*/ 814 h 10120"/>
                <a:gd name="connsiteX204" fmla="*/ 8597 w 10000"/>
                <a:gd name="connsiteY204" fmla="*/ 723 h 10120"/>
                <a:gd name="connsiteX205" fmla="*/ 8621 w 10000"/>
                <a:gd name="connsiteY205" fmla="*/ 586 h 10120"/>
                <a:gd name="connsiteX206" fmla="*/ 8831 w 10000"/>
                <a:gd name="connsiteY206" fmla="*/ 531 h 10120"/>
                <a:gd name="connsiteX207" fmla="*/ 9032 w 10000"/>
                <a:gd name="connsiteY207" fmla="*/ 283 h 10120"/>
                <a:gd name="connsiteX208" fmla="*/ 9200 w 10000"/>
                <a:gd name="connsiteY208" fmla="*/ 271 h 10120"/>
                <a:gd name="connsiteX209" fmla="*/ 9329 w 10000"/>
                <a:gd name="connsiteY209" fmla="*/ 101 h 10120"/>
                <a:gd name="connsiteX210" fmla="*/ 9143 w 10000"/>
                <a:gd name="connsiteY210" fmla="*/ 46 h 10120"/>
                <a:gd name="connsiteX211" fmla="*/ 8742 w 10000"/>
                <a:gd name="connsiteY211" fmla="*/ 1106 h 10120"/>
                <a:gd name="connsiteX212" fmla="*/ 8758 w 10000"/>
                <a:gd name="connsiteY212" fmla="*/ 1225 h 10120"/>
                <a:gd name="connsiteX213" fmla="*/ 8806 w 10000"/>
                <a:gd name="connsiteY213" fmla="*/ 1298 h 10120"/>
                <a:gd name="connsiteX214" fmla="*/ 8903 w 10000"/>
                <a:gd name="connsiteY214" fmla="*/ 1362 h 10120"/>
                <a:gd name="connsiteX215" fmla="*/ 8927 w 10000"/>
                <a:gd name="connsiteY215" fmla="*/ 1444 h 10120"/>
                <a:gd name="connsiteX216" fmla="*/ 8976 w 10000"/>
                <a:gd name="connsiteY216" fmla="*/ 1572 h 10120"/>
                <a:gd name="connsiteX217" fmla="*/ 9000 w 10000"/>
                <a:gd name="connsiteY217" fmla="*/ 1654 h 10120"/>
                <a:gd name="connsiteX218" fmla="*/ 9105 w 10000"/>
                <a:gd name="connsiteY218" fmla="*/ 1691 h 10120"/>
                <a:gd name="connsiteX219" fmla="*/ 9097 w 10000"/>
                <a:gd name="connsiteY219" fmla="*/ 1928 h 10120"/>
                <a:gd name="connsiteX220" fmla="*/ 9105 w 10000"/>
                <a:gd name="connsiteY220" fmla="*/ 2010 h 10120"/>
                <a:gd name="connsiteX221" fmla="*/ 9105 w 10000"/>
                <a:gd name="connsiteY221" fmla="*/ 2120 h 10120"/>
                <a:gd name="connsiteX222" fmla="*/ 9129 w 10000"/>
                <a:gd name="connsiteY222" fmla="*/ 2211 h 10120"/>
                <a:gd name="connsiteX223" fmla="*/ 9242 w 10000"/>
                <a:gd name="connsiteY223" fmla="*/ 2266 h 10120"/>
                <a:gd name="connsiteX224" fmla="*/ 9202 w 10000"/>
                <a:gd name="connsiteY224" fmla="*/ 2367 h 10120"/>
                <a:gd name="connsiteX225" fmla="*/ 9266 w 10000"/>
                <a:gd name="connsiteY225" fmla="*/ 2476 h 10120"/>
                <a:gd name="connsiteX226" fmla="*/ 9266 w 10000"/>
                <a:gd name="connsiteY226" fmla="*/ 2567 h 10120"/>
                <a:gd name="connsiteX227" fmla="*/ 9290 w 10000"/>
                <a:gd name="connsiteY227" fmla="*/ 2677 h 10120"/>
                <a:gd name="connsiteX228" fmla="*/ 9363 w 10000"/>
                <a:gd name="connsiteY228" fmla="*/ 2750 h 10120"/>
                <a:gd name="connsiteX229" fmla="*/ 9363 w 10000"/>
                <a:gd name="connsiteY229" fmla="*/ 2759 h 10120"/>
                <a:gd name="connsiteX230" fmla="*/ 9347 w 10000"/>
                <a:gd name="connsiteY230" fmla="*/ 2887 h 10120"/>
                <a:gd name="connsiteX231" fmla="*/ 9347 w 10000"/>
                <a:gd name="connsiteY231" fmla="*/ 3006 h 10120"/>
                <a:gd name="connsiteX232" fmla="*/ 9411 w 10000"/>
                <a:gd name="connsiteY232" fmla="*/ 3216 h 10120"/>
                <a:gd name="connsiteX233" fmla="*/ 9710 w 10000"/>
                <a:gd name="connsiteY233" fmla="*/ 3243 h 10120"/>
                <a:gd name="connsiteX234" fmla="*/ 9782 w 10000"/>
                <a:gd name="connsiteY234" fmla="*/ 3444 h 10120"/>
                <a:gd name="connsiteX235" fmla="*/ 9782 w 10000"/>
                <a:gd name="connsiteY235" fmla="*/ 3636 h 10120"/>
                <a:gd name="connsiteX236" fmla="*/ 9806 w 10000"/>
                <a:gd name="connsiteY236" fmla="*/ 3828 h 10120"/>
                <a:gd name="connsiteX237" fmla="*/ 9927 w 10000"/>
                <a:gd name="connsiteY237" fmla="*/ 3937 h 10120"/>
                <a:gd name="connsiteX238" fmla="*/ 9968 w 10000"/>
                <a:gd name="connsiteY238" fmla="*/ 4211 h 10120"/>
                <a:gd name="connsiteX239" fmla="*/ 10000 w 10000"/>
                <a:gd name="connsiteY239" fmla="*/ 4394 h 10120"/>
                <a:gd name="connsiteX240" fmla="*/ 9927 w 10000"/>
                <a:gd name="connsiteY240" fmla="*/ 4586 h 10120"/>
                <a:gd name="connsiteX241" fmla="*/ 9992 w 10000"/>
                <a:gd name="connsiteY241" fmla="*/ 4650 h 10120"/>
                <a:gd name="connsiteX242" fmla="*/ 9798 w 10000"/>
                <a:gd name="connsiteY242" fmla="*/ 4723 h 10120"/>
                <a:gd name="connsiteX243" fmla="*/ 9677 w 10000"/>
                <a:gd name="connsiteY243" fmla="*/ 4905 h 10120"/>
                <a:gd name="connsiteX244" fmla="*/ 9629 w 10000"/>
                <a:gd name="connsiteY244" fmla="*/ 5015 h 10120"/>
                <a:gd name="connsiteX245" fmla="*/ 9532 w 10000"/>
                <a:gd name="connsiteY245" fmla="*/ 5179 h 10120"/>
                <a:gd name="connsiteX246" fmla="*/ 9419 w 10000"/>
                <a:gd name="connsiteY246" fmla="*/ 5161 h 10120"/>
                <a:gd name="connsiteX247" fmla="*/ 9274 w 10000"/>
                <a:gd name="connsiteY247" fmla="*/ 5271 h 10120"/>
                <a:gd name="connsiteX248" fmla="*/ 9266 w 10000"/>
                <a:gd name="connsiteY248" fmla="*/ 5380 h 10120"/>
                <a:gd name="connsiteX249" fmla="*/ 9145 w 10000"/>
                <a:gd name="connsiteY249" fmla="*/ 5435 h 10120"/>
                <a:gd name="connsiteX250" fmla="*/ 9024 w 10000"/>
                <a:gd name="connsiteY250" fmla="*/ 5453 h 10120"/>
                <a:gd name="connsiteX251" fmla="*/ 8960 w 10000"/>
                <a:gd name="connsiteY251" fmla="*/ 5508 h 10120"/>
                <a:gd name="connsiteX252" fmla="*/ 8831 w 10000"/>
                <a:gd name="connsiteY252" fmla="*/ 5517 h 10120"/>
                <a:gd name="connsiteX253" fmla="*/ 8718 w 10000"/>
                <a:gd name="connsiteY253" fmla="*/ 5490 h 10120"/>
                <a:gd name="connsiteX254" fmla="*/ 8597 w 10000"/>
                <a:gd name="connsiteY254" fmla="*/ 5508 h 10120"/>
                <a:gd name="connsiteX255" fmla="*/ 8548 w 10000"/>
                <a:gd name="connsiteY255" fmla="*/ 5590 h 10120"/>
                <a:gd name="connsiteX256" fmla="*/ 8468 w 10000"/>
                <a:gd name="connsiteY256" fmla="*/ 5654 h 10120"/>
                <a:gd name="connsiteX257" fmla="*/ 8468 w 10000"/>
                <a:gd name="connsiteY257" fmla="*/ 5819 h 10120"/>
                <a:gd name="connsiteX258" fmla="*/ 8476 w 10000"/>
                <a:gd name="connsiteY258" fmla="*/ 5901 h 10120"/>
                <a:gd name="connsiteX259" fmla="*/ 8492 w 10000"/>
                <a:gd name="connsiteY259" fmla="*/ 6010 h 10120"/>
                <a:gd name="connsiteX260" fmla="*/ 8427 w 10000"/>
                <a:gd name="connsiteY260" fmla="*/ 6083 h 10120"/>
                <a:gd name="connsiteX261" fmla="*/ 8395 w 10000"/>
                <a:gd name="connsiteY261" fmla="*/ 6147 h 10120"/>
                <a:gd name="connsiteX262" fmla="*/ 8355 w 10000"/>
                <a:gd name="connsiteY262" fmla="*/ 6202 h 10120"/>
                <a:gd name="connsiteX263" fmla="*/ 8258 w 10000"/>
                <a:gd name="connsiteY263" fmla="*/ 6257 h 10120"/>
                <a:gd name="connsiteX264" fmla="*/ 8185 w 10000"/>
                <a:gd name="connsiteY264" fmla="*/ 6330 h 10120"/>
                <a:gd name="connsiteX265" fmla="*/ 8137 w 10000"/>
                <a:gd name="connsiteY265" fmla="*/ 6367 h 10120"/>
                <a:gd name="connsiteX266" fmla="*/ 8040 w 10000"/>
                <a:gd name="connsiteY266" fmla="*/ 6421 h 10120"/>
                <a:gd name="connsiteX267" fmla="*/ 8032 w 10000"/>
                <a:gd name="connsiteY267" fmla="*/ 6549 h 10120"/>
                <a:gd name="connsiteX268" fmla="*/ 8056 w 10000"/>
                <a:gd name="connsiteY268" fmla="*/ 6631 h 10120"/>
                <a:gd name="connsiteX269" fmla="*/ 8032 w 10000"/>
                <a:gd name="connsiteY269" fmla="*/ 6750 h 10120"/>
                <a:gd name="connsiteX270" fmla="*/ 7911 w 10000"/>
                <a:gd name="connsiteY270" fmla="*/ 6778 h 10120"/>
                <a:gd name="connsiteX271" fmla="*/ 7774 w 10000"/>
                <a:gd name="connsiteY271" fmla="*/ 6832 h 10120"/>
                <a:gd name="connsiteX272" fmla="*/ 7532 w 10000"/>
                <a:gd name="connsiteY272" fmla="*/ 6860 h 10120"/>
                <a:gd name="connsiteX273" fmla="*/ 7476 w 10000"/>
                <a:gd name="connsiteY273" fmla="*/ 6933 h 10120"/>
                <a:gd name="connsiteX274" fmla="*/ 7363 w 10000"/>
                <a:gd name="connsiteY274" fmla="*/ 6942 h 10120"/>
                <a:gd name="connsiteX275" fmla="*/ 7234 w 10000"/>
                <a:gd name="connsiteY275" fmla="*/ 6960 h 10120"/>
                <a:gd name="connsiteX276" fmla="*/ 7048 w 10000"/>
                <a:gd name="connsiteY276" fmla="*/ 7015 h 10120"/>
                <a:gd name="connsiteX277" fmla="*/ 6903 w 10000"/>
                <a:gd name="connsiteY277" fmla="*/ 6997 h 10120"/>
                <a:gd name="connsiteX278" fmla="*/ 6758 w 10000"/>
                <a:gd name="connsiteY278" fmla="*/ 7024 h 10120"/>
                <a:gd name="connsiteX279" fmla="*/ 6581 w 10000"/>
                <a:gd name="connsiteY279" fmla="*/ 6997 h 10120"/>
                <a:gd name="connsiteX280" fmla="*/ 6508 w 10000"/>
                <a:gd name="connsiteY280" fmla="*/ 6905 h 10120"/>
                <a:gd name="connsiteX281" fmla="*/ 6363 w 10000"/>
                <a:gd name="connsiteY281" fmla="*/ 6887 h 10120"/>
                <a:gd name="connsiteX282" fmla="*/ 6274 w 10000"/>
                <a:gd name="connsiteY282" fmla="*/ 6969 h 10120"/>
                <a:gd name="connsiteX283" fmla="*/ 6202 w 10000"/>
                <a:gd name="connsiteY283" fmla="*/ 7079 h 10120"/>
                <a:gd name="connsiteX284" fmla="*/ 6250 w 10000"/>
                <a:gd name="connsiteY284" fmla="*/ 7207 h 10120"/>
                <a:gd name="connsiteX285" fmla="*/ 6315 w 10000"/>
                <a:gd name="connsiteY285" fmla="*/ 7234 h 10120"/>
                <a:gd name="connsiteX286" fmla="*/ 6347 w 10000"/>
                <a:gd name="connsiteY286" fmla="*/ 7298 h 10120"/>
                <a:gd name="connsiteX287" fmla="*/ 6387 w 10000"/>
                <a:gd name="connsiteY287" fmla="*/ 7408 h 10120"/>
                <a:gd name="connsiteX288" fmla="*/ 6347 w 10000"/>
                <a:gd name="connsiteY288" fmla="*/ 7517 h 10120"/>
                <a:gd name="connsiteX289" fmla="*/ 6363 w 10000"/>
                <a:gd name="connsiteY289" fmla="*/ 7645 h 10120"/>
                <a:gd name="connsiteX290" fmla="*/ 6363 w 10000"/>
                <a:gd name="connsiteY290" fmla="*/ 7782 h 10120"/>
                <a:gd name="connsiteX291" fmla="*/ 6387 w 10000"/>
                <a:gd name="connsiteY291" fmla="*/ 7919 h 10120"/>
                <a:gd name="connsiteX292" fmla="*/ 6460 w 10000"/>
                <a:gd name="connsiteY292" fmla="*/ 8029 h 10120"/>
                <a:gd name="connsiteX293" fmla="*/ 6508 w 10000"/>
                <a:gd name="connsiteY293" fmla="*/ 8138 h 10120"/>
                <a:gd name="connsiteX294" fmla="*/ 6516 w 10000"/>
                <a:gd name="connsiteY294" fmla="*/ 8284 h 10120"/>
                <a:gd name="connsiteX295" fmla="*/ 6508 w 10000"/>
                <a:gd name="connsiteY295" fmla="*/ 8440 h 10120"/>
                <a:gd name="connsiteX296" fmla="*/ 6508 w 10000"/>
                <a:gd name="connsiteY296" fmla="*/ 8586 h 10120"/>
                <a:gd name="connsiteX0" fmla="*/ 6508 w 10000"/>
                <a:gd name="connsiteY0" fmla="*/ 8540 h 10074"/>
                <a:gd name="connsiteX1" fmla="*/ 6726 w 10000"/>
                <a:gd name="connsiteY1" fmla="*/ 8613 h 10074"/>
                <a:gd name="connsiteX2" fmla="*/ 6798 w 10000"/>
                <a:gd name="connsiteY2" fmla="*/ 8750 h 10074"/>
                <a:gd name="connsiteX3" fmla="*/ 6968 w 10000"/>
                <a:gd name="connsiteY3" fmla="*/ 8841 h 10074"/>
                <a:gd name="connsiteX4" fmla="*/ 7048 w 10000"/>
                <a:gd name="connsiteY4" fmla="*/ 8923 h 10074"/>
                <a:gd name="connsiteX5" fmla="*/ 7073 w 10000"/>
                <a:gd name="connsiteY5" fmla="*/ 9006 h 10074"/>
                <a:gd name="connsiteX6" fmla="*/ 7169 w 10000"/>
                <a:gd name="connsiteY6" fmla="*/ 9142 h 10074"/>
                <a:gd name="connsiteX7" fmla="*/ 7097 w 10000"/>
                <a:gd name="connsiteY7" fmla="*/ 9270 h 10074"/>
                <a:gd name="connsiteX8" fmla="*/ 7016 w 10000"/>
                <a:gd name="connsiteY8" fmla="*/ 9416 h 10074"/>
                <a:gd name="connsiteX9" fmla="*/ 6903 w 10000"/>
                <a:gd name="connsiteY9" fmla="*/ 9553 h 10074"/>
                <a:gd name="connsiteX10" fmla="*/ 6806 w 10000"/>
                <a:gd name="connsiteY10" fmla="*/ 9544 h 10074"/>
                <a:gd name="connsiteX11" fmla="*/ 6677 w 10000"/>
                <a:gd name="connsiteY11" fmla="*/ 9581 h 10074"/>
                <a:gd name="connsiteX12" fmla="*/ 6540 w 10000"/>
                <a:gd name="connsiteY12" fmla="*/ 9663 h 10074"/>
                <a:gd name="connsiteX13" fmla="*/ 6419 w 10000"/>
                <a:gd name="connsiteY13" fmla="*/ 9709 h 10074"/>
                <a:gd name="connsiteX14" fmla="*/ 6347 w 10000"/>
                <a:gd name="connsiteY14" fmla="*/ 9681 h 10074"/>
                <a:gd name="connsiteX15" fmla="*/ 6194 w 10000"/>
                <a:gd name="connsiteY15" fmla="*/ 9690 h 10074"/>
                <a:gd name="connsiteX16" fmla="*/ 6097 w 10000"/>
                <a:gd name="connsiteY16" fmla="*/ 9709 h 10074"/>
                <a:gd name="connsiteX17" fmla="*/ 5879 w 10000"/>
                <a:gd name="connsiteY17" fmla="*/ 9800 h 10074"/>
                <a:gd name="connsiteX18" fmla="*/ 5782 w 10000"/>
                <a:gd name="connsiteY18" fmla="*/ 9809 h 10074"/>
                <a:gd name="connsiteX19" fmla="*/ 5661 w 10000"/>
                <a:gd name="connsiteY19" fmla="*/ 9910 h 10074"/>
                <a:gd name="connsiteX20" fmla="*/ 5573 w 10000"/>
                <a:gd name="connsiteY20" fmla="*/ 9910 h 10074"/>
                <a:gd name="connsiteX21" fmla="*/ 5516 w 10000"/>
                <a:gd name="connsiteY21" fmla="*/ 9992 h 10074"/>
                <a:gd name="connsiteX22" fmla="*/ 5395 w 10000"/>
                <a:gd name="connsiteY22" fmla="*/ 10047 h 10074"/>
                <a:gd name="connsiteX23" fmla="*/ 5274 w 10000"/>
                <a:gd name="connsiteY23" fmla="*/ 10074 h 10074"/>
                <a:gd name="connsiteX24" fmla="*/ 5202 w 10000"/>
                <a:gd name="connsiteY24" fmla="*/ 9974 h 10074"/>
                <a:gd name="connsiteX25" fmla="*/ 5202 w 10000"/>
                <a:gd name="connsiteY25" fmla="*/ 9718 h 10074"/>
                <a:gd name="connsiteX26" fmla="*/ 4968 w 10000"/>
                <a:gd name="connsiteY26" fmla="*/ 9700 h 10074"/>
                <a:gd name="connsiteX27" fmla="*/ 4871 w 10000"/>
                <a:gd name="connsiteY27" fmla="*/ 9636 h 10074"/>
                <a:gd name="connsiteX28" fmla="*/ 4750 w 10000"/>
                <a:gd name="connsiteY28" fmla="*/ 9508 h 10074"/>
                <a:gd name="connsiteX29" fmla="*/ 4629 w 10000"/>
                <a:gd name="connsiteY29" fmla="*/ 9480 h 10074"/>
                <a:gd name="connsiteX30" fmla="*/ 4500 w 10000"/>
                <a:gd name="connsiteY30" fmla="*/ 9480 h 10074"/>
                <a:gd name="connsiteX31" fmla="*/ 4339 w 10000"/>
                <a:gd name="connsiteY31" fmla="*/ 9389 h 10074"/>
                <a:gd name="connsiteX32" fmla="*/ 4024 w 10000"/>
                <a:gd name="connsiteY32" fmla="*/ 9398 h 10074"/>
                <a:gd name="connsiteX33" fmla="*/ 3831 w 10000"/>
                <a:gd name="connsiteY33" fmla="*/ 9307 h 10074"/>
                <a:gd name="connsiteX34" fmla="*/ 3613 w 10000"/>
                <a:gd name="connsiteY34" fmla="*/ 9316 h 10074"/>
                <a:gd name="connsiteX35" fmla="*/ 3516 w 10000"/>
                <a:gd name="connsiteY35" fmla="*/ 9252 h 10074"/>
                <a:gd name="connsiteX36" fmla="*/ 3395 w 10000"/>
                <a:gd name="connsiteY36" fmla="*/ 9261 h 10074"/>
                <a:gd name="connsiteX37" fmla="*/ 3242 w 10000"/>
                <a:gd name="connsiteY37" fmla="*/ 9261 h 10074"/>
                <a:gd name="connsiteX38" fmla="*/ 3097 w 10000"/>
                <a:gd name="connsiteY38" fmla="*/ 9225 h 10074"/>
                <a:gd name="connsiteX39" fmla="*/ 3008 w 10000"/>
                <a:gd name="connsiteY39" fmla="*/ 9124 h 10074"/>
                <a:gd name="connsiteX40" fmla="*/ 2879 w 10000"/>
                <a:gd name="connsiteY40" fmla="*/ 9115 h 10074"/>
                <a:gd name="connsiteX41" fmla="*/ 2806 w 10000"/>
                <a:gd name="connsiteY41" fmla="*/ 9197 h 10074"/>
                <a:gd name="connsiteX42" fmla="*/ 2597 w 10000"/>
                <a:gd name="connsiteY42" fmla="*/ 9179 h 10074"/>
                <a:gd name="connsiteX43" fmla="*/ 2500 w 10000"/>
                <a:gd name="connsiteY43" fmla="*/ 9289 h 10074"/>
                <a:gd name="connsiteX44" fmla="*/ 2516 w 10000"/>
                <a:gd name="connsiteY44" fmla="*/ 9398 h 10074"/>
                <a:gd name="connsiteX45" fmla="*/ 2379 w 10000"/>
                <a:gd name="connsiteY45" fmla="*/ 9553 h 10074"/>
                <a:gd name="connsiteX46" fmla="*/ 2274 w 10000"/>
                <a:gd name="connsiteY46" fmla="*/ 9581 h 10074"/>
                <a:gd name="connsiteX47" fmla="*/ 2274 w 10000"/>
                <a:gd name="connsiteY47" fmla="*/ 9718 h 10074"/>
                <a:gd name="connsiteX48" fmla="*/ 2226 w 10000"/>
                <a:gd name="connsiteY48" fmla="*/ 9827 h 10074"/>
                <a:gd name="connsiteX49" fmla="*/ 2137 w 10000"/>
                <a:gd name="connsiteY49" fmla="*/ 9937 h 10074"/>
                <a:gd name="connsiteX50" fmla="*/ 2081 w 10000"/>
                <a:gd name="connsiteY50" fmla="*/ 9864 h 10074"/>
                <a:gd name="connsiteX51" fmla="*/ 1871 w 10000"/>
                <a:gd name="connsiteY51" fmla="*/ 9645 h 10074"/>
                <a:gd name="connsiteX52" fmla="*/ 1750 w 10000"/>
                <a:gd name="connsiteY52" fmla="*/ 9700 h 10074"/>
                <a:gd name="connsiteX53" fmla="*/ 1669 w 10000"/>
                <a:gd name="connsiteY53" fmla="*/ 9827 h 10074"/>
                <a:gd name="connsiteX54" fmla="*/ 1427 w 10000"/>
                <a:gd name="connsiteY54" fmla="*/ 9864 h 10074"/>
                <a:gd name="connsiteX55" fmla="*/ 1315 w 10000"/>
                <a:gd name="connsiteY55" fmla="*/ 9800 h 10074"/>
                <a:gd name="connsiteX56" fmla="*/ 1242 w 10000"/>
                <a:gd name="connsiteY56" fmla="*/ 9718 h 10074"/>
                <a:gd name="connsiteX57" fmla="*/ 1161 w 10000"/>
                <a:gd name="connsiteY57" fmla="*/ 9636 h 10074"/>
                <a:gd name="connsiteX58" fmla="*/ 968 w 10000"/>
                <a:gd name="connsiteY58" fmla="*/ 9617 h 10074"/>
                <a:gd name="connsiteX59" fmla="*/ 895 w 10000"/>
                <a:gd name="connsiteY59" fmla="*/ 9553 h 10074"/>
                <a:gd name="connsiteX60" fmla="*/ 847 w 10000"/>
                <a:gd name="connsiteY60" fmla="*/ 9444 h 10074"/>
                <a:gd name="connsiteX61" fmla="*/ 806 w 10000"/>
                <a:gd name="connsiteY61" fmla="*/ 9389 h 10074"/>
                <a:gd name="connsiteX62" fmla="*/ 774 w 10000"/>
                <a:gd name="connsiteY62" fmla="*/ 9307 h 10074"/>
                <a:gd name="connsiteX63" fmla="*/ 685 w 10000"/>
                <a:gd name="connsiteY63" fmla="*/ 9279 h 10074"/>
                <a:gd name="connsiteX64" fmla="*/ 589 w 10000"/>
                <a:gd name="connsiteY64" fmla="*/ 9279 h 10074"/>
                <a:gd name="connsiteX65" fmla="*/ 516 w 10000"/>
                <a:gd name="connsiteY65" fmla="*/ 9252 h 10074"/>
                <a:gd name="connsiteX66" fmla="*/ 444 w 10000"/>
                <a:gd name="connsiteY66" fmla="*/ 9206 h 10074"/>
                <a:gd name="connsiteX67" fmla="*/ 323 w 10000"/>
                <a:gd name="connsiteY67" fmla="*/ 9206 h 10074"/>
                <a:gd name="connsiteX68" fmla="*/ 202 w 10000"/>
                <a:gd name="connsiteY68" fmla="*/ 9206 h 10074"/>
                <a:gd name="connsiteX69" fmla="*/ 105 w 10000"/>
                <a:gd name="connsiteY69" fmla="*/ 9152 h 10074"/>
                <a:gd name="connsiteX70" fmla="*/ 0 w 10000"/>
                <a:gd name="connsiteY70" fmla="*/ 9097 h 10074"/>
                <a:gd name="connsiteX71" fmla="*/ 32 w 10000"/>
                <a:gd name="connsiteY71" fmla="*/ 9006 h 10074"/>
                <a:gd name="connsiteX72" fmla="*/ 48 w 10000"/>
                <a:gd name="connsiteY72" fmla="*/ 8869 h 10074"/>
                <a:gd name="connsiteX73" fmla="*/ 56 w 10000"/>
                <a:gd name="connsiteY73" fmla="*/ 8759 h 10074"/>
                <a:gd name="connsiteX74" fmla="*/ 105 w 10000"/>
                <a:gd name="connsiteY74" fmla="*/ 8604 h 10074"/>
                <a:gd name="connsiteX75" fmla="*/ 105 w 10000"/>
                <a:gd name="connsiteY75" fmla="*/ 8512 h 10074"/>
                <a:gd name="connsiteX76" fmla="*/ 105 w 10000"/>
                <a:gd name="connsiteY76" fmla="*/ 8403 h 10074"/>
                <a:gd name="connsiteX77" fmla="*/ 202 w 10000"/>
                <a:gd name="connsiteY77" fmla="*/ 8302 h 10074"/>
                <a:gd name="connsiteX78" fmla="*/ 298 w 10000"/>
                <a:gd name="connsiteY78" fmla="*/ 8220 h 10074"/>
                <a:gd name="connsiteX79" fmla="*/ 315 w 10000"/>
                <a:gd name="connsiteY79" fmla="*/ 8156 h 10074"/>
                <a:gd name="connsiteX80" fmla="*/ 339 w 10000"/>
                <a:gd name="connsiteY80" fmla="*/ 8083 h 10074"/>
                <a:gd name="connsiteX81" fmla="*/ 323 w 10000"/>
                <a:gd name="connsiteY81" fmla="*/ 8001 h 10074"/>
                <a:gd name="connsiteX82" fmla="*/ 363 w 10000"/>
                <a:gd name="connsiteY82" fmla="*/ 7864 h 10074"/>
                <a:gd name="connsiteX83" fmla="*/ 435 w 10000"/>
                <a:gd name="connsiteY83" fmla="*/ 7745 h 10074"/>
                <a:gd name="connsiteX84" fmla="*/ 508 w 10000"/>
                <a:gd name="connsiteY84" fmla="*/ 7608 h 10074"/>
                <a:gd name="connsiteX85" fmla="*/ 492 w 10000"/>
                <a:gd name="connsiteY85" fmla="*/ 7480 h 10074"/>
                <a:gd name="connsiteX86" fmla="*/ 653 w 10000"/>
                <a:gd name="connsiteY86" fmla="*/ 7444 h 10074"/>
                <a:gd name="connsiteX87" fmla="*/ 806 w 10000"/>
                <a:gd name="connsiteY87" fmla="*/ 7334 h 10074"/>
                <a:gd name="connsiteX88" fmla="*/ 774 w 10000"/>
                <a:gd name="connsiteY88" fmla="*/ 6996 h 10074"/>
                <a:gd name="connsiteX89" fmla="*/ 895 w 10000"/>
                <a:gd name="connsiteY89" fmla="*/ 6896 h 10074"/>
                <a:gd name="connsiteX90" fmla="*/ 919 w 10000"/>
                <a:gd name="connsiteY90" fmla="*/ 6485 h 10074"/>
                <a:gd name="connsiteX91" fmla="*/ 823 w 10000"/>
                <a:gd name="connsiteY91" fmla="*/ 6448 h 10074"/>
                <a:gd name="connsiteX92" fmla="*/ 734 w 10000"/>
                <a:gd name="connsiteY92" fmla="*/ 6375 h 10074"/>
                <a:gd name="connsiteX93" fmla="*/ 685 w 10000"/>
                <a:gd name="connsiteY93" fmla="*/ 6229 h 10074"/>
                <a:gd name="connsiteX94" fmla="*/ 565 w 10000"/>
                <a:gd name="connsiteY94" fmla="*/ 6111 h 10074"/>
                <a:gd name="connsiteX95" fmla="*/ 492 w 10000"/>
                <a:gd name="connsiteY95" fmla="*/ 6056 h 10074"/>
                <a:gd name="connsiteX96" fmla="*/ 435 w 10000"/>
                <a:gd name="connsiteY96" fmla="*/ 5855 h 10074"/>
                <a:gd name="connsiteX97" fmla="*/ 435 w 10000"/>
                <a:gd name="connsiteY97" fmla="*/ 5754 h 10074"/>
                <a:gd name="connsiteX98" fmla="*/ 444 w 10000"/>
                <a:gd name="connsiteY98" fmla="*/ 5581 h 10074"/>
                <a:gd name="connsiteX99" fmla="*/ 435 w 10000"/>
                <a:gd name="connsiteY99" fmla="*/ 5426 h 10074"/>
                <a:gd name="connsiteX100" fmla="*/ 395 w 10000"/>
                <a:gd name="connsiteY100" fmla="*/ 5389 h 10074"/>
                <a:gd name="connsiteX101" fmla="*/ 395 w 10000"/>
                <a:gd name="connsiteY101" fmla="*/ 5307 h 10074"/>
                <a:gd name="connsiteX102" fmla="*/ 411 w 10000"/>
                <a:gd name="connsiteY102" fmla="*/ 5206 h 10074"/>
                <a:gd name="connsiteX103" fmla="*/ 363 w 10000"/>
                <a:gd name="connsiteY103" fmla="*/ 5142 h 10074"/>
                <a:gd name="connsiteX104" fmla="*/ 250 w 10000"/>
                <a:gd name="connsiteY104" fmla="*/ 4978 h 10074"/>
                <a:gd name="connsiteX105" fmla="*/ 339 w 10000"/>
                <a:gd name="connsiteY105" fmla="*/ 5060 h 10074"/>
                <a:gd name="connsiteX106" fmla="*/ 121 w 10000"/>
                <a:gd name="connsiteY106" fmla="*/ 4850 h 10074"/>
                <a:gd name="connsiteX107" fmla="*/ 73 w 10000"/>
                <a:gd name="connsiteY107" fmla="*/ 4686 h 10074"/>
                <a:gd name="connsiteX108" fmla="*/ 177 w 10000"/>
                <a:gd name="connsiteY108" fmla="*/ 4677 h 10074"/>
                <a:gd name="connsiteX109" fmla="*/ 274 w 10000"/>
                <a:gd name="connsiteY109" fmla="*/ 4677 h 10074"/>
                <a:gd name="connsiteX110" fmla="*/ 419 w 10000"/>
                <a:gd name="connsiteY110" fmla="*/ 4649 h 10074"/>
                <a:gd name="connsiteX111" fmla="*/ 629 w 10000"/>
                <a:gd name="connsiteY111" fmla="*/ 4649 h 10074"/>
                <a:gd name="connsiteX112" fmla="*/ 750 w 10000"/>
                <a:gd name="connsiteY112" fmla="*/ 4540 h 10074"/>
                <a:gd name="connsiteX113" fmla="*/ 895 w 10000"/>
                <a:gd name="connsiteY113" fmla="*/ 4512 h 10074"/>
                <a:gd name="connsiteX114" fmla="*/ 879 w 10000"/>
                <a:gd name="connsiteY114" fmla="*/ 4321 h 10074"/>
                <a:gd name="connsiteX115" fmla="*/ 1048 w 10000"/>
                <a:gd name="connsiteY115" fmla="*/ 4321 h 10074"/>
                <a:gd name="connsiteX116" fmla="*/ 1306 w 10000"/>
                <a:gd name="connsiteY116" fmla="*/ 4165 h 10074"/>
                <a:gd name="connsiteX117" fmla="*/ 1460 w 10000"/>
                <a:gd name="connsiteY117" fmla="*/ 4156 h 10074"/>
                <a:gd name="connsiteX118" fmla="*/ 1573 w 10000"/>
                <a:gd name="connsiteY118" fmla="*/ 4211 h 10074"/>
                <a:gd name="connsiteX119" fmla="*/ 1766 w 10000"/>
                <a:gd name="connsiteY119" fmla="*/ 4211 h 10074"/>
                <a:gd name="connsiteX120" fmla="*/ 1871 w 10000"/>
                <a:gd name="connsiteY120" fmla="*/ 4266 h 10074"/>
                <a:gd name="connsiteX121" fmla="*/ 2056 w 10000"/>
                <a:gd name="connsiteY121" fmla="*/ 4293 h 10074"/>
                <a:gd name="connsiteX122" fmla="*/ 2137 w 10000"/>
                <a:gd name="connsiteY122" fmla="*/ 4156 h 10074"/>
                <a:gd name="connsiteX123" fmla="*/ 2258 w 10000"/>
                <a:gd name="connsiteY123" fmla="*/ 4184 h 10074"/>
                <a:gd name="connsiteX124" fmla="*/ 2371 w 10000"/>
                <a:gd name="connsiteY124" fmla="*/ 4074 h 10074"/>
                <a:gd name="connsiteX125" fmla="*/ 2589 w 10000"/>
                <a:gd name="connsiteY125" fmla="*/ 4001 h 10074"/>
                <a:gd name="connsiteX126" fmla="*/ 2782 w 10000"/>
                <a:gd name="connsiteY126" fmla="*/ 3855 h 10074"/>
                <a:gd name="connsiteX127" fmla="*/ 2855 w 10000"/>
                <a:gd name="connsiteY127" fmla="*/ 3782 h 10074"/>
                <a:gd name="connsiteX128" fmla="*/ 2863 w 10000"/>
                <a:gd name="connsiteY128" fmla="*/ 3663 h 10074"/>
                <a:gd name="connsiteX129" fmla="*/ 2960 w 10000"/>
                <a:gd name="connsiteY129" fmla="*/ 3563 h 10074"/>
                <a:gd name="connsiteX130" fmla="*/ 2984 w 10000"/>
                <a:gd name="connsiteY130" fmla="*/ 3444 h 10074"/>
                <a:gd name="connsiteX131" fmla="*/ 3000 w 10000"/>
                <a:gd name="connsiteY131" fmla="*/ 3289 h 10074"/>
                <a:gd name="connsiteX132" fmla="*/ 3073 w 10000"/>
                <a:gd name="connsiteY132" fmla="*/ 3142 h 10074"/>
                <a:gd name="connsiteX133" fmla="*/ 3105 w 10000"/>
                <a:gd name="connsiteY133" fmla="*/ 3006 h 10074"/>
                <a:gd name="connsiteX134" fmla="*/ 3153 w 10000"/>
                <a:gd name="connsiteY134" fmla="*/ 2896 h 10074"/>
                <a:gd name="connsiteX135" fmla="*/ 3177 w 10000"/>
                <a:gd name="connsiteY135" fmla="*/ 2768 h 10074"/>
                <a:gd name="connsiteX136" fmla="*/ 3290 w 10000"/>
                <a:gd name="connsiteY136" fmla="*/ 2704 h 10074"/>
                <a:gd name="connsiteX137" fmla="*/ 3363 w 10000"/>
                <a:gd name="connsiteY137" fmla="*/ 2567 h 10074"/>
                <a:gd name="connsiteX138" fmla="*/ 3339 w 10000"/>
                <a:gd name="connsiteY138" fmla="*/ 2458 h 10074"/>
                <a:gd name="connsiteX139" fmla="*/ 3290 w 10000"/>
                <a:gd name="connsiteY139" fmla="*/ 2321 h 10074"/>
                <a:gd name="connsiteX140" fmla="*/ 3250 w 10000"/>
                <a:gd name="connsiteY140" fmla="*/ 2184 h 10074"/>
                <a:gd name="connsiteX141" fmla="*/ 3290 w 10000"/>
                <a:gd name="connsiteY141" fmla="*/ 2019 h 10074"/>
                <a:gd name="connsiteX142" fmla="*/ 3371 w 10000"/>
                <a:gd name="connsiteY142" fmla="*/ 1992 h 10074"/>
                <a:gd name="connsiteX143" fmla="*/ 3516 w 10000"/>
                <a:gd name="connsiteY143" fmla="*/ 1837 h 10074"/>
                <a:gd name="connsiteX144" fmla="*/ 3661 w 10000"/>
                <a:gd name="connsiteY144" fmla="*/ 1855 h 10074"/>
                <a:gd name="connsiteX145" fmla="*/ 3806 w 10000"/>
                <a:gd name="connsiteY145" fmla="*/ 1754 h 10074"/>
                <a:gd name="connsiteX146" fmla="*/ 3831 w 10000"/>
                <a:gd name="connsiteY146" fmla="*/ 1590 h 10074"/>
                <a:gd name="connsiteX147" fmla="*/ 3976 w 10000"/>
                <a:gd name="connsiteY147" fmla="*/ 1508 h 10074"/>
                <a:gd name="connsiteX148" fmla="*/ 4040 w 10000"/>
                <a:gd name="connsiteY148" fmla="*/ 1389 h 10074"/>
                <a:gd name="connsiteX149" fmla="*/ 4121 w 10000"/>
                <a:gd name="connsiteY149" fmla="*/ 1316 h 10074"/>
                <a:gd name="connsiteX150" fmla="*/ 4121 w 10000"/>
                <a:gd name="connsiteY150" fmla="*/ 932 h 10074"/>
                <a:gd name="connsiteX151" fmla="*/ 4169 w 10000"/>
                <a:gd name="connsiteY151" fmla="*/ 768 h 10074"/>
                <a:gd name="connsiteX152" fmla="*/ 4194 w 10000"/>
                <a:gd name="connsiteY152" fmla="*/ 631 h 10074"/>
                <a:gd name="connsiteX153" fmla="*/ 4242 w 10000"/>
                <a:gd name="connsiteY153" fmla="*/ 467 h 10074"/>
                <a:gd name="connsiteX154" fmla="*/ 4290 w 10000"/>
                <a:gd name="connsiteY154" fmla="*/ 403 h 10074"/>
                <a:gd name="connsiteX155" fmla="*/ 4355 w 10000"/>
                <a:gd name="connsiteY155" fmla="*/ 348 h 10074"/>
                <a:gd name="connsiteX156" fmla="*/ 4387 w 10000"/>
                <a:gd name="connsiteY156" fmla="*/ 83 h 10074"/>
                <a:gd name="connsiteX157" fmla="*/ 4645 w 10000"/>
                <a:gd name="connsiteY157" fmla="*/ 74 h 10074"/>
                <a:gd name="connsiteX158" fmla="*/ 4742 w 10000"/>
                <a:gd name="connsiteY158" fmla="*/ 275 h 10074"/>
                <a:gd name="connsiteX159" fmla="*/ 4839 w 10000"/>
                <a:gd name="connsiteY159" fmla="*/ 357 h 10074"/>
                <a:gd name="connsiteX160" fmla="*/ 4960 w 10000"/>
                <a:gd name="connsiteY160" fmla="*/ 439 h 10074"/>
                <a:gd name="connsiteX161" fmla="*/ 5081 w 10000"/>
                <a:gd name="connsiteY161" fmla="*/ 458 h 10074"/>
                <a:gd name="connsiteX162" fmla="*/ 5202 w 10000"/>
                <a:gd name="connsiteY162" fmla="*/ 439 h 10074"/>
                <a:gd name="connsiteX163" fmla="*/ 5274 w 10000"/>
                <a:gd name="connsiteY163" fmla="*/ 604 h 10074"/>
                <a:gd name="connsiteX164" fmla="*/ 5403 w 10000"/>
                <a:gd name="connsiteY164" fmla="*/ 549 h 10074"/>
                <a:gd name="connsiteX165" fmla="*/ 5500 w 10000"/>
                <a:gd name="connsiteY165" fmla="*/ 549 h 10074"/>
                <a:gd name="connsiteX166" fmla="*/ 5597 w 10000"/>
                <a:gd name="connsiteY166" fmla="*/ 458 h 10074"/>
                <a:gd name="connsiteX167" fmla="*/ 5734 w 10000"/>
                <a:gd name="connsiteY167" fmla="*/ 430 h 10074"/>
                <a:gd name="connsiteX168" fmla="*/ 5831 w 10000"/>
                <a:gd name="connsiteY168" fmla="*/ 412 h 10074"/>
                <a:gd name="connsiteX169" fmla="*/ 5911 w 10000"/>
                <a:gd name="connsiteY169" fmla="*/ 375 h 10074"/>
                <a:gd name="connsiteX170" fmla="*/ 6024 w 10000"/>
                <a:gd name="connsiteY170" fmla="*/ 385 h 10074"/>
                <a:gd name="connsiteX171" fmla="*/ 6145 w 10000"/>
                <a:gd name="connsiteY171" fmla="*/ 385 h 10074"/>
                <a:gd name="connsiteX172" fmla="*/ 6226 w 10000"/>
                <a:gd name="connsiteY172" fmla="*/ 494 h 10074"/>
                <a:gd name="connsiteX173" fmla="*/ 6250 w 10000"/>
                <a:gd name="connsiteY173" fmla="*/ 631 h 10074"/>
                <a:gd name="connsiteX174" fmla="*/ 6363 w 10000"/>
                <a:gd name="connsiteY174" fmla="*/ 540 h 10074"/>
                <a:gd name="connsiteX175" fmla="*/ 6444 w 10000"/>
                <a:gd name="connsiteY175" fmla="*/ 385 h 10074"/>
                <a:gd name="connsiteX176" fmla="*/ 6532 w 10000"/>
                <a:gd name="connsiteY176" fmla="*/ 430 h 10074"/>
                <a:gd name="connsiteX177" fmla="*/ 6581 w 10000"/>
                <a:gd name="connsiteY177" fmla="*/ 512 h 10074"/>
                <a:gd name="connsiteX178" fmla="*/ 6653 w 10000"/>
                <a:gd name="connsiteY178" fmla="*/ 567 h 10074"/>
                <a:gd name="connsiteX179" fmla="*/ 6750 w 10000"/>
                <a:gd name="connsiteY179" fmla="*/ 704 h 10074"/>
                <a:gd name="connsiteX180" fmla="*/ 6758 w 10000"/>
                <a:gd name="connsiteY180" fmla="*/ 869 h 10074"/>
                <a:gd name="connsiteX181" fmla="*/ 6855 w 10000"/>
                <a:gd name="connsiteY181" fmla="*/ 878 h 10074"/>
                <a:gd name="connsiteX182" fmla="*/ 6976 w 10000"/>
                <a:gd name="connsiteY182" fmla="*/ 978 h 10074"/>
                <a:gd name="connsiteX183" fmla="*/ 6944 w 10000"/>
                <a:gd name="connsiteY183" fmla="*/ 1115 h 10074"/>
                <a:gd name="connsiteX184" fmla="*/ 6976 w 10000"/>
                <a:gd name="connsiteY184" fmla="*/ 1289 h 10074"/>
                <a:gd name="connsiteX185" fmla="*/ 6952 w 10000"/>
                <a:gd name="connsiteY185" fmla="*/ 1371 h 10074"/>
                <a:gd name="connsiteX186" fmla="*/ 7089 w 10000"/>
                <a:gd name="connsiteY186" fmla="*/ 1590 h 10074"/>
                <a:gd name="connsiteX187" fmla="*/ 7161 w 10000"/>
                <a:gd name="connsiteY187" fmla="*/ 1636 h 10074"/>
                <a:gd name="connsiteX188" fmla="*/ 7234 w 10000"/>
                <a:gd name="connsiteY188" fmla="*/ 1745 h 10074"/>
                <a:gd name="connsiteX189" fmla="*/ 7363 w 10000"/>
                <a:gd name="connsiteY189" fmla="*/ 1727 h 10074"/>
                <a:gd name="connsiteX190" fmla="*/ 7460 w 10000"/>
                <a:gd name="connsiteY190" fmla="*/ 1645 h 10074"/>
                <a:gd name="connsiteX191" fmla="*/ 7573 w 10000"/>
                <a:gd name="connsiteY191" fmla="*/ 1645 h 10074"/>
                <a:gd name="connsiteX192" fmla="*/ 7653 w 10000"/>
                <a:gd name="connsiteY192" fmla="*/ 1700 h 10074"/>
                <a:gd name="connsiteX193" fmla="*/ 7863 w 10000"/>
                <a:gd name="connsiteY193" fmla="*/ 1672 h 10074"/>
                <a:gd name="connsiteX194" fmla="*/ 7960 w 10000"/>
                <a:gd name="connsiteY194" fmla="*/ 1581 h 10074"/>
                <a:gd name="connsiteX195" fmla="*/ 8016 w 10000"/>
                <a:gd name="connsiteY195" fmla="*/ 1453 h 10074"/>
                <a:gd name="connsiteX196" fmla="*/ 8056 w 10000"/>
                <a:gd name="connsiteY196" fmla="*/ 1334 h 10074"/>
                <a:gd name="connsiteX197" fmla="*/ 8056 w 10000"/>
                <a:gd name="connsiteY197" fmla="*/ 1197 h 10074"/>
                <a:gd name="connsiteX198" fmla="*/ 8177 w 10000"/>
                <a:gd name="connsiteY198" fmla="*/ 987 h 10074"/>
                <a:gd name="connsiteX199" fmla="*/ 8306 w 10000"/>
                <a:gd name="connsiteY199" fmla="*/ 942 h 10074"/>
                <a:gd name="connsiteX200" fmla="*/ 8347 w 10000"/>
                <a:gd name="connsiteY200" fmla="*/ 878 h 10074"/>
                <a:gd name="connsiteX201" fmla="*/ 8403 w 10000"/>
                <a:gd name="connsiteY201" fmla="*/ 878 h 10074"/>
                <a:gd name="connsiteX202" fmla="*/ 8476 w 10000"/>
                <a:gd name="connsiteY202" fmla="*/ 896 h 10074"/>
                <a:gd name="connsiteX203" fmla="*/ 8516 w 10000"/>
                <a:gd name="connsiteY203" fmla="*/ 768 h 10074"/>
                <a:gd name="connsiteX204" fmla="*/ 8597 w 10000"/>
                <a:gd name="connsiteY204" fmla="*/ 677 h 10074"/>
                <a:gd name="connsiteX205" fmla="*/ 8621 w 10000"/>
                <a:gd name="connsiteY205" fmla="*/ 540 h 10074"/>
                <a:gd name="connsiteX206" fmla="*/ 8831 w 10000"/>
                <a:gd name="connsiteY206" fmla="*/ 485 h 10074"/>
                <a:gd name="connsiteX207" fmla="*/ 9032 w 10000"/>
                <a:gd name="connsiteY207" fmla="*/ 237 h 10074"/>
                <a:gd name="connsiteX208" fmla="*/ 9200 w 10000"/>
                <a:gd name="connsiteY208" fmla="*/ 225 h 10074"/>
                <a:gd name="connsiteX209" fmla="*/ 9329 w 10000"/>
                <a:gd name="connsiteY209" fmla="*/ 55 h 10074"/>
                <a:gd name="connsiteX210" fmla="*/ 9143 w 10000"/>
                <a:gd name="connsiteY210" fmla="*/ 0 h 10074"/>
                <a:gd name="connsiteX211" fmla="*/ 8742 w 10000"/>
                <a:gd name="connsiteY211" fmla="*/ 1060 h 10074"/>
                <a:gd name="connsiteX212" fmla="*/ 8758 w 10000"/>
                <a:gd name="connsiteY212" fmla="*/ 1179 h 10074"/>
                <a:gd name="connsiteX213" fmla="*/ 8806 w 10000"/>
                <a:gd name="connsiteY213" fmla="*/ 1252 h 10074"/>
                <a:gd name="connsiteX214" fmla="*/ 8903 w 10000"/>
                <a:gd name="connsiteY214" fmla="*/ 1316 h 10074"/>
                <a:gd name="connsiteX215" fmla="*/ 8927 w 10000"/>
                <a:gd name="connsiteY215" fmla="*/ 1398 h 10074"/>
                <a:gd name="connsiteX216" fmla="*/ 8976 w 10000"/>
                <a:gd name="connsiteY216" fmla="*/ 1526 h 10074"/>
                <a:gd name="connsiteX217" fmla="*/ 9000 w 10000"/>
                <a:gd name="connsiteY217" fmla="*/ 1608 h 10074"/>
                <a:gd name="connsiteX218" fmla="*/ 9105 w 10000"/>
                <a:gd name="connsiteY218" fmla="*/ 1645 h 10074"/>
                <a:gd name="connsiteX219" fmla="*/ 9097 w 10000"/>
                <a:gd name="connsiteY219" fmla="*/ 1882 h 10074"/>
                <a:gd name="connsiteX220" fmla="*/ 9105 w 10000"/>
                <a:gd name="connsiteY220" fmla="*/ 1964 h 10074"/>
                <a:gd name="connsiteX221" fmla="*/ 9105 w 10000"/>
                <a:gd name="connsiteY221" fmla="*/ 2074 h 10074"/>
                <a:gd name="connsiteX222" fmla="*/ 9129 w 10000"/>
                <a:gd name="connsiteY222" fmla="*/ 2165 h 10074"/>
                <a:gd name="connsiteX223" fmla="*/ 9242 w 10000"/>
                <a:gd name="connsiteY223" fmla="*/ 2220 h 10074"/>
                <a:gd name="connsiteX224" fmla="*/ 9202 w 10000"/>
                <a:gd name="connsiteY224" fmla="*/ 2321 h 10074"/>
                <a:gd name="connsiteX225" fmla="*/ 9266 w 10000"/>
                <a:gd name="connsiteY225" fmla="*/ 2430 h 10074"/>
                <a:gd name="connsiteX226" fmla="*/ 9266 w 10000"/>
                <a:gd name="connsiteY226" fmla="*/ 2521 h 10074"/>
                <a:gd name="connsiteX227" fmla="*/ 9290 w 10000"/>
                <a:gd name="connsiteY227" fmla="*/ 2631 h 10074"/>
                <a:gd name="connsiteX228" fmla="*/ 9363 w 10000"/>
                <a:gd name="connsiteY228" fmla="*/ 2704 h 10074"/>
                <a:gd name="connsiteX229" fmla="*/ 9363 w 10000"/>
                <a:gd name="connsiteY229" fmla="*/ 2713 h 10074"/>
                <a:gd name="connsiteX230" fmla="*/ 9347 w 10000"/>
                <a:gd name="connsiteY230" fmla="*/ 2841 h 10074"/>
                <a:gd name="connsiteX231" fmla="*/ 9347 w 10000"/>
                <a:gd name="connsiteY231" fmla="*/ 2960 h 10074"/>
                <a:gd name="connsiteX232" fmla="*/ 9411 w 10000"/>
                <a:gd name="connsiteY232" fmla="*/ 3170 h 10074"/>
                <a:gd name="connsiteX233" fmla="*/ 9710 w 10000"/>
                <a:gd name="connsiteY233" fmla="*/ 3197 h 10074"/>
                <a:gd name="connsiteX234" fmla="*/ 9782 w 10000"/>
                <a:gd name="connsiteY234" fmla="*/ 3398 h 10074"/>
                <a:gd name="connsiteX235" fmla="*/ 9782 w 10000"/>
                <a:gd name="connsiteY235" fmla="*/ 3590 h 10074"/>
                <a:gd name="connsiteX236" fmla="*/ 9806 w 10000"/>
                <a:gd name="connsiteY236" fmla="*/ 3782 h 10074"/>
                <a:gd name="connsiteX237" fmla="*/ 9927 w 10000"/>
                <a:gd name="connsiteY237" fmla="*/ 3891 h 10074"/>
                <a:gd name="connsiteX238" fmla="*/ 9968 w 10000"/>
                <a:gd name="connsiteY238" fmla="*/ 4165 h 10074"/>
                <a:gd name="connsiteX239" fmla="*/ 10000 w 10000"/>
                <a:gd name="connsiteY239" fmla="*/ 4348 h 10074"/>
                <a:gd name="connsiteX240" fmla="*/ 9927 w 10000"/>
                <a:gd name="connsiteY240" fmla="*/ 4540 h 10074"/>
                <a:gd name="connsiteX241" fmla="*/ 9992 w 10000"/>
                <a:gd name="connsiteY241" fmla="*/ 4604 h 10074"/>
                <a:gd name="connsiteX242" fmla="*/ 9798 w 10000"/>
                <a:gd name="connsiteY242" fmla="*/ 4677 h 10074"/>
                <a:gd name="connsiteX243" fmla="*/ 9677 w 10000"/>
                <a:gd name="connsiteY243" fmla="*/ 4859 h 10074"/>
                <a:gd name="connsiteX244" fmla="*/ 9629 w 10000"/>
                <a:gd name="connsiteY244" fmla="*/ 4969 h 10074"/>
                <a:gd name="connsiteX245" fmla="*/ 9532 w 10000"/>
                <a:gd name="connsiteY245" fmla="*/ 5133 h 10074"/>
                <a:gd name="connsiteX246" fmla="*/ 9419 w 10000"/>
                <a:gd name="connsiteY246" fmla="*/ 5115 h 10074"/>
                <a:gd name="connsiteX247" fmla="*/ 9274 w 10000"/>
                <a:gd name="connsiteY247" fmla="*/ 5225 h 10074"/>
                <a:gd name="connsiteX248" fmla="*/ 9266 w 10000"/>
                <a:gd name="connsiteY248" fmla="*/ 5334 h 10074"/>
                <a:gd name="connsiteX249" fmla="*/ 9145 w 10000"/>
                <a:gd name="connsiteY249" fmla="*/ 5389 h 10074"/>
                <a:gd name="connsiteX250" fmla="*/ 9024 w 10000"/>
                <a:gd name="connsiteY250" fmla="*/ 5407 h 10074"/>
                <a:gd name="connsiteX251" fmla="*/ 8960 w 10000"/>
                <a:gd name="connsiteY251" fmla="*/ 5462 h 10074"/>
                <a:gd name="connsiteX252" fmla="*/ 8831 w 10000"/>
                <a:gd name="connsiteY252" fmla="*/ 5471 h 10074"/>
                <a:gd name="connsiteX253" fmla="*/ 8718 w 10000"/>
                <a:gd name="connsiteY253" fmla="*/ 5444 h 10074"/>
                <a:gd name="connsiteX254" fmla="*/ 8597 w 10000"/>
                <a:gd name="connsiteY254" fmla="*/ 5462 h 10074"/>
                <a:gd name="connsiteX255" fmla="*/ 8548 w 10000"/>
                <a:gd name="connsiteY255" fmla="*/ 5544 h 10074"/>
                <a:gd name="connsiteX256" fmla="*/ 8468 w 10000"/>
                <a:gd name="connsiteY256" fmla="*/ 5608 h 10074"/>
                <a:gd name="connsiteX257" fmla="*/ 8468 w 10000"/>
                <a:gd name="connsiteY257" fmla="*/ 5773 h 10074"/>
                <a:gd name="connsiteX258" fmla="*/ 8476 w 10000"/>
                <a:gd name="connsiteY258" fmla="*/ 5855 h 10074"/>
                <a:gd name="connsiteX259" fmla="*/ 8492 w 10000"/>
                <a:gd name="connsiteY259" fmla="*/ 5964 h 10074"/>
                <a:gd name="connsiteX260" fmla="*/ 8427 w 10000"/>
                <a:gd name="connsiteY260" fmla="*/ 6037 h 10074"/>
                <a:gd name="connsiteX261" fmla="*/ 8395 w 10000"/>
                <a:gd name="connsiteY261" fmla="*/ 6101 h 10074"/>
                <a:gd name="connsiteX262" fmla="*/ 8355 w 10000"/>
                <a:gd name="connsiteY262" fmla="*/ 6156 h 10074"/>
                <a:gd name="connsiteX263" fmla="*/ 8258 w 10000"/>
                <a:gd name="connsiteY263" fmla="*/ 6211 h 10074"/>
                <a:gd name="connsiteX264" fmla="*/ 8185 w 10000"/>
                <a:gd name="connsiteY264" fmla="*/ 6284 h 10074"/>
                <a:gd name="connsiteX265" fmla="*/ 8137 w 10000"/>
                <a:gd name="connsiteY265" fmla="*/ 6321 h 10074"/>
                <a:gd name="connsiteX266" fmla="*/ 8040 w 10000"/>
                <a:gd name="connsiteY266" fmla="*/ 6375 h 10074"/>
                <a:gd name="connsiteX267" fmla="*/ 8032 w 10000"/>
                <a:gd name="connsiteY267" fmla="*/ 6503 h 10074"/>
                <a:gd name="connsiteX268" fmla="*/ 8056 w 10000"/>
                <a:gd name="connsiteY268" fmla="*/ 6585 h 10074"/>
                <a:gd name="connsiteX269" fmla="*/ 8032 w 10000"/>
                <a:gd name="connsiteY269" fmla="*/ 6704 h 10074"/>
                <a:gd name="connsiteX270" fmla="*/ 7911 w 10000"/>
                <a:gd name="connsiteY270" fmla="*/ 6732 h 10074"/>
                <a:gd name="connsiteX271" fmla="*/ 7774 w 10000"/>
                <a:gd name="connsiteY271" fmla="*/ 6786 h 10074"/>
                <a:gd name="connsiteX272" fmla="*/ 7532 w 10000"/>
                <a:gd name="connsiteY272" fmla="*/ 6814 h 10074"/>
                <a:gd name="connsiteX273" fmla="*/ 7476 w 10000"/>
                <a:gd name="connsiteY273" fmla="*/ 6887 h 10074"/>
                <a:gd name="connsiteX274" fmla="*/ 7363 w 10000"/>
                <a:gd name="connsiteY274" fmla="*/ 6896 h 10074"/>
                <a:gd name="connsiteX275" fmla="*/ 7234 w 10000"/>
                <a:gd name="connsiteY275" fmla="*/ 6914 h 10074"/>
                <a:gd name="connsiteX276" fmla="*/ 7048 w 10000"/>
                <a:gd name="connsiteY276" fmla="*/ 6969 h 10074"/>
                <a:gd name="connsiteX277" fmla="*/ 6903 w 10000"/>
                <a:gd name="connsiteY277" fmla="*/ 6951 h 10074"/>
                <a:gd name="connsiteX278" fmla="*/ 6758 w 10000"/>
                <a:gd name="connsiteY278" fmla="*/ 6978 h 10074"/>
                <a:gd name="connsiteX279" fmla="*/ 6581 w 10000"/>
                <a:gd name="connsiteY279" fmla="*/ 6951 h 10074"/>
                <a:gd name="connsiteX280" fmla="*/ 6508 w 10000"/>
                <a:gd name="connsiteY280" fmla="*/ 6859 h 10074"/>
                <a:gd name="connsiteX281" fmla="*/ 6363 w 10000"/>
                <a:gd name="connsiteY281" fmla="*/ 6841 h 10074"/>
                <a:gd name="connsiteX282" fmla="*/ 6274 w 10000"/>
                <a:gd name="connsiteY282" fmla="*/ 6923 h 10074"/>
                <a:gd name="connsiteX283" fmla="*/ 6202 w 10000"/>
                <a:gd name="connsiteY283" fmla="*/ 7033 h 10074"/>
                <a:gd name="connsiteX284" fmla="*/ 6250 w 10000"/>
                <a:gd name="connsiteY284" fmla="*/ 7161 h 10074"/>
                <a:gd name="connsiteX285" fmla="*/ 6315 w 10000"/>
                <a:gd name="connsiteY285" fmla="*/ 7188 h 10074"/>
                <a:gd name="connsiteX286" fmla="*/ 6347 w 10000"/>
                <a:gd name="connsiteY286" fmla="*/ 7252 h 10074"/>
                <a:gd name="connsiteX287" fmla="*/ 6387 w 10000"/>
                <a:gd name="connsiteY287" fmla="*/ 7362 h 10074"/>
                <a:gd name="connsiteX288" fmla="*/ 6347 w 10000"/>
                <a:gd name="connsiteY288" fmla="*/ 7471 h 10074"/>
                <a:gd name="connsiteX289" fmla="*/ 6363 w 10000"/>
                <a:gd name="connsiteY289" fmla="*/ 7599 h 10074"/>
                <a:gd name="connsiteX290" fmla="*/ 6363 w 10000"/>
                <a:gd name="connsiteY290" fmla="*/ 7736 h 10074"/>
                <a:gd name="connsiteX291" fmla="*/ 6387 w 10000"/>
                <a:gd name="connsiteY291" fmla="*/ 7873 h 10074"/>
                <a:gd name="connsiteX292" fmla="*/ 6460 w 10000"/>
                <a:gd name="connsiteY292" fmla="*/ 7983 h 10074"/>
                <a:gd name="connsiteX293" fmla="*/ 6508 w 10000"/>
                <a:gd name="connsiteY293" fmla="*/ 8092 h 10074"/>
                <a:gd name="connsiteX294" fmla="*/ 6516 w 10000"/>
                <a:gd name="connsiteY294" fmla="*/ 8238 h 10074"/>
                <a:gd name="connsiteX295" fmla="*/ 6508 w 10000"/>
                <a:gd name="connsiteY295" fmla="*/ 8394 h 10074"/>
                <a:gd name="connsiteX296" fmla="*/ 6508 w 10000"/>
                <a:gd name="connsiteY296" fmla="*/ 8540 h 10074"/>
                <a:gd name="connsiteX0" fmla="*/ 6508 w 10000"/>
                <a:gd name="connsiteY0" fmla="*/ 8687 h 10221"/>
                <a:gd name="connsiteX1" fmla="*/ 6726 w 10000"/>
                <a:gd name="connsiteY1" fmla="*/ 8760 h 10221"/>
                <a:gd name="connsiteX2" fmla="*/ 6798 w 10000"/>
                <a:gd name="connsiteY2" fmla="*/ 8897 h 10221"/>
                <a:gd name="connsiteX3" fmla="*/ 6968 w 10000"/>
                <a:gd name="connsiteY3" fmla="*/ 8988 h 10221"/>
                <a:gd name="connsiteX4" fmla="*/ 7048 w 10000"/>
                <a:gd name="connsiteY4" fmla="*/ 9070 h 10221"/>
                <a:gd name="connsiteX5" fmla="*/ 7073 w 10000"/>
                <a:gd name="connsiteY5" fmla="*/ 9153 h 10221"/>
                <a:gd name="connsiteX6" fmla="*/ 7169 w 10000"/>
                <a:gd name="connsiteY6" fmla="*/ 9289 h 10221"/>
                <a:gd name="connsiteX7" fmla="*/ 7097 w 10000"/>
                <a:gd name="connsiteY7" fmla="*/ 9417 h 10221"/>
                <a:gd name="connsiteX8" fmla="*/ 7016 w 10000"/>
                <a:gd name="connsiteY8" fmla="*/ 9563 h 10221"/>
                <a:gd name="connsiteX9" fmla="*/ 6903 w 10000"/>
                <a:gd name="connsiteY9" fmla="*/ 9700 h 10221"/>
                <a:gd name="connsiteX10" fmla="*/ 6806 w 10000"/>
                <a:gd name="connsiteY10" fmla="*/ 9691 h 10221"/>
                <a:gd name="connsiteX11" fmla="*/ 6677 w 10000"/>
                <a:gd name="connsiteY11" fmla="*/ 9728 h 10221"/>
                <a:gd name="connsiteX12" fmla="*/ 6540 w 10000"/>
                <a:gd name="connsiteY12" fmla="*/ 9810 h 10221"/>
                <a:gd name="connsiteX13" fmla="*/ 6419 w 10000"/>
                <a:gd name="connsiteY13" fmla="*/ 9856 h 10221"/>
                <a:gd name="connsiteX14" fmla="*/ 6347 w 10000"/>
                <a:gd name="connsiteY14" fmla="*/ 9828 h 10221"/>
                <a:gd name="connsiteX15" fmla="*/ 6194 w 10000"/>
                <a:gd name="connsiteY15" fmla="*/ 9837 h 10221"/>
                <a:gd name="connsiteX16" fmla="*/ 6097 w 10000"/>
                <a:gd name="connsiteY16" fmla="*/ 9856 h 10221"/>
                <a:gd name="connsiteX17" fmla="*/ 5879 w 10000"/>
                <a:gd name="connsiteY17" fmla="*/ 9947 h 10221"/>
                <a:gd name="connsiteX18" fmla="*/ 5782 w 10000"/>
                <a:gd name="connsiteY18" fmla="*/ 9956 h 10221"/>
                <a:gd name="connsiteX19" fmla="*/ 5661 w 10000"/>
                <a:gd name="connsiteY19" fmla="*/ 10057 h 10221"/>
                <a:gd name="connsiteX20" fmla="*/ 5573 w 10000"/>
                <a:gd name="connsiteY20" fmla="*/ 10057 h 10221"/>
                <a:gd name="connsiteX21" fmla="*/ 5516 w 10000"/>
                <a:gd name="connsiteY21" fmla="*/ 10139 h 10221"/>
                <a:gd name="connsiteX22" fmla="*/ 5395 w 10000"/>
                <a:gd name="connsiteY22" fmla="*/ 10194 h 10221"/>
                <a:gd name="connsiteX23" fmla="*/ 5274 w 10000"/>
                <a:gd name="connsiteY23" fmla="*/ 10221 h 10221"/>
                <a:gd name="connsiteX24" fmla="*/ 5202 w 10000"/>
                <a:gd name="connsiteY24" fmla="*/ 10121 h 10221"/>
                <a:gd name="connsiteX25" fmla="*/ 5202 w 10000"/>
                <a:gd name="connsiteY25" fmla="*/ 9865 h 10221"/>
                <a:gd name="connsiteX26" fmla="*/ 4968 w 10000"/>
                <a:gd name="connsiteY26" fmla="*/ 9847 h 10221"/>
                <a:gd name="connsiteX27" fmla="*/ 4871 w 10000"/>
                <a:gd name="connsiteY27" fmla="*/ 9783 h 10221"/>
                <a:gd name="connsiteX28" fmla="*/ 4750 w 10000"/>
                <a:gd name="connsiteY28" fmla="*/ 9655 h 10221"/>
                <a:gd name="connsiteX29" fmla="*/ 4629 w 10000"/>
                <a:gd name="connsiteY29" fmla="*/ 9627 h 10221"/>
                <a:gd name="connsiteX30" fmla="*/ 4500 w 10000"/>
                <a:gd name="connsiteY30" fmla="*/ 9627 h 10221"/>
                <a:gd name="connsiteX31" fmla="*/ 4339 w 10000"/>
                <a:gd name="connsiteY31" fmla="*/ 9536 h 10221"/>
                <a:gd name="connsiteX32" fmla="*/ 4024 w 10000"/>
                <a:gd name="connsiteY32" fmla="*/ 9545 h 10221"/>
                <a:gd name="connsiteX33" fmla="*/ 3831 w 10000"/>
                <a:gd name="connsiteY33" fmla="*/ 9454 h 10221"/>
                <a:gd name="connsiteX34" fmla="*/ 3613 w 10000"/>
                <a:gd name="connsiteY34" fmla="*/ 9463 h 10221"/>
                <a:gd name="connsiteX35" fmla="*/ 3516 w 10000"/>
                <a:gd name="connsiteY35" fmla="*/ 9399 h 10221"/>
                <a:gd name="connsiteX36" fmla="*/ 3395 w 10000"/>
                <a:gd name="connsiteY36" fmla="*/ 9408 h 10221"/>
                <a:gd name="connsiteX37" fmla="*/ 3242 w 10000"/>
                <a:gd name="connsiteY37" fmla="*/ 9408 h 10221"/>
                <a:gd name="connsiteX38" fmla="*/ 3097 w 10000"/>
                <a:gd name="connsiteY38" fmla="*/ 9372 h 10221"/>
                <a:gd name="connsiteX39" fmla="*/ 3008 w 10000"/>
                <a:gd name="connsiteY39" fmla="*/ 9271 h 10221"/>
                <a:gd name="connsiteX40" fmla="*/ 2879 w 10000"/>
                <a:gd name="connsiteY40" fmla="*/ 9262 h 10221"/>
                <a:gd name="connsiteX41" fmla="*/ 2806 w 10000"/>
                <a:gd name="connsiteY41" fmla="*/ 9344 h 10221"/>
                <a:gd name="connsiteX42" fmla="*/ 2597 w 10000"/>
                <a:gd name="connsiteY42" fmla="*/ 9326 h 10221"/>
                <a:gd name="connsiteX43" fmla="*/ 2500 w 10000"/>
                <a:gd name="connsiteY43" fmla="*/ 9436 h 10221"/>
                <a:gd name="connsiteX44" fmla="*/ 2516 w 10000"/>
                <a:gd name="connsiteY44" fmla="*/ 9545 h 10221"/>
                <a:gd name="connsiteX45" fmla="*/ 2379 w 10000"/>
                <a:gd name="connsiteY45" fmla="*/ 9700 h 10221"/>
                <a:gd name="connsiteX46" fmla="*/ 2274 w 10000"/>
                <a:gd name="connsiteY46" fmla="*/ 9728 h 10221"/>
                <a:gd name="connsiteX47" fmla="*/ 2274 w 10000"/>
                <a:gd name="connsiteY47" fmla="*/ 9865 h 10221"/>
                <a:gd name="connsiteX48" fmla="*/ 2226 w 10000"/>
                <a:gd name="connsiteY48" fmla="*/ 9974 h 10221"/>
                <a:gd name="connsiteX49" fmla="*/ 2137 w 10000"/>
                <a:gd name="connsiteY49" fmla="*/ 10084 h 10221"/>
                <a:gd name="connsiteX50" fmla="*/ 2081 w 10000"/>
                <a:gd name="connsiteY50" fmla="*/ 10011 h 10221"/>
                <a:gd name="connsiteX51" fmla="*/ 1871 w 10000"/>
                <a:gd name="connsiteY51" fmla="*/ 9792 h 10221"/>
                <a:gd name="connsiteX52" fmla="*/ 1750 w 10000"/>
                <a:gd name="connsiteY52" fmla="*/ 9847 h 10221"/>
                <a:gd name="connsiteX53" fmla="*/ 1669 w 10000"/>
                <a:gd name="connsiteY53" fmla="*/ 9974 h 10221"/>
                <a:gd name="connsiteX54" fmla="*/ 1427 w 10000"/>
                <a:gd name="connsiteY54" fmla="*/ 10011 h 10221"/>
                <a:gd name="connsiteX55" fmla="*/ 1315 w 10000"/>
                <a:gd name="connsiteY55" fmla="*/ 9947 h 10221"/>
                <a:gd name="connsiteX56" fmla="*/ 1242 w 10000"/>
                <a:gd name="connsiteY56" fmla="*/ 9865 h 10221"/>
                <a:gd name="connsiteX57" fmla="*/ 1161 w 10000"/>
                <a:gd name="connsiteY57" fmla="*/ 9783 h 10221"/>
                <a:gd name="connsiteX58" fmla="*/ 968 w 10000"/>
                <a:gd name="connsiteY58" fmla="*/ 9764 h 10221"/>
                <a:gd name="connsiteX59" fmla="*/ 895 w 10000"/>
                <a:gd name="connsiteY59" fmla="*/ 9700 h 10221"/>
                <a:gd name="connsiteX60" fmla="*/ 847 w 10000"/>
                <a:gd name="connsiteY60" fmla="*/ 9591 h 10221"/>
                <a:gd name="connsiteX61" fmla="*/ 806 w 10000"/>
                <a:gd name="connsiteY61" fmla="*/ 9536 h 10221"/>
                <a:gd name="connsiteX62" fmla="*/ 774 w 10000"/>
                <a:gd name="connsiteY62" fmla="*/ 9454 h 10221"/>
                <a:gd name="connsiteX63" fmla="*/ 685 w 10000"/>
                <a:gd name="connsiteY63" fmla="*/ 9426 h 10221"/>
                <a:gd name="connsiteX64" fmla="*/ 589 w 10000"/>
                <a:gd name="connsiteY64" fmla="*/ 9426 h 10221"/>
                <a:gd name="connsiteX65" fmla="*/ 516 w 10000"/>
                <a:gd name="connsiteY65" fmla="*/ 9399 h 10221"/>
                <a:gd name="connsiteX66" fmla="*/ 444 w 10000"/>
                <a:gd name="connsiteY66" fmla="*/ 9353 h 10221"/>
                <a:gd name="connsiteX67" fmla="*/ 323 w 10000"/>
                <a:gd name="connsiteY67" fmla="*/ 9353 h 10221"/>
                <a:gd name="connsiteX68" fmla="*/ 202 w 10000"/>
                <a:gd name="connsiteY68" fmla="*/ 9353 h 10221"/>
                <a:gd name="connsiteX69" fmla="*/ 105 w 10000"/>
                <a:gd name="connsiteY69" fmla="*/ 9299 h 10221"/>
                <a:gd name="connsiteX70" fmla="*/ 0 w 10000"/>
                <a:gd name="connsiteY70" fmla="*/ 9244 h 10221"/>
                <a:gd name="connsiteX71" fmla="*/ 32 w 10000"/>
                <a:gd name="connsiteY71" fmla="*/ 9153 h 10221"/>
                <a:gd name="connsiteX72" fmla="*/ 48 w 10000"/>
                <a:gd name="connsiteY72" fmla="*/ 9016 h 10221"/>
                <a:gd name="connsiteX73" fmla="*/ 56 w 10000"/>
                <a:gd name="connsiteY73" fmla="*/ 8906 h 10221"/>
                <a:gd name="connsiteX74" fmla="*/ 105 w 10000"/>
                <a:gd name="connsiteY74" fmla="*/ 8751 h 10221"/>
                <a:gd name="connsiteX75" fmla="*/ 105 w 10000"/>
                <a:gd name="connsiteY75" fmla="*/ 8659 h 10221"/>
                <a:gd name="connsiteX76" fmla="*/ 105 w 10000"/>
                <a:gd name="connsiteY76" fmla="*/ 8550 h 10221"/>
                <a:gd name="connsiteX77" fmla="*/ 202 w 10000"/>
                <a:gd name="connsiteY77" fmla="*/ 8449 h 10221"/>
                <a:gd name="connsiteX78" fmla="*/ 298 w 10000"/>
                <a:gd name="connsiteY78" fmla="*/ 8367 h 10221"/>
                <a:gd name="connsiteX79" fmla="*/ 315 w 10000"/>
                <a:gd name="connsiteY79" fmla="*/ 8303 h 10221"/>
                <a:gd name="connsiteX80" fmla="*/ 339 w 10000"/>
                <a:gd name="connsiteY80" fmla="*/ 8230 h 10221"/>
                <a:gd name="connsiteX81" fmla="*/ 323 w 10000"/>
                <a:gd name="connsiteY81" fmla="*/ 8148 h 10221"/>
                <a:gd name="connsiteX82" fmla="*/ 363 w 10000"/>
                <a:gd name="connsiteY82" fmla="*/ 8011 h 10221"/>
                <a:gd name="connsiteX83" fmla="*/ 435 w 10000"/>
                <a:gd name="connsiteY83" fmla="*/ 7892 h 10221"/>
                <a:gd name="connsiteX84" fmla="*/ 508 w 10000"/>
                <a:gd name="connsiteY84" fmla="*/ 7755 h 10221"/>
                <a:gd name="connsiteX85" fmla="*/ 492 w 10000"/>
                <a:gd name="connsiteY85" fmla="*/ 7627 h 10221"/>
                <a:gd name="connsiteX86" fmla="*/ 653 w 10000"/>
                <a:gd name="connsiteY86" fmla="*/ 7591 h 10221"/>
                <a:gd name="connsiteX87" fmla="*/ 806 w 10000"/>
                <a:gd name="connsiteY87" fmla="*/ 7481 h 10221"/>
                <a:gd name="connsiteX88" fmla="*/ 774 w 10000"/>
                <a:gd name="connsiteY88" fmla="*/ 7143 h 10221"/>
                <a:gd name="connsiteX89" fmla="*/ 895 w 10000"/>
                <a:gd name="connsiteY89" fmla="*/ 7043 h 10221"/>
                <a:gd name="connsiteX90" fmla="*/ 919 w 10000"/>
                <a:gd name="connsiteY90" fmla="*/ 6632 h 10221"/>
                <a:gd name="connsiteX91" fmla="*/ 823 w 10000"/>
                <a:gd name="connsiteY91" fmla="*/ 6595 h 10221"/>
                <a:gd name="connsiteX92" fmla="*/ 734 w 10000"/>
                <a:gd name="connsiteY92" fmla="*/ 6522 h 10221"/>
                <a:gd name="connsiteX93" fmla="*/ 685 w 10000"/>
                <a:gd name="connsiteY93" fmla="*/ 6376 h 10221"/>
                <a:gd name="connsiteX94" fmla="*/ 565 w 10000"/>
                <a:gd name="connsiteY94" fmla="*/ 6258 h 10221"/>
                <a:gd name="connsiteX95" fmla="*/ 492 w 10000"/>
                <a:gd name="connsiteY95" fmla="*/ 6203 h 10221"/>
                <a:gd name="connsiteX96" fmla="*/ 435 w 10000"/>
                <a:gd name="connsiteY96" fmla="*/ 6002 h 10221"/>
                <a:gd name="connsiteX97" fmla="*/ 435 w 10000"/>
                <a:gd name="connsiteY97" fmla="*/ 5901 h 10221"/>
                <a:gd name="connsiteX98" fmla="*/ 444 w 10000"/>
                <a:gd name="connsiteY98" fmla="*/ 5728 h 10221"/>
                <a:gd name="connsiteX99" fmla="*/ 435 w 10000"/>
                <a:gd name="connsiteY99" fmla="*/ 5573 h 10221"/>
                <a:gd name="connsiteX100" fmla="*/ 395 w 10000"/>
                <a:gd name="connsiteY100" fmla="*/ 5536 h 10221"/>
                <a:gd name="connsiteX101" fmla="*/ 395 w 10000"/>
                <a:gd name="connsiteY101" fmla="*/ 5454 h 10221"/>
                <a:gd name="connsiteX102" fmla="*/ 411 w 10000"/>
                <a:gd name="connsiteY102" fmla="*/ 5353 h 10221"/>
                <a:gd name="connsiteX103" fmla="*/ 363 w 10000"/>
                <a:gd name="connsiteY103" fmla="*/ 5289 h 10221"/>
                <a:gd name="connsiteX104" fmla="*/ 250 w 10000"/>
                <a:gd name="connsiteY104" fmla="*/ 5125 h 10221"/>
                <a:gd name="connsiteX105" fmla="*/ 339 w 10000"/>
                <a:gd name="connsiteY105" fmla="*/ 5207 h 10221"/>
                <a:gd name="connsiteX106" fmla="*/ 121 w 10000"/>
                <a:gd name="connsiteY106" fmla="*/ 4997 h 10221"/>
                <a:gd name="connsiteX107" fmla="*/ 73 w 10000"/>
                <a:gd name="connsiteY107" fmla="*/ 4833 h 10221"/>
                <a:gd name="connsiteX108" fmla="*/ 177 w 10000"/>
                <a:gd name="connsiteY108" fmla="*/ 4824 h 10221"/>
                <a:gd name="connsiteX109" fmla="*/ 274 w 10000"/>
                <a:gd name="connsiteY109" fmla="*/ 4824 h 10221"/>
                <a:gd name="connsiteX110" fmla="*/ 419 w 10000"/>
                <a:gd name="connsiteY110" fmla="*/ 4796 h 10221"/>
                <a:gd name="connsiteX111" fmla="*/ 629 w 10000"/>
                <a:gd name="connsiteY111" fmla="*/ 4796 h 10221"/>
                <a:gd name="connsiteX112" fmla="*/ 750 w 10000"/>
                <a:gd name="connsiteY112" fmla="*/ 4687 h 10221"/>
                <a:gd name="connsiteX113" fmla="*/ 895 w 10000"/>
                <a:gd name="connsiteY113" fmla="*/ 4659 h 10221"/>
                <a:gd name="connsiteX114" fmla="*/ 879 w 10000"/>
                <a:gd name="connsiteY114" fmla="*/ 4468 h 10221"/>
                <a:gd name="connsiteX115" fmla="*/ 1048 w 10000"/>
                <a:gd name="connsiteY115" fmla="*/ 4468 h 10221"/>
                <a:gd name="connsiteX116" fmla="*/ 1306 w 10000"/>
                <a:gd name="connsiteY116" fmla="*/ 4312 h 10221"/>
                <a:gd name="connsiteX117" fmla="*/ 1460 w 10000"/>
                <a:gd name="connsiteY117" fmla="*/ 4303 h 10221"/>
                <a:gd name="connsiteX118" fmla="*/ 1573 w 10000"/>
                <a:gd name="connsiteY118" fmla="*/ 4358 h 10221"/>
                <a:gd name="connsiteX119" fmla="*/ 1766 w 10000"/>
                <a:gd name="connsiteY119" fmla="*/ 4358 h 10221"/>
                <a:gd name="connsiteX120" fmla="*/ 1871 w 10000"/>
                <a:gd name="connsiteY120" fmla="*/ 4413 h 10221"/>
                <a:gd name="connsiteX121" fmla="*/ 2056 w 10000"/>
                <a:gd name="connsiteY121" fmla="*/ 4440 h 10221"/>
                <a:gd name="connsiteX122" fmla="*/ 2137 w 10000"/>
                <a:gd name="connsiteY122" fmla="*/ 4303 h 10221"/>
                <a:gd name="connsiteX123" fmla="*/ 2258 w 10000"/>
                <a:gd name="connsiteY123" fmla="*/ 4331 h 10221"/>
                <a:gd name="connsiteX124" fmla="*/ 2371 w 10000"/>
                <a:gd name="connsiteY124" fmla="*/ 4221 h 10221"/>
                <a:gd name="connsiteX125" fmla="*/ 2589 w 10000"/>
                <a:gd name="connsiteY125" fmla="*/ 4148 h 10221"/>
                <a:gd name="connsiteX126" fmla="*/ 2782 w 10000"/>
                <a:gd name="connsiteY126" fmla="*/ 4002 h 10221"/>
                <a:gd name="connsiteX127" fmla="*/ 2855 w 10000"/>
                <a:gd name="connsiteY127" fmla="*/ 3929 h 10221"/>
                <a:gd name="connsiteX128" fmla="*/ 2863 w 10000"/>
                <a:gd name="connsiteY128" fmla="*/ 3810 h 10221"/>
                <a:gd name="connsiteX129" fmla="*/ 2960 w 10000"/>
                <a:gd name="connsiteY129" fmla="*/ 3710 h 10221"/>
                <a:gd name="connsiteX130" fmla="*/ 2984 w 10000"/>
                <a:gd name="connsiteY130" fmla="*/ 3591 h 10221"/>
                <a:gd name="connsiteX131" fmla="*/ 3000 w 10000"/>
                <a:gd name="connsiteY131" fmla="*/ 3436 h 10221"/>
                <a:gd name="connsiteX132" fmla="*/ 3073 w 10000"/>
                <a:gd name="connsiteY132" fmla="*/ 3289 h 10221"/>
                <a:gd name="connsiteX133" fmla="*/ 3105 w 10000"/>
                <a:gd name="connsiteY133" fmla="*/ 3153 h 10221"/>
                <a:gd name="connsiteX134" fmla="*/ 3153 w 10000"/>
                <a:gd name="connsiteY134" fmla="*/ 3043 h 10221"/>
                <a:gd name="connsiteX135" fmla="*/ 3177 w 10000"/>
                <a:gd name="connsiteY135" fmla="*/ 2915 h 10221"/>
                <a:gd name="connsiteX136" fmla="*/ 3290 w 10000"/>
                <a:gd name="connsiteY136" fmla="*/ 2851 h 10221"/>
                <a:gd name="connsiteX137" fmla="*/ 3363 w 10000"/>
                <a:gd name="connsiteY137" fmla="*/ 2714 h 10221"/>
                <a:gd name="connsiteX138" fmla="*/ 3339 w 10000"/>
                <a:gd name="connsiteY138" fmla="*/ 2605 h 10221"/>
                <a:gd name="connsiteX139" fmla="*/ 3290 w 10000"/>
                <a:gd name="connsiteY139" fmla="*/ 2468 h 10221"/>
                <a:gd name="connsiteX140" fmla="*/ 3250 w 10000"/>
                <a:gd name="connsiteY140" fmla="*/ 2331 h 10221"/>
                <a:gd name="connsiteX141" fmla="*/ 3290 w 10000"/>
                <a:gd name="connsiteY141" fmla="*/ 2166 h 10221"/>
                <a:gd name="connsiteX142" fmla="*/ 3371 w 10000"/>
                <a:gd name="connsiteY142" fmla="*/ 2139 h 10221"/>
                <a:gd name="connsiteX143" fmla="*/ 3516 w 10000"/>
                <a:gd name="connsiteY143" fmla="*/ 1984 h 10221"/>
                <a:gd name="connsiteX144" fmla="*/ 3661 w 10000"/>
                <a:gd name="connsiteY144" fmla="*/ 2002 h 10221"/>
                <a:gd name="connsiteX145" fmla="*/ 3806 w 10000"/>
                <a:gd name="connsiteY145" fmla="*/ 1901 h 10221"/>
                <a:gd name="connsiteX146" fmla="*/ 3831 w 10000"/>
                <a:gd name="connsiteY146" fmla="*/ 1737 h 10221"/>
                <a:gd name="connsiteX147" fmla="*/ 3976 w 10000"/>
                <a:gd name="connsiteY147" fmla="*/ 1655 h 10221"/>
                <a:gd name="connsiteX148" fmla="*/ 4040 w 10000"/>
                <a:gd name="connsiteY148" fmla="*/ 1536 h 10221"/>
                <a:gd name="connsiteX149" fmla="*/ 4121 w 10000"/>
                <a:gd name="connsiteY149" fmla="*/ 1463 h 10221"/>
                <a:gd name="connsiteX150" fmla="*/ 4121 w 10000"/>
                <a:gd name="connsiteY150" fmla="*/ 1079 h 10221"/>
                <a:gd name="connsiteX151" fmla="*/ 4169 w 10000"/>
                <a:gd name="connsiteY151" fmla="*/ 915 h 10221"/>
                <a:gd name="connsiteX152" fmla="*/ 4194 w 10000"/>
                <a:gd name="connsiteY152" fmla="*/ 778 h 10221"/>
                <a:gd name="connsiteX153" fmla="*/ 4242 w 10000"/>
                <a:gd name="connsiteY153" fmla="*/ 614 h 10221"/>
                <a:gd name="connsiteX154" fmla="*/ 4290 w 10000"/>
                <a:gd name="connsiteY154" fmla="*/ 550 h 10221"/>
                <a:gd name="connsiteX155" fmla="*/ 4355 w 10000"/>
                <a:gd name="connsiteY155" fmla="*/ 495 h 10221"/>
                <a:gd name="connsiteX156" fmla="*/ 4387 w 10000"/>
                <a:gd name="connsiteY156" fmla="*/ 230 h 10221"/>
                <a:gd name="connsiteX157" fmla="*/ 4645 w 10000"/>
                <a:gd name="connsiteY157" fmla="*/ 221 h 10221"/>
                <a:gd name="connsiteX158" fmla="*/ 4742 w 10000"/>
                <a:gd name="connsiteY158" fmla="*/ 422 h 10221"/>
                <a:gd name="connsiteX159" fmla="*/ 4839 w 10000"/>
                <a:gd name="connsiteY159" fmla="*/ 504 h 10221"/>
                <a:gd name="connsiteX160" fmla="*/ 4960 w 10000"/>
                <a:gd name="connsiteY160" fmla="*/ 586 h 10221"/>
                <a:gd name="connsiteX161" fmla="*/ 5081 w 10000"/>
                <a:gd name="connsiteY161" fmla="*/ 605 h 10221"/>
                <a:gd name="connsiteX162" fmla="*/ 5202 w 10000"/>
                <a:gd name="connsiteY162" fmla="*/ 586 h 10221"/>
                <a:gd name="connsiteX163" fmla="*/ 5274 w 10000"/>
                <a:gd name="connsiteY163" fmla="*/ 751 h 10221"/>
                <a:gd name="connsiteX164" fmla="*/ 5403 w 10000"/>
                <a:gd name="connsiteY164" fmla="*/ 696 h 10221"/>
                <a:gd name="connsiteX165" fmla="*/ 5500 w 10000"/>
                <a:gd name="connsiteY165" fmla="*/ 696 h 10221"/>
                <a:gd name="connsiteX166" fmla="*/ 5597 w 10000"/>
                <a:gd name="connsiteY166" fmla="*/ 605 h 10221"/>
                <a:gd name="connsiteX167" fmla="*/ 5734 w 10000"/>
                <a:gd name="connsiteY167" fmla="*/ 577 h 10221"/>
                <a:gd name="connsiteX168" fmla="*/ 5831 w 10000"/>
                <a:gd name="connsiteY168" fmla="*/ 559 h 10221"/>
                <a:gd name="connsiteX169" fmla="*/ 5911 w 10000"/>
                <a:gd name="connsiteY169" fmla="*/ 522 h 10221"/>
                <a:gd name="connsiteX170" fmla="*/ 6024 w 10000"/>
                <a:gd name="connsiteY170" fmla="*/ 532 h 10221"/>
                <a:gd name="connsiteX171" fmla="*/ 6145 w 10000"/>
                <a:gd name="connsiteY171" fmla="*/ 532 h 10221"/>
                <a:gd name="connsiteX172" fmla="*/ 6226 w 10000"/>
                <a:gd name="connsiteY172" fmla="*/ 641 h 10221"/>
                <a:gd name="connsiteX173" fmla="*/ 6250 w 10000"/>
                <a:gd name="connsiteY173" fmla="*/ 778 h 10221"/>
                <a:gd name="connsiteX174" fmla="*/ 6363 w 10000"/>
                <a:gd name="connsiteY174" fmla="*/ 687 h 10221"/>
                <a:gd name="connsiteX175" fmla="*/ 6444 w 10000"/>
                <a:gd name="connsiteY175" fmla="*/ 532 h 10221"/>
                <a:gd name="connsiteX176" fmla="*/ 6532 w 10000"/>
                <a:gd name="connsiteY176" fmla="*/ 577 h 10221"/>
                <a:gd name="connsiteX177" fmla="*/ 6581 w 10000"/>
                <a:gd name="connsiteY177" fmla="*/ 659 h 10221"/>
                <a:gd name="connsiteX178" fmla="*/ 6653 w 10000"/>
                <a:gd name="connsiteY178" fmla="*/ 714 h 10221"/>
                <a:gd name="connsiteX179" fmla="*/ 6750 w 10000"/>
                <a:gd name="connsiteY179" fmla="*/ 851 h 10221"/>
                <a:gd name="connsiteX180" fmla="*/ 6758 w 10000"/>
                <a:gd name="connsiteY180" fmla="*/ 1016 h 10221"/>
                <a:gd name="connsiteX181" fmla="*/ 6855 w 10000"/>
                <a:gd name="connsiteY181" fmla="*/ 1025 h 10221"/>
                <a:gd name="connsiteX182" fmla="*/ 6976 w 10000"/>
                <a:gd name="connsiteY182" fmla="*/ 1125 h 10221"/>
                <a:gd name="connsiteX183" fmla="*/ 6944 w 10000"/>
                <a:gd name="connsiteY183" fmla="*/ 1262 h 10221"/>
                <a:gd name="connsiteX184" fmla="*/ 6976 w 10000"/>
                <a:gd name="connsiteY184" fmla="*/ 1436 h 10221"/>
                <a:gd name="connsiteX185" fmla="*/ 6952 w 10000"/>
                <a:gd name="connsiteY185" fmla="*/ 1518 h 10221"/>
                <a:gd name="connsiteX186" fmla="*/ 7089 w 10000"/>
                <a:gd name="connsiteY186" fmla="*/ 1737 h 10221"/>
                <a:gd name="connsiteX187" fmla="*/ 7161 w 10000"/>
                <a:gd name="connsiteY187" fmla="*/ 1783 h 10221"/>
                <a:gd name="connsiteX188" fmla="*/ 7234 w 10000"/>
                <a:gd name="connsiteY188" fmla="*/ 1892 h 10221"/>
                <a:gd name="connsiteX189" fmla="*/ 7363 w 10000"/>
                <a:gd name="connsiteY189" fmla="*/ 1874 h 10221"/>
                <a:gd name="connsiteX190" fmla="*/ 7460 w 10000"/>
                <a:gd name="connsiteY190" fmla="*/ 1792 h 10221"/>
                <a:gd name="connsiteX191" fmla="*/ 7573 w 10000"/>
                <a:gd name="connsiteY191" fmla="*/ 1792 h 10221"/>
                <a:gd name="connsiteX192" fmla="*/ 7653 w 10000"/>
                <a:gd name="connsiteY192" fmla="*/ 1847 h 10221"/>
                <a:gd name="connsiteX193" fmla="*/ 7863 w 10000"/>
                <a:gd name="connsiteY193" fmla="*/ 1819 h 10221"/>
                <a:gd name="connsiteX194" fmla="*/ 7960 w 10000"/>
                <a:gd name="connsiteY194" fmla="*/ 1728 h 10221"/>
                <a:gd name="connsiteX195" fmla="*/ 8016 w 10000"/>
                <a:gd name="connsiteY195" fmla="*/ 1600 h 10221"/>
                <a:gd name="connsiteX196" fmla="*/ 8056 w 10000"/>
                <a:gd name="connsiteY196" fmla="*/ 1481 h 10221"/>
                <a:gd name="connsiteX197" fmla="*/ 8056 w 10000"/>
                <a:gd name="connsiteY197" fmla="*/ 1344 h 10221"/>
                <a:gd name="connsiteX198" fmla="*/ 8177 w 10000"/>
                <a:gd name="connsiteY198" fmla="*/ 1134 h 10221"/>
                <a:gd name="connsiteX199" fmla="*/ 8306 w 10000"/>
                <a:gd name="connsiteY199" fmla="*/ 1089 h 10221"/>
                <a:gd name="connsiteX200" fmla="*/ 8347 w 10000"/>
                <a:gd name="connsiteY200" fmla="*/ 1025 h 10221"/>
                <a:gd name="connsiteX201" fmla="*/ 8403 w 10000"/>
                <a:gd name="connsiteY201" fmla="*/ 1025 h 10221"/>
                <a:gd name="connsiteX202" fmla="*/ 8476 w 10000"/>
                <a:gd name="connsiteY202" fmla="*/ 1043 h 10221"/>
                <a:gd name="connsiteX203" fmla="*/ 8516 w 10000"/>
                <a:gd name="connsiteY203" fmla="*/ 915 h 10221"/>
                <a:gd name="connsiteX204" fmla="*/ 8597 w 10000"/>
                <a:gd name="connsiteY204" fmla="*/ 824 h 10221"/>
                <a:gd name="connsiteX205" fmla="*/ 8621 w 10000"/>
                <a:gd name="connsiteY205" fmla="*/ 687 h 10221"/>
                <a:gd name="connsiteX206" fmla="*/ 8831 w 10000"/>
                <a:gd name="connsiteY206" fmla="*/ 632 h 10221"/>
                <a:gd name="connsiteX207" fmla="*/ 9032 w 10000"/>
                <a:gd name="connsiteY207" fmla="*/ 384 h 10221"/>
                <a:gd name="connsiteX208" fmla="*/ 9200 w 10000"/>
                <a:gd name="connsiteY208" fmla="*/ 372 h 10221"/>
                <a:gd name="connsiteX209" fmla="*/ 9329 w 10000"/>
                <a:gd name="connsiteY209" fmla="*/ 202 h 10221"/>
                <a:gd name="connsiteX210" fmla="*/ 9143 w 10000"/>
                <a:gd name="connsiteY210" fmla="*/ 147 h 10221"/>
                <a:gd name="connsiteX211" fmla="*/ 9172 w 10000"/>
                <a:gd name="connsiteY211" fmla="*/ 2 h 10221"/>
                <a:gd name="connsiteX212" fmla="*/ 8758 w 10000"/>
                <a:gd name="connsiteY212" fmla="*/ 1326 h 10221"/>
                <a:gd name="connsiteX213" fmla="*/ 8806 w 10000"/>
                <a:gd name="connsiteY213" fmla="*/ 1399 h 10221"/>
                <a:gd name="connsiteX214" fmla="*/ 8903 w 10000"/>
                <a:gd name="connsiteY214" fmla="*/ 1463 h 10221"/>
                <a:gd name="connsiteX215" fmla="*/ 8927 w 10000"/>
                <a:gd name="connsiteY215" fmla="*/ 1545 h 10221"/>
                <a:gd name="connsiteX216" fmla="*/ 8976 w 10000"/>
                <a:gd name="connsiteY216" fmla="*/ 1673 h 10221"/>
                <a:gd name="connsiteX217" fmla="*/ 9000 w 10000"/>
                <a:gd name="connsiteY217" fmla="*/ 1755 h 10221"/>
                <a:gd name="connsiteX218" fmla="*/ 9105 w 10000"/>
                <a:gd name="connsiteY218" fmla="*/ 1792 h 10221"/>
                <a:gd name="connsiteX219" fmla="*/ 9097 w 10000"/>
                <a:gd name="connsiteY219" fmla="*/ 2029 h 10221"/>
                <a:gd name="connsiteX220" fmla="*/ 9105 w 10000"/>
                <a:gd name="connsiteY220" fmla="*/ 2111 h 10221"/>
                <a:gd name="connsiteX221" fmla="*/ 9105 w 10000"/>
                <a:gd name="connsiteY221" fmla="*/ 2221 h 10221"/>
                <a:gd name="connsiteX222" fmla="*/ 9129 w 10000"/>
                <a:gd name="connsiteY222" fmla="*/ 2312 h 10221"/>
                <a:gd name="connsiteX223" fmla="*/ 9242 w 10000"/>
                <a:gd name="connsiteY223" fmla="*/ 2367 h 10221"/>
                <a:gd name="connsiteX224" fmla="*/ 9202 w 10000"/>
                <a:gd name="connsiteY224" fmla="*/ 2468 h 10221"/>
                <a:gd name="connsiteX225" fmla="*/ 9266 w 10000"/>
                <a:gd name="connsiteY225" fmla="*/ 2577 h 10221"/>
                <a:gd name="connsiteX226" fmla="*/ 9266 w 10000"/>
                <a:gd name="connsiteY226" fmla="*/ 2668 h 10221"/>
                <a:gd name="connsiteX227" fmla="*/ 9290 w 10000"/>
                <a:gd name="connsiteY227" fmla="*/ 2778 h 10221"/>
                <a:gd name="connsiteX228" fmla="*/ 9363 w 10000"/>
                <a:gd name="connsiteY228" fmla="*/ 2851 h 10221"/>
                <a:gd name="connsiteX229" fmla="*/ 9363 w 10000"/>
                <a:gd name="connsiteY229" fmla="*/ 2860 h 10221"/>
                <a:gd name="connsiteX230" fmla="*/ 9347 w 10000"/>
                <a:gd name="connsiteY230" fmla="*/ 2988 h 10221"/>
                <a:gd name="connsiteX231" fmla="*/ 9347 w 10000"/>
                <a:gd name="connsiteY231" fmla="*/ 3107 h 10221"/>
                <a:gd name="connsiteX232" fmla="*/ 9411 w 10000"/>
                <a:gd name="connsiteY232" fmla="*/ 3317 h 10221"/>
                <a:gd name="connsiteX233" fmla="*/ 9710 w 10000"/>
                <a:gd name="connsiteY233" fmla="*/ 3344 h 10221"/>
                <a:gd name="connsiteX234" fmla="*/ 9782 w 10000"/>
                <a:gd name="connsiteY234" fmla="*/ 3545 h 10221"/>
                <a:gd name="connsiteX235" fmla="*/ 9782 w 10000"/>
                <a:gd name="connsiteY235" fmla="*/ 3737 h 10221"/>
                <a:gd name="connsiteX236" fmla="*/ 9806 w 10000"/>
                <a:gd name="connsiteY236" fmla="*/ 3929 h 10221"/>
                <a:gd name="connsiteX237" fmla="*/ 9927 w 10000"/>
                <a:gd name="connsiteY237" fmla="*/ 4038 h 10221"/>
                <a:gd name="connsiteX238" fmla="*/ 9968 w 10000"/>
                <a:gd name="connsiteY238" fmla="*/ 4312 h 10221"/>
                <a:gd name="connsiteX239" fmla="*/ 10000 w 10000"/>
                <a:gd name="connsiteY239" fmla="*/ 4495 h 10221"/>
                <a:gd name="connsiteX240" fmla="*/ 9927 w 10000"/>
                <a:gd name="connsiteY240" fmla="*/ 4687 h 10221"/>
                <a:gd name="connsiteX241" fmla="*/ 9992 w 10000"/>
                <a:gd name="connsiteY241" fmla="*/ 4751 h 10221"/>
                <a:gd name="connsiteX242" fmla="*/ 9798 w 10000"/>
                <a:gd name="connsiteY242" fmla="*/ 4824 h 10221"/>
                <a:gd name="connsiteX243" fmla="*/ 9677 w 10000"/>
                <a:gd name="connsiteY243" fmla="*/ 5006 h 10221"/>
                <a:gd name="connsiteX244" fmla="*/ 9629 w 10000"/>
                <a:gd name="connsiteY244" fmla="*/ 5116 h 10221"/>
                <a:gd name="connsiteX245" fmla="*/ 9532 w 10000"/>
                <a:gd name="connsiteY245" fmla="*/ 5280 h 10221"/>
                <a:gd name="connsiteX246" fmla="*/ 9419 w 10000"/>
                <a:gd name="connsiteY246" fmla="*/ 5262 h 10221"/>
                <a:gd name="connsiteX247" fmla="*/ 9274 w 10000"/>
                <a:gd name="connsiteY247" fmla="*/ 5372 h 10221"/>
                <a:gd name="connsiteX248" fmla="*/ 9266 w 10000"/>
                <a:gd name="connsiteY248" fmla="*/ 5481 h 10221"/>
                <a:gd name="connsiteX249" fmla="*/ 9145 w 10000"/>
                <a:gd name="connsiteY249" fmla="*/ 5536 h 10221"/>
                <a:gd name="connsiteX250" fmla="*/ 9024 w 10000"/>
                <a:gd name="connsiteY250" fmla="*/ 5554 h 10221"/>
                <a:gd name="connsiteX251" fmla="*/ 8960 w 10000"/>
                <a:gd name="connsiteY251" fmla="*/ 5609 h 10221"/>
                <a:gd name="connsiteX252" fmla="*/ 8831 w 10000"/>
                <a:gd name="connsiteY252" fmla="*/ 5618 h 10221"/>
                <a:gd name="connsiteX253" fmla="*/ 8718 w 10000"/>
                <a:gd name="connsiteY253" fmla="*/ 5591 h 10221"/>
                <a:gd name="connsiteX254" fmla="*/ 8597 w 10000"/>
                <a:gd name="connsiteY254" fmla="*/ 5609 h 10221"/>
                <a:gd name="connsiteX255" fmla="*/ 8548 w 10000"/>
                <a:gd name="connsiteY255" fmla="*/ 5691 h 10221"/>
                <a:gd name="connsiteX256" fmla="*/ 8468 w 10000"/>
                <a:gd name="connsiteY256" fmla="*/ 5755 h 10221"/>
                <a:gd name="connsiteX257" fmla="*/ 8468 w 10000"/>
                <a:gd name="connsiteY257" fmla="*/ 5920 h 10221"/>
                <a:gd name="connsiteX258" fmla="*/ 8476 w 10000"/>
                <a:gd name="connsiteY258" fmla="*/ 6002 h 10221"/>
                <a:gd name="connsiteX259" fmla="*/ 8492 w 10000"/>
                <a:gd name="connsiteY259" fmla="*/ 6111 h 10221"/>
                <a:gd name="connsiteX260" fmla="*/ 8427 w 10000"/>
                <a:gd name="connsiteY260" fmla="*/ 6184 h 10221"/>
                <a:gd name="connsiteX261" fmla="*/ 8395 w 10000"/>
                <a:gd name="connsiteY261" fmla="*/ 6248 h 10221"/>
                <a:gd name="connsiteX262" fmla="*/ 8355 w 10000"/>
                <a:gd name="connsiteY262" fmla="*/ 6303 h 10221"/>
                <a:gd name="connsiteX263" fmla="*/ 8258 w 10000"/>
                <a:gd name="connsiteY263" fmla="*/ 6358 h 10221"/>
                <a:gd name="connsiteX264" fmla="*/ 8185 w 10000"/>
                <a:gd name="connsiteY264" fmla="*/ 6431 h 10221"/>
                <a:gd name="connsiteX265" fmla="*/ 8137 w 10000"/>
                <a:gd name="connsiteY265" fmla="*/ 6468 h 10221"/>
                <a:gd name="connsiteX266" fmla="*/ 8040 w 10000"/>
                <a:gd name="connsiteY266" fmla="*/ 6522 h 10221"/>
                <a:gd name="connsiteX267" fmla="*/ 8032 w 10000"/>
                <a:gd name="connsiteY267" fmla="*/ 6650 h 10221"/>
                <a:gd name="connsiteX268" fmla="*/ 8056 w 10000"/>
                <a:gd name="connsiteY268" fmla="*/ 6732 h 10221"/>
                <a:gd name="connsiteX269" fmla="*/ 8032 w 10000"/>
                <a:gd name="connsiteY269" fmla="*/ 6851 h 10221"/>
                <a:gd name="connsiteX270" fmla="*/ 7911 w 10000"/>
                <a:gd name="connsiteY270" fmla="*/ 6879 h 10221"/>
                <a:gd name="connsiteX271" fmla="*/ 7774 w 10000"/>
                <a:gd name="connsiteY271" fmla="*/ 6933 h 10221"/>
                <a:gd name="connsiteX272" fmla="*/ 7532 w 10000"/>
                <a:gd name="connsiteY272" fmla="*/ 6961 h 10221"/>
                <a:gd name="connsiteX273" fmla="*/ 7476 w 10000"/>
                <a:gd name="connsiteY273" fmla="*/ 7034 h 10221"/>
                <a:gd name="connsiteX274" fmla="*/ 7363 w 10000"/>
                <a:gd name="connsiteY274" fmla="*/ 7043 h 10221"/>
                <a:gd name="connsiteX275" fmla="*/ 7234 w 10000"/>
                <a:gd name="connsiteY275" fmla="*/ 7061 h 10221"/>
                <a:gd name="connsiteX276" fmla="*/ 7048 w 10000"/>
                <a:gd name="connsiteY276" fmla="*/ 7116 h 10221"/>
                <a:gd name="connsiteX277" fmla="*/ 6903 w 10000"/>
                <a:gd name="connsiteY277" fmla="*/ 7098 h 10221"/>
                <a:gd name="connsiteX278" fmla="*/ 6758 w 10000"/>
                <a:gd name="connsiteY278" fmla="*/ 7125 h 10221"/>
                <a:gd name="connsiteX279" fmla="*/ 6581 w 10000"/>
                <a:gd name="connsiteY279" fmla="*/ 7098 h 10221"/>
                <a:gd name="connsiteX280" fmla="*/ 6508 w 10000"/>
                <a:gd name="connsiteY280" fmla="*/ 7006 h 10221"/>
                <a:gd name="connsiteX281" fmla="*/ 6363 w 10000"/>
                <a:gd name="connsiteY281" fmla="*/ 6988 h 10221"/>
                <a:gd name="connsiteX282" fmla="*/ 6274 w 10000"/>
                <a:gd name="connsiteY282" fmla="*/ 7070 h 10221"/>
                <a:gd name="connsiteX283" fmla="*/ 6202 w 10000"/>
                <a:gd name="connsiteY283" fmla="*/ 7180 h 10221"/>
                <a:gd name="connsiteX284" fmla="*/ 6250 w 10000"/>
                <a:gd name="connsiteY284" fmla="*/ 7308 h 10221"/>
                <a:gd name="connsiteX285" fmla="*/ 6315 w 10000"/>
                <a:gd name="connsiteY285" fmla="*/ 7335 h 10221"/>
                <a:gd name="connsiteX286" fmla="*/ 6347 w 10000"/>
                <a:gd name="connsiteY286" fmla="*/ 7399 h 10221"/>
                <a:gd name="connsiteX287" fmla="*/ 6387 w 10000"/>
                <a:gd name="connsiteY287" fmla="*/ 7509 h 10221"/>
                <a:gd name="connsiteX288" fmla="*/ 6347 w 10000"/>
                <a:gd name="connsiteY288" fmla="*/ 7618 h 10221"/>
                <a:gd name="connsiteX289" fmla="*/ 6363 w 10000"/>
                <a:gd name="connsiteY289" fmla="*/ 7746 h 10221"/>
                <a:gd name="connsiteX290" fmla="*/ 6363 w 10000"/>
                <a:gd name="connsiteY290" fmla="*/ 7883 h 10221"/>
                <a:gd name="connsiteX291" fmla="*/ 6387 w 10000"/>
                <a:gd name="connsiteY291" fmla="*/ 8020 h 10221"/>
                <a:gd name="connsiteX292" fmla="*/ 6460 w 10000"/>
                <a:gd name="connsiteY292" fmla="*/ 8130 h 10221"/>
                <a:gd name="connsiteX293" fmla="*/ 6508 w 10000"/>
                <a:gd name="connsiteY293" fmla="*/ 8239 h 10221"/>
                <a:gd name="connsiteX294" fmla="*/ 6516 w 10000"/>
                <a:gd name="connsiteY294" fmla="*/ 8385 h 10221"/>
                <a:gd name="connsiteX295" fmla="*/ 6508 w 10000"/>
                <a:gd name="connsiteY295" fmla="*/ 8541 h 10221"/>
                <a:gd name="connsiteX296" fmla="*/ 6508 w 10000"/>
                <a:gd name="connsiteY296" fmla="*/ 8687 h 10221"/>
                <a:gd name="connsiteX0" fmla="*/ 6508 w 10000"/>
                <a:gd name="connsiteY0" fmla="*/ 8687 h 10221"/>
                <a:gd name="connsiteX1" fmla="*/ 6726 w 10000"/>
                <a:gd name="connsiteY1" fmla="*/ 8760 h 10221"/>
                <a:gd name="connsiteX2" fmla="*/ 6798 w 10000"/>
                <a:gd name="connsiteY2" fmla="*/ 8897 h 10221"/>
                <a:gd name="connsiteX3" fmla="*/ 6968 w 10000"/>
                <a:gd name="connsiteY3" fmla="*/ 8988 h 10221"/>
                <a:gd name="connsiteX4" fmla="*/ 7048 w 10000"/>
                <a:gd name="connsiteY4" fmla="*/ 9070 h 10221"/>
                <a:gd name="connsiteX5" fmla="*/ 7073 w 10000"/>
                <a:gd name="connsiteY5" fmla="*/ 9153 h 10221"/>
                <a:gd name="connsiteX6" fmla="*/ 7169 w 10000"/>
                <a:gd name="connsiteY6" fmla="*/ 9289 h 10221"/>
                <a:gd name="connsiteX7" fmla="*/ 7097 w 10000"/>
                <a:gd name="connsiteY7" fmla="*/ 9417 h 10221"/>
                <a:gd name="connsiteX8" fmla="*/ 7016 w 10000"/>
                <a:gd name="connsiteY8" fmla="*/ 9563 h 10221"/>
                <a:gd name="connsiteX9" fmla="*/ 6903 w 10000"/>
                <a:gd name="connsiteY9" fmla="*/ 9700 h 10221"/>
                <a:gd name="connsiteX10" fmla="*/ 6806 w 10000"/>
                <a:gd name="connsiteY10" fmla="*/ 9691 h 10221"/>
                <a:gd name="connsiteX11" fmla="*/ 6677 w 10000"/>
                <a:gd name="connsiteY11" fmla="*/ 9728 h 10221"/>
                <a:gd name="connsiteX12" fmla="*/ 6540 w 10000"/>
                <a:gd name="connsiteY12" fmla="*/ 9810 h 10221"/>
                <a:gd name="connsiteX13" fmla="*/ 6419 w 10000"/>
                <a:gd name="connsiteY13" fmla="*/ 9856 h 10221"/>
                <a:gd name="connsiteX14" fmla="*/ 6347 w 10000"/>
                <a:gd name="connsiteY14" fmla="*/ 9828 h 10221"/>
                <a:gd name="connsiteX15" fmla="*/ 6194 w 10000"/>
                <a:gd name="connsiteY15" fmla="*/ 9837 h 10221"/>
                <a:gd name="connsiteX16" fmla="*/ 6097 w 10000"/>
                <a:gd name="connsiteY16" fmla="*/ 9856 h 10221"/>
                <a:gd name="connsiteX17" fmla="*/ 5879 w 10000"/>
                <a:gd name="connsiteY17" fmla="*/ 9947 h 10221"/>
                <a:gd name="connsiteX18" fmla="*/ 5782 w 10000"/>
                <a:gd name="connsiteY18" fmla="*/ 9956 h 10221"/>
                <a:gd name="connsiteX19" fmla="*/ 5661 w 10000"/>
                <a:gd name="connsiteY19" fmla="*/ 10057 h 10221"/>
                <a:gd name="connsiteX20" fmla="*/ 5573 w 10000"/>
                <a:gd name="connsiteY20" fmla="*/ 10057 h 10221"/>
                <a:gd name="connsiteX21" fmla="*/ 5516 w 10000"/>
                <a:gd name="connsiteY21" fmla="*/ 10139 h 10221"/>
                <a:gd name="connsiteX22" fmla="*/ 5395 w 10000"/>
                <a:gd name="connsiteY22" fmla="*/ 10194 h 10221"/>
                <a:gd name="connsiteX23" fmla="*/ 5274 w 10000"/>
                <a:gd name="connsiteY23" fmla="*/ 10221 h 10221"/>
                <a:gd name="connsiteX24" fmla="*/ 5202 w 10000"/>
                <a:gd name="connsiteY24" fmla="*/ 10121 h 10221"/>
                <a:gd name="connsiteX25" fmla="*/ 5202 w 10000"/>
                <a:gd name="connsiteY25" fmla="*/ 9865 h 10221"/>
                <a:gd name="connsiteX26" fmla="*/ 4968 w 10000"/>
                <a:gd name="connsiteY26" fmla="*/ 9847 h 10221"/>
                <a:gd name="connsiteX27" fmla="*/ 4871 w 10000"/>
                <a:gd name="connsiteY27" fmla="*/ 9783 h 10221"/>
                <a:gd name="connsiteX28" fmla="*/ 4750 w 10000"/>
                <a:gd name="connsiteY28" fmla="*/ 9655 h 10221"/>
                <a:gd name="connsiteX29" fmla="*/ 4629 w 10000"/>
                <a:gd name="connsiteY29" fmla="*/ 9627 h 10221"/>
                <a:gd name="connsiteX30" fmla="*/ 4500 w 10000"/>
                <a:gd name="connsiteY30" fmla="*/ 9627 h 10221"/>
                <a:gd name="connsiteX31" fmla="*/ 4339 w 10000"/>
                <a:gd name="connsiteY31" fmla="*/ 9536 h 10221"/>
                <a:gd name="connsiteX32" fmla="*/ 4024 w 10000"/>
                <a:gd name="connsiteY32" fmla="*/ 9545 h 10221"/>
                <a:gd name="connsiteX33" fmla="*/ 3831 w 10000"/>
                <a:gd name="connsiteY33" fmla="*/ 9454 h 10221"/>
                <a:gd name="connsiteX34" fmla="*/ 3613 w 10000"/>
                <a:gd name="connsiteY34" fmla="*/ 9463 h 10221"/>
                <a:gd name="connsiteX35" fmla="*/ 3516 w 10000"/>
                <a:gd name="connsiteY35" fmla="*/ 9399 h 10221"/>
                <a:gd name="connsiteX36" fmla="*/ 3395 w 10000"/>
                <a:gd name="connsiteY36" fmla="*/ 9408 h 10221"/>
                <a:gd name="connsiteX37" fmla="*/ 3242 w 10000"/>
                <a:gd name="connsiteY37" fmla="*/ 9408 h 10221"/>
                <a:gd name="connsiteX38" fmla="*/ 3097 w 10000"/>
                <a:gd name="connsiteY38" fmla="*/ 9372 h 10221"/>
                <a:gd name="connsiteX39" fmla="*/ 3008 w 10000"/>
                <a:gd name="connsiteY39" fmla="*/ 9271 h 10221"/>
                <a:gd name="connsiteX40" fmla="*/ 2879 w 10000"/>
                <a:gd name="connsiteY40" fmla="*/ 9262 h 10221"/>
                <a:gd name="connsiteX41" fmla="*/ 2806 w 10000"/>
                <a:gd name="connsiteY41" fmla="*/ 9344 h 10221"/>
                <a:gd name="connsiteX42" fmla="*/ 2597 w 10000"/>
                <a:gd name="connsiteY42" fmla="*/ 9326 h 10221"/>
                <a:gd name="connsiteX43" fmla="*/ 2500 w 10000"/>
                <a:gd name="connsiteY43" fmla="*/ 9436 h 10221"/>
                <a:gd name="connsiteX44" fmla="*/ 2516 w 10000"/>
                <a:gd name="connsiteY44" fmla="*/ 9545 h 10221"/>
                <a:gd name="connsiteX45" fmla="*/ 2379 w 10000"/>
                <a:gd name="connsiteY45" fmla="*/ 9700 h 10221"/>
                <a:gd name="connsiteX46" fmla="*/ 2274 w 10000"/>
                <a:gd name="connsiteY46" fmla="*/ 9728 h 10221"/>
                <a:gd name="connsiteX47" fmla="*/ 2274 w 10000"/>
                <a:gd name="connsiteY47" fmla="*/ 9865 h 10221"/>
                <a:gd name="connsiteX48" fmla="*/ 2226 w 10000"/>
                <a:gd name="connsiteY48" fmla="*/ 9974 h 10221"/>
                <a:gd name="connsiteX49" fmla="*/ 2137 w 10000"/>
                <a:gd name="connsiteY49" fmla="*/ 10084 h 10221"/>
                <a:gd name="connsiteX50" fmla="*/ 2081 w 10000"/>
                <a:gd name="connsiteY50" fmla="*/ 10011 h 10221"/>
                <a:gd name="connsiteX51" fmla="*/ 1871 w 10000"/>
                <a:gd name="connsiteY51" fmla="*/ 9792 h 10221"/>
                <a:gd name="connsiteX52" fmla="*/ 1750 w 10000"/>
                <a:gd name="connsiteY52" fmla="*/ 9847 h 10221"/>
                <a:gd name="connsiteX53" fmla="*/ 1669 w 10000"/>
                <a:gd name="connsiteY53" fmla="*/ 9974 h 10221"/>
                <a:gd name="connsiteX54" fmla="*/ 1427 w 10000"/>
                <a:gd name="connsiteY54" fmla="*/ 10011 h 10221"/>
                <a:gd name="connsiteX55" fmla="*/ 1315 w 10000"/>
                <a:gd name="connsiteY55" fmla="*/ 9947 h 10221"/>
                <a:gd name="connsiteX56" fmla="*/ 1242 w 10000"/>
                <a:gd name="connsiteY56" fmla="*/ 9865 h 10221"/>
                <a:gd name="connsiteX57" fmla="*/ 1161 w 10000"/>
                <a:gd name="connsiteY57" fmla="*/ 9783 h 10221"/>
                <a:gd name="connsiteX58" fmla="*/ 968 w 10000"/>
                <a:gd name="connsiteY58" fmla="*/ 9764 h 10221"/>
                <a:gd name="connsiteX59" fmla="*/ 895 w 10000"/>
                <a:gd name="connsiteY59" fmla="*/ 9700 h 10221"/>
                <a:gd name="connsiteX60" fmla="*/ 847 w 10000"/>
                <a:gd name="connsiteY60" fmla="*/ 9591 h 10221"/>
                <a:gd name="connsiteX61" fmla="*/ 806 w 10000"/>
                <a:gd name="connsiteY61" fmla="*/ 9536 h 10221"/>
                <a:gd name="connsiteX62" fmla="*/ 774 w 10000"/>
                <a:gd name="connsiteY62" fmla="*/ 9454 h 10221"/>
                <a:gd name="connsiteX63" fmla="*/ 685 w 10000"/>
                <a:gd name="connsiteY63" fmla="*/ 9426 h 10221"/>
                <a:gd name="connsiteX64" fmla="*/ 589 w 10000"/>
                <a:gd name="connsiteY64" fmla="*/ 9426 h 10221"/>
                <a:gd name="connsiteX65" fmla="*/ 516 w 10000"/>
                <a:gd name="connsiteY65" fmla="*/ 9399 h 10221"/>
                <a:gd name="connsiteX66" fmla="*/ 444 w 10000"/>
                <a:gd name="connsiteY66" fmla="*/ 9353 h 10221"/>
                <a:gd name="connsiteX67" fmla="*/ 323 w 10000"/>
                <a:gd name="connsiteY67" fmla="*/ 9353 h 10221"/>
                <a:gd name="connsiteX68" fmla="*/ 202 w 10000"/>
                <a:gd name="connsiteY68" fmla="*/ 9353 h 10221"/>
                <a:gd name="connsiteX69" fmla="*/ 105 w 10000"/>
                <a:gd name="connsiteY69" fmla="*/ 9299 h 10221"/>
                <a:gd name="connsiteX70" fmla="*/ 0 w 10000"/>
                <a:gd name="connsiteY70" fmla="*/ 9244 h 10221"/>
                <a:gd name="connsiteX71" fmla="*/ 32 w 10000"/>
                <a:gd name="connsiteY71" fmla="*/ 9153 h 10221"/>
                <a:gd name="connsiteX72" fmla="*/ 48 w 10000"/>
                <a:gd name="connsiteY72" fmla="*/ 9016 h 10221"/>
                <a:gd name="connsiteX73" fmla="*/ 56 w 10000"/>
                <a:gd name="connsiteY73" fmla="*/ 8906 h 10221"/>
                <a:gd name="connsiteX74" fmla="*/ 105 w 10000"/>
                <a:gd name="connsiteY74" fmla="*/ 8751 h 10221"/>
                <a:gd name="connsiteX75" fmla="*/ 105 w 10000"/>
                <a:gd name="connsiteY75" fmla="*/ 8659 h 10221"/>
                <a:gd name="connsiteX76" fmla="*/ 105 w 10000"/>
                <a:gd name="connsiteY76" fmla="*/ 8550 h 10221"/>
                <a:gd name="connsiteX77" fmla="*/ 202 w 10000"/>
                <a:gd name="connsiteY77" fmla="*/ 8449 h 10221"/>
                <a:gd name="connsiteX78" fmla="*/ 298 w 10000"/>
                <a:gd name="connsiteY78" fmla="*/ 8367 h 10221"/>
                <a:gd name="connsiteX79" fmla="*/ 315 w 10000"/>
                <a:gd name="connsiteY79" fmla="*/ 8303 h 10221"/>
                <a:gd name="connsiteX80" fmla="*/ 339 w 10000"/>
                <a:gd name="connsiteY80" fmla="*/ 8230 h 10221"/>
                <a:gd name="connsiteX81" fmla="*/ 323 w 10000"/>
                <a:gd name="connsiteY81" fmla="*/ 8148 h 10221"/>
                <a:gd name="connsiteX82" fmla="*/ 363 w 10000"/>
                <a:gd name="connsiteY82" fmla="*/ 8011 h 10221"/>
                <a:gd name="connsiteX83" fmla="*/ 435 w 10000"/>
                <a:gd name="connsiteY83" fmla="*/ 7892 h 10221"/>
                <a:gd name="connsiteX84" fmla="*/ 508 w 10000"/>
                <a:gd name="connsiteY84" fmla="*/ 7755 h 10221"/>
                <a:gd name="connsiteX85" fmla="*/ 492 w 10000"/>
                <a:gd name="connsiteY85" fmla="*/ 7627 h 10221"/>
                <a:gd name="connsiteX86" fmla="*/ 653 w 10000"/>
                <a:gd name="connsiteY86" fmla="*/ 7591 h 10221"/>
                <a:gd name="connsiteX87" fmla="*/ 806 w 10000"/>
                <a:gd name="connsiteY87" fmla="*/ 7481 h 10221"/>
                <a:gd name="connsiteX88" fmla="*/ 774 w 10000"/>
                <a:gd name="connsiteY88" fmla="*/ 7143 h 10221"/>
                <a:gd name="connsiteX89" fmla="*/ 895 w 10000"/>
                <a:gd name="connsiteY89" fmla="*/ 7043 h 10221"/>
                <a:gd name="connsiteX90" fmla="*/ 919 w 10000"/>
                <a:gd name="connsiteY90" fmla="*/ 6632 h 10221"/>
                <a:gd name="connsiteX91" fmla="*/ 823 w 10000"/>
                <a:gd name="connsiteY91" fmla="*/ 6595 h 10221"/>
                <a:gd name="connsiteX92" fmla="*/ 734 w 10000"/>
                <a:gd name="connsiteY92" fmla="*/ 6522 h 10221"/>
                <a:gd name="connsiteX93" fmla="*/ 685 w 10000"/>
                <a:gd name="connsiteY93" fmla="*/ 6376 h 10221"/>
                <a:gd name="connsiteX94" fmla="*/ 565 w 10000"/>
                <a:gd name="connsiteY94" fmla="*/ 6258 h 10221"/>
                <a:gd name="connsiteX95" fmla="*/ 492 w 10000"/>
                <a:gd name="connsiteY95" fmla="*/ 6203 h 10221"/>
                <a:gd name="connsiteX96" fmla="*/ 435 w 10000"/>
                <a:gd name="connsiteY96" fmla="*/ 6002 h 10221"/>
                <a:gd name="connsiteX97" fmla="*/ 435 w 10000"/>
                <a:gd name="connsiteY97" fmla="*/ 5901 h 10221"/>
                <a:gd name="connsiteX98" fmla="*/ 444 w 10000"/>
                <a:gd name="connsiteY98" fmla="*/ 5728 h 10221"/>
                <a:gd name="connsiteX99" fmla="*/ 435 w 10000"/>
                <a:gd name="connsiteY99" fmla="*/ 5573 h 10221"/>
                <a:gd name="connsiteX100" fmla="*/ 395 w 10000"/>
                <a:gd name="connsiteY100" fmla="*/ 5536 h 10221"/>
                <a:gd name="connsiteX101" fmla="*/ 395 w 10000"/>
                <a:gd name="connsiteY101" fmla="*/ 5454 h 10221"/>
                <a:gd name="connsiteX102" fmla="*/ 411 w 10000"/>
                <a:gd name="connsiteY102" fmla="*/ 5353 h 10221"/>
                <a:gd name="connsiteX103" fmla="*/ 363 w 10000"/>
                <a:gd name="connsiteY103" fmla="*/ 5289 h 10221"/>
                <a:gd name="connsiteX104" fmla="*/ 250 w 10000"/>
                <a:gd name="connsiteY104" fmla="*/ 5125 h 10221"/>
                <a:gd name="connsiteX105" fmla="*/ 339 w 10000"/>
                <a:gd name="connsiteY105" fmla="*/ 5207 h 10221"/>
                <a:gd name="connsiteX106" fmla="*/ 121 w 10000"/>
                <a:gd name="connsiteY106" fmla="*/ 4997 h 10221"/>
                <a:gd name="connsiteX107" fmla="*/ 73 w 10000"/>
                <a:gd name="connsiteY107" fmla="*/ 4833 h 10221"/>
                <a:gd name="connsiteX108" fmla="*/ 177 w 10000"/>
                <a:gd name="connsiteY108" fmla="*/ 4824 h 10221"/>
                <a:gd name="connsiteX109" fmla="*/ 274 w 10000"/>
                <a:gd name="connsiteY109" fmla="*/ 4824 h 10221"/>
                <a:gd name="connsiteX110" fmla="*/ 419 w 10000"/>
                <a:gd name="connsiteY110" fmla="*/ 4796 h 10221"/>
                <a:gd name="connsiteX111" fmla="*/ 629 w 10000"/>
                <a:gd name="connsiteY111" fmla="*/ 4796 h 10221"/>
                <a:gd name="connsiteX112" fmla="*/ 750 w 10000"/>
                <a:gd name="connsiteY112" fmla="*/ 4687 h 10221"/>
                <a:gd name="connsiteX113" fmla="*/ 895 w 10000"/>
                <a:gd name="connsiteY113" fmla="*/ 4659 h 10221"/>
                <a:gd name="connsiteX114" fmla="*/ 879 w 10000"/>
                <a:gd name="connsiteY114" fmla="*/ 4468 h 10221"/>
                <a:gd name="connsiteX115" fmla="*/ 1048 w 10000"/>
                <a:gd name="connsiteY115" fmla="*/ 4468 h 10221"/>
                <a:gd name="connsiteX116" fmla="*/ 1306 w 10000"/>
                <a:gd name="connsiteY116" fmla="*/ 4312 h 10221"/>
                <a:gd name="connsiteX117" fmla="*/ 1460 w 10000"/>
                <a:gd name="connsiteY117" fmla="*/ 4303 h 10221"/>
                <a:gd name="connsiteX118" fmla="*/ 1573 w 10000"/>
                <a:gd name="connsiteY118" fmla="*/ 4358 h 10221"/>
                <a:gd name="connsiteX119" fmla="*/ 1766 w 10000"/>
                <a:gd name="connsiteY119" fmla="*/ 4358 h 10221"/>
                <a:gd name="connsiteX120" fmla="*/ 1871 w 10000"/>
                <a:gd name="connsiteY120" fmla="*/ 4413 h 10221"/>
                <a:gd name="connsiteX121" fmla="*/ 2056 w 10000"/>
                <a:gd name="connsiteY121" fmla="*/ 4440 h 10221"/>
                <a:gd name="connsiteX122" fmla="*/ 2137 w 10000"/>
                <a:gd name="connsiteY122" fmla="*/ 4303 h 10221"/>
                <a:gd name="connsiteX123" fmla="*/ 2258 w 10000"/>
                <a:gd name="connsiteY123" fmla="*/ 4331 h 10221"/>
                <a:gd name="connsiteX124" fmla="*/ 2371 w 10000"/>
                <a:gd name="connsiteY124" fmla="*/ 4221 h 10221"/>
                <a:gd name="connsiteX125" fmla="*/ 2589 w 10000"/>
                <a:gd name="connsiteY125" fmla="*/ 4148 h 10221"/>
                <a:gd name="connsiteX126" fmla="*/ 2782 w 10000"/>
                <a:gd name="connsiteY126" fmla="*/ 4002 h 10221"/>
                <a:gd name="connsiteX127" fmla="*/ 2855 w 10000"/>
                <a:gd name="connsiteY127" fmla="*/ 3929 h 10221"/>
                <a:gd name="connsiteX128" fmla="*/ 2863 w 10000"/>
                <a:gd name="connsiteY128" fmla="*/ 3810 h 10221"/>
                <a:gd name="connsiteX129" fmla="*/ 2960 w 10000"/>
                <a:gd name="connsiteY129" fmla="*/ 3710 h 10221"/>
                <a:gd name="connsiteX130" fmla="*/ 2984 w 10000"/>
                <a:gd name="connsiteY130" fmla="*/ 3591 h 10221"/>
                <a:gd name="connsiteX131" fmla="*/ 3000 w 10000"/>
                <a:gd name="connsiteY131" fmla="*/ 3436 h 10221"/>
                <a:gd name="connsiteX132" fmla="*/ 3073 w 10000"/>
                <a:gd name="connsiteY132" fmla="*/ 3289 h 10221"/>
                <a:gd name="connsiteX133" fmla="*/ 3105 w 10000"/>
                <a:gd name="connsiteY133" fmla="*/ 3153 h 10221"/>
                <a:gd name="connsiteX134" fmla="*/ 3153 w 10000"/>
                <a:gd name="connsiteY134" fmla="*/ 3043 h 10221"/>
                <a:gd name="connsiteX135" fmla="*/ 3177 w 10000"/>
                <a:gd name="connsiteY135" fmla="*/ 2915 h 10221"/>
                <a:gd name="connsiteX136" fmla="*/ 3290 w 10000"/>
                <a:gd name="connsiteY136" fmla="*/ 2851 h 10221"/>
                <a:gd name="connsiteX137" fmla="*/ 3363 w 10000"/>
                <a:gd name="connsiteY137" fmla="*/ 2714 h 10221"/>
                <a:gd name="connsiteX138" fmla="*/ 3339 w 10000"/>
                <a:gd name="connsiteY138" fmla="*/ 2605 h 10221"/>
                <a:gd name="connsiteX139" fmla="*/ 3290 w 10000"/>
                <a:gd name="connsiteY139" fmla="*/ 2468 h 10221"/>
                <a:gd name="connsiteX140" fmla="*/ 3250 w 10000"/>
                <a:gd name="connsiteY140" fmla="*/ 2331 h 10221"/>
                <a:gd name="connsiteX141" fmla="*/ 3290 w 10000"/>
                <a:gd name="connsiteY141" fmla="*/ 2166 h 10221"/>
                <a:gd name="connsiteX142" fmla="*/ 3371 w 10000"/>
                <a:gd name="connsiteY142" fmla="*/ 2139 h 10221"/>
                <a:gd name="connsiteX143" fmla="*/ 3516 w 10000"/>
                <a:gd name="connsiteY143" fmla="*/ 1984 h 10221"/>
                <a:gd name="connsiteX144" fmla="*/ 3661 w 10000"/>
                <a:gd name="connsiteY144" fmla="*/ 2002 h 10221"/>
                <a:gd name="connsiteX145" fmla="*/ 3806 w 10000"/>
                <a:gd name="connsiteY145" fmla="*/ 1901 h 10221"/>
                <a:gd name="connsiteX146" fmla="*/ 3831 w 10000"/>
                <a:gd name="connsiteY146" fmla="*/ 1737 h 10221"/>
                <a:gd name="connsiteX147" fmla="*/ 3976 w 10000"/>
                <a:gd name="connsiteY147" fmla="*/ 1655 h 10221"/>
                <a:gd name="connsiteX148" fmla="*/ 4040 w 10000"/>
                <a:gd name="connsiteY148" fmla="*/ 1536 h 10221"/>
                <a:gd name="connsiteX149" fmla="*/ 4121 w 10000"/>
                <a:gd name="connsiteY149" fmla="*/ 1463 h 10221"/>
                <a:gd name="connsiteX150" fmla="*/ 4121 w 10000"/>
                <a:gd name="connsiteY150" fmla="*/ 1079 h 10221"/>
                <a:gd name="connsiteX151" fmla="*/ 4169 w 10000"/>
                <a:gd name="connsiteY151" fmla="*/ 915 h 10221"/>
                <a:gd name="connsiteX152" fmla="*/ 4194 w 10000"/>
                <a:gd name="connsiteY152" fmla="*/ 778 h 10221"/>
                <a:gd name="connsiteX153" fmla="*/ 4242 w 10000"/>
                <a:gd name="connsiteY153" fmla="*/ 614 h 10221"/>
                <a:gd name="connsiteX154" fmla="*/ 4290 w 10000"/>
                <a:gd name="connsiteY154" fmla="*/ 550 h 10221"/>
                <a:gd name="connsiteX155" fmla="*/ 4355 w 10000"/>
                <a:gd name="connsiteY155" fmla="*/ 495 h 10221"/>
                <a:gd name="connsiteX156" fmla="*/ 4387 w 10000"/>
                <a:gd name="connsiteY156" fmla="*/ 230 h 10221"/>
                <a:gd name="connsiteX157" fmla="*/ 4645 w 10000"/>
                <a:gd name="connsiteY157" fmla="*/ 221 h 10221"/>
                <a:gd name="connsiteX158" fmla="*/ 4742 w 10000"/>
                <a:gd name="connsiteY158" fmla="*/ 422 h 10221"/>
                <a:gd name="connsiteX159" fmla="*/ 4839 w 10000"/>
                <a:gd name="connsiteY159" fmla="*/ 504 h 10221"/>
                <a:gd name="connsiteX160" fmla="*/ 4960 w 10000"/>
                <a:gd name="connsiteY160" fmla="*/ 586 h 10221"/>
                <a:gd name="connsiteX161" fmla="*/ 5081 w 10000"/>
                <a:gd name="connsiteY161" fmla="*/ 605 h 10221"/>
                <a:gd name="connsiteX162" fmla="*/ 5202 w 10000"/>
                <a:gd name="connsiteY162" fmla="*/ 586 h 10221"/>
                <a:gd name="connsiteX163" fmla="*/ 5274 w 10000"/>
                <a:gd name="connsiteY163" fmla="*/ 751 h 10221"/>
                <a:gd name="connsiteX164" fmla="*/ 5403 w 10000"/>
                <a:gd name="connsiteY164" fmla="*/ 696 h 10221"/>
                <a:gd name="connsiteX165" fmla="*/ 5500 w 10000"/>
                <a:gd name="connsiteY165" fmla="*/ 696 h 10221"/>
                <a:gd name="connsiteX166" fmla="*/ 5597 w 10000"/>
                <a:gd name="connsiteY166" fmla="*/ 605 h 10221"/>
                <a:gd name="connsiteX167" fmla="*/ 5734 w 10000"/>
                <a:gd name="connsiteY167" fmla="*/ 577 h 10221"/>
                <a:gd name="connsiteX168" fmla="*/ 5831 w 10000"/>
                <a:gd name="connsiteY168" fmla="*/ 559 h 10221"/>
                <a:gd name="connsiteX169" fmla="*/ 5911 w 10000"/>
                <a:gd name="connsiteY169" fmla="*/ 522 h 10221"/>
                <a:gd name="connsiteX170" fmla="*/ 6024 w 10000"/>
                <a:gd name="connsiteY170" fmla="*/ 532 h 10221"/>
                <a:gd name="connsiteX171" fmla="*/ 6145 w 10000"/>
                <a:gd name="connsiteY171" fmla="*/ 532 h 10221"/>
                <a:gd name="connsiteX172" fmla="*/ 6226 w 10000"/>
                <a:gd name="connsiteY172" fmla="*/ 641 h 10221"/>
                <a:gd name="connsiteX173" fmla="*/ 6250 w 10000"/>
                <a:gd name="connsiteY173" fmla="*/ 778 h 10221"/>
                <a:gd name="connsiteX174" fmla="*/ 6363 w 10000"/>
                <a:gd name="connsiteY174" fmla="*/ 687 h 10221"/>
                <a:gd name="connsiteX175" fmla="*/ 6444 w 10000"/>
                <a:gd name="connsiteY175" fmla="*/ 532 h 10221"/>
                <a:gd name="connsiteX176" fmla="*/ 6532 w 10000"/>
                <a:gd name="connsiteY176" fmla="*/ 577 h 10221"/>
                <a:gd name="connsiteX177" fmla="*/ 6581 w 10000"/>
                <a:gd name="connsiteY177" fmla="*/ 659 h 10221"/>
                <a:gd name="connsiteX178" fmla="*/ 6653 w 10000"/>
                <a:gd name="connsiteY178" fmla="*/ 714 h 10221"/>
                <a:gd name="connsiteX179" fmla="*/ 6750 w 10000"/>
                <a:gd name="connsiteY179" fmla="*/ 851 h 10221"/>
                <a:gd name="connsiteX180" fmla="*/ 6758 w 10000"/>
                <a:gd name="connsiteY180" fmla="*/ 1016 h 10221"/>
                <a:gd name="connsiteX181" fmla="*/ 6855 w 10000"/>
                <a:gd name="connsiteY181" fmla="*/ 1025 h 10221"/>
                <a:gd name="connsiteX182" fmla="*/ 6976 w 10000"/>
                <a:gd name="connsiteY182" fmla="*/ 1125 h 10221"/>
                <a:gd name="connsiteX183" fmla="*/ 6944 w 10000"/>
                <a:gd name="connsiteY183" fmla="*/ 1262 h 10221"/>
                <a:gd name="connsiteX184" fmla="*/ 6976 w 10000"/>
                <a:gd name="connsiteY184" fmla="*/ 1436 h 10221"/>
                <a:gd name="connsiteX185" fmla="*/ 6952 w 10000"/>
                <a:gd name="connsiteY185" fmla="*/ 1518 h 10221"/>
                <a:gd name="connsiteX186" fmla="*/ 7089 w 10000"/>
                <a:gd name="connsiteY186" fmla="*/ 1737 h 10221"/>
                <a:gd name="connsiteX187" fmla="*/ 7161 w 10000"/>
                <a:gd name="connsiteY187" fmla="*/ 1783 h 10221"/>
                <a:gd name="connsiteX188" fmla="*/ 7234 w 10000"/>
                <a:gd name="connsiteY188" fmla="*/ 1892 h 10221"/>
                <a:gd name="connsiteX189" fmla="*/ 7363 w 10000"/>
                <a:gd name="connsiteY189" fmla="*/ 1874 h 10221"/>
                <a:gd name="connsiteX190" fmla="*/ 7460 w 10000"/>
                <a:gd name="connsiteY190" fmla="*/ 1792 h 10221"/>
                <a:gd name="connsiteX191" fmla="*/ 7573 w 10000"/>
                <a:gd name="connsiteY191" fmla="*/ 1792 h 10221"/>
                <a:gd name="connsiteX192" fmla="*/ 7653 w 10000"/>
                <a:gd name="connsiteY192" fmla="*/ 1847 h 10221"/>
                <a:gd name="connsiteX193" fmla="*/ 7863 w 10000"/>
                <a:gd name="connsiteY193" fmla="*/ 1819 h 10221"/>
                <a:gd name="connsiteX194" fmla="*/ 7960 w 10000"/>
                <a:gd name="connsiteY194" fmla="*/ 1728 h 10221"/>
                <a:gd name="connsiteX195" fmla="*/ 8016 w 10000"/>
                <a:gd name="connsiteY195" fmla="*/ 1600 h 10221"/>
                <a:gd name="connsiteX196" fmla="*/ 8056 w 10000"/>
                <a:gd name="connsiteY196" fmla="*/ 1481 h 10221"/>
                <a:gd name="connsiteX197" fmla="*/ 8056 w 10000"/>
                <a:gd name="connsiteY197" fmla="*/ 1344 h 10221"/>
                <a:gd name="connsiteX198" fmla="*/ 8177 w 10000"/>
                <a:gd name="connsiteY198" fmla="*/ 1134 h 10221"/>
                <a:gd name="connsiteX199" fmla="*/ 8306 w 10000"/>
                <a:gd name="connsiteY199" fmla="*/ 1089 h 10221"/>
                <a:gd name="connsiteX200" fmla="*/ 8347 w 10000"/>
                <a:gd name="connsiteY200" fmla="*/ 1025 h 10221"/>
                <a:gd name="connsiteX201" fmla="*/ 8403 w 10000"/>
                <a:gd name="connsiteY201" fmla="*/ 1025 h 10221"/>
                <a:gd name="connsiteX202" fmla="*/ 8476 w 10000"/>
                <a:gd name="connsiteY202" fmla="*/ 1043 h 10221"/>
                <a:gd name="connsiteX203" fmla="*/ 8516 w 10000"/>
                <a:gd name="connsiteY203" fmla="*/ 915 h 10221"/>
                <a:gd name="connsiteX204" fmla="*/ 8597 w 10000"/>
                <a:gd name="connsiteY204" fmla="*/ 824 h 10221"/>
                <a:gd name="connsiteX205" fmla="*/ 8621 w 10000"/>
                <a:gd name="connsiteY205" fmla="*/ 687 h 10221"/>
                <a:gd name="connsiteX206" fmla="*/ 8831 w 10000"/>
                <a:gd name="connsiteY206" fmla="*/ 632 h 10221"/>
                <a:gd name="connsiteX207" fmla="*/ 9032 w 10000"/>
                <a:gd name="connsiteY207" fmla="*/ 384 h 10221"/>
                <a:gd name="connsiteX208" fmla="*/ 9200 w 10000"/>
                <a:gd name="connsiteY208" fmla="*/ 372 h 10221"/>
                <a:gd name="connsiteX209" fmla="*/ 9329 w 10000"/>
                <a:gd name="connsiteY209" fmla="*/ 202 h 10221"/>
                <a:gd name="connsiteX210" fmla="*/ 9143 w 10000"/>
                <a:gd name="connsiteY210" fmla="*/ 147 h 10221"/>
                <a:gd name="connsiteX211" fmla="*/ 9172 w 10000"/>
                <a:gd name="connsiteY211" fmla="*/ 2 h 10221"/>
                <a:gd name="connsiteX212" fmla="*/ 8758 w 10000"/>
                <a:gd name="connsiteY212" fmla="*/ 1326 h 10221"/>
                <a:gd name="connsiteX213" fmla="*/ 9559 w 10000"/>
                <a:gd name="connsiteY213" fmla="*/ 818 h 10221"/>
                <a:gd name="connsiteX214" fmla="*/ 8903 w 10000"/>
                <a:gd name="connsiteY214" fmla="*/ 1463 h 10221"/>
                <a:gd name="connsiteX215" fmla="*/ 8927 w 10000"/>
                <a:gd name="connsiteY215" fmla="*/ 1545 h 10221"/>
                <a:gd name="connsiteX216" fmla="*/ 8976 w 10000"/>
                <a:gd name="connsiteY216" fmla="*/ 1673 h 10221"/>
                <a:gd name="connsiteX217" fmla="*/ 9000 w 10000"/>
                <a:gd name="connsiteY217" fmla="*/ 1755 h 10221"/>
                <a:gd name="connsiteX218" fmla="*/ 9105 w 10000"/>
                <a:gd name="connsiteY218" fmla="*/ 1792 h 10221"/>
                <a:gd name="connsiteX219" fmla="*/ 9097 w 10000"/>
                <a:gd name="connsiteY219" fmla="*/ 2029 h 10221"/>
                <a:gd name="connsiteX220" fmla="*/ 9105 w 10000"/>
                <a:gd name="connsiteY220" fmla="*/ 2111 h 10221"/>
                <a:gd name="connsiteX221" fmla="*/ 9105 w 10000"/>
                <a:gd name="connsiteY221" fmla="*/ 2221 h 10221"/>
                <a:gd name="connsiteX222" fmla="*/ 9129 w 10000"/>
                <a:gd name="connsiteY222" fmla="*/ 2312 h 10221"/>
                <a:gd name="connsiteX223" fmla="*/ 9242 w 10000"/>
                <a:gd name="connsiteY223" fmla="*/ 2367 h 10221"/>
                <a:gd name="connsiteX224" fmla="*/ 9202 w 10000"/>
                <a:gd name="connsiteY224" fmla="*/ 2468 h 10221"/>
                <a:gd name="connsiteX225" fmla="*/ 9266 w 10000"/>
                <a:gd name="connsiteY225" fmla="*/ 2577 h 10221"/>
                <a:gd name="connsiteX226" fmla="*/ 9266 w 10000"/>
                <a:gd name="connsiteY226" fmla="*/ 2668 h 10221"/>
                <a:gd name="connsiteX227" fmla="*/ 9290 w 10000"/>
                <a:gd name="connsiteY227" fmla="*/ 2778 h 10221"/>
                <a:gd name="connsiteX228" fmla="*/ 9363 w 10000"/>
                <a:gd name="connsiteY228" fmla="*/ 2851 h 10221"/>
                <a:gd name="connsiteX229" fmla="*/ 9363 w 10000"/>
                <a:gd name="connsiteY229" fmla="*/ 2860 h 10221"/>
                <a:gd name="connsiteX230" fmla="*/ 9347 w 10000"/>
                <a:gd name="connsiteY230" fmla="*/ 2988 h 10221"/>
                <a:gd name="connsiteX231" fmla="*/ 9347 w 10000"/>
                <a:gd name="connsiteY231" fmla="*/ 3107 h 10221"/>
                <a:gd name="connsiteX232" fmla="*/ 9411 w 10000"/>
                <a:gd name="connsiteY232" fmla="*/ 3317 h 10221"/>
                <a:gd name="connsiteX233" fmla="*/ 9710 w 10000"/>
                <a:gd name="connsiteY233" fmla="*/ 3344 h 10221"/>
                <a:gd name="connsiteX234" fmla="*/ 9782 w 10000"/>
                <a:gd name="connsiteY234" fmla="*/ 3545 h 10221"/>
                <a:gd name="connsiteX235" fmla="*/ 9782 w 10000"/>
                <a:gd name="connsiteY235" fmla="*/ 3737 h 10221"/>
                <a:gd name="connsiteX236" fmla="*/ 9806 w 10000"/>
                <a:gd name="connsiteY236" fmla="*/ 3929 h 10221"/>
                <a:gd name="connsiteX237" fmla="*/ 9927 w 10000"/>
                <a:gd name="connsiteY237" fmla="*/ 4038 h 10221"/>
                <a:gd name="connsiteX238" fmla="*/ 9968 w 10000"/>
                <a:gd name="connsiteY238" fmla="*/ 4312 h 10221"/>
                <a:gd name="connsiteX239" fmla="*/ 10000 w 10000"/>
                <a:gd name="connsiteY239" fmla="*/ 4495 h 10221"/>
                <a:gd name="connsiteX240" fmla="*/ 9927 w 10000"/>
                <a:gd name="connsiteY240" fmla="*/ 4687 h 10221"/>
                <a:gd name="connsiteX241" fmla="*/ 9992 w 10000"/>
                <a:gd name="connsiteY241" fmla="*/ 4751 h 10221"/>
                <a:gd name="connsiteX242" fmla="*/ 9798 w 10000"/>
                <a:gd name="connsiteY242" fmla="*/ 4824 h 10221"/>
                <a:gd name="connsiteX243" fmla="*/ 9677 w 10000"/>
                <a:gd name="connsiteY243" fmla="*/ 5006 h 10221"/>
                <a:gd name="connsiteX244" fmla="*/ 9629 w 10000"/>
                <a:gd name="connsiteY244" fmla="*/ 5116 h 10221"/>
                <a:gd name="connsiteX245" fmla="*/ 9532 w 10000"/>
                <a:gd name="connsiteY245" fmla="*/ 5280 h 10221"/>
                <a:gd name="connsiteX246" fmla="*/ 9419 w 10000"/>
                <a:gd name="connsiteY246" fmla="*/ 5262 h 10221"/>
                <a:gd name="connsiteX247" fmla="*/ 9274 w 10000"/>
                <a:gd name="connsiteY247" fmla="*/ 5372 h 10221"/>
                <a:gd name="connsiteX248" fmla="*/ 9266 w 10000"/>
                <a:gd name="connsiteY248" fmla="*/ 5481 h 10221"/>
                <a:gd name="connsiteX249" fmla="*/ 9145 w 10000"/>
                <a:gd name="connsiteY249" fmla="*/ 5536 h 10221"/>
                <a:gd name="connsiteX250" fmla="*/ 9024 w 10000"/>
                <a:gd name="connsiteY250" fmla="*/ 5554 h 10221"/>
                <a:gd name="connsiteX251" fmla="*/ 8960 w 10000"/>
                <a:gd name="connsiteY251" fmla="*/ 5609 h 10221"/>
                <a:gd name="connsiteX252" fmla="*/ 8831 w 10000"/>
                <a:gd name="connsiteY252" fmla="*/ 5618 h 10221"/>
                <a:gd name="connsiteX253" fmla="*/ 8718 w 10000"/>
                <a:gd name="connsiteY253" fmla="*/ 5591 h 10221"/>
                <a:gd name="connsiteX254" fmla="*/ 8597 w 10000"/>
                <a:gd name="connsiteY254" fmla="*/ 5609 h 10221"/>
                <a:gd name="connsiteX255" fmla="*/ 8548 w 10000"/>
                <a:gd name="connsiteY255" fmla="*/ 5691 h 10221"/>
                <a:gd name="connsiteX256" fmla="*/ 8468 w 10000"/>
                <a:gd name="connsiteY256" fmla="*/ 5755 h 10221"/>
                <a:gd name="connsiteX257" fmla="*/ 8468 w 10000"/>
                <a:gd name="connsiteY257" fmla="*/ 5920 h 10221"/>
                <a:gd name="connsiteX258" fmla="*/ 8476 w 10000"/>
                <a:gd name="connsiteY258" fmla="*/ 6002 h 10221"/>
                <a:gd name="connsiteX259" fmla="*/ 8492 w 10000"/>
                <a:gd name="connsiteY259" fmla="*/ 6111 h 10221"/>
                <a:gd name="connsiteX260" fmla="*/ 8427 w 10000"/>
                <a:gd name="connsiteY260" fmla="*/ 6184 h 10221"/>
                <a:gd name="connsiteX261" fmla="*/ 8395 w 10000"/>
                <a:gd name="connsiteY261" fmla="*/ 6248 h 10221"/>
                <a:gd name="connsiteX262" fmla="*/ 8355 w 10000"/>
                <a:gd name="connsiteY262" fmla="*/ 6303 h 10221"/>
                <a:gd name="connsiteX263" fmla="*/ 8258 w 10000"/>
                <a:gd name="connsiteY263" fmla="*/ 6358 h 10221"/>
                <a:gd name="connsiteX264" fmla="*/ 8185 w 10000"/>
                <a:gd name="connsiteY264" fmla="*/ 6431 h 10221"/>
                <a:gd name="connsiteX265" fmla="*/ 8137 w 10000"/>
                <a:gd name="connsiteY265" fmla="*/ 6468 h 10221"/>
                <a:gd name="connsiteX266" fmla="*/ 8040 w 10000"/>
                <a:gd name="connsiteY266" fmla="*/ 6522 h 10221"/>
                <a:gd name="connsiteX267" fmla="*/ 8032 w 10000"/>
                <a:gd name="connsiteY267" fmla="*/ 6650 h 10221"/>
                <a:gd name="connsiteX268" fmla="*/ 8056 w 10000"/>
                <a:gd name="connsiteY268" fmla="*/ 6732 h 10221"/>
                <a:gd name="connsiteX269" fmla="*/ 8032 w 10000"/>
                <a:gd name="connsiteY269" fmla="*/ 6851 h 10221"/>
                <a:gd name="connsiteX270" fmla="*/ 7911 w 10000"/>
                <a:gd name="connsiteY270" fmla="*/ 6879 h 10221"/>
                <a:gd name="connsiteX271" fmla="*/ 7774 w 10000"/>
                <a:gd name="connsiteY271" fmla="*/ 6933 h 10221"/>
                <a:gd name="connsiteX272" fmla="*/ 7532 w 10000"/>
                <a:gd name="connsiteY272" fmla="*/ 6961 h 10221"/>
                <a:gd name="connsiteX273" fmla="*/ 7476 w 10000"/>
                <a:gd name="connsiteY273" fmla="*/ 7034 h 10221"/>
                <a:gd name="connsiteX274" fmla="*/ 7363 w 10000"/>
                <a:gd name="connsiteY274" fmla="*/ 7043 h 10221"/>
                <a:gd name="connsiteX275" fmla="*/ 7234 w 10000"/>
                <a:gd name="connsiteY275" fmla="*/ 7061 h 10221"/>
                <a:gd name="connsiteX276" fmla="*/ 7048 w 10000"/>
                <a:gd name="connsiteY276" fmla="*/ 7116 h 10221"/>
                <a:gd name="connsiteX277" fmla="*/ 6903 w 10000"/>
                <a:gd name="connsiteY277" fmla="*/ 7098 h 10221"/>
                <a:gd name="connsiteX278" fmla="*/ 6758 w 10000"/>
                <a:gd name="connsiteY278" fmla="*/ 7125 h 10221"/>
                <a:gd name="connsiteX279" fmla="*/ 6581 w 10000"/>
                <a:gd name="connsiteY279" fmla="*/ 7098 h 10221"/>
                <a:gd name="connsiteX280" fmla="*/ 6508 w 10000"/>
                <a:gd name="connsiteY280" fmla="*/ 7006 h 10221"/>
                <a:gd name="connsiteX281" fmla="*/ 6363 w 10000"/>
                <a:gd name="connsiteY281" fmla="*/ 6988 h 10221"/>
                <a:gd name="connsiteX282" fmla="*/ 6274 w 10000"/>
                <a:gd name="connsiteY282" fmla="*/ 7070 h 10221"/>
                <a:gd name="connsiteX283" fmla="*/ 6202 w 10000"/>
                <a:gd name="connsiteY283" fmla="*/ 7180 h 10221"/>
                <a:gd name="connsiteX284" fmla="*/ 6250 w 10000"/>
                <a:gd name="connsiteY284" fmla="*/ 7308 h 10221"/>
                <a:gd name="connsiteX285" fmla="*/ 6315 w 10000"/>
                <a:gd name="connsiteY285" fmla="*/ 7335 h 10221"/>
                <a:gd name="connsiteX286" fmla="*/ 6347 w 10000"/>
                <a:gd name="connsiteY286" fmla="*/ 7399 h 10221"/>
                <a:gd name="connsiteX287" fmla="*/ 6387 w 10000"/>
                <a:gd name="connsiteY287" fmla="*/ 7509 h 10221"/>
                <a:gd name="connsiteX288" fmla="*/ 6347 w 10000"/>
                <a:gd name="connsiteY288" fmla="*/ 7618 h 10221"/>
                <a:gd name="connsiteX289" fmla="*/ 6363 w 10000"/>
                <a:gd name="connsiteY289" fmla="*/ 7746 h 10221"/>
                <a:gd name="connsiteX290" fmla="*/ 6363 w 10000"/>
                <a:gd name="connsiteY290" fmla="*/ 7883 h 10221"/>
                <a:gd name="connsiteX291" fmla="*/ 6387 w 10000"/>
                <a:gd name="connsiteY291" fmla="*/ 8020 h 10221"/>
                <a:gd name="connsiteX292" fmla="*/ 6460 w 10000"/>
                <a:gd name="connsiteY292" fmla="*/ 8130 h 10221"/>
                <a:gd name="connsiteX293" fmla="*/ 6508 w 10000"/>
                <a:gd name="connsiteY293" fmla="*/ 8239 h 10221"/>
                <a:gd name="connsiteX294" fmla="*/ 6516 w 10000"/>
                <a:gd name="connsiteY294" fmla="*/ 8385 h 10221"/>
                <a:gd name="connsiteX295" fmla="*/ 6508 w 10000"/>
                <a:gd name="connsiteY295" fmla="*/ 8541 h 10221"/>
                <a:gd name="connsiteX296" fmla="*/ 6508 w 10000"/>
                <a:gd name="connsiteY296" fmla="*/ 8687 h 10221"/>
                <a:gd name="connsiteX0" fmla="*/ 6508 w 10000"/>
                <a:gd name="connsiteY0" fmla="*/ 8833 h 10367"/>
                <a:gd name="connsiteX1" fmla="*/ 6726 w 10000"/>
                <a:gd name="connsiteY1" fmla="*/ 8906 h 10367"/>
                <a:gd name="connsiteX2" fmla="*/ 6798 w 10000"/>
                <a:gd name="connsiteY2" fmla="*/ 9043 h 10367"/>
                <a:gd name="connsiteX3" fmla="*/ 6968 w 10000"/>
                <a:gd name="connsiteY3" fmla="*/ 9134 h 10367"/>
                <a:gd name="connsiteX4" fmla="*/ 7048 w 10000"/>
                <a:gd name="connsiteY4" fmla="*/ 9216 h 10367"/>
                <a:gd name="connsiteX5" fmla="*/ 7073 w 10000"/>
                <a:gd name="connsiteY5" fmla="*/ 9299 h 10367"/>
                <a:gd name="connsiteX6" fmla="*/ 7169 w 10000"/>
                <a:gd name="connsiteY6" fmla="*/ 9435 h 10367"/>
                <a:gd name="connsiteX7" fmla="*/ 7097 w 10000"/>
                <a:gd name="connsiteY7" fmla="*/ 9563 h 10367"/>
                <a:gd name="connsiteX8" fmla="*/ 7016 w 10000"/>
                <a:gd name="connsiteY8" fmla="*/ 9709 h 10367"/>
                <a:gd name="connsiteX9" fmla="*/ 6903 w 10000"/>
                <a:gd name="connsiteY9" fmla="*/ 9846 h 10367"/>
                <a:gd name="connsiteX10" fmla="*/ 6806 w 10000"/>
                <a:gd name="connsiteY10" fmla="*/ 9837 h 10367"/>
                <a:gd name="connsiteX11" fmla="*/ 6677 w 10000"/>
                <a:gd name="connsiteY11" fmla="*/ 9874 h 10367"/>
                <a:gd name="connsiteX12" fmla="*/ 6540 w 10000"/>
                <a:gd name="connsiteY12" fmla="*/ 9956 h 10367"/>
                <a:gd name="connsiteX13" fmla="*/ 6419 w 10000"/>
                <a:gd name="connsiteY13" fmla="*/ 10002 h 10367"/>
                <a:gd name="connsiteX14" fmla="*/ 6347 w 10000"/>
                <a:gd name="connsiteY14" fmla="*/ 9974 h 10367"/>
                <a:gd name="connsiteX15" fmla="*/ 6194 w 10000"/>
                <a:gd name="connsiteY15" fmla="*/ 9983 h 10367"/>
                <a:gd name="connsiteX16" fmla="*/ 6097 w 10000"/>
                <a:gd name="connsiteY16" fmla="*/ 10002 h 10367"/>
                <a:gd name="connsiteX17" fmla="*/ 5879 w 10000"/>
                <a:gd name="connsiteY17" fmla="*/ 10093 h 10367"/>
                <a:gd name="connsiteX18" fmla="*/ 5782 w 10000"/>
                <a:gd name="connsiteY18" fmla="*/ 10102 h 10367"/>
                <a:gd name="connsiteX19" fmla="*/ 5661 w 10000"/>
                <a:gd name="connsiteY19" fmla="*/ 10203 h 10367"/>
                <a:gd name="connsiteX20" fmla="*/ 5573 w 10000"/>
                <a:gd name="connsiteY20" fmla="*/ 10203 h 10367"/>
                <a:gd name="connsiteX21" fmla="*/ 5516 w 10000"/>
                <a:gd name="connsiteY21" fmla="*/ 10285 h 10367"/>
                <a:gd name="connsiteX22" fmla="*/ 5395 w 10000"/>
                <a:gd name="connsiteY22" fmla="*/ 10340 h 10367"/>
                <a:gd name="connsiteX23" fmla="*/ 5274 w 10000"/>
                <a:gd name="connsiteY23" fmla="*/ 10367 h 10367"/>
                <a:gd name="connsiteX24" fmla="*/ 5202 w 10000"/>
                <a:gd name="connsiteY24" fmla="*/ 10267 h 10367"/>
                <a:gd name="connsiteX25" fmla="*/ 5202 w 10000"/>
                <a:gd name="connsiteY25" fmla="*/ 10011 h 10367"/>
                <a:gd name="connsiteX26" fmla="*/ 4968 w 10000"/>
                <a:gd name="connsiteY26" fmla="*/ 9993 h 10367"/>
                <a:gd name="connsiteX27" fmla="*/ 4871 w 10000"/>
                <a:gd name="connsiteY27" fmla="*/ 9929 h 10367"/>
                <a:gd name="connsiteX28" fmla="*/ 4750 w 10000"/>
                <a:gd name="connsiteY28" fmla="*/ 9801 h 10367"/>
                <a:gd name="connsiteX29" fmla="*/ 4629 w 10000"/>
                <a:gd name="connsiteY29" fmla="*/ 9773 h 10367"/>
                <a:gd name="connsiteX30" fmla="*/ 4500 w 10000"/>
                <a:gd name="connsiteY30" fmla="*/ 9773 h 10367"/>
                <a:gd name="connsiteX31" fmla="*/ 4339 w 10000"/>
                <a:gd name="connsiteY31" fmla="*/ 9682 h 10367"/>
                <a:gd name="connsiteX32" fmla="*/ 4024 w 10000"/>
                <a:gd name="connsiteY32" fmla="*/ 9691 h 10367"/>
                <a:gd name="connsiteX33" fmla="*/ 3831 w 10000"/>
                <a:gd name="connsiteY33" fmla="*/ 9600 h 10367"/>
                <a:gd name="connsiteX34" fmla="*/ 3613 w 10000"/>
                <a:gd name="connsiteY34" fmla="*/ 9609 h 10367"/>
                <a:gd name="connsiteX35" fmla="*/ 3516 w 10000"/>
                <a:gd name="connsiteY35" fmla="*/ 9545 h 10367"/>
                <a:gd name="connsiteX36" fmla="*/ 3395 w 10000"/>
                <a:gd name="connsiteY36" fmla="*/ 9554 h 10367"/>
                <a:gd name="connsiteX37" fmla="*/ 3242 w 10000"/>
                <a:gd name="connsiteY37" fmla="*/ 9554 h 10367"/>
                <a:gd name="connsiteX38" fmla="*/ 3097 w 10000"/>
                <a:gd name="connsiteY38" fmla="*/ 9518 h 10367"/>
                <a:gd name="connsiteX39" fmla="*/ 3008 w 10000"/>
                <a:gd name="connsiteY39" fmla="*/ 9417 h 10367"/>
                <a:gd name="connsiteX40" fmla="*/ 2879 w 10000"/>
                <a:gd name="connsiteY40" fmla="*/ 9408 h 10367"/>
                <a:gd name="connsiteX41" fmla="*/ 2806 w 10000"/>
                <a:gd name="connsiteY41" fmla="*/ 9490 h 10367"/>
                <a:gd name="connsiteX42" fmla="*/ 2597 w 10000"/>
                <a:gd name="connsiteY42" fmla="*/ 9472 h 10367"/>
                <a:gd name="connsiteX43" fmla="*/ 2500 w 10000"/>
                <a:gd name="connsiteY43" fmla="*/ 9582 h 10367"/>
                <a:gd name="connsiteX44" fmla="*/ 2516 w 10000"/>
                <a:gd name="connsiteY44" fmla="*/ 9691 h 10367"/>
                <a:gd name="connsiteX45" fmla="*/ 2379 w 10000"/>
                <a:gd name="connsiteY45" fmla="*/ 9846 h 10367"/>
                <a:gd name="connsiteX46" fmla="*/ 2274 w 10000"/>
                <a:gd name="connsiteY46" fmla="*/ 9874 h 10367"/>
                <a:gd name="connsiteX47" fmla="*/ 2274 w 10000"/>
                <a:gd name="connsiteY47" fmla="*/ 10011 h 10367"/>
                <a:gd name="connsiteX48" fmla="*/ 2226 w 10000"/>
                <a:gd name="connsiteY48" fmla="*/ 10120 h 10367"/>
                <a:gd name="connsiteX49" fmla="*/ 2137 w 10000"/>
                <a:gd name="connsiteY49" fmla="*/ 10230 h 10367"/>
                <a:gd name="connsiteX50" fmla="*/ 2081 w 10000"/>
                <a:gd name="connsiteY50" fmla="*/ 10157 h 10367"/>
                <a:gd name="connsiteX51" fmla="*/ 1871 w 10000"/>
                <a:gd name="connsiteY51" fmla="*/ 9938 h 10367"/>
                <a:gd name="connsiteX52" fmla="*/ 1750 w 10000"/>
                <a:gd name="connsiteY52" fmla="*/ 9993 h 10367"/>
                <a:gd name="connsiteX53" fmla="*/ 1669 w 10000"/>
                <a:gd name="connsiteY53" fmla="*/ 10120 h 10367"/>
                <a:gd name="connsiteX54" fmla="*/ 1427 w 10000"/>
                <a:gd name="connsiteY54" fmla="*/ 10157 h 10367"/>
                <a:gd name="connsiteX55" fmla="*/ 1315 w 10000"/>
                <a:gd name="connsiteY55" fmla="*/ 10093 h 10367"/>
                <a:gd name="connsiteX56" fmla="*/ 1242 w 10000"/>
                <a:gd name="connsiteY56" fmla="*/ 10011 h 10367"/>
                <a:gd name="connsiteX57" fmla="*/ 1161 w 10000"/>
                <a:gd name="connsiteY57" fmla="*/ 9929 h 10367"/>
                <a:gd name="connsiteX58" fmla="*/ 968 w 10000"/>
                <a:gd name="connsiteY58" fmla="*/ 9910 h 10367"/>
                <a:gd name="connsiteX59" fmla="*/ 895 w 10000"/>
                <a:gd name="connsiteY59" fmla="*/ 9846 h 10367"/>
                <a:gd name="connsiteX60" fmla="*/ 847 w 10000"/>
                <a:gd name="connsiteY60" fmla="*/ 9737 h 10367"/>
                <a:gd name="connsiteX61" fmla="*/ 806 w 10000"/>
                <a:gd name="connsiteY61" fmla="*/ 9682 h 10367"/>
                <a:gd name="connsiteX62" fmla="*/ 774 w 10000"/>
                <a:gd name="connsiteY62" fmla="*/ 9600 h 10367"/>
                <a:gd name="connsiteX63" fmla="*/ 685 w 10000"/>
                <a:gd name="connsiteY63" fmla="*/ 9572 h 10367"/>
                <a:gd name="connsiteX64" fmla="*/ 589 w 10000"/>
                <a:gd name="connsiteY64" fmla="*/ 9572 h 10367"/>
                <a:gd name="connsiteX65" fmla="*/ 516 w 10000"/>
                <a:gd name="connsiteY65" fmla="*/ 9545 h 10367"/>
                <a:gd name="connsiteX66" fmla="*/ 444 w 10000"/>
                <a:gd name="connsiteY66" fmla="*/ 9499 h 10367"/>
                <a:gd name="connsiteX67" fmla="*/ 323 w 10000"/>
                <a:gd name="connsiteY67" fmla="*/ 9499 h 10367"/>
                <a:gd name="connsiteX68" fmla="*/ 202 w 10000"/>
                <a:gd name="connsiteY68" fmla="*/ 9499 h 10367"/>
                <a:gd name="connsiteX69" fmla="*/ 105 w 10000"/>
                <a:gd name="connsiteY69" fmla="*/ 9445 h 10367"/>
                <a:gd name="connsiteX70" fmla="*/ 0 w 10000"/>
                <a:gd name="connsiteY70" fmla="*/ 9390 h 10367"/>
                <a:gd name="connsiteX71" fmla="*/ 32 w 10000"/>
                <a:gd name="connsiteY71" fmla="*/ 9299 h 10367"/>
                <a:gd name="connsiteX72" fmla="*/ 48 w 10000"/>
                <a:gd name="connsiteY72" fmla="*/ 9162 h 10367"/>
                <a:gd name="connsiteX73" fmla="*/ 56 w 10000"/>
                <a:gd name="connsiteY73" fmla="*/ 9052 h 10367"/>
                <a:gd name="connsiteX74" fmla="*/ 105 w 10000"/>
                <a:gd name="connsiteY74" fmla="*/ 8897 h 10367"/>
                <a:gd name="connsiteX75" fmla="*/ 105 w 10000"/>
                <a:gd name="connsiteY75" fmla="*/ 8805 h 10367"/>
                <a:gd name="connsiteX76" fmla="*/ 105 w 10000"/>
                <a:gd name="connsiteY76" fmla="*/ 8696 h 10367"/>
                <a:gd name="connsiteX77" fmla="*/ 202 w 10000"/>
                <a:gd name="connsiteY77" fmla="*/ 8595 h 10367"/>
                <a:gd name="connsiteX78" fmla="*/ 298 w 10000"/>
                <a:gd name="connsiteY78" fmla="*/ 8513 h 10367"/>
                <a:gd name="connsiteX79" fmla="*/ 315 w 10000"/>
                <a:gd name="connsiteY79" fmla="*/ 8449 h 10367"/>
                <a:gd name="connsiteX80" fmla="*/ 339 w 10000"/>
                <a:gd name="connsiteY80" fmla="*/ 8376 h 10367"/>
                <a:gd name="connsiteX81" fmla="*/ 323 w 10000"/>
                <a:gd name="connsiteY81" fmla="*/ 8294 h 10367"/>
                <a:gd name="connsiteX82" fmla="*/ 363 w 10000"/>
                <a:gd name="connsiteY82" fmla="*/ 8157 h 10367"/>
                <a:gd name="connsiteX83" fmla="*/ 435 w 10000"/>
                <a:gd name="connsiteY83" fmla="*/ 8038 h 10367"/>
                <a:gd name="connsiteX84" fmla="*/ 508 w 10000"/>
                <a:gd name="connsiteY84" fmla="*/ 7901 h 10367"/>
                <a:gd name="connsiteX85" fmla="*/ 492 w 10000"/>
                <a:gd name="connsiteY85" fmla="*/ 7773 h 10367"/>
                <a:gd name="connsiteX86" fmla="*/ 653 w 10000"/>
                <a:gd name="connsiteY86" fmla="*/ 7737 h 10367"/>
                <a:gd name="connsiteX87" fmla="*/ 806 w 10000"/>
                <a:gd name="connsiteY87" fmla="*/ 7627 h 10367"/>
                <a:gd name="connsiteX88" fmla="*/ 774 w 10000"/>
                <a:gd name="connsiteY88" fmla="*/ 7289 h 10367"/>
                <a:gd name="connsiteX89" fmla="*/ 895 w 10000"/>
                <a:gd name="connsiteY89" fmla="*/ 7189 h 10367"/>
                <a:gd name="connsiteX90" fmla="*/ 919 w 10000"/>
                <a:gd name="connsiteY90" fmla="*/ 6778 h 10367"/>
                <a:gd name="connsiteX91" fmla="*/ 823 w 10000"/>
                <a:gd name="connsiteY91" fmla="*/ 6741 h 10367"/>
                <a:gd name="connsiteX92" fmla="*/ 734 w 10000"/>
                <a:gd name="connsiteY92" fmla="*/ 6668 h 10367"/>
                <a:gd name="connsiteX93" fmla="*/ 685 w 10000"/>
                <a:gd name="connsiteY93" fmla="*/ 6522 h 10367"/>
                <a:gd name="connsiteX94" fmla="*/ 565 w 10000"/>
                <a:gd name="connsiteY94" fmla="*/ 6404 h 10367"/>
                <a:gd name="connsiteX95" fmla="*/ 492 w 10000"/>
                <a:gd name="connsiteY95" fmla="*/ 6349 h 10367"/>
                <a:gd name="connsiteX96" fmla="*/ 435 w 10000"/>
                <a:gd name="connsiteY96" fmla="*/ 6148 h 10367"/>
                <a:gd name="connsiteX97" fmla="*/ 435 w 10000"/>
                <a:gd name="connsiteY97" fmla="*/ 6047 h 10367"/>
                <a:gd name="connsiteX98" fmla="*/ 444 w 10000"/>
                <a:gd name="connsiteY98" fmla="*/ 5874 h 10367"/>
                <a:gd name="connsiteX99" fmla="*/ 435 w 10000"/>
                <a:gd name="connsiteY99" fmla="*/ 5719 h 10367"/>
                <a:gd name="connsiteX100" fmla="*/ 395 w 10000"/>
                <a:gd name="connsiteY100" fmla="*/ 5682 h 10367"/>
                <a:gd name="connsiteX101" fmla="*/ 395 w 10000"/>
                <a:gd name="connsiteY101" fmla="*/ 5600 h 10367"/>
                <a:gd name="connsiteX102" fmla="*/ 411 w 10000"/>
                <a:gd name="connsiteY102" fmla="*/ 5499 h 10367"/>
                <a:gd name="connsiteX103" fmla="*/ 363 w 10000"/>
                <a:gd name="connsiteY103" fmla="*/ 5435 h 10367"/>
                <a:gd name="connsiteX104" fmla="*/ 250 w 10000"/>
                <a:gd name="connsiteY104" fmla="*/ 5271 h 10367"/>
                <a:gd name="connsiteX105" fmla="*/ 339 w 10000"/>
                <a:gd name="connsiteY105" fmla="*/ 5353 h 10367"/>
                <a:gd name="connsiteX106" fmla="*/ 121 w 10000"/>
                <a:gd name="connsiteY106" fmla="*/ 5143 h 10367"/>
                <a:gd name="connsiteX107" fmla="*/ 73 w 10000"/>
                <a:gd name="connsiteY107" fmla="*/ 4979 h 10367"/>
                <a:gd name="connsiteX108" fmla="*/ 177 w 10000"/>
                <a:gd name="connsiteY108" fmla="*/ 4970 h 10367"/>
                <a:gd name="connsiteX109" fmla="*/ 274 w 10000"/>
                <a:gd name="connsiteY109" fmla="*/ 4970 h 10367"/>
                <a:gd name="connsiteX110" fmla="*/ 419 w 10000"/>
                <a:gd name="connsiteY110" fmla="*/ 4942 h 10367"/>
                <a:gd name="connsiteX111" fmla="*/ 629 w 10000"/>
                <a:gd name="connsiteY111" fmla="*/ 4942 h 10367"/>
                <a:gd name="connsiteX112" fmla="*/ 750 w 10000"/>
                <a:gd name="connsiteY112" fmla="*/ 4833 h 10367"/>
                <a:gd name="connsiteX113" fmla="*/ 895 w 10000"/>
                <a:gd name="connsiteY113" fmla="*/ 4805 h 10367"/>
                <a:gd name="connsiteX114" fmla="*/ 879 w 10000"/>
                <a:gd name="connsiteY114" fmla="*/ 4614 h 10367"/>
                <a:gd name="connsiteX115" fmla="*/ 1048 w 10000"/>
                <a:gd name="connsiteY115" fmla="*/ 4614 h 10367"/>
                <a:gd name="connsiteX116" fmla="*/ 1306 w 10000"/>
                <a:gd name="connsiteY116" fmla="*/ 4458 h 10367"/>
                <a:gd name="connsiteX117" fmla="*/ 1460 w 10000"/>
                <a:gd name="connsiteY117" fmla="*/ 4449 h 10367"/>
                <a:gd name="connsiteX118" fmla="*/ 1573 w 10000"/>
                <a:gd name="connsiteY118" fmla="*/ 4504 h 10367"/>
                <a:gd name="connsiteX119" fmla="*/ 1766 w 10000"/>
                <a:gd name="connsiteY119" fmla="*/ 4504 h 10367"/>
                <a:gd name="connsiteX120" fmla="*/ 1871 w 10000"/>
                <a:gd name="connsiteY120" fmla="*/ 4559 h 10367"/>
                <a:gd name="connsiteX121" fmla="*/ 2056 w 10000"/>
                <a:gd name="connsiteY121" fmla="*/ 4586 h 10367"/>
                <a:gd name="connsiteX122" fmla="*/ 2137 w 10000"/>
                <a:gd name="connsiteY122" fmla="*/ 4449 h 10367"/>
                <a:gd name="connsiteX123" fmla="*/ 2258 w 10000"/>
                <a:gd name="connsiteY123" fmla="*/ 4477 h 10367"/>
                <a:gd name="connsiteX124" fmla="*/ 2371 w 10000"/>
                <a:gd name="connsiteY124" fmla="*/ 4367 h 10367"/>
                <a:gd name="connsiteX125" fmla="*/ 2589 w 10000"/>
                <a:gd name="connsiteY125" fmla="*/ 4294 h 10367"/>
                <a:gd name="connsiteX126" fmla="*/ 2782 w 10000"/>
                <a:gd name="connsiteY126" fmla="*/ 4148 h 10367"/>
                <a:gd name="connsiteX127" fmla="*/ 2855 w 10000"/>
                <a:gd name="connsiteY127" fmla="*/ 4075 h 10367"/>
                <a:gd name="connsiteX128" fmla="*/ 2863 w 10000"/>
                <a:gd name="connsiteY128" fmla="*/ 3956 h 10367"/>
                <a:gd name="connsiteX129" fmla="*/ 2960 w 10000"/>
                <a:gd name="connsiteY129" fmla="*/ 3856 h 10367"/>
                <a:gd name="connsiteX130" fmla="*/ 2984 w 10000"/>
                <a:gd name="connsiteY130" fmla="*/ 3737 h 10367"/>
                <a:gd name="connsiteX131" fmla="*/ 3000 w 10000"/>
                <a:gd name="connsiteY131" fmla="*/ 3582 h 10367"/>
                <a:gd name="connsiteX132" fmla="*/ 3073 w 10000"/>
                <a:gd name="connsiteY132" fmla="*/ 3435 h 10367"/>
                <a:gd name="connsiteX133" fmla="*/ 3105 w 10000"/>
                <a:gd name="connsiteY133" fmla="*/ 3299 h 10367"/>
                <a:gd name="connsiteX134" fmla="*/ 3153 w 10000"/>
                <a:gd name="connsiteY134" fmla="*/ 3189 h 10367"/>
                <a:gd name="connsiteX135" fmla="*/ 3177 w 10000"/>
                <a:gd name="connsiteY135" fmla="*/ 3061 h 10367"/>
                <a:gd name="connsiteX136" fmla="*/ 3290 w 10000"/>
                <a:gd name="connsiteY136" fmla="*/ 2997 h 10367"/>
                <a:gd name="connsiteX137" fmla="*/ 3363 w 10000"/>
                <a:gd name="connsiteY137" fmla="*/ 2860 h 10367"/>
                <a:gd name="connsiteX138" fmla="*/ 3339 w 10000"/>
                <a:gd name="connsiteY138" fmla="*/ 2751 h 10367"/>
                <a:gd name="connsiteX139" fmla="*/ 3290 w 10000"/>
                <a:gd name="connsiteY139" fmla="*/ 2614 h 10367"/>
                <a:gd name="connsiteX140" fmla="*/ 3250 w 10000"/>
                <a:gd name="connsiteY140" fmla="*/ 2477 h 10367"/>
                <a:gd name="connsiteX141" fmla="*/ 3290 w 10000"/>
                <a:gd name="connsiteY141" fmla="*/ 2312 h 10367"/>
                <a:gd name="connsiteX142" fmla="*/ 3371 w 10000"/>
                <a:gd name="connsiteY142" fmla="*/ 2285 h 10367"/>
                <a:gd name="connsiteX143" fmla="*/ 3516 w 10000"/>
                <a:gd name="connsiteY143" fmla="*/ 2130 h 10367"/>
                <a:gd name="connsiteX144" fmla="*/ 3661 w 10000"/>
                <a:gd name="connsiteY144" fmla="*/ 2148 h 10367"/>
                <a:gd name="connsiteX145" fmla="*/ 3806 w 10000"/>
                <a:gd name="connsiteY145" fmla="*/ 2047 h 10367"/>
                <a:gd name="connsiteX146" fmla="*/ 3831 w 10000"/>
                <a:gd name="connsiteY146" fmla="*/ 1883 h 10367"/>
                <a:gd name="connsiteX147" fmla="*/ 3976 w 10000"/>
                <a:gd name="connsiteY147" fmla="*/ 1801 h 10367"/>
                <a:gd name="connsiteX148" fmla="*/ 4040 w 10000"/>
                <a:gd name="connsiteY148" fmla="*/ 1682 h 10367"/>
                <a:gd name="connsiteX149" fmla="*/ 4121 w 10000"/>
                <a:gd name="connsiteY149" fmla="*/ 1609 h 10367"/>
                <a:gd name="connsiteX150" fmla="*/ 4121 w 10000"/>
                <a:gd name="connsiteY150" fmla="*/ 1225 h 10367"/>
                <a:gd name="connsiteX151" fmla="*/ 4169 w 10000"/>
                <a:gd name="connsiteY151" fmla="*/ 1061 h 10367"/>
                <a:gd name="connsiteX152" fmla="*/ 4194 w 10000"/>
                <a:gd name="connsiteY152" fmla="*/ 924 h 10367"/>
                <a:gd name="connsiteX153" fmla="*/ 4242 w 10000"/>
                <a:gd name="connsiteY153" fmla="*/ 760 h 10367"/>
                <a:gd name="connsiteX154" fmla="*/ 4290 w 10000"/>
                <a:gd name="connsiteY154" fmla="*/ 696 h 10367"/>
                <a:gd name="connsiteX155" fmla="*/ 4355 w 10000"/>
                <a:gd name="connsiteY155" fmla="*/ 641 h 10367"/>
                <a:gd name="connsiteX156" fmla="*/ 4387 w 10000"/>
                <a:gd name="connsiteY156" fmla="*/ 376 h 10367"/>
                <a:gd name="connsiteX157" fmla="*/ 4645 w 10000"/>
                <a:gd name="connsiteY157" fmla="*/ 367 h 10367"/>
                <a:gd name="connsiteX158" fmla="*/ 4742 w 10000"/>
                <a:gd name="connsiteY158" fmla="*/ 568 h 10367"/>
                <a:gd name="connsiteX159" fmla="*/ 4839 w 10000"/>
                <a:gd name="connsiteY159" fmla="*/ 650 h 10367"/>
                <a:gd name="connsiteX160" fmla="*/ 4960 w 10000"/>
                <a:gd name="connsiteY160" fmla="*/ 732 h 10367"/>
                <a:gd name="connsiteX161" fmla="*/ 5081 w 10000"/>
                <a:gd name="connsiteY161" fmla="*/ 751 h 10367"/>
                <a:gd name="connsiteX162" fmla="*/ 5202 w 10000"/>
                <a:gd name="connsiteY162" fmla="*/ 732 h 10367"/>
                <a:gd name="connsiteX163" fmla="*/ 5274 w 10000"/>
                <a:gd name="connsiteY163" fmla="*/ 897 h 10367"/>
                <a:gd name="connsiteX164" fmla="*/ 5403 w 10000"/>
                <a:gd name="connsiteY164" fmla="*/ 842 h 10367"/>
                <a:gd name="connsiteX165" fmla="*/ 5500 w 10000"/>
                <a:gd name="connsiteY165" fmla="*/ 842 h 10367"/>
                <a:gd name="connsiteX166" fmla="*/ 5597 w 10000"/>
                <a:gd name="connsiteY166" fmla="*/ 751 h 10367"/>
                <a:gd name="connsiteX167" fmla="*/ 5734 w 10000"/>
                <a:gd name="connsiteY167" fmla="*/ 723 h 10367"/>
                <a:gd name="connsiteX168" fmla="*/ 5831 w 10000"/>
                <a:gd name="connsiteY168" fmla="*/ 705 h 10367"/>
                <a:gd name="connsiteX169" fmla="*/ 5911 w 10000"/>
                <a:gd name="connsiteY169" fmla="*/ 668 h 10367"/>
                <a:gd name="connsiteX170" fmla="*/ 6024 w 10000"/>
                <a:gd name="connsiteY170" fmla="*/ 678 h 10367"/>
                <a:gd name="connsiteX171" fmla="*/ 6145 w 10000"/>
                <a:gd name="connsiteY171" fmla="*/ 678 h 10367"/>
                <a:gd name="connsiteX172" fmla="*/ 6226 w 10000"/>
                <a:gd name="connsiteY172" fmla="*/ 787 h 10367"/>
                <a:gd name="connsiteX173" fmla="*/ 6250 w 10000"/>
                <a:gd name="connsiteY173" fmla="*/ 924 h 10367"/>
                <a:gd name="connsiteX174" fmla="*/ 6363 w 10000"/>
                <a:gd name="connsiteY174" fmla="*/ 833 h 10367"/>
                <a:gd name="connsiteX175" fmla="*/ 6444 w 10000"/>
                <a:gd name="connsiteY175" fmla="*/ 678 h 10367"/>
                <a:gd name="connsiteX176" fmla="*/ 6532 w 10000"/>
                <a:gd name="connsiteY176" fmla="*/ 723 h 10367"/>
                <a:gd name="connsiteX177" fmla="*/ 6581 w 10000"/>
                <a:gd name="connsiteY177" fmla="*/ 805 h 10367"/>
                <a:gd name="connsiteX178" fmla="*/ 6653 w 10000"/>
                <a:gd name="connsiteY178" fmla="*/ 860 h 10367"/>
                <a:gd name="connsiteX179" fmla="*/ 6750 w 10000"/>
                <a:gd name="connsiteY179" fmla="*/ 997 h 10367"/>
                <a:gd name="connsiteX180" fmla="*/ 6758 w 10000"/>
                <a:gd name="connsiteY180" fmla="*/ 1162 h 10367"/>
                <a:gd name="connsiteX181" fmla="*/ 6855 w 10000"/>
                <a:gd name="connsiteY181" fmla="*/ 1171 h 10367"/>
                <a:gd name="connsiteX182" fmla="*/ 6976 w 10000"/>
                <a:gd name="connsiteY182" fmla="*/ 1271 h 10367"/>
                <a:gd name="connsiteX183" fmla="*/ 6944 w 10000"/>
                <a:gd name="connsiteY183" fmla="*/ 1408 h 10367"/>
                <a:gd name="connsiteX184" fmla="*/ 6976 w 10000"/>
                <a:gd name="connsiteY184" fmla="*/ 1582 h 10367"/>
                <a:gd name="connsiteX185" fmla="*/ 6952 w 10000"/>
                <a:gd name="connsiteY185" fmla="*/ 1664 h 10367"/>
                <a:gd name="connsiteX186" fmla="*/ 7089 w 10000"/>
                <a:gd name="connsiteY186" fmla="*/ 1883 h 10367"/>
                <a:gd name="connsiteX187" fmla="*/ 7161 w 10000"/>
                <a:gd name="connsiteY187" fmla="*/ 1929 h 10367"/>
                <a:gd name="connsiteX188" fmla="*/ 7234 w 10000"/>
                <a:gd name="connsiteY188" fmla="*/ 2038 h 10367"/>
                <a:gd name="connsiteX189" fmla="*/ 7363 w 10000"/>
                <a:gd name="connsiteY189" fmla="*/ 2020 h 10367"/>
                <a:gd name="connsiteX190" fmla="*/ 7460 w 10000"/>
                <a:gd name="connsiteY190" fmla="*/ 1938 h 10367"/>
                <a:gd name="connsiteX191" fmla="*/ 7573 w 10000"/>
                <a:gd name="connsiteY191" fmla="*/ 1938 h 10367"/>
                <a:gd name="connsiteX192" fmla="*/ 7653 w 10000"/>
                <a:gd name="connsiteY192" fmla="*/ 1993 h 10367"/>
                <a:gd name="connsiteX193" fmla="*/ 7863 w 10000"/>
                <a:gd name="connsiteY193" fmla="*/ 1965 h 10367"/>
                <a:gd name="connsiteX194" fmla="*/ 7960 w 10000"/>
                <a:gd name="connsiteY194" fmla="*/ 1874 h 10367"/>
                <a:gd name="connsiteX195" fmla="*/ 8016 w 10000"/>
                <a:gd name="connsiteY195" fmla="*/ 1746 h 10367"/>
                <a:gd name="connsiteX196" fmla="*/ 8056 w 10000"/>
                <a:gd name="connsiteY196" fmla="*/ 1627 h 10367"/>
                <a:gd name="connsiteX197" fmla="*/ 8056 w 10000"/>
                <a:gd name="connsiteY197" fmla="*/ 1490 h 10367"/>
                <a:gd name="connsiteX198" fmla="*/ 8177 w 10000"/>
                <a:gd name="connsiteY198" fmla="*/ 1280 h 10367"/>
                <a:gd name="connsiteX199" fmla="*/ 8306 w 10000"/>
                <a:gd name="connsiteY199" fmla="*/ 1235 h 10367"/>
                <a:gd name="connsiteX200" fmla="*/ 8347 w 10000"/>
                <a:gd name="connsiteY200" fmla="*/ 1171 h 10367"/>
                <a:gd name="connsiteX201" fmla="*/ 8403 w 10000"/>
                <a:gd name="connsiteY201" fmla="*/ 1171 h 10367"/>
                <a:gd name="connsiteX202" fmla="*/ 8476 w 10000"/>
                <a:gd name="connsiteY202" fmla="*/ 1189 h 10367"/>
                <a:gd name="connsiteX203" fmla="*/ 8516 w 10000"/>
                <a:gd name="connsiteY203" fmla="*/ 1061 h 10367"/>
                <a:gd name="connsiteX204" fmla="*/ 8597 w 10000"/>
                <a:gd name="connsiteY204" fmla="*/ 970 h 10367"/>
                <a:gd name="connsiteX205" fmla="*/ 8621 w 10000"/>
                <a:gd name="connsiteY205" fmla="*/ 833 h 10367"/>
                <a:gd name="connsiteX206" fmla="*/ 8831 w 10000"/>
                <a:gd name="connsiteY206" fmla="*/ 778 h 10367"/>
                <a:gd name="connsiteX207" fmla="*/ 9032 w 10000"/>
                <a:gd name="connsiteY207" fmla="*/ 530 h 10367"/>
                <a:gd name="connsiteX208" fmla="*/ 9200 w 10000"/>
                <a:gd name="connsiteY208" fmla="*/ 518 h 10367"/>
                <a:gd name="connsiteX209" fmla="*/ 9329 w 10000"/>
                <a:gd name="connsiteY209" fmla="*/ 348 h 10367"/>
                <a:gd name="connsiteX210" fmla="*/ 9143 w 10000"/>
                <a:gd name="connsiteY210" fmla="*/ 293 h 10367"/>
                <a:gd name="connsiteX211" fmla="*/ 9172 w 10000"/>
                <a:gd name="connsiteY211" fmla="*/ 148 h 10367"/>
                <a:gd name="connsiteX212" fmla="*/ 9237 w 10000"/>
                <a:gd name="connsiteY212" fmla="*/ 4 h 10367"/>
                <a:gd name="connsiteX213" fmla="*/ 9559 w 10000"/>
                <a:gd name="connsiteY213" fmla="*/ 964 h 10367"/>
                <a:gd name="connsiteX214" fmla="*/ 8903 w 10000"/>
                <a:gd name="connsiteY214" fmla="*/ 1609 h 10367"/>
                <a:gd name="connsiteX215" fmla="*/ 8927 w 10000"/>
                <a:gd name="connsiteY215" fmla="*/ 1691 h 10367"/>
                <a:gd name="connsiteX216" fmla="*/ 8976 w 10000"/>
                <a:gd name="connsiteY216" fmla="*/ 1819 h 10367"/>
                <a:gd name="connsiteX217" fmla="*/ 9000 w 10000"/>
                <a:gd name="connsiteY217" fmla="*/ 1901 h 10367"/>
                <a:gd name="connsiteX218" fmla="*/ 9105 w 10000"/>
                <a:gd name="connsiteY218" fmla="*/ 1938 h 10367"/>
                <a:gd name="connsiteX219" fmla="*/ 9097 w 10000"/>
                <a:gd name="connsiteY219" fmla="*/ 2175 h 10367"/>
                <a:gd name="connsiteX220" fmla="*/ 9105 w 10000"/>
                <a:gd name="connsiteY220" fmla="*/ 2257 h 10367"/>
                <a:gd name="connsiteX221" fmla="*/ 9105 w 10000"/>
                <a:gd name="connsiteY221" fmla="*/ 2367 h 10367"/>
                <a:gd name="connsiteX222" fmla="*/ 9129 w 10000"/>
                <a:gd name="connsiteY222" fmla="*/ 2458 h 10367"/>
                <a:gd name="connsiteX223" fmla="*/ 9242 w 10000"/>
                <a:gd name="connsiteY223" fmla="*/ 2513 h 10367"/>
                <a:gd name="connsiteX224" fmla="*/ 9202 w 10000"/>
                <a:gd name="connsiteY224" fmla="*/ 2614 h 10367"/>
                <a:gd name="connsiteX225" fmla="*/ 9266 w 10000"/>
                <a:gd name="connsiteY225" fmla="*/ 2723 h 10367"/>
                <a:gd name="connsiteX226" fmla="*/ 9266 w 10000"/>
                <a:gd name="connsiteY226" fmla="*/ 2814 h 10367"/>
                <a:gd name="connsiteX227" fmla="*/ 9290 w 10000"/>
                <a:gd name="connsiteY227" fmla="*/ 2924 h 10367"/>
                <a:gd name="connsiteX228" fmla="*/ 9363 w 10000"/>
                <a:gd name="connsiteY228" fmla="*/ 2997 h 10367"/>
                <a:gd name="connsiteX229" fmla="*/ 9363 w 10000"/>
                <a:gd name="connsiteY229" fmla="*/ 3006 h 10367"/>
                <a:gd name="connsiteX230" fmla="*/ 9347 w 10000"/>
                <a:gd name="connsiteY230" fmla="*/ 3134 h 10367"/>
                <a:gd name="connsiteX231" fmla="*/ 9347 w 10000"/>
                <a:gd name="connsiteY231" fmla="*/ 3253 h 10367"/>
                <a:gd name="connsiteX232" fmla="*/ 9411 w 10000"/>
                <a:gd name="connsiteY232" fmla="*/ 3463 h 10367"/>
                <a:gd name="connsiteX233" fmla="*/ 9710 w 10000"/>
                <a:gd name="connsiteY233" fmla="*/ 3490 h 10367"/>
                <a:gd name="connsiteX234" fmla="*/ 9782 w 10000"/>
                <a:gd name="connsiteY234" fmla="*/ 3691 h 10367"/>
                <a:gd name="connsiteX235" fmla="*/ 9782 w 10000"/>
                <a:gd name="connsiteY235" fmla="*/ 3883 h 10367"/>
                <a:gd name="connsiteX236" fmla="*/ 9806 w 10000"/>
                <a:gd name="connsiteY236" fmla="*/ 4075 h 10367"/>
                <a:gd name="connsiteX237" fmla="*/ 9927 w 10000"/>
                <a:gd name="connsiteY237" fmla="*/ 4184 h 10367"/>
                <a:gd name="connsiteX238" fmla="*/ 9968 w 10000"/>
                <a:gd name="connsiteY238" fmla="*/ 4458 h 10367"/>
                <a:gd name="connsiteX239" fmla="*/ 10000 w 10000"/>
                <a:gd name="connsiteY239" fmla="*/ 4641 h 10367"/>
                <a:gd name="connsiteX240" fmla="*/ 9927 w 10000"/>
                <a:gd name="connsiteY240" fmla="*/ 4833 h 10367"/>
                <a:gd name="connsiteX241" fmla="*/ 9992 w 10000"/>
                <a:gd name="connsiteY241" fmla="*/ 4897 h 10367"/>
                <a:gd name="connsiteX242" fmla="*/ 9798 w 10000"/>
                <a:gd name="connsiteY242" fmla="*/ 4970 h 10367"/>
                <a:gd name="connsiteX243" fmla="*/ 9677 w 10000"/>
                <a:gd name="connsiteY243" fmla="*/ 5152 h 10367"/>
                <a:gd name="connsiteX244" fmla="*/ 9629 w 10000"/>
                <a:gd name="connsiteY244" fmla="*/ 5262 h 10367"/>
                <a:gd name="connsiteX245" fmla="*/ 9532 w 10000"/>
                <a:gd name="connsiteY245" fmla="*/ 5426 h 10367"/>
                <a:gd name="connsiteX246" fmla="*/ 9419 w 10000"/>
                <a:gd name="connsiteY246" fmla="*/ 5408 h 10367"/>
                <a:gd name="connsiteX247" fmla="*/ 9274 w 10000"/>
                <a:gd name="connsiteY247" fmla="*/ 5518 h 10367"/>
                <a:gd name="connsiteX248" fmla="*/ 9266 w 10000"/>
                <a:gd name="connsiteY248" fmla="*/ 5627 h 10367"/>
                <a:gd name="connsiteX249" fmla="*/ 9145 w 10000"/>
                <a:gd name="connsiteY249" fmla="*/ 5682 h 10367"/>
                <a:gd name="connsiteX250" fmla="*/ 9024 w 10000"/>
                <a:gd name="connsiteY250" fmla="*/ 5700 h 10367"/>
                <a:gd name="connsiteX251" fmla="*/ 8960 w 10000"/>
                <a:gd name="connsiteY251" fmla="*/ 5755 h 10367"/>
                <a:gd name="connsiteX252" fmla="*/ 8831 w 10000"/>
                <a:gd name="connsiteY252" fmla="*/ 5764 h 10367"/>
                <a:gd name="connsiteX253" fmla="*/ 8718 w 10000"/>
                <a:gd name="connsiteY253" fmla="*/ 5737 h 10367"/>
                <a:gd name="connsiteX254" fmla="*/ 8597 w 10000"/>
                <a:gd name="connsiteY254" fmla="*/ 5755 h 10367"/>
                <a:gd name="connsiteX255" fmla="*/ 8548 w 10000"/>
                <a:gd name="connsiteY255" fmla="*/ 5837 h 10367"/>
                <a:gd name="connsiteX256" fmla="*/ 8468 w 10000"/>
                <a:gd name="connsiteY256" fmla="*/ 5901 h 10367"/>
                <a:gd name="connsiteX257" fmla="*/ 8468 w 10000"/>
                <a:gd name="connsiteY257" fmla="*/ 6066 h 10367"/>
                <a:gd name="connsiteX258" fmla="*/ 8476 w 10000"/>
                <a:gd name="connsiteY258" fmla="*/ 6148 h 10367"/>
                <a:gd name="connsiteX259" fmla="*/ 8492 w 10000"/>
                <a:gd name="connsiteY259" fmla="*/ 6257 h 10367"/>
                <a:gd name="connsiteX260" fmla="*/ 8427 w 10000"/>
                <a:gd name="connsiteY260" fmla="*/ 6330 h 10367"/>
                <a:gd name="connsiteX261" fmla="*/ 8395 w 10000"/>
                <a:gd name="connsiteY261" fmla="*/ 6394 h 10367"/>
                <a:gd name="connsiteX262" fmla="*/ 8355 w 10000"/>
                <a:gd name="connsiteY262" fmla="*/ 6449 h 10367"/>
                <a:gd name="connsiteX263" fmla="*/ 8258 w 10000"/>
                <a:gd name="connsiteY263" fmla="*/ 6504 h 10367"/>
                <a:gd name="connsiteX264" fmla="*/ 8185 w 10000"/>
                <a:gd name="connsiteY264" fmla="*/ 6577 h 10367"/>
                <a:gd name="connsiteX265" fmla="*/ 8137 w 10000"/>
                <a:gd name="connsiteY265" fmla="*/ 6614 h 10367"/>
                <a:gd name="connsiteX266" fmla="*/ 8040 w 10000"/>
                <a:gd name="connsiteY266" fmla="*/ 6668 h 10367"/>
                <a:gd name="connsiteX267" fmla="*/ 8032 w 10000"/>
                <a:gd name="connsiteY267" fmla="*/ 6796 h 10367"/>
                <a:gd name="connsiteX268" fmla="*/ 8056 w 10000"/>
                <a:gd name="connsiteY268" fmla="*/ 6878 h 10367"/>
                <a:gd name="connsiteX269" fmla="*/ 8032 w 10000"/>
                <a:gd name="connsiteY269" fmla="*/ 6997 h 10367"/>
                <a:gd name="connsiteX270" fmla="*/ 7911 w 10000"/>
                <a:gd name="connsiteY270" fmla="*/ 7025 h 10367"/>
                <a:gd name="connsiteX271" fmla="*/ 7774 w 10000"/>
                <a:gd name="connsiteY271" fmla="*/ 7079 h 10367"/>
                <a:gd name="connsiteX272" fmla="*/ 7532 w 10000"/>
                <a:gd name="connsiteY272" fmla="*/ 7107 h 10367"/>
                <a:gd name="connsiteX273" fmla="*/ 7476 w 10000"/>
                <a:gd name="connsiteY273" fmla="*/ 7180 h 10367"/>
                <a:gd name="connsiteX274" fmla="*/ 7363 w 10000"/>
                <a:gd name="connsiteY274" fmla="*/ 7189 h 10367"/>
                <a:gd name="connsiteX275" fmla="*/ 7234 w 10000"/>
                <a:gd name="connsiteY275" fmla="*/ 7207 h 10367"/>
                <a:gd name="connsiteX276" fmla="*/ 7048 w 10000"/>
                <a:gd name="connsiteY276" fmla="*/ 7262 h 10367"/>
                <a:gd name="connsiteX277" fmla="*/ 6903 w 10000"/>
                <a:gd name="connsiteY277" fmla="*/ 7244 h 10367"/>
                <a:gd name="connsiteX278" fmla="*/ 6758 w 10000"/>
                <a:gd name="connsiteY278" fmla="*/ 7271 h 10367"/>
                <a:gd name="connsiteX279" fmla="*/ 6581 w 10000"/>
                <a:gd name="connsiteY279" fmla="*/ 7244 h 10367"/>
                <a:gd name="connsiteX280" fmla="*/ 6508 w 10000"/>
                <a:gd name="connsiteY280" fmla="*/ 7152 h 10367"/>
                <a:gd name="connsiteX281" fmla="*/ 6363 w 10000"/>
                <a:gd name="connsiteY281" fmla="*/ 7134 h 10367"/>
                <a:gd name="connsiteX282" fmla="*/ 6274 w 10000"/>
                <a:gd name="connsiteY282" fmla="*/ 7216 h 10367"/>
                <a:gd name="connsiteX283" fmla="*/ 6202 w 10000"/>
                <a:gd name="connsiteY283" fmla="*/ 7326 h 10367"/>
                <a:gd name="connsiteX284" fmla="*/ 6250 w 10000"/>
                <a:gd name="connsiteY284" fmla="*/ 7454 h 10367"/>
                <a:gd name="connsiteX285" fmla="*/ 6315 w 10000"/>
                <a:gd name="connsiteY285" fmla="*/ 7481 h 10367"/>
                <a:gd name="connsiteX286" fmla="*/ 6347 w 10000"/>
                <a:gd name="connsiteY286" fmla="*/ 7545 h 10367"/>
                <a:gd name="connsiteX287" fmla="*/ 6387 w 10000"/>
                <a:gd name="connsiteY287" fmla="*/ 7655 h 10367"/>
                <a:gd name="connsiteX288" fmla="*/ 6347 w 10000"/>
                <a:gd name="connsiteY288" fmla="*/ 7764 h 10367"/>
                <a:gd name="connsiteX289" fmla="*/ 6363 w 10000"/>
                <a:gd name="connsiteY289" fmla="*/ 7892 h 10367"/>
                <a:gd name="connsiteX290" fmla="*/ 6363 w 10000"/>
                <a:gd name="connsiteY290" fmla="*/ 8029 h 10367"/>
                <a:gd name="connsiteX291" fmla="*/ 6387 w 10000"/>
                <a:gd name="connsiteY291" fmla="*/ 8166 h 10367"/>
                <a:gd name="connsiteX292" fmla="*/ 6460 w 10000"/>
                <a:gd name="connsiteY292" fmla="*/ 8276 h 10367"/>
                <a:gd name="connsiteX293" fmla="*/ 6508 w 10000"/>
                <a:gd name="connsiteY293" fmla="*/ 8385 h 10367"/>
                <a:gd name="connsiteX294" fmla="*/ 6516 w 10000"/>
                <a:gd name="connsiteY294" fmla="*/ 8531 h 10367"/>
                <a:gd name="connsiteX295" fmla="*/ 6508 w 10000"/>
                <a:gd name="connsiteY295" fmla="*/ 8687 h 10367"/>
                <a:gd name="connsiteX296" fmla="*/ 6508 w 10000"/>
                <a:gd name="connsiteY296" fmla="*/ 8833 h 10367"/>
                <a:gd name="connsiteX0" fmla="*/ 6508 w 10000"/>
                <a:gd name="connsiteY0" fmla="*/ 8833 h 10367"/>
                <a:gd name="connsiteX1" fmla="*/ 6726 w 10000"/>
                <a:gd name="connsiteY1" fmla="*/ 8906 h 10367"/>
                <a:gd name="connsiteX2" fmla="*/ 6798 w 10000"/>
                <a:gd name="connsiteY2" fmla="*/ 9043 h 10367"/>
                <a:gd name="connsiteX3" fmla="*/ 6968 w 10000"/>
                <a:gd name="connsiteY3" fmla="*/ 9134 h 10367"/>
                <a:gd name="connsiteX4" fmla="*/ 7048 w 10000"/>
                <a:gd name="connsiteY4" fmla="*/ 9216 h 10367"/>
                <a:gd name="connsiteX5" fmla="*/ 7073 w 10000"/>
                <a:gd name="connsiteY5" fmla="*/ 9299 h 10367"/>
                <a:gd name="connsiteX6" fmla="*/ 7169 w 10000"/>
                <a:gd name="connsiteY6" fmla="*/ 9435 h 10367"/>
                <a:gd name="connsiteX7" fmla="*/ 7097 w 10000"/>
                <a:gd name="connsiteY7" fmla="*/ 9563 h 10367"/>
                <a:gd name="connsiteX8" fmla="*/ 7016 w 10000"/>
                <a:gd name="connsiteY8" fmla="*/ 9709 h 10367"/>
                <a:gd name="connsiteX9" fmla="*/ 6903 w 10000"/>
                <a:gd name="connsiteY9" fmla="*/ 9846 h 10367"/>
                <a:gd name="connsiteX10" fmla="*/ 6806 w 10000"/>
                <a:gd name="connsiteY10" fmla="*/ 9837 h 10367"/>
                <a:gd name="connsiteX11" fmla="*/ 6677 w 10000"/>
                <a:gd name="connsiteY11" fmla="*/ 9874 h 10367"/>
                <a:gd name="connsiteX12" fmla="*/ 6540 w 10000"/>
                <a:gd name="connsiteY12" fmla="*/ 9956 h 10367"/>
                <a:gd name="connsiteX13" fmla="*/ 6419 w 10000"/>
                <a:gd name="connsiteY13" fmla="*/ 10002 h 10367"/>
                <a:gd name="connsiteX14" fmla="*/ 6347 w 10000"/>
                <a:gd name="connsiteY14" fmla="*/ 9974 h 10367"/>
                <a:gd name="connsiteX15" fmla="*/ 6194 w 10000"/>
                <a:gd name="connsiteY15" fmla="*/ 9983 h 10367"/>
                <a:gd name="connsiteX16" fmla="*/ 6097 w 10000"/>
                <a:gd name="connsiteY16" fmla="*/ 10002 h 10367"/>
                <a:gd name="connsiteX17" fmla="*/ 5879 w 10000"/>
                <a:gd name="connsiteY17" fmla="*/ 10093 h 10367"/>
                <a:gd name="connsiteX18" fmla="*/ 5782 w 10000"/>
                <a:gd name="connsiteY18" fmla="*/ 10102 h 10367"/>
                <a:gd name="connsiteX19" fmla="*/ 5661 w 10000"/>
                <a:gd name="connsiteY19" fmla="*/ 10203 h 10367"/>
                <a:gd name="connsiteX20" fmla="*/ 5573 w 10000"/>
                <a:gd name="connsiteY20" fmla="*/ 10203 h 10367"/>
                <a:gd name="connsiteX21" fmla="*/ 5516 w 10000"/>
                <a:gd name="connsiteY21" fmla="*/ 10285 h 10367"/>
                <a:gd name="connsiteX22" fmla="*/ 5395 w 10000"/>
                <a:gd name="connsiteY22" fmla="*/ 10340 h 10367"/>
                <a:gd name="connsiteX23" fmla="*/ 5274 w 10000"/>
                <a:gd name="connsiteY23" fmla="*/ 10367 h 10367"/>
                <a:gd name="connsiteX24" fmla="*/ 5202 w 10000"/>
                <a:gd name="connsiteY24" fmla="*/ 10267 h 10367"/>
                <a:gd name="connsiteX25" fmla="*/ 5202 w 10000"/>
                <a:gd name="connsiteY25" fmla="*/ 10011 h 10367"/>
                <a:gd name="connsiteX26" fmla="*/ 4968 w 10000"/>
                <a:gd name="connsiteY26" fmla="*/ 9993 h 10367"/>
                <a:gd name="connsiteX27" fmla="*/ 4871 w 10000"/>
                <a:gd name="connsiteY27" fmla="*/ 9929 h 10367"/>
                <a:gd name="connsiteX28" fmla="*/ 4750 w 10000"/>
                <a:gd name="connsiteY28" fmla="*/ 9801 h 10367"/>
                <a:gd name="connsiteX29" fmla="*/ 4629 w 10000"/>
                <a:gd name="connsiteY29" fmla="*/ 9773 h 10367"/>
                <a:gd name="connsiteX30" fmla="*/ 4500 w 10000"/>
                <a:gd name="connsiteY30" fmla="*/ 9773 h 10367"/>
                <a:gd name="connsiteX31" fmla="*/ 4339 w 10000"/>
                <a:gd name="connsiteY31" fmla="*/ 9682 h 10367"/>
                <a:gd name="connsiteX32" fmla="*/ 4024 w 10000"/>
                <a:gd name="connsiteY32" fmla="*/ 9691 h 10367"/>
                <a:gd name="connsiteX33" fmla="*/ 3831 w 10000"/>
                <a:gd name="connsiteY33" fmla="*/ 9600 h 10367"/>
                <a:gd name="connsiteX34" fmla="*/ 3613 w 10000"/>
                <a:gd name="connsiteY34" fmla="*/ 9609 h 10367"/>
                <a:gd name="connsiteX35" fmla="*/ 3516 w 10000"/>
                <a:gd name="connsiteY35" fmla="*/ 9545 h 10367"/>
                <a:gd name="connsiteX36" fmla="*/ 3395 w 10000"/>
                <a:gd name="connsiteY36" fmla="*/ 9554 h 10367"/>
                <a:gd name="connsiteX37" fmla="*/ 3242 w 10000"/>
                <a:gd name="connsiteY37" fmla="*/ 9554 h 10367"/>
                <a:gd name="connsiteX38" fmla="*/ 3097 w 10000"/>
                <a:gd name="connsiteY38" fmla="*/ 9518 h 10367"/>
                <a:gd name="connsiteX39" fmla="*/ 3008 w 10000"/>
                <a:gd name="connsiteY39" fmla="*/ 9417 h 10367"/>
                <a:gd name="connsiteX40" fmla="*/ 2879 w 10000"/>
                <a:gd name="connsiteY40" fmla="*/ 9408 h 10367"/>
                <a:gd name="connsiteX41" fmla="*/ 2806 w 10000"/>
                <a:gd name="connsiteY41" fmla="*/ 9490 h 10367"/>
                <a:gd name="connsiteX42" fmla="*/ 2597 w 10000"/>
                <a:gd name="connsiteY42" fmla="*/ 9472 h 10367"/>
                <a:gd name="connsiteX43" fmla="*/ 2500 w 10000"/>
                <a:gd name="connsiteY43" fmla="*/ 9582 h 10367"/>
                <a:gd name="connsiteX44" fmla="*/ 2516 w 10000"/>
                <a:gd name="connsiteY44" fmla="*/ 9691 h 10367"/>
                <a:gd name="connsiteX45" fmla="*/ 2379 w 10000"/>
                <a:gd name="connsiteY45" fmla="*/ 9846 h 10367"/>
                <a:gd name="connsiteX46" fmla="*/ 2274 w 10000"/>
                <a:gd name="connsiteY46" fmla="*/ 9874 h 10367"/>
                <a:gd name="connsiteX47" fmla="*/ 2274 w 10000"/>
                <a:gd name="connsiteY47" fmla="*/ 10011 h 10367"/>
                <a:gd name="connsiteX48" fmla="*/ 2226 w 10000"/>
                <a:gd name="connsiteY48" fmla="*/ 10120 h 10367"/>
                <a:gd name="connsiteX49" fmla="*/ 2137 w 10000"/>
                <a:gd name="connsiteY49" fmla="*/ 10230 h 10367"/>
                <a:gd name="connsiteX50" fmla="*/ 2081 w 10000"/>
                <a:gd name="connsiteY50" fmla="*/ 10157 h 10367"/>
                <a:gd name="connsiteX51" fmla="*/ 1871 w 10000"/>
                <a:gd name="connsiteY51" fmla="*/ 9938 h 10367"/>
                <a:gd name="connsiteX52" fmla="*/ 1750 w 10000"/>
                <a:gd name="connsiteY52" fmla="*/ 9993 h 10367"/>
                <a:gd name="connsiteX53" fmla="*/ 1669 w 10000"/>
                <a:gd name="connsiteY53" fmla="*/ 10120 h 10367"/>
                <a:gd name="connsiteX54" fmla="*/ 1427 w 10000"/>
                <a:gd name="connsiteY54" fmla="*/ 10157 h 10367"/>
                <a:gd name="connsiteX55" fmla="*/ 1315 w 10000"/>
                <a:gd name="connsiteY55" fmla="*/ 10093 h 10367"/>
                <a:gd name="connsiteX56" fmla="*/ 1242 w 10000"/>
                <a:gd name="connsiteY56" fmla="*/ 10011 h 10367"/>
                <a:gd name="connsiteX57" fmla="*/ 1161 w 10000"/>
                <a:gd name="connsiteY57" fmla="*/ 9929 h 10367"/>
                <a:gd name="connsiteX58" fmla="*/ 968 w 10000"/>
                <a:gd name="connsiteY58" fmla="*/ 9910 h 10367"/>
                <a:gd name="connsiteX59" fmla="*/ 895 w 10000"/>
                <a:gd name="connsiteY59" fmla="*/ 9846 h 10367"/>
                <a:gd name="connsiteX60" fmla="*/ 847 w 10000"/>
                <a:gd name="connsiteY60" fmla="*/ 9737 h 10367"/>
                <a:gd name="connsiteX61" fmla="*/ 806 w 10000"/>
                <a:gd name="connsiteY61" fmla="*/ 9682 h 10367"/>
                <a:gd name="connsiteX62" fmla="*/ 774 w 10000"/>
                <a:gd name="connsiteY62" fmla="*/ 9600 h 10367"/>
                <a:gd name="connsiteX63" fmla="*/ 685 w 10000"/>
                <a:gd name="connsiteY63" fmla="*/ 9572 h 10367"/>
                <a:gd name="connsiteX64" fmla="*/ 589 w 10000"/>
                <a:gd name="connsiteY64" fmla="*/ 9572 h 10367"/>
                <a:gd name="connsiteX65" fmla="*/ 516 w 10000"/>
                <a:gd name="connsiteY65" fmla="*/ 9545 h 10367"/>
                <a:gd name="connsiteX66" fmla="*/ 444 w 10000"/>
                <a:gd name="connsiteY66" fmla="*/ 9499 h 10367"/>
                <a:gd name="connsiteX67" fmla="*/ 323 w 10000"/>
                <a:gd name="connsiteY67" fmla="*/ 9499 h 10367"/>
                <a:gd name="connsiteX68" fmla="*/ 202 w 10000"/>
                <a:gd name="connsiteY68" fmla="*/ 9499 h 10367"/>
                <a:gd name="connsiteX69" fmla="*/ 105 w 10000"/>
                <a:gd name="connsiteY69" fmla="*/ 9445 h 10367"/>
                <a:gd name="connsiteX70" fmla="*/ 0 w 10000"/>
                <a:gd name="connsiteY70" fmla="*/ 9390 h 10367"/>
                <a:gd name="connsiteX71" fmla="*/ 32 w 10000"/>
                <a:gd name="connsiteY71" fmla="*/ 9299 h 10367"/>
                <a:gd name="connsiteX72" fmla="*/ 48 w 10000"/>
                <a:gd name="connsiteY72" fmla="*/ 9162 h 10367"/>
                <a:gd name="connsiteX73" fmla="*/ 56 w 10000"/>
                <a:gd name="connsiteY73" fmla="*/ 9052 h 10367"/>
                <a:gd name="connsiteX74" fmla="*/ 105 w 10000"/>
                <a:gd name="connsiteY74" fmla="*/ 8897 h 10367"/>
                <a:gd name="connsiteX75" fmla="*/ 105 w 10000"/>
                <a:gd name="connsiteY75" fmla="*/ 8805 h 10367"/>
                <a:gd name="connsiteX76" fmla="*/ 105 w 10000"/>
                <a:gd name="connsiteY76" fmla="*/ 8696 h 10367"/>
                <a:gd name="connsiteX77" fmla="*/ 202 w 10000"/>
                <a:gd name="connsiteY77" fmla="*/ 8595 h 10367"/>
                <a:gd name="connsiteX78" fmla="*/ 298 w 10000"/>
                <a:gd name="connsiteY78" fmla="*/ 8513 h 10367"/>
                <a:gd name="connsiteX79" fmla="*/ 315 w 10000"/>
                <a:gd name="connsiteY79" fmla="*/ 8449 h 10367"/>
                <a:gd name="connsiteX80" fmla="*/ 339 w 10000"/>
                <a:gd name="connsiteY80" fmla="*/ 8376 h 10367"/>
                <a:gd name="connsiteX81" fmla="*/ 323 w 10000"/>
                <a:gd name="connsiteY81" fmla="*/ 8294 h 10367"/>
                <a:gd name="connsiteX82" fmla="*/ 363 w 10000"/>
                <a:gd name="connsiteY82" fmla="*/ 8157 h 10367"/>
                <a:gd name="connsiteX83" fmla="*/ 435 w 10000"/>
                <a:gd name="connsiteY83" fmla="*/ 8038 h 10367"/>
                <a:gd name="connsiteX84" fmla="*/ 508 w 10000"/>
                <a:gd name="connsiteY84" fmla="*/ 7901 h 10367"/>
                <a:gd name="connsiteX85" fmla="*/ 492 w 10000"/>
                <a:gd name="connsiteY85" fmla="*/ 7773 h 10367"/>
                <a:gd name="connsiteX86" fmla="*/ 653 w 10000"/>
                <a:gd name="connsiteY86" fmla="*/ 7737 h 10367"/>
                <a:gd name="connsiteX87" fmla="*/ 806 w 10000"/>
                <a:gd name="connsiteY87" fmla="*/ 7627 h 10367"/>
                <a:gd name="connsiteX88" fmla="*/ 774 w 10000"/>
                <a:gd name="connsiteY88" fmla="*/ 7289 h 10367"/>
                <a:gd name="connsiteX89" fmla="*/ 895 w 10000"/>
                <a:gd name="connsiteY89" fmla="*/ 7189 h 10367"/>
                <a:gd name="connsiteX90" fmla="*/ 919 w 10000"/>
                <a:gd name="connsiteY90" fmla="*/ 6778 h 10367"/>
                <a:gd name="connsiteX91" fmla="*/ 823 w 10000"/>
                <a:gd name="connsiteY91" fmla="*/ 6741 h 10367"/>
                <a:gd name="connsiteX92" fmla="*/ 734 w 10000"/>
                <a:gd name="connsiteY92" fmla="*/ 6668 h 10367"/>
                <a:gd name="connsiteX93" fmla="*/ 685 w 10000"/>
                <a:gd name="connsiteY93" fmla="*/ 6522 h 10367"/>
                <a:gd name="connsiteX94" fmla="*/ 565 w 10000"/>
                <a:gd name="connsiteY94" fmla="*/ 6404 h 10367"/>
                <a:gd name="connsiteX95" fmla="*/ 492 w 10000"/>
                <a:gd name="connsiteY95" fmla="*/ 6349 h 10367"/>
                <a:gd name="connsiteX96" fmla="*/ 435 w 10000"/>
                <a:gd name="connsiteY96" fmla="*/ 6148 h 10367"/>
                <a:gd name="connsiteX97" fmla="*/ 435 w 10000"/>
                <a:gd name="connsiteY97" fmla="*/ 6047 h 10367"/>
                <a:gd name="connsiteX98" fmla="*/ 444 w 10000"/>
                <a:gd name="connsiteY98" fmla="*/ 5874 h 10367"/>
                <a:gd name="connsiteX99" fmla="*/ 435 w 10000"/>
                <a:gd name="connsiteY99" fmla="*/ 5719 h 10367"/>
                <a:gd name="connsiteX100" fmla="*/ 395 w 10000"/>
                <a:gd name="connsiteY100" fmla="*/ 5682 h 10367"/>
                <a:gd name="connsiteX101" fmla="*/ 395 w 10000"/>
                <a:gd name="connsiteY101" fmla="*/ 5600 h 10367"/>
                <a:gd name="connsiteX102" fmla="*/ 411 w 10000"/>
                <a:gd name="connsiteY102" fmla="*/ 5499 h 10367"/>
                <a:gd name="connsiteX103" fmla="*/ 363 w 10000"/>
                <a:gd name="connsiteY103" fmla="*/ 5435 h 10367"/>
                <a:gd name="connsiteX104" fmla="*/ 250 w 10000"/>
                <a:gd name="connsiteY104" fmla="*/ 5271 h 10367"/>
                <a:gd name="connsiteX105" fmla="*/ 339 w 10000"/>
                <a:gd name="connsiteY105" fmla="*/ 5353 h 10367"/>
                <a:gd name="connsiteX106" fmla="*/ 121 w 10000"/>
                <a:gd name="connsiteY106" fmla="*/ 5143 h 10367"/>
                <a:gd name="connsiteX107" fmla="*/ 73 w 10000"/>
                <a:gd name="connsiteY107" fmla="*/ 4979 h 10367"/>
                <a:gd name="connsiteX108" fmla="*/ 177 w 10000"/>
                <a:gd name="connsiteY108" fmla="*/ 4970 h 10367"/>
                <a:gd name="connsiteX109" fmla="*/ 274 w 10000"/>
                <a:gd name="connsiteY109" fmla="*/ 4970 h 10367"/>
                <a:gd name="connsiteX110" fmla="*/ 419 w 10000"/>
                <a:gd name="connsiteY110" fmla="*/ 4942 h 10367"/>
                <a:gd name="connsiteX111" fmla="*/ 629 w 10000"/>
                <a:gd name="connsiteY111" fmla="*/ 4942 h 10367"/>
                <a:gd name="connsiteX112" fmla="*/ 750 w 10000"/>
                <a:gd name="connsiteY112" fmla="*/ 4833 h 10367"/>
                <a:gd name="connsiteX113" fmla="*/ 895 w 10000"/>
                <a:gd name="connsiteY113" fmla="*/ 4805 h 10367"/>
                <a:gd name="connsiteX114" fmla="*/ 879 w 10000"/>
                <a:gd name="connsiteY114" fmla="*/ 4614 h 10367"/>
                <a:gd name="connsiteX115" fmla="*/ 1048 w 10000"/>
                <a:gd name="connsiteY115" fmla="*/ 4614 h 10367"/>
                <a:gd name="connsiteX116" fmla="*/ 1306 w 10000"/>
                <a:gd name="connsiteY116" fmla="*/ 4458 h 10367"/>
                <a:gd name="connsiteX117" fmla="*/ 1460 w 10000"/>
                <a:gd name="connsiteY117" fmla="*/ 4449 h 10367"/>
                <a:gd name="connsiteX118" fmla="*/ 1573 w 10000"/>
                <a:gd name="connsiteY118" fmla="*/ 4504 h 10367"/>
                <a:gd name="connsiteX119" fmla="*/ 1766 w 10000"/>
                <a:gd name="connsiteY119" fmla="*/ 4504 h 10367"/>
                <a:gd name="connsiteX120" fmla="*/ 1871 w 10000"/>
                <a:gd name="connsiteY120" fmla="*/ 4559 h 10367"/>
                <a:gd name="connsiteX121" fmla="*/ 2056 w 10000"/>
                <a:gd name="connsiteY121" fmla="*/ 4586 h 10367"/>
                <a:gd name="connsiteX122" fmla="*/ 2137 w 10000"/>
                <a:gd name="connsiteY122" fmla="*/ 4449 h 10367"/>
                <a:gd name="connsiteX123" fmla="*/ 2258 w 10000"/>
                <a:gd name="connsiteY123" fmla="*/ 4477 h 10367"/>
                <a:gd name="connsiteX124" fmla="*/ 2371 w 10000"/>
                <a:gd name="connsiteY124" fmla="*/ 4367 h 10367"/>
                <a:gd name="connsiteX125" fmla="*/ 2589 w 10000"/>
                <a:gd name="connsiteY125" fmla="*/ 4294 h 10367"/>
                <a:gd name="connsiteX126" fmla="*/ 2782 w 10000"/>
                <a:gd name="connsiteY126" fmla="*/ 4148 h 10367"/>
                <a:gd name="connsiteX127" fmla="*/ 2855 w 10000"/>
                <a:gd name="connsiteY127" fmla="*/ 4075 h 10367"/>
                <a:gd name="connsiteX128" fmla="*/ 2863 w 10000"/>
                <a:gd name="connsiteY128" fmla="*/ 3956 h 10367"/>
                <a:gd name="connsiteX129" fmla="*/ 2960 w 10000"/>
                <a:gd name="connsiteY129" fmla="*/ 3856 h 10367"/>
                <a:gd name="connsiteX130" fmla="*/ 2984 w 10000"/>
                <a:gd name="connsiteY130" fmla="*/ 3737 h 10367"/>
                <a:gd name="connsiteX131" fmla="*/ 3000 w 10000"/>
                <a:gd name="connsiteY131" fmla="*/ 3582 h 10367"/>
                <a:gd name="connsiteX132" fmla="*/ 3073 w 10000"/>
                <a:gd name="connsiteY132" fmla="*/ 3435 h 10367"/>
                <a:gd name="connsiteX133" fmla="*/ 3105 w 10000"/>
                <a:gd name="connsiteY133" fmla="*/ 3299 h 10367"/>
                <a:gd name="connsiteX134" fmla="*/ 3153 w 10000"/>
                <a:gd name="connsiteY134" fmla="*/ 3189 h 10367"/>
                <a:gd name="connsiteX135" fmla="*/ 3177 w 10000"/>
                <a:gd name="connsiteY135" fmla="*/ 3061 h 10367"/>
                <a:gd name="connsiteX136" fmla="*/ 3290 w 10000"/>
                <a:gd name="connsiteY136" fmla="*/ 2997 h 10367"/>
                <a:gd name="connsiteX137" fmla="*/ 3363 w 10000"/>
                <a:gd name="connsiteY137" fmla="*/ 2860 h 10367"/>
                <a:gd name="connsiteX138" fmla="*/ 3339 w 10000"/>
                <a:gd name="connsiteY138" fmla="*/ 2751 h 10367"/>
                <a:gd name="connsiteX139" fmla="*/ 3290 w 10000"/>
                <a:gd name="connsiteY139" fmla="*/ 2614 h 10367"/>
                <a:gd name="connsiteX140" fmla="*/ 3250 w 10000"/>
                <a:gd name="connsiteY140" fmla="*/ 2477 h 10367"/>
                <a:gd name="connsiteX141" fmla="*/ 3290 w 10000"/>
                <a:gd name="connsiteY141" fmla="*/ 2312 h 10367"/>
                <a:gd name="connsiteX142" fmla="*/ 3371 w 10000"/>
                <a:gd name="connsiteY142" fmla="*/ 2285 h 10367"/>
                <a:gd name="connsiteX143" fmla="*/ 3516 w 10000"/>
                <a:gd name="connsiteY143" fmla="*/ 2130 h 10367"/>
                <a:gd name="connsiteX144" fmla="*/ 3661 w 10000"/>
                <a:gd name="connsiteY144" fmla="*/ 2148 h 10367"/>
                <a:gd name="connsiteX145" fmla="*/ 3806 w 10000"/>
                <a:gd name="connsiteY145" fmla="*/ 2047 h 10367"/>
                <a:gd name="connsiteX146" fmla="*/ 3831 w 10000"/>
                <a:gd name="connsiteY146" fmla="*/ 1883 h 10367"/>
                <a:gd name="connsiteX147" fmla="*/ 3976 w 10000"/>
                <a:gd name="connsiteY147" fmla="*/ 1801 h 10367"/>
                <a:gd name="connsiteX148" fmla="*/ 4040 w 10000"/>
                <a:gd name="connsiteY148" fmla="*/ 1682 h 10367"/>
                <a:gd name="connsiteX149" fmla="*/ 4121 w 10000"/>
                <a:gd name="connsiteY149" fmla="*/ 1609 h 10367"/>
                <a:gd name="connsiteX150" fmla="*/ 4121 w 10000"/>
                <a:gd name="connsiteY150" fmla="*/ 1225 h 10367"/>
                <a:gd name="connsiteX151" fmla="*/ 4169 w 10000"/>
                <a:gd name="connsiteY151" fmla="*/ 1061 h 10367"/>
                <a:gd name="connsiteX152" fmla="*/ 4194 w 10000"/>
                <a:gd name="connsiteY152" fmla="*/ 924 h 10367"/>
                <a:gd name="connsiteX153" fmla="*/ 4242 w 10000"/>
                <a:gd name="connsiteY153" fmla="*/ 760 h 10367"/>
                <a:gd name="connsiteX154" fmla="*/ 4290 w 10000"/>
                <a:gd name="connsiteY154" fmla="*/ 696 h 10367"/>
                <a:gd name="connsiteX155" fmla="*/ 4355 w 10000"/>
                <a:gd name="connsiteY155" fmla="*/ 641 h 10367"/>
                <a:gd name="connsiteX156" fmla="*/ 4387 w 10000"/>
                <a:gd name="connsiteY156" fmla="*/ 376 h 10367"/>
                <a:gd name="connsiteX157" fmla="*/ 4645 w 10000"/>
                <a:gd name="connsiteY157" fmla="*/ 367 h 10367"/>
                <a:gd name="connsiteX158" fmla="*/ 4742 w 10000"/>
                <a:gd name="connsiteY158" fmla="*/ 568 h 10367"/>
                <a:gd name="connsiteX159" fmla="*/ 4839 w 10000"/>
                <a:gd name="connsiteY159" fmla="*/ 650 h 10367"/>
                <a:gd name="connsiteX160" fmla="*/ 4960 w 10000"/>
                <a:gd name="connsiteY160" fmla="*/ 732 h 10367"/>
                <a:gd name="connsiteX161" fmla="*/ 5081 w 10000"/>
                <a:gd name="connsiteY161" fmla="*/ 751 h 10367"/>
                <a:gd name="connsiteX162" fmla="*/ 5202 w 10000"/>
                <a:gd name="connsiteY162" fmla="*/ 732 h 10367"/>
                <a:gd name="connsiteX163" fmla="*/ 5274 w 10000"/>
                <a:gd name="connsiteY163" fmla="*/ 897 h 10367"/>
                <a:gd name="connsiteX164" fmla="*/ 5403 w 10000"/>
                <a:gd name="connsiteY164" fmla="*/ 842 h 10367"/>
                <a:gd name="connsiteX165" fmla="*/ 5500 w 10000"/>
                <a:gd name="connsiteY165" fmla="*/ 842 h 10367"/>
                <a:gd name="connsiteX166" fmla="*/ 5597 w 10000"/>
                <a:gd name="connsiteY166" fmla="*/ 751 h 10367"/>
                <a:gd name="connsiteX167" fmla="*/ 5734 w 10000"/>
                <a:gd name="connsiteY167" fmla="*/ 723 h 10367"/>
                <a:gd name="connsiteX168" fmla="*/ 5831 w 10000"/>
                <a:gd name="connsiteY168" fmla="*/ 705 h 10367"/>
                <a:gd name="connsiteX169" fmla="*/ 5911 w 10000"/>
                <a:gd name="connsiteY169" fmla="*/ 668 h 10367"/>
                <a:gd name="connsiteX170" fmla="*/ 6024 w 10000"/>
                <a:gd name="connsiteY170" fmla="*/ 678 h 10367"/>
                <a:gd name="connsiteX171" fmla="*/ 6145 w 10000"/>
                <a:gd name="connsiteY171" fmla="*/ 678 h 10367"/>
                <a:gd name="connsiteX172" fmla="*/ 6226 w 10000"/>
                <a:gd name="connsiteY172" fmla="*/ 787 h 10367"/>
                <a:gd name="connsiteX173" fmla="*/ 6250 w 10000"/>
                <a:gd name="connsiteY173" fmla="*/ 924 h 10367"/>
                <a:gd name="connsiteX174" fmla="*/ 6363 w 10000"/>
                <a:gd name="connsiteY174" fmla="*/ 833 h 10367"/>
                <a:gd name="connsiteX175" fmla="*/ 6444 w 10000"/>
                <a:gd name="connsiteY175" fmla="*/ 678 h 10367"/>
                <a:gd name="connsiteX176" fmla="*/ 6532 w 10000"/>
                <a:gd name="connsiteY176" fmla="*/ 723 h 10367"/>
                <a:gd name="connsiteX177" fmla="*/ 6581 w 10000"/>
                <a:gd name="connsiteY177" fmla="*/ 805 h 10367"/>
                <a:gd name="connsiteX178" fmla="*/ 6653 w 10000"/>
                <a:gd name="connsiteY178" fmla="*/ 860 h 10367"/>
                <a:gd name="connsiteX179" fmla="*/ 6750 w 10000"/>
                <a:gd name="connsiteY179" fmla="*/ 997 h 10367"/>
                <a:gd name="connsiteX180" fmla="*/ 6758 w 10000"/>
                <a:gd name="connsiteY180" fmla="*/ 1162 h 10367"/>
                <a:gd name="connsiteX181" fmla="*/ 6855 w 10000"/>
                <a:gd name="connsiteY181" fmla="*/ 1171 h 10367"/>
                <a:gd name="connsiteX182" fmla="*/ 6976 w 10000"/>
                <a:gd name="connsiteY182" fmla="*/ 1271 h 10367"/>
                <a:gd name="connsiteX183" fmla="*/ 6944 w 10000"/>
                <a:gd name="connsiteY183" fmla="*/ 1408 h 10367"/>
                <a:gd name="connsiteX184" fmla="*/ 6976 w 10000"/>
                <a:gd name="connsiteY184" fmla="*/ 1582 h 10367"/>
                <a:gd name="connsiteX185" fmla="*/ 6952 w 10000"/>
                <a:gd name="connsiteY185" fmla="*/ 1664 h 10367"/>
                <a:gd name="connsiteX186" fmla="*/ 7089 w 10000"/>
                <a:gd name="connsiteY186" fmla="*/ 1883 h 10367"/>
                <a:gd name="connsiteX187" fmla="*/ 7161 w 10000"/>
                <a:gd name="connsiteY187" fmla="*/ 1929 h 10367"/>
                <a:gd name="connsiteX188" fmla="*/ 7234 w 10000"/>
                <a:gd name="connsiteY188" fmla="*/ 2038 h 10367"/>
                <a:gd name="connsiteX189" fmla="*/ 7363 w 10000"/>
                <a:gd name="connsiteY189" fmla="*/ 2020 h 10367"/>
                <a:gd name="connsiteX190" fmla="*/ 7460 w 10000"/>
                <a:gd name="connsiteY190" fmla="*/ 1938 h 10367"/>
                <a:gd name="connsiteX191" fmla="*/ 7573 w 10000"/>
                <a:gd name="connsiteY191" fmla="*/ 1938 h 10367"/>
                <a:gd name="connsiteX192" fmla="*/ 7653 w 10000"/>
                <a:gd name="connsiteY192" fmla="*/ 1993 h 10367"/>
                <a:gd name="connsiteX193" fmla="*/ 7863 w 10000"/>
                <a:gd name="connsiteY193" fmla="*/ 1965 h 10367"/>
                <a:gd name="connsiteX194" fmla="*/ 7960 w 10000"/>
                <a:gd name="connsiteY194" fmla="*/ 1874 h 10367"/>
                <a:gd name="connsiteX195" fmla="*/ 8016 w 10000"/>
                <a:gd name="connsiteY195" fmla="*/ 1746 h 10367"/>
                <a:gd name="connsiteX196" fmla="*/ 8056 w 10000"/>
                <a:gd name="connsiteY196" fmla="*/ 1627 h 10367"/>
                <a:gd name="connsiteX197" fmla="*/ 8056 w 10000"/>
                <a:gd name="connsiteY197" fmla="*/ 1490 h 10367"/>
                <a:gd name="connsiteX198" fmla="*/ 8177 w 10000"/>
                <a:gd name="connsiteY198" fmla="*/ 1280 h 10367"/>
                <a:gd name="connsiteX199" fmla="*/ 8306 w 10000"/>
                <a:gd name="connsiteY199" fmla="*/ 1235 h 10367"/>
                <a:gd name="connsiteX200" fmla="*/ 8347 w 10000"/>
                <a:gd name="connsiteY200" fmla="*/ 1171 h 10367"/>
                <a:gd name="connsiteX201" fmla="*/ 8403 w 10000"/>
                <a:gd name="connsiteY201" fmla="*/ 1171 h 10367"/>
                <a:gd name="connsiteX202" fmla="*/ 8476 w 10000"/>
                <a:gd name="connsiteY202" fmla="*/ 1189 h 10367"/>
                <a:gd name="connsiteX203" fmla="*/ 8516 w 10000"/>
                <a:gd name="connsiteY203" fmla="*/ 1061 h 10367"/>
                <a:gd name="connsiteX204" fmla="*/ 8597 w 10000"/>
                <a:gd name="connsiteY204" fmla="*/ 970 h 10367"/>
                <a:gd name="connsiteX205" fmla="*/ 8621 w 10000"/>
                <a:gd name="connsiteY205" fmla="*/ 833 h 10367"/>
                <a:gd name="connsiteX206" fmla="*/ 8831 w 10000"/>
                <a:gd name="connsiteY206" fmla="*/ 778 h 10367"/>
                <a:gd name="connsiteX207" fmla="*/ 9032 w 10000"/>
                <a:gd name="connsiteY207" fmla="*/ 530 h 10367"/>
                <a:gd name="connsiteX208" fmla="*/ 9200 w 10000"/>
                <a:gd name="connsiteY208" fmla="*/ 518 h 10367"/>
                <a:gd name="connsiteX209" fmla="*/ 9329 w 10000"/>
                <a:gd name="connsiteY209" fmla="*/ 348 h 10367"/>
                <a:gd name="connsiteX210" fmla="*/ 9143 w 10000"/>
                <a:gd name="connsiteY210" fmla="*/ 293 h 10367"/>
                <a:gd name="connsiteX211" fmla="*/ 9172 w 10000"/>
                <a:gd name="connsiteY211" fmla="*/ 148 h 10367"/>
                <a:gd name="connsiteX212" fmla="*/ 9237 w 10000"/>
                <a:gd name="connsiteY212" fmla="*/ 4 h 10367"/>
                <a:gd name="connsiteX213" fmla="*/ 9383 w 10000"/>
                <a:gd name="connsiteY213" fmla="*/ 76 h 10367"/>
                <a:gd name="connsiteX214" fmla="*/ 8903 w 10000"/>
                <a:gd name="connsiteY214" fmla="*/ 1609 h 10367"/>
                <a:gd name="connsiteX215" fmla="*/ 8927 w 10000"/>
                <a:gd name="connsiteY215" fmla="*/ 1691 h 10367"/>
                <a:gd name="connsiteX216" fmla="*/ 8976 w 10000"/>
                <a:gd name="connsiteY216" fmla="*/ 1819 h 10367"/>
                <a:gd name="connsiteX217" fmla="*/ 9000 w 10000"/>
                <a:gd name="connsiteY217" fmla="*/ 1901 h 10367"/>
                <a:gd name="connsiteX218" fmla="*/ 9105 w 10000"/>
                <a:gd name="connsiteY218" fmla="*/ 1938 h 10367"/>
                <a:gd name="connsiteX219" fmla="*/ 9097 w 10000"/>
                <a:gd name="connsiteY219" fmla="*/ 2175 h 10367"/>
                <a:gd name="connsiteX220" fmla="*/ 9105 w 10000"/>
                <a:gd name="connsiteY220" fmla="*/ 2257 h 10367"/>
                <a:gd name="connsiteX221" fmla="*/ 9105 w 10000"/>
                <a:gd name="connsiteY221" fmla="*/ 2367 h 10367"/>
                <a:gd name="connsiteX222" fmla="*/ 9129 w 10000"/>
                <a:gd name="connsiteY222" fmla="*/ 2458 h 10367"/>
                <a:gd name="connsiteX223" fmla="*/ 9242 w 10000"/>
                <a:gd name="connsiteY223" fmla="*/ 2513 h 10367"/>
                <a:gd name="connsiteX224" fmla="*/ 9202 w 10000"/>
                <a:gd name="connsiteY224" fmla="*/ 2614 h 10367"/>
                <a:gd name="connsiteX225" fmla="*/ 9266 w 10000"/>
                <a:gd name="connsiteY225" fmla="*/ 2723 h 10367"/>
                <a:gd name="connsiteX226" fmla="*/ 9266 w 10000"/>
                <a:gd name="connsiteY226" fmla="*/ 2814 h 10367"/>
                <a:gd name="connsiteX227" fmla="*/ 9290 w 10000"/>
                <a:gd name="connsiteY227" fmla="*/ 2924 h 10367"/>
                <a:gd name="connsiteX228" fmla="*/ 9363 w 10000"/>
                <a:gd name="connsiteY228" fmla="*/ 2997 h 10367"/>
                <a:gd name="connsiteX229" fmla="*/ 9363 w 10000"/>
                <a:gd name="connsiteY229" fmla="*/ 3006 h 10367"/>
                <a:gd name="connsiteX230" fmla="*/ 9347 w 10000"/>
                <a:gd name="connsiteY230" fmla="*/ 3134 h 10367"/>
                <a:gd name="connsiteX231" fmla="*/ 9347 w 10000"/>
                <a:gd name="connsiteY231" fmla="*/ 3253 h 10367"/>
                <a:gd name="connsiteX232" fmla="*/ 9411 w 10000"/>
                <a:gd name="connsiteY232" fmla="*/ 3463 h 10367"/>
                <a:gd name="connsiteX233" fmla="*/ 9710 w 10000"/>
                <a:gd name="connsiteY233" fmla="*/ 3490 h 10367"/>
                <a:gd name="connsiteX234" fmla="*/ 9782 w 10000"/>
                <a:gd name="connsiteY234" fmla="*/ 3691 h 10367"/>
                <a:gd name="connsiteX235" fmla="*/ 9782 w 10000"/>
                <a:gd name="connsiteY235" fmla="*/ 3883 h 10367"/>
                <a:gd name="connsiteX236" fmla="*/ 9806 w 10000"/>
                <a:gd name="connsiteY236" fmla="*/ 4075 h 10367"/>
                <a:gd name="connsiteX237" fmla="*/ 9927 w 10000"/>
                <a:gd name="connsiteY237" fmla="*/ 4184 h 10367"/>
                <a:gd name="connsiteX238" fmla="*/ 9968 w 10000"/>
                <a:gd name="connsiteY238" fmla="*/ 4458 h 10367"/>
                <a:gd name="connsiteX239" fmla="*/ 10000 w 10000"/>
                <a:gd name="connsiteY239" fmla="*/ 4641 h 10367"/>
                <a:gd name="connsiteX240" fmla="*/ 9927 w 10000"/>
                <a:gd name="connsiteY240" fmla="*/ 4833 h 10367"/>
                <a:gd name="connsiteX241" fmla="*/ 9992 w 10000"/>
                <a:gd name="connsiteY241" fmla="*/ 4897 h 10367"/>
                <a:gd name="connsiteX242" fmla="*/ 9798 w 10000"/>
                <a:gd name="connsiteY242" fmla="*/ 4970 h 10367"/>
                <a:gd name="connsiteX243" fmla="*/ 9677 w 10000"/>
                <a:gd name="connsiteY243" fmla="*/ 5152 h 10367"/>
                <a:gd name="connsiteX244" fmla="*/ 9629 w 10000"/>
                <a:gd name="connsiteY244" fmla="*/ 5262 h 10367"/>
                <a:gd name="connsiteX245" fmla="*/ 9532 w 10000"/>
                <a:gd name="connsiteY245" fmla="*/ 5426 h 10367"/>
                <a:gd name="connsiteX246" fmla="*/ 9419 w 10000"/>
                <a:gd name="connsiteY246" fmla="*/ 5408 h 10367"/>
                <a:gd name="connsiteX247" fmla="*/ 9274 w 10000"/>
                <a:gd name="connsiteY247" fmla="*/ 5518 h 10367"/>
                <a:gd name="connsiteX248" fmla="*/ 9266 w 10000"/>
                <a:gd name="connsiteY248" fmla="*/ 5627 h 10367"/>
                <a:gd name="connsiteX249" fmla="*/ 9145 w 10000"/>
                <a:gd name="connsiteY249" fmla="*/ 5682 h 10367"/>
                <a:gd name="connsiteX250" fmla="*/ 9024 w 10000"/>
                <a:gd name="connsiteY250" fmla="*/ 5700 h 10367"/>
                <a:gd name="connsiteX251" fmla="*/ 8960 w 10000"/>
                <a:gd name="connsiteY251" fmla="*/ 5755 h 10367"/>
                <a:gd name="connsiteX252" fmla="*/ 8831 w 10000"/>
                <a:gd name="connsiteY252" fmla="*/ 5764 h 10367"/>
                <a:gd name="connsiteX253" fmla="*/ 8718 w 10000"/>
                <a:gd name="connsiteY253" fmla="*/ 5737 h 10367"/>
                <a:gd name="connsiteX254" fmla="*/ 8597 w 10000"/>
                <a:gd name="connsiteY254" fmla="*/ 5755 h 10367"/>
                <a:gd name="connsiteX255" fmla="*/ 8548 w 10000"/>
                <a:gd name="connsiteY255" fmla="*/ 5837 h 10367"/>
                <a:gd name="connsiteX256" fmla="*/ 8468 w 10000"/>
                <a:gd name="connsiteY256" fmla="*/ 5901 h 10367"/>
                <a:gd name="connsiteX257" fmla="*/ 8468 w 10000"/>
                <a:gd name="connsiteY257" fmla="*/ 6066 h 10367"/>
                <a:gd name="connsiteX258" fmla="*/ 8476 w 10000"/>
                <a:gd name="connsiteY258" fmla="*/ 6148 h 10367"/>
                <a:gd name="connsiteX259" fmla="*/ 8492 w 10000"/>
                <a:gd name="connsiteY259" fmla="*/ 6257 h 10367"/>
                <a:gd name="connsiteX260" fmla="*/ 8427 w 10000"/>
                <a:gd name="connsiteY260" fmla="*/ 6330 h 10367"/>
                <a:gd name="connsiteX261" fmla="*/ 8395 w 10000"/>
                <a:gd name="connsiteY261" fmla="*/ 6394 h 10367"/>
                <a:gd name="connsiteX262" fmla="*/ 8355 w 10000"/>
                <a:gd name="connsiteY262" fmla="*/ 6449 h 10367"/>
                <a:gd name="connsiteX263" fmla="*/ 8258 w 10000"/>
                <a:gd name="connsiteY263" fmla="*/ 6504 h 10367"/>
                <a:gd name="connsiteX264" fmla="*/ 8185 w 10000"/>
                <a:gd name="connsiteY264" fmla="*/ 6577 h 10367"/>
                <a:gd name="connsiteX265" fmla="*/ 8137 w 10000"/>
                <a:gd name="connsiteY265" fmla="*/ 6614 h 10367"/>
                <a:gd name="connsiteX266" fmla="*/ 8040 w 10000"/>
                <a:gd name="connsiteY266" fmla="*/ 6668 h 10367"/>
                <a:gd name="connsiteX267" fmla="*/ 8032 w 10000"/>
                <a:gd name="connsiteY267" fmla="*/ 6796 h 10367"/>
                <a:gd name="connsiteX268" fmla="*/ 8056 w 10000"/>
                <a:gd name="connsiteY268" fmla="*/ 6878 h 10367"/>
                <a:gd name="connsiteX269" fmla="*/ 8032 w 10000"/>
                <a:gd name="connsiteY269" fmla="*/ 6997 h 10367"/>
                <a:gd name="connsiteX270" fmla="*/ 7911 w 10000"/>
                <a:gd name="connsiteY270" fmla="*/ 7025 h 10367"/>
                <a:gd name="connsiteX271" fmla="*/ 7774 w 10000"/>
                <a:gd name="connsiteY271" fmla="*/ 7079 h 10367"/>
                <a:gd name="connsiteX272" fmla="*/ 7532 w 10000"/>
                <a:gd name="connsiteY272" fmla="*/ 7107 h 10367"/>
                <a:gd name="connsiteX273" fmla="*/ 7476 w 10000"/>
                <a:gd name="connsiteY273" fmla="*/ 7180 h 10367"/>
                <a:gd name="connsiteX274" fmla="*/ 7363 w 10000"/>
                <a:gd name="connsiteY274" fmla="*/ 7189 h 10367"/>
                <a:gd name="connsiteX275" fmla="*/ 7234 w 10000"/>
                <a:gd name="connsiteY275" fmla="*/ 7207 h 10367"/>
                <a:gd name="connsiteX276" fmla="*/ 7048 w 10000"/>
                <a:gd name="connsiteY276" fmla="*/ 7262 h 10367"/>
                <a:gd name="connsiteX277" fmla="*/ 6903 w 10000"/>
                <a:gd name="connsiteY277" fmla="*/ 7244 h 10367"/>
                <a:gd name="connsiteX278" fmla="*/ 6758 w 10000"/>
                <a:gd name="connsiteY278" fmla="*/ 7271 h 10367"/>
                <a:gd name="connsiteX279" fmla="*/ 6581 w 10000"/>
                <a:gd name="connsiteY279" fmla="*/ 7244 h 10367"/>
                <a:gd name="connsiteX280" fmla="*/ 6508 w 10000"/>
                <a:gd name="connsiteY280" fmla="*/ 7152 h 10367"/>
                <a:gd name="connsiteX281" fmla="*/ 6363 w 10000"/>
                <a:gd name="connsiteY281" fmla="*/ 7134 h 10367"/>
                <a:gd name="connsiteX282" fmla="*/ 6274 w 10000"/>
                <a:gd name="connsiteY282" fmla="*/ 7216 h 10367"/>
                <a:gd name="connsiteX283" fmla="*/ 6202 w 10000"/>
                <a:gd name="connsiteY283" fmla="*/ 7326 h 10367"/>
                <a:gd name="connsiteX284" fmla="*/ 6250 w 10000"/>
                <a:gd name="connsiteY284" fmla="*/ 7454 h 10367"/>
                <a:gd name="connsiteX285" fmla="*/ 6315 w 10000"/>
                <a:gd name="connsiteY285" fmla="*/ 7481 h 10367"/>
                <a:gd name="connsiteX286" fmla="*/ 6347 w 10000"/>
                <a:gd name="connsiteY286" fmla="*/ 7545 h 10367"/>
                <a:gd name="connsiteX287" fmla="*/ 6387 w 10000"/>
                <a:gd name="connsiteY287" fmla="*/ 7655 h 10367"/>
                <a:gd name="connsiteX288" fmla="*/ 6347 w 10000"/>
                <a:gd name="connsiteY288" fmla="*/ 7764 h 10367"/>
                <a:gd name="connsiteX289" fmla="*/ 6363 w 10000"/>
                <a:gd name="connsiteY289" fmla="*/ 7892 h 10367"/>
                <a:gd name="connsiteX290" fmla="*/ 6363 w 10000"/>
                <a:gd name="connsiteY290" fmla="*/ 8029 h 10367"/>
                <a:gd name="connsiteX291" fmla="*/ 6387 w 10000"/>
                <a:gd name="connsiteY291" fmla="*/ 8166 h 10367"/>
                <a:gd name="connsiteX292" fmla="*/ 6460 w 10000"/>
                <a:gd name="connsiteY292" fmla="*/ 8276 h 10367"/>
                <a:gd name="connsiteX293" fmla="*/ 6508 w 10000"/>
                <a:gd name="connsiteY293" fmla="*/ 8385 h 10367"/>
                <a:gd name="connsiteX294" fmla="*/ 6516 w 10000"/>
                <a:gd name="connsiteY294" fmla="*/ 8531 h 10367"/>
                <a:gd name="connsiteX295" fmla="*/ 6508 w 10000"/>
                <a:gd name="connsiteY295" fmla="*/ 8687 h 10367"/>
                <a:gd name="connsiteX296" fmla="*/ 6508 w 10000"/>
                <a:gd name="connsiteY296" fmla="*/ 8833 h 10367"/>
                <a:gd name="connsiteX0" fmla="*/ 6508 w 10000"/>
                <a:gd name="connsiteY0" fmla="*/ 8857 h 10391"/>
                <a:gd name="connsiteX1" fmla="*/ 6726 w 10000"/>
                <a:gd name="connsiteY1" fmla="*/ 8930 h 10391"/>
                <a:gd name="connsiteX2" fmla="*/ 6798 w 10000"/>
                <a:gd name="connsiteY2" fmla="*/ 9067 h 10391"/>
                <a:gd name="connsiteX3" fmla="*/ 6968 w 10000"/>
                <a:gd name="connsiteY3" fmla="*/ 9158 h 10391"/>
                <a:gd name="connsiteX4" fmla="*/ 7048 w 10000"/>
                <a:gd name="connsiteY4" fmla="*/ 9240 h 10391"/>
                <a:gd name="connsiteX5" fmla="*/ 7073 w 10000"/>
                <a:gd name="connsiteY5" fmla="*/ 9323 h 10391"/>
                <a:gd name="connsiteX6" fmla="*/ 7169 w 10000"/>
                <a:gd name="connsiteY6" fmla="*/ 9459 h 10391"/>
                <a:gd name="connsiteX7" fmla="*/ 7097 w 10000"/>
                <a:gd name="connsiteY7" fmla="*/ 9587 h 10391"/>
                <a:gd name="connsiteX8" fmla="*/ 7016 w 10000"/>
                <a:gd name="connsiteY8" fmla="*/ 9733 h 10391"/>
                <a:gd name="connsiteX9" fmla="*/ 6903 w 10000"/>
                <a:gd name="connsiteY9" fmla="*/ 9870 h 10391"/>
                <a:gd name="connsiteX10" fmla="*/ 6806 w 10000"/>
                <a:gd name="connsiteY10" fmla="*/ 9861 h 10391"/>
                <a:gd name="connsiteX11" fmla="*/ 6677 w 10000"/>
                <a:gd name="connsiteY11" fmla="*/ 9898 h 10391"/>
                <a:gd name="connsiteX12" fmla="*/ 6540 w 10000"/>
                <a:gd name="connsiteY12" fmla="*/ 9980 h 10391"/>
                <a:gd name="connsiteX13" fmla="*/ 6419 w 10000"/>
                <a:gd name="connsiteY13" fmla="*/ 10026 h 10391"/>
                <a:gd name="connsiteX14" fmla="*/ 6347 w 10000"/>
                <a:gd name="connsiteY14" fmla="*/ 9998 h 10391"/>
                <a:gd name="connsiteX15" fmla="*/ 6194 w 10000"/>
                <a:gd name="connsiteY15" fmla="*/ 10007 h 10391"/>
                <a:gd name="connsiteX16" fmla="*/ 6097 w 10000"/>
                <a:gd name="connsiteY16" fmla="*/ 10026 h 10391"/>
                <a:gd name="connsiteX17" fmla="*/ 5879 w 10000"/>
                <a:gd name="connsiteY17" fmla="*/ 10117 h 10391"/>
                <a:gd name="connsiteX18" fmla="*/ 5782 w 10000"/>
                <a:gd name="connsiteY18" fmla="*/ 10126 h 10391"/>
                <a:gd name="connsiteX19" fmla="*/ 5661 w 10000"/>
                <a:gd name="connsiteY19" fmla="*/ 10227 h 10391"/>
                <a:gd name="connsiteX20" fmla="*/ 5573 w 10000"/>
                <a:gd name="connsiteY20" fmla="*/ 10227 h 10391"/>
                <a:gd name="connsiteX21" fmla="*/ 5516 w 10000"/>
                <a:gd name="connsiteY21" fmla="*/ 10309 h 10391"/>
                <a:gd name="connsiteX22" fmla="*/ 5395 w 10000"/>
                <a:gd name="connsiteY22" fmla="*/ 10364 h 10391"/>
                <a:gd name="connsiteX23" fmla="*/ 5274 w 10000"/>
                <a:gd name="connsiteY23" fmla="*/ 10391 h 10391"/>
                <a:gd name="connsiteX24" fmla="*/ 5202 w 10000"/>
                <a:gd name="connsiteY24" fmla="*/ 10291 h 10391"/>
                <a:gd name="connsiteX25" fmla="*/ 5202 w 10000"/>
                <a:gd name="connsiteY25" fmla="*/ 10035 h 10391"/>
                <a:gd name="connsiteX26" fmla="*/ 4968 w 10000"/>
                <a:gd name="connsiteY26" fmla="*/ 10017 h 10391"/>
                <a:gd name="connsiteX27" fmla="*/ 4871 w 10000"/>
                <a:gd name="connsiteY27" fmla="*/ 9953 h 10391"/>
                <a:gd name="connsiteX28" fmla="*/ 4750 w 10000"/>
                <a:gd name="connsiteY28" fmla="*/ 9825 h 10391"/>
                <a:gd name="connsiteX29" fmla="*/ 4629 w 10000"/>
                <a:gd name="connsiteY29" fmla="*/ 9797 h 10391"/>
                <a:gd name="connsiteX30" fmla="*/ 4500 w 10000"/>
                <a:gd name="connsiteY30" fmla="*/ 9797 h 10391"/>
                <a:gd name="connsiteX31" fmla="*/ 4339 w 10000"/>
                <a:gd name="connsiteY31" fmla="*/ 9706 h 10391"/>
                <a:gd name="connsiteX32" fmla="*/ 4024 w 10000"/>
                <a:gd name="connsiteY32" fmla="*/ 9715 h 10391"/>
                <a:gd name="connsiteX33" fmla="*/ 3831 w 10000"/>
                <a:gd name="connsiteY33" fmla="*/ 9624 h 10391"/>
                <a:gd name="connsiteX34" fmla="*/ 3613 w 10000"/>
                <a:gd name="connsiteY34" fmla="*/ 9633 h 10391"/>
                <a:gd name="connsiteX35" fmla="*/ 3516 w 10000"/>
                <a:gd name="connsiteY35" fmla="*/ 9569 h 10391"/>
                <a:gd name="connsiteX36" fmla="*/ 3395 w 10000"/>
                <a:gd name="connsiteY36" fmla="*/ 9578 h 10391"/>
                <a:gd name="connsiteX37" fmla="*/ 3242 w 10000"/>
                <a:gd name="connsiteY37" fmla="*/ 9578 h 10391"/>
                <a:gd name="connsiteX38" fmla="*/ 3097 w 10000"/>
                <a:gd name="connsiteY38" fmla="*/ 9542 h 10391"/>
                <a:gd name="connsiteX39" fmla="*/ 3008 w 10000"/>
                <a:gd name="connsiteY39" fmla="*/ 9441 h 10391"/>
                <a:gd name="connsiteX40" fmla="*/ 2879 w 10000"/>
                <a:gd name="connsiteY40" fmla="*/ 9432 h 10391"/>
                <a:gd name="connsiteX41" fmla="*/ 2806 w 10000"/>
                <a:gd name="connsiteY41" fmla="*/ 9514 h 10391"/>
                <a:gd name="connsiteX42" fmla="*/ 2597 w 10000"/>
                <a:gd name="connsiteY42" fmla="*/ 9496 h 10391"/>
                <a:gd name="connsiteX43" fmla="*/ 2500 w 10000"/>
                <a:gd name="connsiteY43" fmla="*/ 9606 h 10391"/>
                <a:gd name="connsiteX44" fmla="*/ 2516 w 10000"/>
                <a:gd name="connsiteY44" fmla="*/ 9715 h 10391"/>
                <a:gd name="connsiteX45" fmla="*/ 2379 w 10000"/>
                <a:gd name="connsiteY45" fmla="*/ 9870 h 10391"/>
                <a:gd name="connsiteX46" fmla="*/ 2274 w 10000"/>
                <a:gd name="connsiteY46" fmla="*/ 9898 h 10391"/>
                <a:gd name="connsiteX47" fmla="*/ 2274 w 10000"/>
                <a:gd name="connsiteY47" fmla="*/ 10035 h 10391"/>
                <a:gd name="connsiteX48" fmla="*/ 2226 w 10000"/>
                <a:gd name="connsiteY48" fmla="*/ 10144 h 10391"/>
                <a:gd name="connsiteX49" fmla="*/ 2137 w 10000"/>
                <a:gd name="connsiteY49" fmla="*/ 10254 h 10391"/>
                <a:gd name="connsiteX50" fmla="*/ 2081 w 10000"/>
                <a:gd name="connsiteY50" fmla="*/ 10181 h 10391"/>
                <a:gd name="connsiteX51" fmla="*/ 1871 w 10000"/>
                <a:gd name="connsiteY51" fmla="*/ 9962 h 10391"/>
                <a:gd name="connsiteX52" fmla="*/ 1750 w 10000"/>
                <a:gd name="connsiteY52" fmla="*/ 10017 h 10391"/>
                <a:gd name="connsiteX53" fmla="*/ 1669 w 10000"/>
                <a:gd name="connsiteY53" fmla="*/ 10144 h 10391"/>
                <a:gd name="connsiteX54" fmla="*/ 1427 w 10000"/>
                <a:gd name="connsiteY54" fmla="*/ 10181 h 10391"/>
                <a:gd name="connsiteX55" fmla="*/ 1315 w 10000"/>
                <a:gd name="connsiteY55" fmla="*/ 10117 h 10391"/>
                <a:gd name="connsiteX56" fmla="*/ 1242 w 10000"/>
                <a:gd name="connsiteY56" fmla="*/ 10035 h 10391"/>
                <a:gd name="connsiteX57" fmla="*/ 1161 w 10000"/>
                <a:gd name="connsiteY57" fmla="*/ 9953 h 10391"/>
                <a:gd name="connsiteX58" fmla="*/ 968 w 10000"/>
                <a:gd name="connsiteY58" fmla="*/ 9934 h 10391"/>
                <a:gd name="connsiteX59" fmla="*/ 895 w 10000"/>
                <a:gd name="connsiteY59" fmla="*/ 9870 h 10391"/>
                <a:gd name="connsiteX60" fmla="*/ 847 w 10000"/>
                <a:gd name="connsiteY60" fmla="*/ 9761 h 10391"/>
                <a:gd name="connsiteX61" fmla="*/ 806 w 10000"/>
                <a:gd name="connsiteY61" fmla="*/ 9706 h 10391"/>
                <a:gd name="connsiteX62" fmla="*/ 774 w 10000"/>
                <a:gd name="connsiteY62" fmla="*/ 9624 h 10391"/>
                <a:gd name="connsiteX63" fmla="*/ 685 w 10000"/>
                <a:gd name="connsiteY63" fmla="*/ 9596 h 10391"/>
                <a:gd name="connsiteX64" fmla="*/ 589 w 10000"/>
                <a:gd name="connsiteY64" fmla="*/ 9596 h 10391"/>
                <a:gd name="connsiteX65" fmla="*/ 516 w 10000"/>
                <a:gd name="connsiteY65" fmla="*/ 9569 h 10391"/>
                <a:gd name="connsiteX66" fmla="*/ 444 w 10000"/>
                <a:gd name="connsiteY66" fmla="*/ 9523 h 10391"/>
                <a:gd name="connsiteX67" fmla="*/ 323 w 10000"/>
                <a:gd name="connsiteY67" fmla="*/ 9523 h 10391"/>
                <a:gd name="connsiteX68" fmla="*/ 202 w 10000"/>
                <a:gd name="connsiteY68" fmla="*/ 9523 h 10391"/>
                <a:gd name="connsiteX69" fmla="*/ 105 w 10000"/>
                <a:gd name="connsiteY69" fmla="*/ 9469 h 10391"/>
                <a:gd name="connsiteX70" fmla="*/ 0 w 10000"/>
                <a:gd name="connsiteY70" fmla="*/ 9414 h 10391"/>
                <a:gd name="connsiteX71" fmla="*/ 32 w 10000"/>
                <a:gd name="connsiteY71" fmla="*/ 9323 h 10391"/>
                <a:gd name="connsiteX72" fmla="*/ 48 w 10000"/>
                <a:gd name="connsiteY72" fmla="*/ 9186 h 10391"/>
                <a:gd name="connsiteX73" fmla="*/ 56 w 10000"/>
                <a:gd name="connsiteY73" fmla="*/ 9076 h 10391"/>
                <a:gd name="connsiteX74" fmla="*/ 105 w 10000"/>
                <a:gd name="connsiteY74" fmla="*/ 8921 h 10391"/>
                <a:gd name="connsiteX75" fmla="*/ 105 w 10000"/>
                <a:gd name="connsiteY75" fmla="*/ 8829 h 10391"/>
                <a:gd name="connsiteX76" fmla="*/ 105 w 10000"/>
                <a:gd name="connsiteY76" fmla="*/ 8720 h 10391"/>
                <a:gd name="connsiteX77" fmla="*/ 202 w 10000"/>
                <a:gd name="connsiteY77" fmla="*/ 8619 h 10391"/>
                <a:gd name="connsiteX78" fmla="*/ 298 w 10000"/>
                <a:gd name="connsiteY78" fmla="*/ 8537 h 10391"/>
                <a:gd name="connsiteX79" fmla="*/ 315 w 10000"/>
                <a:gd name="connsiteY79" fmla="*/ 8473 h 10391"/>
                <a:gd name="connsiteX80" fmla="*/ 339 w 10000"/>
                <a:gd name="connsiteY80" fmla="*/ 8400 h 10391"/>
                <a:gd name="connsiteX81" fmla="*/ 323 w 10000"/>
                <a:gd name="connsiteY81" fmla="*/ 8318 h 10391"/>
                <a:gd name="connsiteX82" fmla="*/ 363 w 10000"/>
                <a:gd name="connsiteY82" fmla="*/ 8181 h 10391"/>
                <a:gd name="connsiteX83" fmla="*/ 435 w 10000"/>
                <a:gd name="connsiteY83" fmla="*/ 8062 h 10391"/>
                <a:gd name="connsiteX84" fmla="*/ 508 w 10000"/>
                <a:gd name="connsiteY84" fmla="*/ 7925 h 10391"/>
                <a:gd name="connsiteX85" fmla="*/ 492 w 10000"/>
                <a:gd name="connsiteY85" fmla="*/ 7797 h 10391"/>
                <a:gd name="connsiteX86" fmla="*/ 653 w 10000"/>
                <a:gd name="connsiteY86" fmla="*/ 7761 h 10391"/>
                <a:gd name="connsiteX87" fmla="*/ 806 w 10000"/>
                <a:gd name="connsiteY87" fmla="*/ 7651 h 10391"/>
                <a:gd name="connsiteX88" fmla="*/ 774 w 10000"/>
                <a:gd name="connsiteY88" fmla="*/ 7313 h 10391"/>
                <a:gd name="connsiteX89" fmla="*/ 895 w 10000"/>
                <a:gd name="connsiteY89" fmla="*/ 7213 h 10391"/>
                <a:gd name="connsiteX90" fmla="*/ 919 w 10000"/>
                <a:gd name="connsiteY90" fmla="*/ 6802 h 10391"/>
                <a:gd name="connsiteX91" fmla="*/ 823 w 10000"/>
                <a:gd name="connsiteY91" fmla="*/ 6765 h 10391"/>
                <a:gd name="connsiteX92" fmla="*/ 734 w 10000"/>
                <a:gd name="connsiteY92" fmla="*/ 6692 h 10391"/>
                <a:gd name="connsiteX93" fmla="*/ 685 w 10000"/>
                <a:gd name="connsiteY93" fmla="*/ 6546 h 10391"/>
                <a:gd name="connsiteX94" fmla="*/ 565 w 10000"/>
                <a:gd name="connsiteY94" fmla="*/ 6428 h 10391"/>
                <a:gd name="connsiteX95" fmla="*/ 492 w 10000"/>
                <a:gd name="connsiteY95" fmla="*/ 6373 h 10391"/>
                <a:gd name="connsiteX96" fmla="*/ 435 w 10000"/>
                <a:gd name="connsiteY96" fmla="*/ 6172 h 10391"/>
                <a:gd name="connsiteX97" fmla="*/ 435 w 10000"/>
                <a:gd name="connsiteY97" fmla="*/ 6071 h 10391"/>
                <a:gd name="connsiteX98" fmla="*/ 444 w 10000"/>
                <a:gd name="connsiteY98" fmla="*/ 5898 h 10391"/>
                <a:gd name="connsiteX99" fmla="*/ 435 w 10000"/>
                <a:gd name="connsiteY99" fmla="*/ 5743 h 10391"/>
                <a:gd name="connsiteX100" fmla="*/ 395 w 10000"/>
                <a:gd name="connsiteY100" fmla="*/ 5706 h 10391"/>
                <a:gd name="connsiteX101" fmla="*/ 395 w 10000"/>
                <a:gd name="connsiteY101" fmla="*/ 5624 h 10391"/>
                <a:gd name="connsiteX102" fmla="*/ 411 w 10000"/>
                <a:gd name="connsiteY102" fmla="*/ 5523 h 10391"/>
                <a:gd name="connsiteX103" fmla="*/ 363 w 10000"/>
                <a:gd name="connsiteY103" fmla="*/ 5459 h 10391"/>
                <a:gd name="connsiteX104" fmla="*/ 250 w 10000"/>
                <a:gd name="connsiteY104" fmla="*/ 5295 h 10391"/>
                <a:gd name="connsiteX105" fmla="*/ 339 w 10000"/>
                <a:gd name="connsiteY105" fmla="*/ 5377 h 10391"/>
                <a:gd name="connsiteX106" fmla="*/ 121 w 10000"/>
                <a:gd name="connsiteY106" fmla="*/ 5167 h 10391"/>
                <a:gd name="connsiteX107" fmla="*/ 73 w 10000"/>
                <a:gd name="connsiteY107" fmla="*/ 5003 h 10391"/>
                <a:gd name="connsiteX108" fmla="*/ 177 w 10000"/>
                <a:gd name="connsiteY108" fmla="*/ 4994 h 10391"/>
                <a:gd name="connsiteX109" fmla="*/ 274 w 10000"/>
                <a:gd name="connsiteY109" fmla="*/ 4994 h 10391"/>
                <a:gd name="connsiteX110" fmla="*/ 419 w 10000"/>
                <a:gd name="connsiteY110" fmla="*/ 4966 h 10391"/>
                <a:gd name="connsiteX111" fmla="*/ 629 w 10000"/>
                <a:gd name="connsiteY111" fmla="*/ 4966 h 10391"/>
                <a:gd name="connsiteX112" fmla="*/ 750 w 10000"/>
                <a:gd name="connsiteY112" fmla="*/ 4857 h 10391"/>
                <a:gd name="connsiteX113" fmla="*/ 895 w 10000"/>
                <a:gd name="connsiteY113" fmla="*/ 4829 h 10391"/>
                <a:gd name="connsiteX114" fmla="*/ 879 w 10000"/>
                <a:gd name="connsiteY114" fmla="*/ 4638 h 10391"/>
                <a:gd name="connsiteX115" fmla="*/ 1048 w 10000"/>
                <a:gd name="connsiteY115" fmla="*/ 4638 h 10391"/>
                <a:gd name="connsiteX116" fmla="*/ 1306 w 10000"/>
                <a:gd name="connsiteY116" fmla="*/ 4482 h 10391"/>
                <a:gd name="connsiteX117" fmla="*/ 1460 w 10000"/>
                <a:gd name="connsiteY117" fmla="*/ 4473 h 10391"/>
                <a:gd name="connsiteX118" fmla="*/ 1573 w 10000"/>
                <a:gd name="connsiteY118" fmla="*/ 4528 h 10391"/>
                <a:gd name="connsiteX119" fmla="*/ 1766 w 10000"/>
                <a:gd name="connsiteY119" fmla="*/ 4528 h 10391"/>
                <a:gd name="connsiteX120" fmla="*/ 1871 w 10000"/>
                <a:gd name="connsiteY120" fmla="*/ 4583 h 10391"/>
                <a:gd name="connsiteX121" fmla="*/ 2056 w 10000"/>
                <a:gd name="connsiteY121" fmla="*/ 4610 h 10391"/>
                <a:gd name="connsiteX122" fmla="*/ 2137 w 10000"/>
                <a:gd name="connsiteY122" fmla="*/ 4473 h 10391"/>
                <a:gd name="connsiteX123" fmla="*/ 2258 w 10000"/>
                <a:gd name="connsiteY123" fmla="*/ 4501 h 10391"/>
                <a:gd name="connsiteX124" fmla="*/ 2371 w 10000"/>
                <a:gd name="connsiteY124" fmla="*/ 4391 h 10391"/>
                <a:gd name="connsiteX125" fmla="*/ 2589 w 10000"/>
                <a:gd name="connsiteY125" fmla="*/ 4318 h 10391"/>
                <a:gd name="connsiteX126" fmla="*/ 2782 w 10000"/>
                <a:gd name="connsiteY126" fmla="*/ 4172 h 10391"/>
                <a:gd name="connsiteX127" fmla="*/ 2855 w 10000"/>
                <a:gd name="connsiteY127" fmla="*/ 4099 h 10391"/>
                <a:gd name="connsiteX128" fmla="*/ 2863 w 10000"/>
                <a:gd name="connsiteY128" fmla="*/ 3980 h 10391"/>
                <a:gd name="connsiteX129" fmla="*/ 2960 w 10000"/>
                <a:gd name="connsiteY129" fmla="*/ 3880 h 10391"/>
                <a:gd name="connsiteX130" fmla="*/ 2984 w 10000"/>
                <a:gd name="connsiteY130" fmla="*/ 3761 h 10391"/>
                <a:gd name="connsiteX131" fmla="*/ 3000 w 10000"/>
                <a:gd name="connsiteY131" fmla="*/ 3606 h 10391"/>
                <a:gd name="connsiteX132" fmla="*/ 3073 w 10000"/>
                <a:gd name="connsiteY132" fmla="*/ 3459 h 10391"/>
                <a:gd name="connsiteX133" fmla="*/ 3105 w 10000"/>
                <a:gd name="connsiteY133" fmla="*/ 3323 h 10391"/>
                <a:gd name="connsiteX134" fmla="*/ 3153 w 10000"/>
                <a:gd name="connsiteY134" fmla="*/ 3213 h 10391"/>
                <a:gd name="connsiteX135" fmla="*/ 3177 w 10000"/>
                <a:gd name="connsiteY135" fmla="*/ 3085 h 10391"/>
                <a:gd name="connsiteX136" fmla="*/ 3290 w 10000"/>
                <a:gd name="connsiteY136" fmla="*/ 3021 h 10391"/>
                <a:gd name="connsiteX137" fmla="*/ 3363 w 10000"/>
                <a:gd name="connsiteY137" fmla="*/ 2884 h 10391"/>
                <a:gd name="connsiteX138" fmla="*/ 3339 w 10000"/>
                <a:gd name="connsiteY138" fmla="*/ 2775 h 10391"/>
                <a:gd name="connsiteX139" fmla="*/ 3290 w 10000"/>
                <a:gd name="connsiteY139" fmla="*/ 2638 h 10391"/>
                <a:gd name="connsiteX140" fmla="*/ 3250 w 10000"/>
                <a:gd name="connsiteY140" fmla="*/ 2501 h 10391"/>
                <a:gd name="connsiteX141" fmla="*/ 3290 w 10000"/>
                <a:gd name="connsiteY141" fmla="*/ 2336 h 10391"/>
                <a:gd name="connsiteX142" fmla="*/ 3371 w 10000"/>
                <a:gd name="connsiteY142" fmla="*/ 2309 h 10391"/>
                <a:gd name="connsiteX143" fmla="*/ 3516 w 10000"/>
                <a:gd name="connsiteY143" fmla="*/ 2154 h 10391"/>
                <a:gd name="connsiteX144" fmla="*/ 3661 w 10000"/>
                <a:gd name="connsiteY144" fmla="*/ 2172 h 10391"/>
                <a:gd name="connsiteX145" fmla="*/ 3806 w 10000"/>
                <a:gd name="connsiteY145" fmla="*/ 2071 h 10391"/>
                <a:gd name="connsiteX146" fmla="*/ 3831 w 10000"/>
                <a:gd name="connsiteY146" fmla="*/ 1907 h 10391"/>
                <a:gd name="connsiteX147" fmla="*/ 3976 w 10000"/>
                <a:gd name="connsiteY147" fmla="*/ 1825 h 10391"/>
                <a:gd name="connsiteX148" fmla="*/ 4040 w 10000"/>
                <a:gd name="connsiteY148" fmla="*/ 1706 h 10391"/>
                <a:gd name="connsiteX149" fmla="*/ 4121 w 10000"/>
                <a:gd name="connsiteY149" fmla="*/ 1633 h 10391"/>
                <a:gd name="connsiteX150" fmla="*/ 4121 w 10000"/>
                <a:gd name="connsiteY150" fmla="*/ 1249 h 10391"/>
                <a:gd name="connsiteX151" fmla="*/ 4169 w 10000"/>
                <a:gd name="connsiteY151" fmla="*/ 1085 h 10391"/>
                <a:gd name="connsiteX152" fmla="*/ 4194 w 10000"/>
                <a:gd name="connsiteY152" fmla="*/ 948 h 10391"/>
                <a:gd name="connsiteX153" fmla="*/ 4242 w 10000"/>
                <a:gd name="connsiteY153" fmla="*/ 784 h 10391"/>
                <a:gd name="connsiteX154" fmla="*/ 4290 w 10000"/>
                <a:gd name="connsiteY154" fmla="*/ 720 h 10391"/>
                <a:gd name="connsiteX155" fmla="*/ 4355 w 10000"/>
                <a:gd name="connsiteY155" fmla="*/ 665 h 10391"/>
                <a:gd name="connsiteX156" fmla="*/ 4387 w 10000"/>
                <a:gd name="connsiteY156" fmla="*/ 400 h 10391"/>
                <a:gd name="connsiteX157" fmla="*/ 4645 w 10000"/>
                <a:gd name="connsiteY157" fmla="*/ 391 h 10391"/>
                <a:gd name="connsiteX158" fmla="*/ 4742 w 10000"/>
                <a:gd name="connsiteY158" fmla="*/ 592 h 10391"/>
                <a:gd name="connsiteX159" fmla="*/ 4839 w 10000"/>
                <a:gd name="connsiteY159" fmla="*/ 674 h 10391"/>
                <a:gd name="connsiteX160" fmla="*/ 4960 w 10000"/>
                <a:gd name="connsiteY160" fmla="*/ 756 h 10391"/>
                <a:gd name="connsiteX161" fmla="*/ 5081 w 10000"/>
                <a:gd name="connsiteY161" fmla="*/ 775 h 10391"/>
                <a:gd name="connsiteX162" fmla="*/ 5202 w 10000"/>
                <a:gd name="connsiteY162" fmla="*/ 756 h 10391"/>
                <a:gd name="connsiteX163" fmla="*/ 5274 w 10000"/>
                <a:gd name="connsiteY163" fmla="*/ 921 h 10391"/>
                <a:gd name="connsiteX164" fmla="*/ 5403 w 10000"/>
                <a:gd name="connsiteY164" fmla="*/ 866 h 10391"/>
                <a:gd name="connsiteX165" fmla="*/ 5500 w 10000"/>
                <a:gd name="connsiteY165" fmla="*/ 866 h 10391"/>
                <a:gd name="connsiteX166" fmla="*/ 5597 w 10000"/>
                <a:gd name="connsiteY166" fmla="*/ 775 h 10391"/>
                <a:gd name="connsiteX167" fmla="*/ 5734 w 10000"/>
                <a:gd name="connsiteY167" fmla="*/ 747 h 10391"/>
                <a:gd name="connsiteX168" fmla="*/ 5831 w 10000"/>
                <a:gd name="connsiteY168" fmla="*/ 729 h 10391"/>
                <a:gd name="connsiteX169" fmla="*/ 5911 w 10000"/>
                <a:gd name="connsiteY169" fmla="*/ 692 h 10391"/>
                <a:gd name="connsiteX170" fmla="*/ 6024 w 10000"/>
                <a:gd name="connsiteY170" fmla="*/ 702 h 10391"/>
                <a:gd name="connsiteX171" fmla="*/ 6145 w 10000"/>
                <a:gd name="connsiteY171" fmla="*/ 702 h 10391"/>
                <a:gd name="connsiteX172" fmla="*/ 6226 w 10000"/>
                <a:gd name="connsiteY172" fmla="*/ 811 h 10391"/>
                <a:gd name="connsiteX173" fmla="*/ 6250 w 10000"/>
                <a:gd name="connsiteY173" fmla="*/ 948 h 10391"/>
                <a:gd name="connsiteX174" fmla="*/ 6363 w 10000"/>
                <a:gd name="connsiteY174" fmla="*/ 857 h 10391"/>
                <a:gd name="connsiteX175" fmla="*/ 6444 w 10000"/>
                <a:gd name="connsiteY175" fmla="*/ 702 h 10391"/>
                <a:gd name="connsiteX176" fmla="*/ 6532 w 10000"/>
                <a:gd name="connsiteY176" fmla="*/ 747 h 10391"/>
                <a:gd name="connsiteX177" fmla="*/ 6581 w 10000"/>
                <a:gd name="connsiteY177" fmla="*/ 829 h 10391"/>
                <a:gd name="connsiteX178" fmla="*/ 6653 w 10000"/>
                <a:gd name="connsiteY178" fmla="*/ 884 h 10391"/>
                <a:gd name="connsiteX179" fmla="*/ 6750 w 10000"/>
                <a:gd name="connsiteY179" fmla="*/ 1021 h 10391"/>
                <a:gd name="connsiteX180" fmla="*/ 6758 w 10000"/>
                <a:gd name="connsiteY180" fmla="*/ 1186 h 10391"/>
                <a:gd name="connsiteX181" fmla="*/ 6855 w 10000"/>
                <a:gd name="connsiteY181" fmla="*/ 1195 h 10391"/>
                <a:gd name="connsiteX182" fmla="*/ 6976 w 10000"/>
                <a:gd name="connsiteY182" fmla="*/ 1295 h 10391"/>
                <a:gd name="connsiteX183" fmla="*/ 6944 w 10000"/>
                <a:gd name="connsiteY183" fmla="*/ 1432 h 10391"/>
                <a:gd name="connsiteX184" fmla="*/ 6976 w 10000"/>
                <a:gd name="connsiteY184" fmla="*/ 1606 h 10391"/>
                <a:gd name="connsiteX185" fmla="*/ 6952 w 10000"/>
                <a:gd name="connsiteY185" fmla="*/ 1688 h 10391"/>
                <a:gd name="connsiteX186" fmla="*/ 7089 w 10000"/>
                <a:gd name="connsiteY186" fmla="*/ 1907 h 10391"/>
                <a:gd name="connsiteX187" fmla="*/ 7161 w 10000"/>
                <a:gd name="connsiteY187" fmla="*/ 1953 h 10391"/>
                <a:gd name="connsiteX188" fmla="*/ 7234 w 10000"/>
                <a:gd name="connsiteY188" fmla="*/ 2062 h 10391"/>
                <a:gd name="connsiteX189" fmla="*/ 7363 w 10000"/>
                <a:gd name="connsiteY189" fmla="*/ 2044 h 10391"/>
                <a:gd name="connsiteX190" fmla="*/ 7460 w 10000"/>
                <a:gd name="connsiteY190" fmla="*/ 1962 h 10391"/>
                <a:gd name="connsiteX191" fmla="*/ 7573 w 10000"/>
                <a:gd name="connsiteY191" fmla="*/ 1962 h 10391"/>
                <a:gd name="connsiteX192" fmla="*/ 7653 w 10000"/>
                <a:gd name="connsiteY192" fmla="*/ 2017 h 10391"/>
                <a:gd name="connsiteX193" fmla="*/ 7863 w 10000"/>
                <a:gd name="connsiteY193" fmla="*/ 1989 h 10391"/>
                <a:gd name="connsiteX194" fmla="*/ 7960 w 10000"/>
                <a:gd name="connsiteY194" fmla="*/ 1898 h 10391"/>
                <a:gd name="connsiteX195" fmla="*/ 8016 w 10000"/>
                <a:gd name="connsiteY195" fmla="*/ 1770 h 10391"/>
                <a:gd name="connsiteX196" fmla="*/ 8056 w 10000"/>
                <a:gd name="connsiteY196" fmla="*/ 1651 h 10391"/>
                <a:gd name="connsiteX197" fmla="*/ 8056 w 10000"/>
                <a:gd name="connsiteY197" fmla="*/ 1514 h 10391"/>
                <a:gd name="connsiteX198" fmla="*/ 8177 w 10000"/>
                <a:gd name="connsiteY198" fmla="*/ 1304 h 10391"/>
                <a:gd name="connsiteX199" fmla="*/ 8306 w 10000"/>
                <a:gd name="connsiteY199" fmla="*/ 1259 h 10391"/>
                <a:gd name="connsiteX200" fmla="*/ 8347 w 10000"/>
                <a:gd name="connsiteY200" fmla="*/ 1195 h 10391"/>
                <a:gd name="connsiteX201" fmla="*/ 8403 w 10000"/>
                <a:gd name="connsiteY201" fmla="*/ 1195 h 10391"/>
                <a:gd name="connsiteX202" fmla="*/ 8476 w 10000"/>
                <a:gd name="connsiteY202" fmla="*/ 1213 h 10391"/>
                <a:gd name="connsiteX203" fmla="*/ 8516 w 10000"/>
                <a:gd name="connsiteY203" fmla="*/ 1085 h 10391"/>
                <a:gd name="connsiteX204" fmla="*/ 8597 w 10000"/>
                <a:gd name="connsiteY204" fmla="*/ 994 h 10391"/>
                <a:gd name="connsiteX205" fmla="*/ 8621 w 10000"/>
                <a:gd name="connsiteY205" fmla="*/ 857 h 10391"/>
                <a:gd name="connsiteX206" fmla="*/ 8831 w 10000"/>
                <a:gd name="connsiteY206" fmla="*/ 802 h 10391"/>
                <a:gd name="connsiteX207" fmla="*/ 9032 w 10000"/>
                <a:gd name="connsiteY207" fmla="*/ 554 h 10391"/>
                <a:gd name="connsiteX208" fmla="*/ 9200 w 10000"/>
                <a:gd name="connsiteY208" fmla="*/ 542 h 10391"/>
                <a:gd name="connsiteX209" fmla="*/ 9329 w 10000"/>
                <a:gd name="connsiteY209" fmla="*/ 372 h 10391"/>
                <a:gd name="connsiteX210" fmla="*/ 9143 w 10000"/>
                <a:gd name="connsiteY210" fmla="*/ 317 h 10391"/>
                <a:gd name="connsiteX211" fmla="*/ 9172 w 10000"/>
                <a:gd name="connsiteY211" fmla="*/ 172 h 10391"/>
                <a:gd name="connsiteX212" fmla="*/ 9237 w 10000"/>
                <a:gd name="connsiteY212" fmla="*/ 28 h 10391"/>
                <a:gd name="connsiteX213" fmla="*/ 9383 w 10000"/>
                <a:gd name="connsiteY213" fmla="*/ 100 h 10391"/>
                <a:gd name="connsiteX214" fmla="*/ 9460 w 10000"/>
                <a:gd name="connsiteY214" fmla="*/ 0 h 10391"/>
                <a:gd name="connsiteX215" fmla="*/ 8927 w 10000"/>
                <a:gd name="connsiteY215" fmla="*/ 1715 h 10391"/>
                <a:gd name="connsiteX216" fmla="*/ 8976 w 10000"/>
                <a:gd name="connsiteY216" fmla="*/ 1843 h 10391"/>
                <a:gd name="connsiteX217" fmla="*/ 9000 w 10000"/>
                <a:gd name="connsiteY217" fmla="*/ 1925 h 10391"/>
                <a:gd name="connsiteX218" fmla="*/ 9105 w 10000"/>
                <a:gd name="connsiteY218" fmla="*/ 1962 h 10391"/>
                <a:gd name="connsiteX219" fmla="*/ 9097 w 10000"/>
                <a:gd name="connsiteY219" fmla="*/ 2199 h 10391"/>
                <a:gd name="connsiteX220" fmla="*/ 9105 w 10000"/>
                <a:gd name="connsiteY220" fmla="*/ 2281 h 10391"/>
                <a:gd name="connsiteX221" fmla="*/ 9105 w 10000"/>
                <a:gd name="connsiteY221" fmla="*/ 2391 h 10391"/>
                <a:gd name="connsiteX222" fmla="*/ 9129 w 10000"/>
                <a:gd name="connsiteY222" fmla="*/ 2482 h 10391"/>
                <a:gd name="connsiteX223" fmla="*/ 9242 w 10000"/>
                <a:gd name="connsiteY223" fmla="*/ 2537 h 10391"/>
                <a:gd name="connsiteX224" fmla="*/ 9202 w 10000"/>
                <a:gd name="connsiteY224" fmla="*/ 2638 h 10391"/>
                <a:gd name="connsiteX225" fmla="*/ 9266 w 10000"/>
                <a:gd name="connsiteY225" fmla="*/ 2747 h 10391"/>
                <a:gd name="connsiteX226" fmla="*/ 9266 w 10000"/>
                <a:gd name="connsiteY226" fmla="*/ 2838 h 10391"/>
                <a:gd name="connsiteX227" fmla="*/ 9290 w 10000"/>
                <a:gd name="connsiteY227" fmla="*/ 2948 h 10391"/>
                <a:gd name="connsiteX228" fmla="*/ 9363 w 10000"/>
                <a:gd name="connsiteY228" fmla="*/ 3021 h 10391"/>
                <a:gd name="connsiteX229" fmla="*/ 9363 w 10000"/>
                <a:gd name="connsiteY229" fmla="*/ 3030 h 10391"/>
                <a:gd name="connsiteX230" fmla="*/ 9347 w 10000"/>
                <a:gd name="connsiteY230" fmla="*/ 3158 h 10391"/>
                <a:gd name="connsiteX231" fmla="*/ 9347 w 10000"/>
                <a:gd name="connsiteY231" fmla="*/ 3277 h 10391"/>
                <a:gd name="connsiteX232" fmla="*/ 9411 w 10000"/>
                <a:gd name="connsiteY232" fmla="*/ 3487 h 10391"/>
                <a:gd name="connsiteX233" fmla="*/ 9710 w 10000"/>
                <a:gd name="connsiteY233" fmla="*/ 3514 h 10391"/>
                <a:gd name="connsiteX234" fmla="*/ 9782 w 10000"/>
                <a:gd name="connsiteY234" fmla="*/ 3715 h 10391"/>
                <a:gd name="connsiteX235" fmla="*/ 9782 w 10000"/>
                <a:gd name="connsiteY235" fmla="*/ 3907 h 10391"/>
                <a:gd name="connsiteX236" fmla="*/ 9806 w 10000"/>
                <a:gd name="connsiteY236" fmla="*/ 4099 h 10391"/>
                <a:gd name="connsiteX237" fmla="*/ 9927 w 10000"/>
                <a:gd name="connsiteY237" fmla="*/ 4208 h 10391"/>
                <a:gd name="connsiteX238" fmla="*/ 9968 w 10000"/>
                <a:gd name="connsiteY238" fmla="*/ 4482 h 10391"/>
                <a:gd name="connsiteX239" fmla="*/ 10000 w 10000"/>
                <a:gd name="connsiteY239" fmla="*/ 4665 h 10391"/>
                <a:gd name="connsiteX240" fmla="*/ 9927 w 10000"/>
                <a:gd name="connsiteY240" fmla="*/ 4857 h 10391"/>
                <a:gd name="connsiteX241" fmla="*/ 9992 w 10000"/>
                <a:gd name="connsiteY241" fmla="*/ 4921 h 10391"/>
                <a:gd name="connsiteX242" fmla="*/ 9798 w 10000"/>
                <a:gd name="connsiteY242" fmla="*/ 4994 h 10391"/>
                <a:gd name="connsiteX243" fmla="*/ 9677 w 10000"/>
                <a:gd name="connsiteY243" fmla="*/ 5176 h 10391"/>
                <a:gd name="connsiteX244" fmla="*/ 9629 w 10000"/>
                <a:gd name="connsiteY244" fmla="*/ 5286 h 10391"/>
                <a:gd name="connsiteX245" fmla="*/ 9532 w 10000"/>
                <a:gd name="connsiteY245" fmla="*/ 5450 h 10391"/>
                <a:gd name="connsiteX246" fmla="*/ 9419 w 10000"/>
                <a:gd name="connsiteY246" fmla="*/ 5432 h 10391"/>
                <a:gd name="connsiteX247" fmla="*/ 9274 w 10000"/>
                <a:gd name="connsiteY247" fmla="*/ 5542 h 10391"/>
                <a:gd name="connsiteX248" fmla="*/ 9266 w 10000"/>
                <a:gd name="connsiteY248" fmla="*/ 5651 h 10391"/>
                <a:gd name="connsiteX249" fmla="*/ 9145 w 10000"/>
                <a:gd name="connsiteY249" fmla="*/ 5706 h 10391"/>
                <a:gd name="connsiteX250" fmla="*/ 9024 w 10000"/>
                <a:gd name="connsiteY250" fmla="*/ 5724 h 10391"/>
                <a:gd name="connsiteX251" fmla="*/ 8960 w 10000"/>
                <a:gd name="connsiteY251" fmla="*/ 5779 h 10391"/>
                <a:gd name="connsiteX252" fmla="*/ 8831 w 10000"/>
                <a:gd name="connsiteY252" fmla="*/ 5788 h 10391"/>
                <a:gd name="connsiteX253" fmla="*/ 8718 w 10000"/>
                <a:gd name="connsiteY253" fmla="*/ 5761 h 10391"/>
                <a:gd name="connsiteX254" fmla="*/ 8597 w 10000"/>
                <a:gd name="connsiteY254" fmla="*/ 5779 h 10391"/>
                <a:gd name="connsiteX255" fmla="*/ 8548 w 10000"/>
                <a:gd name="connsiteY255" fmla="*/ 5861 h 10391"/>
                <a:gd name="connsiteX256" fmla="*/ 8468 w 10000"/>
                <a:gd name="connsiteY256" fmla="*/ 5925 h 10391"/>
                <a:gd name="connsiteX257" fmla="*/ 8468 w 10000"/>
                <a:gd name="connsiteY257" fmla="*/ 6090 h 10391"/>
                <a:gd name="connsiteX258" fmla="*/ 8476 w 10000"/>
                <a:gd name="connsiteY258" fmla="*/ 6172 h 10391"/>
                <a:gd name="connsiteX259" fmla="*/ 8492 w 10000"/>
                <a:gd name="connsiteY259" fmla="*/ 6281 h 10391"/>
                <a:gd name="connsiteX260" fmla="*/ 8427 w 10000"/>
                <a:gd name="connsiteY260" fmla="*/ 6354 h 10391"/>
                <a:gd name="connsiteX261" fmla="*/ 8395 w 10000"/>
                <a:gd name="connsiteY261" fmla="*/ 6418 h 10391"/>
                <a:gd name="connsiteX262" fmla="*/ 8355 w 10000"/>
                <a:gd name="connsiteY262" fmla="*/ 6473 h 10391"/>
                <a:gd name="connsiteX263" fmla="*/ 8258 w 10000"/>
                <a:gd name="connsiteY263" fmla="*/ 6528 h 10391"/>
                <a:gd name="connsiteX264" fmla="*/ 8185 w 10000"/>
                <a:gd name="connsiteY264" fmla="*/ 6601 h 10391"/>
                <a:gd name="connsiteX265" fmla="*/ 8137 w 10000"/>
                <a:gd name="connsiteY265" fmla="*/ 6638 h 10391"/>
                <a:gd name="connsiteX266" fmla="*/ 8040 w 10000"/>
                <a:gd name="connsiteY266" fmla="*/ 6692 h 10391"/>
                <a:gd name="connsiteX267" fmla="*/ 8032 w 10000"/>
                <a:gd name="connsiteY267" fmla="*/ 6820 h 10391"/>
                <a:gd name="connsiteX268" fmla="*/ 8056 w 10000"/>
                <a:gd name="connsiteY268" fmla="*/ 6902 h 10391"/>
                <a:gd name="connsiteX269" fmla="*/ 8032 w 10000"/>
                <a:gd name="connsiteY269" fmla="*/ 7021 h 10391"/>
                <a:gd name="connsiteX270" fmla="*/ 7911 w 10000"/>
                <a:gd name="connsiteY270" fmla="*/ 7049 h 10391"/>
                <a:gd name="connsiteX271" fmla="*/ 7774 w 10000"/>
                <a:gd name="connsiteY271" fmla="*/ 7103 h 10391"/>
                <a:gd name="connsiteX272" fmla="*/ 7532 w 10000"/>
                <a:gd name="connsiteY272" fmla="*/ 7131 h 10391"/>
                <a:gd name="connsiteX273" fmla="*/ 7476 w 10000"/>
                <a:gd name="connsiteY273" fmla="*/ 7204 h 10391"/>
                <a:gd name="connsiteX274" fmla="*/ 7363 w 10000"/>
                <a:gd name="connsiteY274" fmla="*/ 7213 h 10391"/>
                <a:gd name="connsiteX275" fmla="*/ 7234 w 10000"/>
                <a:gd name="connsiteY275" fmla="*/ 7231 h 10391"/>
                <a:gd name="connsiteX276" fmla="*/ 7048 w 10000"/>
                <a:gd name="connsiteY276" fmla="*/ 7286 h 10391"/>
                <a:gd name="connsiteX277" fmla="*/ 6903 w 10000"/>
                <a:gd name="connsiteY277" fmla="*/ 7268 h 10391"/>
                <a:gd name="connsiteX278" fmla="*/ 6758 w 10000"/>
                <a:gd name="connsiteY278" fmla="*/ 7295 h 10391"/>
                <a:gd name="connsiteX279" fmla="*/ 6581 w 10000"/>
                <a:gd name="connsiteY279" fmla="*/ 7268 h 10391"/>
                <a:gd name="connsiteX280" fmla="*/ 6508 w 10000"/>
                <a:gd name="connsiteY280" fmla="*/ 7176 h 10391"/>
                <a:gd name="connsiteX281" fmla="*/ 6363 w 10000"/>
                <a:gd name="connsiteY281" fmla="*/ 7158 h 10391"/>
                <a:gd name="connsiteX282" fmla="*/ 6274 w 10000"/>
                <a:gd name="connsiteY282" fmla="*/ 7240 h 10391"/>
                <a:gd name="connsiteX283" fmla="*/ 6202 w 10000"/>
                <a:gd name="connsiteY283" fmla="*/ 7350 h 10391"/>
                <a:gd name="connsiteX284" fmla="*/ 6250 w 10000"/>
                <a:gd name="connsiteY284" fmla="*/ 7478 h 10391"/>
                <a:gd name="connsiteX285" fmla="*/ 6315 w 10000"/>
                <a:gd name="connsiteY285" fmla="*/ 7505 h 10391"/>
                <a:gd name="connsiteX286" fmla="*/ 6347 w 10000"/>
                <a:gd name="connsiteY286" fmla="*/ 7569 h 10391"/>
                <a:gd name="connsiteX287" fmla="*/ 6387 w 10000"/>
                <a:gd name="connsiteY287" fmla="*/ 7679 h 10391"/>
                <a:gd name="connsiteX288" fmla="*/ 6347 w 10000"/>
                <a:gd name="connsiteY288" fmla="*/ 7788 h 10391"/>
                <a:gd name="connsiteX289" fmla="*/ 6363 w 10000"/>
                <a:gd name="connsiteY289" fmla="*/ 7916 h 10391"/>
                <a:gd name="connsiteX290" fmla="*/ 6363 w 10000"/>
                <a:gd name="connsiteY290" fmla="*/ 8053 h 10391"/>
                <a:gd name="connsiteX291" fmla="*/ 6387 w 10000"/>
                <a:gd name="connsiteY291" fmla="*/ 8190 h 10391"/>
                <a:gd name="connsiteX292" fmla="*/ 6460 w 10000"/>
                <a:gd name="connsiteY292" fmla="*/ 8300 h 10391"/>
                <a:gd name="connsiteX293" fmla="*/ 6508 w 10000"/>
                <a:gd name="connsiteY293" fmla="*/ 8409 h 10391"/>
                <a:gd name="connsiteX294" fmla="*/ 6516 w 10000"/>
                <a:gd name="connsiteY294" fmla="*/ 8555 h 10391"/>
                <a:gd name="connsiteX295" fmla="*/ 6508 w 10000"/>
                <a:gd name="connsiteY295" fmla="*/ 8711 h 10391"/>
                <a:gd name="connsiteX296" fmla="*/ 6508 w 10000"/>
                <a:gd name="connsiteY296" fmla="*/ 8857 h 10391"/>
                <a:gd name="connsiteX0" fmla="*/ 6508 w 10000"/>
                <a:gd name="connsiteY0" fmla="*/ 8900 h 10434"/>
                <a:gd name="connsiteX1" fmla="*/ 6726 w 10000"/>
                <a:gd name="connsiteY1" fmla="*/ 8973 h 10434"/>
                <a:gd name="connsiteX2" fmla="*/ 6798 w 10000"/>
                <a:gd name="connsiteY2" fmla="*/ 9110 h 10434"/>
                <a:gd name="connsiteX3" fmla="*/ 6968 w 10000"/>
                <a:gd name="connsiteY3" fmla="*/ 9201 h 10434"/>
                <a:gd name="connsiteX4" fmla="*/ 7048 w 10000"/>
                <a:gd name="connsiteY4" fmla="*/ 9283 h 10434"/>
                <a:gd name="connsiteX5" fmla="*/ 7073 w 10000"/>
                <a:gd name="connsiteY5" fmla="*/ 9366 h 10434"/>
                <a:gd name="connsiteX6" fmla="*/ 7169 w 10000"/>
                <a:gd name="connsiteY6" fmla="*/ 9502 h 10434"/>
                <a:gd name="connsiteX7" fmla="*/ 7097 w 10000"/>
                <a:gd name="connsiteY7" fmla="*/ 9630 h 10434"/>
                <a:gd name="connsiteX8" fmla="*/ 7016 w 10000"/>
                <a:gd name="connsiteY8" fmla="*/ 9776 h 10434"/>
                <a:gd name="connsiteX9" fmla="*/ 6903 w 10000"/>
                <a:gd name="connsiteY9" fmla="*/ 9913 h 10434"/>
                <a:gd name="connsiteX10" fmla="*/ 6806 w 10000"/>
                <a:gd name="connsiteY10" fmla="*/ 9904 h 10434"/>
                <a:gd name="connsiteX11" fmla="*/ 6677 w 10000"/>
                <a:gd name="connsiteY11" fmla="*/ 9941 h 10434"/>
                <a:gd name="connsiteX12" fmla="*/ 6540 w 10000"/>
                <a:gd name="connsiteY12" fmla="*/ 10023 h 10434"/>
                <a:gd name="connsiteX13" fmla="*/ 6419 w 10000"/>
                <a:gd name="connsiteY13" fmla="*/ 10069 h 10434"/>
                <a:gd name="connsiteX14" fmla="*/ 6347 w 10000"/>
                <a:gd name="connsiteY14" fmla="*/ 10041 h 10434"/>
                <a:gd name="connsiteX15" fmla="*/ 6194 w 10000"/>
                <a:gd name="connsiteY15" fmla="*/ 10050 h 10434"/>
                <a:gd name="connsiteX16" fmla="*/ 6097 w 10000"/>
                <a:gd name="connsiteY16" fmla="*/ 10069 h 10434"/>
                <a:gd name="connsiteX17" fmla="*/ 5879 w 10000"/>
                <a:gd name="connsiteY17" fmla="*/ 10160 h 10434"/>
                <a:gd name="connsiteX18" fmla="*/ 5782 w 10000"/>
                <a:gd name="connsiteY18" fmla="*/ 10169 h 10434"/>
                <a:gd name="connsiteX19" fmla="*/ 5661 w 10000"/>
                <a:gd name="connsiteY19" fmla="*/ 10270 h 10434"/>
                <a:gd name="connsiteX20" fmla="*/ 5573 w 10000"/>
                <a:gd name="connsiteY20" fmla="*/ 10270 h 10434"/>
                <a:gd name="connsiteX21" fmla="*/ 5516 w 10000"/>
                <a:gd name="connsiteY21" fmla="*/ 10352 h 10434"/>
                <a:gd name="connsiteX22" fmla="*/ 5395 w 10000"/>
                <a:gd name="connsiteY22" fmla="*/ 10407 h 10434"/>
                <a:gd name="connsiteX23" fmla="*/ 5274 w 10000"/>
                <a:gd name="connsiteY23" fmla="*/ 10434 h 10434"/>
                <a:gd name="connsiteX24" fmla="*/ 5202 w 10000"/>
                <a:gd name="connsiteY24" fmla="*/ 10334 h 10434"/>
                <a:gd name="connsiteX25" fmla="*/ 5202 w 10000"/>
                <a:gd name="connsiteY25" fmla="*/ 10078 h 10434"/>
                <a:gd name="connsiteX26" fmla="*/ 4968 w 10000"/>
                <a:gd name="connsiteY26" fmla="*/ 10060 h 10434"/>
                <a:gd name="connsiteX27" fmla="*/ 4871 w 10000"/>
                <a:gd name="connsiteY27" fmla="*/ 9996 h 10434"/>
                <a:gd name="connsiteX28" fmla="*/ 4750 w 10000"/>
                <a:gd name="connsiteY28" fmla="*/ 9868 h 10434"/>
                <a:gd name="connsiteX29" fmla="*/ 4629 w 10000"/>
                <a:gd name="connsiteY29" fmla="*/ 9840 h 10434"/>
                <a:gd name="connsiteX30" fmla="*/ 4500 w 10000"/>
                <a:gd name="connsiteY30" fmla="*/ 9840 h 10434"/>
                <a:gd name="connsiteX31" fmla="*/ 4339 w 10000"/>
                <a:gd name="connsiteY31" fmla="*/ 9749 h 10434"/>
                <a:gd name="connsiteX32" fmla="*/ 4024 w 10000"/>
                <a:gd name="connsiteY32" fmla="*/ 9758 h 10434"/>
                <a:gd name="connsiteX33" fmla="*/ 3831 w 10000"/>
                <a:gd name="connsiteY33" fmla="*/ 9667 h 10434"/>
                <a:gd name="connsiteX34" fmla="*/ 3613 w 10000"/>
                <a:gd name="connsiteY34" fmla="*/ 9676 h 10434"/>
                <a:gd name="connsiteX35" fmla="*/ 3516 w 10000"/>
                <a:gd name="connsiteY35" fmla="*/ 9612 h 10434"/>
                <a:gd name="connsiteX36" fmla="*/ 3395 w 10000"/>
                <a:gd name="connsiteY36" fmla="*/ 9621 h 10434"/>
                <a:gd name="connsiteX37" fmla="*/ 3242 w 10000"/>
                <a:gd name="connsiteY37" fmla="*/ 9621 h 10434"/>
                <a:gd name="connsiteX38" fmla="*/ 3097 w 10000"/>
                <a:gd name="connsiteY38" fmla="*/ 9585 h 10434"/>
                <a:gd name="connsiteX39" fmla="*/ 3008 w 10000"/>
                <a:gd name="connsiteY39" fmla="*/ 9484 h 10434"/>
                <a:gd name="connsiteX40" fmla="*/ 2879 w 10000"/>
                <a:gd name="connsiteY40" fmla="*/ 9475 h 10434"/>
                <a:gd name="connsiteX41" fmla="*/ 2806 w 10000"/>
                <a:gd name="connsiteY41" fmla="*/ 9557 h 10434"/>
                <a:gd name="connsiteX42" fmla="*/ 2597 w 10000"/>
                <a:gd name="connsiteY42" fmla="*/ 9539 h 10434"/>
                <a:gd name="connsiteX43" fmla="*/ 2500 w 10000"/>
                <a:gd name="connsiteY43" fmla="*/ 9649 h 10434"/>
                <a:gd name="connsiteX44" fmla="*/ 2516 w 10000"/>
                <a:gd name="connsiteY44" fmla="*/ 9758 h 10434"/>
                <a:gd name="connsiteX45" fmla="*/ 2379 w 10000"/>
                <a:gd name="connsiteY45" fmla="*/ 9913 h 10434"/>
                <a:gd name="connsiteX46" fmla="*/ 2274 w 10000"/>
                <a:gd name="connsiteY46" fmla="*/ 9941 h 10434"/>
                <a:gd name="connsiteX47" fmla="*/ 2274 w 10000"/>
                <a:gd name="connsiteY47" fmla="*/ 10078 h 10434"/>
                <a:gd name="connsiteX48" fmla="*/ 2226 w 10000"/>
                <a:gd name="connsiteY48" fmla="*/ 10187 h 10434"/>
                <a:gd name="connsiteX49" fmla="*/ 2137 w 10000"/>
                <a:gd name="connsiteY49" fmla="*/ 10297 h 10434"/>
                <a:gd name="connsiteX50" fmla="*/ 2081 w 10000"/>
                <a:gd name="connsiteY50" fmla="*/ 10224 h 10434"/>
                <a:gd name="connsiteX51" fmla="*/ 1871 w 10000"/>
                <a:gd name="connsiteY51" fmla="*/ 10005 h 10434"/>
                <a:gd name="connsiteX52" fmla="*/ 1750 w 10000"/>
                <a:gd name="connsiteY52" fmla="*/ 10060 h 10434"/>
                <a:gd name="connsiteX53" fmla="*/ 1669 w 10000"/>
                <a:gd name="connsiteY53" fmla="*/ 10187 h 10434"/>
                <a:gd name="connsiteX54" fmla="*/ 1427 w 10000"/>
                <a:gd name="connsiteY54" fmla="*/ 10224 h 10434"/>
                <a:gd name="connsiteX55" fmla="*/ 1315 w 10000"/>
                <a:gd name="connsiteY55" fmla="*/ 10160 h 10434"/>
                <a:gd name="connsiteX56" fmla="*/ 1242 w 10000"/>
                <a:gd name="connsiteY56" fmla="*/ 10078 h 10434"/>
                <a:gd name="connsiteX57" fmla="*/ 1161 w 10000"/>
                <a:gd name="connsiteY57" fmla="*/ 9996 h 10434"/>
                <a:gd name="connsiteX58" fmla="*/ 968 w 10000"/>
                <a:gd name="connsiteY58" fmla="*/ 9977 h 10434"/>
                <a:gd name="connsiteX59" fmla="*/ 895 w 10000"/>
                <a:gd name="connsiteY59" fmla="*/ 9913 h 10434"/>
                <a:gd name="connsiteX60" fmla="*/ 847 w 10000"/>
                <a:gd name="connsiteY60" fmla="*/ 9804 h 10434"/>
                <a:gd name="connsiteX61" fmla="*/ 806 w 10000"/>
                <a:gd name="connsiteY61" fmla="*/ 9749 h 10434"/>
                <a:gd name="connsiteX62" fmla="*/ 774 w 10000"/>
                <a:gd name="connsiteY62" fmla="*/ 9667 h 10434"/>
                <a:gd name="connsiteX63" fmla="*/ 685 w 10000"/>
                <a:gd name="connsiteY63" fmla="*/ 9639 h 10434"/>
                <a:gd name="connsiteX64" fmla="*/ 589 w 10000"/>
                <a:gd name="connsiteY64" fmla="*/ 9639 h 10434"/>
                <a:gd name="connsiteX65" fmla="*/ 516 w 10000"/>
                <a:gd name="connsiteY65" fmla="*/ 9612 h 10434"/>
                <a:gd name="connsiteX66" fmla="*/ 444 w 10000"/>
                <a:gd name="connsiteY66" fmla="*/ 9566 h 10434"/>
                <a:gd name="connsiteX67" fmla="*/ 323 w 10000"/>
                <a:gd name="connsiteY67" fmla="*/ 9566 h 10434"/>
                <a:gd name="connsiteX68" fmla="*/ 202 w 10000"/>
                <a:gd name="connsiteY68" fmla="*/ 9566 h 10434"/>
                <a:gd name="connsiteX69" fmla="*/ 105 w 10000"/>
                <a:gd name="connsiteY69" fmla="*/ 9512 h 10434"/>
                <a:gd name="connsiteX70" fmla="*/ 0 w 10000"/>
                <a:gd name="connsiteY70" fmla="*/ 9457 h 10434"/>
                <a:gd name="connsiteX71" fmla="*/ 32 w 10000"/>
                <a:gd name="connsiteY71" fmla="*/ 9366 h 10434"/>
                <a:gd name="connsiteX72" fmla="*/ 48 w 10000"/>
                <a:gd name="connsiteY72" fmla="*/ 9229 h 10434"/>
                <a:gd name="connsiteX73" fmla="*/ 56 w 10000"/>
                <a:gd name="connsiteY73" fmla="*/ 9119 h 10434"/>
                <a:gd name="connsiteX74" fmla="*/ 105 w 10000"/>
                <a:gd name="connsiteY74" fmla="*/ 8964 h 10434"/>
                <a:gd name="connsiteX75" fmla="*/ 105 w 10000"/>
                <a:gd name="connsiteY75" fmla="*/ 8872 h 10434"/>
                <a:gd name="connsiteX76" fmla="*/ 105 w 10000"/>
                <a:gd name="connsiteY76" fmla="*/ 8763 h 10434"/>
                <a:gd name="connsiteX77" fmla="*/ 202 w 10000"/>
                <a:gd name="connsiteY77" fmla="*/ 8662 h 10434"/>
                <a:gd name="connsiteX78" fmla="*/ 298 w 10000"/>
                <a:gd name="connsiteY78" fmla="*/ 8580 h 10434"/>
                <a:gd name="connsiteX79" fmla="*/ 315 w 10000"/>
                <a:gd name="connsiteY79" fmla="*/ 8516 h 10434"/>
                <a:gd name="connsiteX80" fmla="*/ 339 w 10000"/>
                <a:gd name="connsiteY80" fmla="*/ 8443 h 10434"/>
                <a:gd name="connsiteX81" fmla="*/ 323 w 10000"/>
                <a:gd name="connsiteY81" fmla="*/ 8361 h 10434"/>
                <a:gd name="connsiteX82" fmla="*/ 363 w 10000"/>
                <a:gd name="connsiteY82" fmla="*/ 8224 h 10434"/>
                <a:gd name="connsiteX83" fmla="*/ 435 w 10000"/>
                <a:gd name="connsiteY83" fmla="*/ 8105 h 10434"/>
                <a:gd name="connsiteX84" fmla="*/ 508 w 10000"/>
                <a:gd name="connsiteY84" fmla="*/ 7968 h 10434"/>
                <a:gd name="connsiteX85" fmla="*/ 492 w 10000"/>
                <a:gd name="connsiteY85" fmla="*/ 7840 h 10434"/>
                <a:gd name="connsiteX86" fmla="*/ 653 w 10000"/>
                <a:gd name="connsiteY86" fmla="*/ 7804 h 10434"/>
                <a:gd name="connsiteX87" fmla="*/ 806 w 10000"/>
                <a:gd name="connsiteY87" fmla="*/ 7694 h 10434"/>
                <a:gd name="connsiteX88" fmla="*/ 774 w 10000"/>
                <a:gd name="connsiteY88" fmla="*/ 7356 h 10434"/>
                <a:gd name="connsiteX89" fmla="*/ 895 w 10000"/>
                <a:gd name="connsiteY89" fmla="*/ 7256 h 10434"/>
                <a:gd name="connsiteX90" fmla="*/ 919 w 10000"/>
                <a:gd name="connsiteY90" fmla="*/ 6845 h 10434"/>
                <a:gd name="connsiteX91" fmla="*/ 823 w 10000"/>
                <a:gd name="connsiteY91" fmla="*/ 6808 h 10434"/>
                <a:gd name="connsiteX92" fmla="*/ 734 w 10000"/>
                <a:gd name="connsiteY92" fmla="*/ 6735 h 10434"/>
                <a:gd name="connsiteX93" fmla="*/ 685 w 10000"/>
                <a:gd name="connsiteY93" fmla="*/ 6589 h 10434"/>
                <a:gd name="connsiteX94" fmla="*/ 565 w 10000"/>
                <a:gd name="connsiteY94" fmla="*/ 6471 h 10434"/>
                <a:gd name="connsiteX95" fmla="*/ 492 w 10000"/>
                <a:gd name="connsiteY95" fmla="*/ 6416 h 10434"/>
                <a:gd name="connsiteX96" fmla="*/ 435 w 10000"/>
                <a:gd name="connsiteY96" fmla="*/ 6215 h 10434"/>
                <a:gd name="connsiteX97" fmla="*/ 435 w 10000"/>
                <a:gd name="connsiteY97" fmla="*/ 6114 h 10434"/>
                <a:gd name="connsiteX98" fmla="*/ 444 w 10000"/>
                <a:gd name="connsiteY98" fmla="*/ 5941 h 10434"/>
                <a:gd name="connsiteX99" fmla="*/ 435 w 10000"/>
                <a:gd name="connsiteY99" fmla="*/ 5786 h 10434"/>
                <a:gd name="connsiteX100" fmla="*/ 395 w 10000"/>
                <a:gd name="connsiteY100" fmla="*/ 5749 h 10434"/>
                <a:gd name="connsiteX101" fmla="*/ 395 w 10000"/>
                <a:gd name="connsiteY101" fmla="*/ 5667 h 10434"/>
                <a:gd name="connsiteX102" fmla="*/ 411 w 10000"/>
                <a:gd name="connsiteY102" fmla="*/ 5566 h 10434"/>
                <a:gd name="connsiteX103" fmla="*/ 363 w 10000"/>
                <a:gd name="connsiteY103" fmla="*/ 5502 h 10434"/>
                <a:gd name="connsiteX104" fmla="*/ 250 w 10000"/>
                <a:gd name="connsiteY104" fmla="*/ 5338 h 10434"/>
                <a:gd name="connsiteX105" fmla="*/ 339 w 10000"/>
                <a:gd name="connsiteY105" fmla="*/ 5420 h 10434"/>
                <a:gd name="connsiteX106" fmla="*/ 121 w 10000"/>
                <a:gd name="connsiteY106" fmla="*/ 5210 h 10434"/>
                <a:gd name="connsiteX107" fmla="*/ 73 w 10000"/>
                <a:gd name="connsiteY107" fmla="*/ 5046 h 10434"/>
                <a:gd name="connsiteX108" fmla="*/ 177 w 10000"/>
                <a:gd name="connsiteY108" fmla="*/ 5037 h 10434"/>
                <a:gd name="connsiteX109" fmla="*/ 274 w 10000"/>
                <a:gd name="connsiteY109" fmla="*/ 5037 h 10434"/>
                <a:gd name="connsiteX110" fmla="*/ 419 w 10000"/>
                <a:gd name="connsiteY110" fmla="*/ 5009 h 10434"/>
                <a:gd name="connsiteX111" fmla="*/ 629 w 10000"/>
                <a:gd name="connsiteY111" fmla="*/ 5009 h 10434"/>
                <a:gd name="connsiteX112" fmla="*/ 750 w 10000"/>
                <a:gd name="connsiteY112" fmla="*/ 4900 h 10434"/>
                <a:gd name="connsiteX113" fmla="*/ 895 w 10000"/>
                <a:gd name="connsiteY113" fmla="*/ 4872 h 10434"/>
                <a:gd name="connsiteX114" fmla="*/ 879 w 10000"/>
                <a:gd name="connsiteY114" fmla="*/ 4681 h 10434"/>
                <a:gd name="connsiteX115" fmla="*/ 1048 w 10000"/>
                <a:gd name="connsiteY115" fmla="*/ 4681 h 10434"/>
                <a:gd name="connsiteX116" fmla="*/ 1306 w 10000"/>
                <a:gd name="connsiteY116" fmla="*/ 4525 h 10434"/>
                <a:gd name="connsiteX117" fmla="*/ 1460 w 10000"/>
                <a:gd name="connsiteY117" fmla="*/ 4516 h 10434"/>
                <a:gd name="connsiteX118" fmla="*/ 1573 w 10000"/>
                <a:gd name="connsiteY118" fmla="*/ 4571 h 10434"/>
                <a:gd name="connsiteX119" fmla="*/ 1766 w 10000"/>
                <a:gd name="connsiteY119" fmla="*/ 4571 h 10434"/>
                <a:gd name="connsiteX120" fmla="*/ 1871 w 10000"/>
                <a:gd name="connsiteY120" fmla="*/ 4626 h 10434"/>
                <a:gd name="connsiteX121" fmla="*/ 2056 w 10000"/>
                <a:gd name="connsiteY121" fmla="*/ 4653 h 10434"/>
                <a:gd name="connsiteX122" fmla="*/ 2137 w 10000"/>
                <a:gd name="connsiteY122" fmla="*/ 4516 h 10434"/>
                <a:gd name="connsiteX123" fmla="*/ 2258 w 10000"/>
                <a:gd name="connsiteY123" fmla="*/ 4544 h 10434"/>
                <a:gd name="connsiteX124" fmla="*/ 2371 w 10000"/>
                <a:gd name="connsiteY124" fmla="*/ 4434 h 10434"/>
                <a:gd name="connsiteX125" fmla="*/ 2589 w 10000"/>
                <a:gd name="connsiteY125" fmla="*/ 4361 h 10434"/>
                <a:gd name="connsiteX126" fmla="*/ 2782 w 10000"/>
                <a:gd name="connsiteY126" fmla="*/ 4215 h 10434"/>
                <a:gd name="connsiteX127" fmla="*/ 2855 w 10000"/>
                <a:gd name="connsiteY127" fmla="*/ 4142 h 10434"/>
                <a:gd name="connsiteX128" fmla="*/ 2863 w 10000"/>
                <a:gd name="connsiteY128" fmla="*/ 4023 h 10434"/>
                <a:gd name="connsiteX129" fmla="*/ 2960 w 10000"/>
                <a:gd name="connsiteY129" fmla="*/ 3923 h 10434"/>
                <a:gd name="connsiteX130" fmla="*/ 2984 w 10000"/>
                <a:gd name="connsiteY130" fmla="*/ 3804 h 10434"/>
                <a:gd name="connsiteX131" fmla="*/ 3000 w 10000"/>
                <a:gd name="connsiteY131" fmla="*/ 3649 h 10434"/>
                <a:gd name="connsiteX132" fmla="*/ 3073 w 10000"/>
                <a:gd name="connsiteY132" fmla="*/ 3502 h 10434"/>
                <a:gd name="connsiteX133" fmla="*/ 3105 w 10000"/>
                <a:gd name="connsiteY133" fmla="*/ 3366 h 10434"/>
                <a:gd name="connsiteX134" fmla="*/ 3153 w 10000"/>
                <a:gd name="connsiteY134" fmla="*/ 3256 h 10434"/>
                <a:gd name="connsiteX135" fmla="*/ 3177 w 10000"/>
                <a:gd name="connsiteY135" fmla="*/ 3128 h 10434"/>
                <a:gd name="connsiteX136" fmla="*/ 3290 w 10000"/>
                <a:gd name="connsiteY136" fmla="*/ 3064 h 10434"/>
                <a:gd name="connsiteX137" fmla="*/ 3363 w 10000"/>
                <a:gd name="connsiteY137" fmla="*/ 2927 h 10434"/>
                <a:gd name="connsiteX138" fmla="*/ 3339 w 10000"/>
                <a:gd name="connsiteY138" fmla="*/ 2818 h 10434"/>
                <a:gd name="connsiteX139" fmla="*/ 3290 w 10000"/>
                <a:gd name="connsiteY139" fmla="*/ 2681 h 10434"/>
                <a:gd name="connsiteX140" fmla="*/ 3250 w 10000"/>
                <a:gd name="connsiteY140" fmla="*/ 2544 h 10434"/>
                <a:gd name="connsiteX141" fmla="*/ 3290 w 10000"/>
                <a:gd name="connsiteY141" fmla="*/ 2379 h 10434"/>
                <a:gd name="connsiteX142" fmla="*/ 3371 w 10000"/>
                <a:gd name="connsiteY142" fmla="*/ 2352 h 10434"/>
                <a:gd name="connsiteX143" fmla="*/ 3516 w 10000"/>
                <a:gd name="connsiteY143" fmla="*/ 2197 h 10434"/>
                <a:gd name="connsiteX144" fmla="*/ 3661 w 10000"/>
                <a:gd name="connsiteY144" fmla="*/ 2215 h 10434"/>
                <a:gd name="connsiteX145" fmla="*/ 3806 w 10000"/>
                <a:gd name="connsiteY145" fmla="*/ 2114 h 10434"/>
                <a:gd name="connsiteX146" fmla="*/ 3831 w 10000"/>
                <a:gd name="connsiteY146" fmla="*/ 1950 h 10434"/>
                <a:gd name="connsiteX147" fmla="*/ 3976 w 10000"/>
                <a:gd name="connsiteY147" fmla="*/ 1868 h 10434"/>
                <a:gd name="connsiteX148" fmla="*/ 4040 w 10000"/>
                <a:gd name="connsiteY148" fmla="*/ 1749 h 10434"/>
                <a:gd name="connsiteX149" fmla="*/ 4121 w 10000"/>
                <a:gd name="connsiteY149" fmla="*/ 1676 h 10434"/>
                <a:gd name="connsiteX150" fmla="*/ 4121 w 10000"/>
                <a:gd name="connsiteY150" fmla="*/ 1292 h 10434"/>
                <a:gd name="connsiteX151" fmla="*/ 4169 w 10000"/>
                <a:gd name="connsiteY151" fmla="*/ 1128 h 10434"/>
                <a:gd name="connsiteX152" fmla="*/ 4194 w 10000"/>
                <a:gd name="connsiteY152" fmla="*/ 991 h 10434"/>
                <a:gd name="connsiteX153" fmla="*/ 4242 w 10000"/>
                <a:gd name="connsiteY153" fmla="*/ 827 h 10434"/>
                <a:gd name="connsiteX154" fmla="*/ 4290 w 10000"/>
                <a:gd name="connsiteY154" fmla="*/ 763 h 10434"/>
                <a:gd name="connsiteX155" fmla="*/ 4355 w 10000"/>
                <a:gd name="connsiteY155" fmla="*/ 708 h 10434"/>
                <a:gd name="connsiteX156" fmla="*/ 4387 w 10000"/>
                <a:gd name="connsiteY156" fmla="*/ 443 h 10434"/>
                <a:gd name="connsiteX157" fmla="*/ 4645 w 10000"/>
                <a:gd name="connsiteY157" fmla="*/ 434 h 10434"/>
                <a:gd name="connsiteX158" fmla="*/ 4742 w 10000"/>
                <a:gd name="connsiteY158" fmla="*/ 635 h 10434"/>
                <a:gd name="connsiteX159" fmla="*/ 4839 w 10000"/>
                <a:gd name="connsiteY159" fmla="*/ 717 h 10434"/>
                <a:gd name="connsiteX160" fmla="*/ 4960 w 10000"/>
                <a:gd name="connsiteY160" fmla="*/ 799 h 10434"/>
                <a:gd name="connsiteX161" fmla="*/ 5081 w 10000"/>
                <a:gd name="connsiteY161" fmla="*/ 818 h 10434"/>
                <a:gd name="connsiteX162" fmla="*/ 5202 w 10000"/>
                <a:gd name="connsiteY162" fmla="*/ 799 h 10434"/>
                <a:gd name="connsiteX163" fmla="*/ 5274 w 10000"/>
                <a:gd name="connsiteY163" fmla="*/ 964 h 10434"/>
                <a:gd name="connsiteX164" fmla="*/ 5403 w 10000"/>
                <a:gd name="connsiteY164" fmla="*/ 909 h 10434"/>
                <a:gd name="connsiteX165" fmla="*/ 5500 w 10000"/>
                <a:gd name="connsiteY165" fmla="*/ 909 h 10434"/>
                <a:gd name="connsiteX166" fmla="*/ 5597 w 10000"/>
                <a:gd name="connsiteY166" fmla="*/ 818 h 10434"/>
                <a:gd name="connsiteX167" fmla="*/ 5734 w 10000"/>
                <a:gd name="connsiteY167" fmla="*/ 790 h 10434"/>
                <a:gd name="connsiteX168" fmla="*/ 5831 w 10000"/>
                <a:gd name="connsiteY168" fmla="*/ 772 h 10434"/>
                <a:gd name="connsiteX169" fmla="*/ 5911 w 10000"/>
                <a:gd name="connsiteY169" fmla="*/ 735 h 10434"/>
                <a:gd name="connsiteX170" fmla="*/ 6024 w 10000"/>
                <a:gd name="connsiteY170" fmla="*/ 745 h 10434"/>
                <a:gd name="connsiteX171" fmla="*/ 6145 w 10000"/>
                <a:gd name="connsiteY171" fmla="*/ 745 h 10434"/>
                <a:gd name="connsiteX172" fmla="*/ 6226 w 10000"/>
                <a:gd name="connsiteY172" fmla="*/ 854 h 10434"/>
                <a:gd name="connsiteX173" fmla="*/ 6250 w 10000"/>
                <a:gd name="connsiteY173" fmla="*/ 991 h 10434"/>
                <a:gd name="connsiteX174" fmla="*/ 6363 w 10000"/>
                <a:gd name="connsiteY174" fmla="*/ 900 h 10434"/>
                <a:gd name="connsiteX175" fmla="*/ 6444 w 10000"/>
                <a:gd name="connsiteY175" fmla="*/ 745 h 10434"/>
                <a:gd name="connsiteX176" fmla="*/ 6532 w 10000"/>
                <a:gd name="connsiteY176" fmla="*/ 790 h 10434"/>
                <a:gd name="connsiteX177" fmla="*/ 6581 w 10000"/>
                <a:gd name="connsiteY177" fmla="*/ 872 h 10434"/>
                <a:gd name="connsiteX178" fmla="*/ 6653 w 10000"/>
                <a:gd name="connsiteY178" fmla="*/ 927 h 10434"/>
                <a:gd name="connsiteX179" fmla="*/ 6750 w 10000"/>
                <a:gd name="connsiteY179" fmla="*/ 1064 h 10434"/>
                <a:gd name="connsiteX180" fmla="*/ 6758 w 10000"/>
                <a:gd name="connsiteY180" fmla="*/ 1229 h 10434"/>
                <a:gd name="connsiteX181" fmla="*/ 6855 w 10000"/>
                <a:gd name="connsiteY181" fmla="*/ 1238 h 10434"/>
                <a:gd name="connsiteX182" fmla="*/ 6976 w 10000"/>
                <a:gd name="connsiteY182" fmla="*/ 1338 h 10434"/>
                <a:gd name="connsiteX183" fmla="*/ 6944 w 10000"/>
                <a:gd name="connsiteY183" fmla="*/ 1475 h 10434"/>
                <a:gd name="connsiteX184" fmla="*/ 6976 w 10000"/>
                <a:gd name="connsiteY184" fmla="*/ 1649 h 10434"/>
                <a:gd name="connsiteX185" fmla="*/ 6952 w 10000"/>
                <a:gd name="connsiteY185" fmla="*/ 1731 h 10434"/>
                <a:gd name="connsiteX186" fmla="*/ 7089 w 10000"/>
                <a:gd name="connsiteY186" fmla="*/ 1950 h 10434"/>
                <a:gd name="connsiteX187" fmla="*/ 7161 w 10000"/>
                <a:gd name="connsiteY187" fmla="*/ 1996 h 10434"/>
                <a:gd name="connsiteX188" fmla="*/ 7234 w 10000"/>
                <a:gd name="connsiteY188" fmla="*/ 2105 h 10434"/>
                <a:gd name="connsiteX189" fmla="*/ 7363 w 10000"/>
                <a:gd name="connsiteY189" fmla="*/ 2087 h 10434"/>
                <a:gd name="connsiteX190" fmla="*/ 7460 w 10000"/>
                <a:gd name="connsiteY190" fmla="*/ 2005 h 10434"/>
                <a:gd name="connsiteX191" fmla="*/ 7573 w 10000"/>
                <a:gd name="connsiteY191" fmla="*/ 2005 h 10434"/>
                <a:gd name="connsiteX192" fmla="*/ 7653 w 10000"/>
                <a:gd name="connsiteY192" fmla="*/ 2060 h 10434"/>
                <a:gd name="connsiteX193" fmla="*/ 7863 w 10000"/>
                <a:gd name="connsiteY193" fmla="*/ 2032 h 10434"/>
                <a:gd name="connsiteX194" fmla="*/ 7960 w 10000"/>
                <a:gd name="connsiteY194" fmla="*/ 1941 h 10434"/>
                <a:gd name="connsiteX195" fmla="*/ 8016 w 10000"/>
                <a:gd name="connsiteY195" fmla="*/ 1813 h 10434"/>
                <a:gd name="connsiteX196" fmla="*/ 8056 w 10000"/>
                <a:gd name="connsiteY196" fmla="*/ 1694 h 10434"/>
                <a:gd name="connsiteX197" fmla="*/ 8056 w 10000"/>
                <a:gd name="connsiteY197" fmla="*/ 1557 h 10434"/>
                <a:gd name="connsiteX198" fmla="*/ 8177 w 10000"/>
                <a:gd name="connsiteY198" fmla="*/ 1347 h 10434"/>
                <a:gd name="connsiteX199" fmla="*/ 8306 w 10000"/>
                <a:gd name="connsiteY199" fmla="*/ 1302 h 10434"/>
                <a:gd name="connsiteX200" fmla="*/ 8347 w 10000"/>
                <a:gd name="connsiteY200" fmla="*/ 1238 h 10434"/>
                <a:gd name="connsiteX201" fmla="*/ 8403 w 10000"/>
                <a:gd name="connsiteY201" fmla="*/ 1238 h 10434"/>
                <a:gd name="connsiteX202" fmla="*/ 8476 w 10000"/>
                <a:gd name="connsiteY202" fmla="*/ 1256 h 10434"/>
                <a:gd name="connsiteX203" fmla="*/ 8516 w 10000"/>
                <a:gd name="connsiteY203" fmla="*/ 1128 h 10434"/>
                <a:gd name="connsiteX204" fmla="*/ 8597 w 10000"/>
                <a:gd name="connsiteY204" fmla="*/ 1037 h 10434"/>
                <a:gd name="connsiteX205" fmla="*/ 8621 w 10000"/>
                <a:gd name="connsiteY205" fmla="*/ 900 h 10434"/>
                <a:gd name="connsiteX206" fmla="*/ 8831 w 10000"/>
                <a:gd name="connsiteY206" fmla="*/ 845 h 10434"/>
                <a:gd name="connsiteX207" fmla="*/ 9032 w 10000"/>
                <a:gd name="connsiteY207" fmla="*/ 597 h 10434"/>
                <a:gd name="connsiteX208" fmla="*/ 9200 w 10000"/>
                <a:gd name="connsiteY208" fmla="*/ 585 h 10434"/>
                <a:gd name="connsiteX209" fmla="*/ 9329 w 10000"/>
                <a:gd name="connsiteY209" fmla="*/ 415 h 10434"/>
                <a:gd name="connsiteX210" fmla="*/ 9143 w 10000"/>
                <a:gd name="connsiteY210" fmla="*/ 360 h 10434"/>
                <a:gd name="connsiteX211" fmla="*/ 9172 w 10000"/>
                <a:gd name="connsiteY211" fmla="*/ 215 h 10434"/>
                <a:gd name="connsiteX212" fmla="*/ 9237 w 10000"/>
                <a:gd name="connsiteY212" fmla="*/ 71 h 10434"/>
                <a:gd name="connsiteX213" fmla="*/ 9383 w 10000"/>
                <a:gd name="connsiteY213" fmla="*/ 143 h 10434"/>
                <a:gd name="connsiteX214" fmla="*/ 9460 w 10000"/>
                <a:gd name="connsiteY214" fmla="*/ 43 h 10434"/>
                <a:gd name="connsiteX215" fmla="*/ 9572 w 10000"/>
                <a:gd name="connsiteY215" fmla="*/ 5 h 10434"/>
                <a:gd name="connsiteX216" fmla="*/ 8976 w 10000"/>
                <a:gd name="connsiteY216" fmla="*/ 1886 h 10434"/>
                <a:gd name="connsiteX217" fmla="*/ 9000 w 10000"/>
                <a:gd name="connsiteY217" fmla="*/ 1968 h 10434"/>
                <a:gd name="connsiteX218" fmla="*/ 9105 w 10000"/>
                <a:gd name="connsiteY218" fmla="*/ 2005 h 10434"/>
                <a:gd name="connsiteX219" fmla="*/ 9097 w 10000"/>
                <a:gd name="connsiteY219" fmla="*/ 2242 h 10434"/>
                <a:gd name="connsiteX220" fmla="*/ 9105 w 10000"/>
                <a:gd name="connsiteY220" fmla="*/ 2324 h 10434"/>
                <a:gd name="connsiteX221" fmla="*/ 9105 w 10000"/>
                <a:gd name="connsiteY221" fmla="*/ 2434 h 10434"/>
                <a:gd name="connsiteX222" fmla="*/ 9129 w 10000"/>
                <a:gd name="connsiteY222" fmla="*/ 2525 h 10434"/>
                <a:gd name="connsiteX223" fmla="*/ 9242 w 10000"/>
                <a:gd name="connsiteY223" fmla="*/ 2580 h 10434"/>
                <a:gd name="connsiteX224" fmla="*/ 9202 w 10000"/>
                <a:gd name="connsiteY224" fmla="*/ 2681 h 10434"/>
                <a:gd name="connsiteX225" fmla="*/ 9266 w 10000"/>
                <a:gd name="connsiteY225" fmla="*/ 2790 h 10434"/>
                <a:gd name="connsiteX226" fmla="*/ 9266 w 10000"/>
                <a:gd name="connsiteY226" fmla="*/ 2881 h 10434"/>
                <a:gd name="connsiteX227" fmla="*/ 9290 w 10000"/>
                <a:gd name="connsiteY227" fmla="*/ 2991 h 10434"/>
                <a:gd name="connsiteX228" fmla="*/ 9363 w 10000"/>
                <a:gd name="connsiteY228" fmla="*/ 3064 h 10434"/>
                <a:gd name="connsiteX229" fmla="*/ 9363 w 10000"/>
                <a:gd name="connsiteY229" fmla="*/ 3073 h 10434"/>
                <a:gd name="connsiteX230" fmla="*/ 9347 w 10000"/>
                <a:gd name="connsiteY230" fmla="*/ 3201 h 10434"/>
                <a:gd name="connsiteX231" fmla="*/ 9347 w 10000"/>
                <a:gd name="connsiteY231" fmla="*/ 3320 h 10434"/>
                <a:gd name="connsiteX232" fmla="*/ 9411 w 10000"/>
                <a:gd name="connsiteY232" fmla="*/ 3530 h 10434"/>
                <a:gd name="connsiteX233" fmla="*/ 9710 w 10000"/>
                <a:gd name="connsiteY233" fmla="*/ 3557 h 10434"/>
                <a:gd name="connsiteX234" fmla="*/ 9782 w 10000"/>
                <a:gd name="connsiteY234" fmla="*/ 3758 h 10434"/>
                <a:gd name="connsiteX235" fmla="*/ 9782 w 10000"/>
                <a:gd name="connsiteY235" fmla="*/ 3950 h 10434"/>
                <a:gd name="connsiteX236" fmla="*/ 9806 w 10000"/>
                <a:gd name="connsiteY236" fmla="*/ 4142 h 10434"/>
                <a:gd name="connsiteX237" fmla="*/ 9927 w 10000"/>
                <a:gd name="connsiteY237" fmla="*/ 4251 h 10434"/>
                <a:gd name="connsiteX238" fmla="*/ 9968 w 10000"/>
                <a:gd name="connsiteY238" fmla="*/ 4525 h 10434"/>
                <a:gd name="connsiteX239" fmla="*/ 10000 w 10000"/>
                <a:gd name="connsiteY239" fmla="*/ 4708 h 10434"/>
                <a:gd name="connsiteX240" fmla="*/ 9927 w 10000"/>
                <a:gd name="connsiteY240" fmla="*/ 4900 h 10434"/>
                <a:gd name="connsiteX241" fmla="*/ 9992 w 10000"/>
                <a:gd name="connsiteY241" fmla="*/ 4964 h 10434"/>
                <a:gd name="connsiteX242" fmla="*/ 9798 w 10000"/>
                <a:gd name="connsiteY242" fmla="*/ 5037 h 10434"/>
                <a:gd name="connsiteX243" fmla="*/ 9677 w 10000"/>
                <a:gd name="connsiteY243" fmla="*/ 5219 h 10434"/>
                <a:gd name="connsiteX244" fmla="*/ 9629 w 10000"/>
                <a:gd name="connsiteY244" fmla="*/ 5329 h 10434"/>
                <a:gd name="connsiteX245" fmla="*/ 9532 w 10000"/>
                <a:gd name="connsiteY245" fmla="*/ 5493 h 10434"/>
                <a:gd name="connsiteX246" fmla="*/ 9419 w 10000"/>
                <a:gd name="connsiteY246" fmla="*/ 5475 h 10434"/>
                <a:gd name="connsiteX247" fmla="*/ 9274 w 10000"/>
                <a:gd name="connsiteY247" fmla="*/ 5585 h 10434"/>
                <a:gd name="connsiteX248" fmla="*/ 9266 w 10000"/>
                <a:gd name="connsiteY248" fmla="*/ 5694 h 10434"/>
                <a:gd name="connsiteX249" fmla="*/ 9145 w 10000"/>
                <a:gd name="connsiteY249" fmla="*/ 5749 h 10434"/>
                <a:gd name="connsiteX250" fmla="*/ 9024 w 10000"/>
                <a:gd name="connsiteY250" fmla="*/ 5767 h 10434"/>
                <a:gd name="connsiteX251" fmla="*/ 8960 w 10000"/>
                <a:gd name="connsiteY251" fmla="*/ 5822 h 10434"/>
                <a:gd name="connsiteX252" fmla="*/ 8831 w 10000"/>
                <a:gd name="connsiteY252" fmla="*/ 5831 h 10434"/>
                <a:gd name="connsiteX253" fmla="*/ 8718 w 10000"/>
                <a:gd name="connsiteY253" fmla="*/ 5804 h 10434"/>
                <a:gd name="connsiteX254" fmla="*/ 8597 w 10000"/>
                <a:gd name="connsiteY254" fmla="*/ 5822 h 10434"/>
                <a:gd name="connsiteX255" fmla="*/ 8548 w 10000"/>
                <a:gd name="connsiteY255" fmla="*/ 5904 h 10434"/>
                <a:gd name="connsiteX256" fmla="*/ 8468 w 10000"/>
                <a:gd name="connsiteY256" fmla="*/ 5968 h 10434"/>
                <a:gd name="connsiteX257" fmla="*/ 8468 w 10000"/>
                <a:gd name="connsiteY257" fmla="*/ 6133 h 10434"/>
                <a:gd name="connsiteX258" fmla="*/ 8476 w 10000"/>
                <a:gd name="connsiteY258" fmla="*/ 6215 h 10434"/>
                <a:gd name="connsiteX259" fmla="*/ 8492 w 10000"/>
                <a:gd name="connsiteY259" fmla="*/ 6324 h 10434"/>
                <a:gd name="connsiteX260" fmla="*/ 8427 w 10000"/>
                <a:gd name="connsiteY260" fmla="*/ 6397 h 10434"/>
                <a:gd name="connsiteX261" fmla="*/ 8395 w 10000"/>
                <a:gd name="connsiteY261" fmla="*/ 6461 h 10434"/>
                <a:gd name="connsiteX262" fmla="*/ 8355 w 10000"/>
                <a:gd name="connsiteY262" fmla="*/ 6516 h 10434"/>
                <a:gd name="connsiteX263" fmla="*/ 8258 w 10000"/>
                <a:gd name="connsiteY263" fmla="*/ 6571 h 10434"/>
                <a:gd name="connsiteX264" fmla="*/ 8185 w 10000"/>
                <a:gd name="connsiteY264" fmla="*/ 6644 h 10434"/>
                <a:gd name="connsiteX265" fmla="*/ 8137 w 10000"/>
                <a:gd name="connsiteY265" fmla="*/ 6681 h 10434"/>
                <a:gd name="connsiteX266" fmla="*/ 8040 w 10000"/>
                <a:gd name="connsiteY266" fmla="*/ 6735 h 10434"/>
                <a:gd name="connsiteX267" fmla="*/ 8032 w 10000"/>
                <a:gd name="connsiteY267" fmla="*/ 6863 h 10434"/>
                <a:gd name="connsiteX268" fmla="*/ 8056 w 10000"/>
                <a:gd name="connsiteY268" fmla="*/ 6945 h 10434"/>
                <a:gd name="connsiteX269" fmla="*/ 8032 w 10000"/>
                <a:gd name="connsiteY269" fmla="*/ 7064 h 10434"/>
                <a:gd name="connsiteX270" fmla="*/ 7911 w 10000"/>
                <a:gd name="connsiteY270" fmla="*/ 7092 h 10434"/>
                <a:gd name="connsiteX271" fmla="*/ 7774 w 10000"/>
                <a:gd name="connsiteY271" fmla="*/ 7146 h 10434"/>
                <a:gd name="connsiteX272" fmla="*/ 7532 w 10000"/>
                <a:gd name="connsiteY272" fmla="*/ 7174 h 10434"/>
                <a:gd name="connsiteX273" fmla="*/ 7476 w 10000"/>
                <a:gd name="connsiteY273" fmla="*/ 7247 h 10434"/>
                <a:gd name="connsiteX274" fmla="*/ 7363 w 10000"/>
                <a:gd name="connsiteY274" fmla="*/ 7256 h 10434"/>
                <a:gd name="connsiteX275" fmla="*/ 7234 w 10000"/>
                <a:gd name="connsiteY275" fmla="*/ 7274 h 10434"/>
                <a:gd name="connsiteX276" fmla="*/ 7048 w 10000"/>
                <a:gd name="connsiteY276" fmla="*/ 7329 h 10434"/>
                <a:gd name="connsiteX277" fmla="*/ 6903 w 10000"/>
                <a:gd name="connsiteY277" fmla="*/ 7311 h 10434"/>
                <a:gd name="connsiteX278" fmla="*/ 6758 w 10000"/>
                <a:gd name="connsiteY278" fmla="*/ 7338 h 10434"/>
                <a:gd name="connsiteX279" fmla="*/ 6581 w 10000"/>
                <a:gd name="connsiteY279" fmla="*/ 7311 h 10434"/>
                <a:gd name="connsiteX280" fmla="*/ 6508 w 10000"/>
                <a:gd name="connsiteY280" fmla="*/ 7219 h 10434"/>
                <a:gd name="connsiteX281" fmla="*/ 6363 w 10000"/>
                <a:gd name="connsiteY281" fmla="*/ 7201 h 10434"/>
                <a:gd name="connsiteX282" fmla="*/ 6274 w 10000"/>
                <a:gd name="connsiteY282" fmla="*/ 7283 h 10434"/>
                <a:gd name="connsiteX283" fmla="*/ 6202 w 10000"/>
                <a:gd name="connsiteY283" fmla="*/ 7393 h 10434"/>
                <a:gd name="connsiteX284" fmla="*/ 6250 w 10000"/>
                <a:gd name="connsiteY284" fmla="*/ 7521 h 10434"/>
                <a:gd name="connsiteX285" fmla="*/ 6315 w 10000"/>
                <a:gd name="connsiteY285" fmla="*/ 7548 h 10434"/>
                <a:gd name="connsiteX286" fmla="*/ 6347 w 10000"/>
                <a:gd name="connsiteY286" fmla="*/ 7612 h 10434"/>
                <a:gd name="connsiteX287" fmla="*/ 6387 w 10000"/>
                <a:gd name="connsiteY287" fmla="*/ 7722 h 10434"/>
                <a:gd name="connsiteX288" fmla="*/ 6347 w 10000"/>
                <a:gd name="connsiteY288" fmla="*/ 7831 h 10434"/>
                <a:gd name="connsiteX289" fmla="*/ 6363 w 10000"/>
                <a:gd name="connsiteY289" fmla="*/ 7959 h 10434"/>
                <a:gd name="connsiteX290" fmla="*/ 6363 w 10000"/>
                <a:gd name="connsiteY290" fmla="*/ 8096 h 10434"/>
                <a:gd name="connsiteX291" fmla="*/ 6387 w 10000"/>
                <a:gd name="connsiteY291" fmla="*/ 8233 h 10434"/>
                <a:gd name="connsiteX292" fmla="*/ 6460 w 10000"/>
                <a:gd name="connsiteY292" fmla="*/ 8343 h 10434"/>
                <a:gd name="connsiteX293" fmla="*/ 6508 w 10000"/>
                <a:gd name="connsiteY293" fmla="*/ 8452 h 10434"/>
                <a:gd name="connsiteX294" fmla="*/ 6516 w 10000"/>
                <a:gd name="connsiteY294" fmla="*/ 8598 h 10434"/>
                <a:gd name="connsiteX295" fmla="*/ 6508 w 10000"/>
                <a:gd name="connsiteY295" fmla="*/ 8754 h 10434"/>
                <a:gd name="connsiteX296" fmla="*/ 6508 w 10000"/>
                <a:gd name="connsiteY296" fmla="*/ 8900 h 10434"/>
                <a:gd name="connsiteX0" fmla="*/ 6508 w 10280"/>
                <a:gd name="connsiteY0" fmla="*/ 8900 h 10434"/>
                <a:gd name="connsiteX1" fmla="*/ 6726 w 10280"/>
                <a:gd name="connsiteY1" fmla="*/ 8973 h 10434"/>
                <a:gd name="connsiteX2" fmla="*/ 6798 w 10280"/>
                <a:gd name="connsiteY2" fmla="*/ 9110 h 10434"/>
                <a:gd name="connsiteX3" fmla="*/ 6968 w 10280"/>
                <a:gd name="connsiteY3" fmla="*/ 9201 h 10434"/>
                <a:gd name="connsiteX4" fmla="*/ 7048 w 10280"/>
                <a:gd name="connsiteY4" fmla="*/ 9283 h 10434"/>
                <a:gd name="connsiteX5" fmla="*/ 7073 w 10280"/>
                <a:gd name="connsiteY5" fmla="*/ 9366 h 10434"/>
                <a:gd name="connsiteX6" fmla="*/ 7169 w 10280"/>
                <a:gd name="connsiteY6" fmla="*/ 9502 h 10434"/>
                <a:gd name="connsiteX7" fmla="*/ 7097 w 10280"/>
                <a:gd name="connsiteY7" fmla="*/ 9630 h 10434"/>
                <a:gd name="connsiteX8" fmla="*/ 7016 w 10280"/>
                <a:gd name="connsiteY8" fmla="*/ 9776 h 10434"/>
                <a:gd name="connsiteX9" fmla="*/ 6903 w 10280"/>
                <a:gd name="connsiteY9" fmla="*/ 9913 h 10434"/>
                <a:gd name="connsiteX10" fmla="*/ 6806 w 10280"/>
                <a:gd name="connsiteY10" fmla="*/ 9904 h 10434"/>
                <a:gd name="connsiteX11" fmla="*/ 6677 w 10280"/>
                <a:gd name="connsiteY11" fmla="*/ 9941 h 10434"/>
                <a:gd name="connsiteX12" fmla="*/ 6540 w 10280"/>
                <a:gd name="connsiteY12" fmla="*/ 10023 h 10434"/>
                <a:gd name="connsiteX13" fmla="*/ 6419 w 10280"/>
                <a:gd name="connsiteY13" fmla="*/ 10069 h 10434"/>
                <a:gd name="connsiteX14" fmla="*/ 6347 w 10280"/>
                <a:gd name="connsiteY14" fmla="*/ 10041 h 10434"/>
                <a:gd name="connsiteX15" fmla="*/ 6194 w 10280"/>
                <a:gd name="connsiteY15" fmla="*/ 10050 h 10434"/>
                <a:gd name="connsiteX16" fmla="*/ 6097 w 10280"/>
                <a:gd name="connsiteY16" fmla="*/ 10069 h 10434"/>
                <a:gd name="connsiteX17" fmla="*/ 5879 w 10280"/>
                <a:gd name="connsiteY17" fmla="*/ 10160 h 10434"/>
                <a:gd name="connsiteX18" fmla="*/ 5782 w 10280"/>
                <a:gd name="connsiteY18" fmla="*/ 10169 h 10434"/>
                <a:gd name="connsiteX19" fmla="*/ 5661 w 10280"/>
                <a:gd name="connsiteY19" fmla="*/ 10270 h 10434"/>
                <a:gd name="connsiteX20" fmla="*/ 5573 w 10280"/>
                <a:gd name="connsiteY20" fmla="*/ 10270 h 10434"/>
                <a:gd name="connsiteX21" fmla="*/ 5516 w 10280"/>
                <a:gd name="connsiteY21" fmla="*/ 10352 h 10434"/>
                <a:gd name="connsiteX22" fmla="*/ 5395 w 10280"/>
                <a:gd name="connsiteY22" fmla="*/ 10407 h 10434"/>
                <a:gd name="connsiteX23" fmla="*/ 5274 w 10280"/>
                <a:gd name="connsiteY23" fmla="*/ 10434 h 10434"/>
                <a:gd name="connsiteX24" fmla="*/ 5202 w 10280"/>
                <a:gd name="connsiteY24" fmla="*/ 10334 h 10434"/>
                <a:gd name="connsiteX25" fmla="*/ 5202 w 10280"/>
                <a:gd name="connsiteY25" fmla="*/ 10078 h 10434"/>
                <a:gd name="connsiteX26" fmla="*/ 4968 w 10280"/>
                <a:gd name="connsiteY26" fmla="*/ 10060 h 10434"/>
                <a:gd name="connsiteX27" fmla="*/ 4871 w 10280"/>
                <a:gd name="connsiteY27" fmla="*/ 9996 h 10434"/>
                <a:gd name="connsiteX28" fmla="*/ 4750 w 10280"/>
                <a:gd name="connsiteY28" fmla="*/ 9868 h 10434"/>
                <a:gd name="connsiteX29" fmla="*/ 4629 w 10280"/>
                <a:gd name="connsiteY29" fmla="*/ 9840 h 10434"/>
                <a:gd name="connsiteX30" fmla="*/ 4500 w 10280"/>
                <a:gd name="connsiteY30" fmla="*/ 9840 h 10434"/>
                <a:gd name="connsiteX31" fmla="*/ 4339 w 10280"/>
                <a:gd name="connsiteY31" fmla="*/ 9749 h 10434"/>
                <a:gd name="connsiteX32" fmla="*/ 4024 w 10280"/>
                <a:gd name="connsiteY32" fmla="*/ 9758 h 10434"/>
                <a:gd name="connsiteX33" fmla="*/ 3831 w 10280"/>
                <a:gd name="connsiteY33" fmla="*/ 9667 h 10434"/>
                <a:gd name="connsiteX34" fmla="*/ 3613 w 10280"/>
                <a:gd name="connsiteY34" fmla="*/ 9676 h 10434"/>
                <a:gd name="connsiteX35" fmla="*/ 3516 w 10280"/>
                <a:gd name="connsiteY35" fmla="*/ 9612 h 10434"/>
                <a:gd name="connsiteX36" fmla="*/ 3395 w 10280"/>
                <a:gd name="connsiteY36" fmla="*/ 9621 h 10434"/>
                <a:gd name="connsiteX37" fmla="*/ 3242 w 10280"/>
                <a:gd name="connsiteY37" fmla="*/ 9621 h 10434"/>
                <a:gd name="connsiteX38" fmla="*/ 3097 w 10280"/>
                <a:gd name="connsiteY38" fmla="*/ 9585 h 10434"/>
                <a:gd name="connsiteX39" fmla="*/ 3008 w 10280"/>
                <a:gd name="connsiteY39" fmla="*/ 9484 h 10434"/>
                <a:gd name="connsiteX40" fmla="*/ 2879 w 10280"/>
                <a:gd name="connsiteY40" fmla="*/ 9475 h 10434"/>
                <a:gd name="connsiteX41" fmla="*/ 2806 w 10280"/>
                <a:gd name="connsiteY41" fmla="*/ 9557 h 10434"/>
                <a:gd name="connsiteX42" fmla="*/ 2597 w 10280"/>
                <a:gd name="connsiteY42" fmla="*/ 9539 h 10434"/>
                <a:gd name="connsiteX43" fmla="*/ 2500 w 10280"/>
                <a:gd name="connsiteY43" fmla="*/ 9649 h 10434"/>
                <a:gd name="connsiteX44" fmla="*/ 2516 w 10280"/>
                <a:gd name="connsiteY44" fmla="*/ 9758 h 10434"/>
                <a:gd name="connsiteX45" fmla="*/ 2379 w 10280"/>
                <a:gd name="connsiteY45" fmla="*/ 9913 h 10434"/>
                <a:gd name="connsiteX46" fmla="*/ 2274 w 10280"/>
                <a:gd name="connsiteY46" fmla="*/ 9941 h 10434"/>
                <a:gd name="connsiteX47" fmla="*/ 2274 w 10280"/>
                <a:gd name="connsiteY47" fmla="*/ 10078 h 10434"/>
                <a:gd name="connsiteX48" fmla="*/ 2226 w 10280"/>
                <a:gd name="connsiteY48" fmla="*/ 10187 h 10434"/>
                <a:gd name="connsiteX49" fmla="*/ 2137 w 10280"/>
                <a:gd name="connsiteY49" fmla="*/ 10297 h 10434"/>
                <a:gd name="connsiteX50" fmla="*/ 2081 w 10280"/>
                <a:gd name="connsiteY50" fmla="*/ 10224 h 10434"/>
                <a:gd name="connsiteX51" fmla="*/ 1871 w 10280"/>
                <a:gd name="connsiteY51" fmla="*/ 10005 h 10434"/>
                <a:gd name="connsiteX52" fmla="*/ 1750 w 10280"/>
                <a:gd name="connsiteY52" fmla="*/ 10060 h 10434"/>
                <a:gd name="connsiteX53" fmla="*/ 1669 w 10280"/>
                <a:gd name="connsiteY53" fmla="*/ 10187 h 10434"/>
                <a:gd name="connsiteX54" fmla="*/ 1427 w 10280"/>
                <a:gd name="connsiteY54" fmla="*/ 10224 h 10434"/>
                <a:gd name="connsiteX55" fmla="*/ 1315 w 10280"/>
                <a:gd name="connsiteY55" fmla="*/ 10160 h 10434"/>
                <a:gd name="connsiteX56" fmla="*/ 1242 w 10280"/>
                <a:gd name="connsiteY56" fmla="*/ 10078 h 10434"/>
                <a:gd name="connsiteX57" fmla="*/ 1161 w 10280"/>
                <a:gd name="connsiteY57" fmla="*/ 9996 h 10434"/>
                <a:gd name="connsiteX58" fmla="*/ 968 w 10280"/>
                <a:gd name="connsiteY58" fmla="*/ 9977 h 10434"/>
                <a:gd name="connsiteX59" fmla="*/ 895 w 10280"/>
                <a:gd name="connsiteY59" fmla="*/ 9913 h 10434"/>
                <a:gd name="connsiteX60" fmla="*/ 847 w 10280"/>
                <a:gd name="connsiteY60" fmla="*/ 9804 h 10434"/>
                <a:gd name="connsiteX61" fmla="*/ 806 w 10280"/>
                <a:gd name="connsiteY61" fmla="*/ 9749 h 10434"/>
                <a:gd name="connsiteX62" fmla="*/ 774 w 10280"/>
                <a:gd name="connsiteY62" fmla="*/ 9667 h 10434"/>
                <a:gd name="connsiteX63" fmla="*/ 685 w 10280"/>
                <a:gd name="connsiteY63" fmla="*/ 9639 h 10434"/>
                <a:gd name="connsiteX64" fmla="*/ 589 w 10280"/>
                <a:gd name="connsiteY64" fmla="*/ 9639 h 10434"/>
                <a:gd name="connsiteX65" fmla="*/ 516 w 10280"/>
                <a:gd name="connsiteY65" fmla="*/ 9612 h 10434"/>
                <a:gd name="connsiteX66" fmla="*/ 444 w 10280"/>
                <a:gd name="connsiteY66" fmla="*/ 9566 h 10434"/>
                <a:gd name="connsiteX67" fmla="*/ 323 w 10280"/>
                <a:gd name="connsiteY67" fmla="*/ 9566 h 10434"/>
                <a:gd name="connsiteX68" fmla="*/ 202 w 10280"/>
                <a:gd name="connsiteY68" fmla="*/ 9566 h 10434"/>
                <a:gd name="connsiteX69" fmla="*/ 105 w 10280"/>
                <a:gd name="connsiteY69" fmla="*/ 9512 h 10434"/>
                <a:gd name="connsiteX70" fmla="*/ 0 w 10280"/>
                <a:gd name="connsiteY70" fmla="*/ 9457 h 10434"/>
                <a:gd name="connsiteX71" fmla="*/ 32 w 10280"/>
                <a:gd name="connsiteY71" fmla="*/ 9366 h 10434"/>
                <a:gd name="connsiteX72" fmla="*/ 48 w 10280"/>
                <a:gd name="connsiteY72" fmla="*/ 9229 h 10434"/>
                <a:gd name="connsiteX73" fmla="*/ 56 w 10280"/>
                <a:gd name="connsiteY73" fmla="*/ 9119 h 10434"/>
                <a:gd name="connsiteX74" fmla="*/ 105 w 10280"/>
                <a:gd name="connsiteY74" fmla="*/ 8964 h 10434"/>
                <a:gd name="connsiteX75" fmla="*/ 105 w 10280"/>
                <a:gd name="connsiteY75" fmla="*/ 8872 h 10434"/>
                <a:gd name="connsiteX76" fmla="*/ 105 w 10280"/>
                <a:gd name="connsiteY76" fmla="*/ 8763 h 10434"/>
                <a:gd name="connsiteX77" fmla="*/ 202 w 10280"/>
                <a:gd name="connsiteY77" fmla="*/ 8662 h 10434"/>
                <a:gd name="connsiteX78" fmla="*/ 298 w 10280"/>
                <a:gd name="connsiteY78" fmla="*/ 8580 h 10434"/>
                <a:gd name="connsiteX79" fmla="*/ 315 w 10280"/>
                <a:gd name="connsiteY79" fmla="*/ 8516 h 10434"/>
                <a:gd name="connsiteX80" fmla="*/ 339 w 10280"/>
                <a:gd name="connsiteY80" fmla="*/ 8443 h 10434"/>
                <a:gd name="connsiteX81" fmla="*/ 323 w 10280"/>
                <a:gd name="connsiteY81" fmla="*/ 8361 h 10434"/>
                <a:gd name="connsiteX82" fmla="*/ 363 w 10280"/>
                <a:gd name="connsiteY82" fmla="*/ 8224 h 10434"/>
                <a:gd name="connsiteX83" fmla="*/ 435 w 10280"/>
                <a:gd name="connsiteY83" fmla="*/ 8105 h 10434"/>
                <a:gd name="connsiteX84" fmla="*/ 508 w 10280"/>
                <a:gd name="connsiteY84" fmla="*/ 7968 h 10434"/>
                <a:gd name="connsiteX85" fmla="*/ 492 w 10280"/>
                <a:gd name="connsiteY85" fmla="*/ 7840 h 10434"/>
                <a:gd name="connsiteX86" fmla="*/ 653 w 10280"/>
                <a:gd name="connsiteY86" fmla="*/ 7804 h 10434"/>
                <a:gd name="connsiteX87" fmla="*/ 806 w 10280"/>
                <a:gd name="connsiteY87" fmla="*/ 7694 h 10434"/>
                <a:gd name="connsiteX88" fmla="*/ 774 w 10280"/>
                <a:gd name="connsiteY88" fmla="*/ 7356 h 10434"/>
                <a:gd name="connsiteX89" fmla="*/ 895 w 10280"/>
                <a:gd name="connsiteY89" fmla="*/ 7256 h 10434"/>
                <a:gd name="connsiteX90" fmla="*/ 919 w 10280"/>
                <a:gd name="connsiteY90" fmla="*/ 6845 h 10434"/>
                <a:gd name="connsiteX91" fmla="*/ 823 w 10280"/>
                <a:gd name="connsiteY91" fmla="*/ 6808 h 10434"/>
                <a:gd name="connsiteX92" fmla="*/ 734 w 10280"/>
                <a:gd name="connsiteY92" fmla="*/ 6735 h 10434"/>
                <a:gd name="connsiteX93" fmla="*/ 685 w 10280"/>
                <a:gd name="connsiteY93" fmla="*/ 6589 h 10434"/>
                <a:gd name="connsiteX94" fmla="*/ 565 w 10280"/>
                <a:gd name="connsiteY94" fmla="*/ 6471 h 10434"/>
                <a:gd name="connsiteX95" fmla="*/ 492 w 10280"/>
                <a:gd name="connsiteY95" fmla="*/ 6416 h 10434"/>
                <a:gd name="connsiteX96" fmla="*/ 435 w 10280"/>
                <a:gd name="connsiteY96" fmla="*/ 6215 h 10434"/>
                <a:gd name="connsiteX97" fmla="*/ 435 w 10280"/>
                <a:gd name="connsiteY97" fmla="*/ 6114 h 10434"/>
                <a:gd name="connsiteX98" fmla="*/ 444 w 10280"/>
                <a:gd name="connsiteY98" fmla="*/ 5941 h 10434"/>
                <a:gd name="connsiteX99" fmla="*/ 435 w 10280"/>
                <a:gd name="connsiteY99" fmla="*/ 5786 h 10434"/>
                <a:gd name="connsiteX100" fmla="*/ 395 w 10280"/>
                <a:gd name="connsiteY100" fmla="*/ 5749 h 10434"/>
                <a:gd name="connsiteX101" fmla="*/ 395 w 10280"/>
                <a:gd name="connsiteY101" fmla="*/ 5667 h 10434"/>
                <a:gd name="connsiteX102" fmla="*/ 411 w 10280"/>
                <a:gd name="connsiteY102" fmla="*/ 5566 h 10434"/>
                <a:gd name="connsiteX103" fmla="*/ 363 w 10280"/>
                <a:gd name="connsiteY103" fmla="*/ 5502 h 10434"/>
                <a:gd name="connsiteX104" fmla="*/ 250 w 10280"/>
                <a:gd name="connsiteY104" fmla="*/ 5338 h 10434"/>
                <a:gd name="connsiteX105" fmla="*/ 339 w 10280"/>
                <a:gd name="connsiteY105" fmla="*/ 5420 h 10434"/>
                <a:gd name="connsiteX106" fmla="*/ 121 w 10280"/>
                <a:gd name="connsiteY106" fmla="*/ 5210 h 10434"/>
                <a:gd name="connsiteX107" fmla="*/ 73 w 10280"/>
                <a:gd name="connsiteY107" fmla="*/ 5046 h 10434"/>
                <a:gd name="connsiteX108" fmla="*/ 177 w 10280"/>
                <a:gd name="connsiteY108" fmla="*/ 5037 h 10434"/>
                <a:gd name="connsiteX109" fmla="*/ 274 w 10280"/>
                <a:gd name="connsiteY109" fmla="*/ 5037 h 10434"/>
                <a:gd name="connsiteX110" fmla="*/ 419 w 10280"/>
                <a:gd name="connsiteY110" fmla="*/ 5009 h 10434"/>
                <a:gd name="connsiteX111" fmla="*/ 629 w 10280"/>
                <a:gd name="connsiteY111" fmla="*/ 5009 h 10434"/>
                <a:gd name="connsiteX112" fmla="*/ 750 w 10280"/>
                <a:gd name="connsiteY112" fmla="*/ 4900 h 10434"/>
                <a:gd name="connsiteX113" fmla="*/ 895 w 10280"/>
                <a:gd name="connsiteY113" fmla="*/ 4872 h 10434"/>
                <a:gd name="connsiteX114" fmla="*/ 879 w 10280"/>
                <a:gd name="connsiteY114" fmla="*/ 4681 h 10434"/>
                <a:gd name="connsiteX115" fmla="*/ 1048 w 10280"/>
                <a:gd name="connsiteY115" fmla="*/ 4681 h 10434"/>
                <a:gd name="connsiteX116" fmla="*/ 1306 w 10280"/>
                <a:gd name="connsiteY116" fmla="*/ 4525 h 10434"/>
                <a:gd name="connsiteX117" fmla="*/ 1460 w 10280"/>
                <a:gd name="connsiteY117" fmla="*/ 4516 h 10434"/>
                <a:gd name="connsiteX118" fmla="*/ 1573 w 10280"/>
                <a:gd name="connsiteY118" fmla="*/ 4571 h 10434"/>
                <a:gd name="connsiteX119" fmla="*/ 1766 w 10280"/>
                <a:gd name="connsiteY119" fmla="*/ 4571 h 10434"/>
                <a:gd name="connsiteX120" fmla="*/ 1871 w 10280"/>
                <a:gd name="connsiteY120" fmla="*/ 4626 h 10434"/>
                <a:gd name="connsiteX121" fmla="*/ 2056 w 10280"/>
                <a:gd name="connsiteY121" fmla="*/ 4653 h 10434"/>
                <a:gd name="connsiteX122" fmla="*/ 2137 w 10280"/>
                <a:gd name="connsiteY122" fmla="*/ 4516 h 10434"/>
                <a:gd name="connsiteX123" fmla="*/ 2258 w 10280"/>
                <a:gd name="connsiteY123" fmla="*/ 4544 h 10434"/>
                <a:gd name="connsiteX124" fmla="*/ 2371 w 10280"/>
                <a:gd name="connsiteY124" fmla="*/ 4434 h 10434"/>
                <a:gd name="connsiteX125" fmla="*/ 2589 w 10280"/>
                <a:gd name="connsiteY125" fmla="*/ 4361 h 10434"/>
                <a:gd name="connsiteX126" fmla="*/ 2782 w 10280"/>
                <a:gd name="connsiteY126" fmla="*/ 4215 h 10434"/>
                <a:gd name="connsiteX127" fmla="*/ 2855 w 10280"/>
                <a:gd name="connsiteY127" fmla="*/ 4142 h 10434"/>
                <a:gd name="connsiteX128" fmla="*/ 2863 w 10280"/>
                <a:gd name="connsiteY128" fmla="*/ 4023 h 10434"/>
                <a:gd name="connsiteX129" fmla="*/ 2960 w 10280"/>
                <a:gd name="connsiteY129" fmla="*/ 3923 h 10434"/>
                <a:gd name="connsiteX130" fmla="*/ 2984 w 10280"/>
                <a:gd name="connsiteY130" fmla="*/ 3804 h 10434"/>
                <a:gd name="connsiteX131" fmla="*/ 3000 w 10280"/>
                <a:gd name="connsiteY131" fmla="*/ 3649 h 10434"/>
                <a:gd name="connsiteX132" fmla="*/ 3073 w 10280"/>
                <a:gd name="connsiteY132" fmla="*/ 3502 h 10434"/>
                <a:gd name="connsiteX133" fmla="*/ 3105 w 10280"/>
                <a:gd name="connsiteY133" fmla="*/ 3366 h 10434"/>
                <a:gd name="connsiteX134" fmla="*/ 3153 w 10280"/>
                <a:gd name="connsiteY134" fmla="*/ 3256 h 10434"/>
                <a:gd name="connsiteX135" fmla="*/ 3177 w 10280"/>
                <a:gd name="connsiteY135" fmla="*/ 3128 h 10434"/>
                <a:gd name="connsiteX136" fmla="*/ 3290 w 10280"/>
                <a:gd name="connsiteY136" fmla="*/ 3064 h 10434"/>
                <a:gd name="connsiteX137" fmla="*/ 3363 w 10280"/>
                <a:gd name="connsiteY137" fmla="*/ 2927 h 10434"/>
                <a:gd name="connsiteX138" fmla="*/ 3339 w 10280"/>
                <a:gd name="connsiteY138" fmla="*/ 2818 h 10434"/>
                <a:gd name="connsiteX139" fmla="*/ 3290 w 10280"/>
                <a:gd name="connsiteY139" fmla="*/ 2681 h 10434"/>
                <a:gd name="connsiteX140" fmla="*/ 3250 w 10280"/>
                <a:gd name="connsiteY140" fmla="*/ 2544 h 10434"/>
                <a:gd name="connsiteX141" fmla="*/ 3290 w 10280"/>
                <a:gd name="connsiteY141" fmla="*/ 2379 h 10434"/>
                <a:gd name="connsiteX142" fmla="*/ 3371 w 10280"/>
                <a:gd name="connsiteY142" fmla="*/ 2352 h 10434"/>
                <a:gd name="connsiteX143" fmla="*/ 3516 w 10280"/>
                <a:gd name="connsiteY143" fmla="*/ 2197 h 10434"/>
                <a:gd name="connsiteX144" fmla="*/ 3661 w 10280"/>
                <a:gd name="connsiteY144" fmla="*/ 2215 h 10434"/>
                <a:gd name="connsiteX145" fmla="*/ 3806 w 10280"/>
                <a:gd name="connsiteY145" fmla="*/ 2114 h 10434"/>
                <a:gd name="connsiteX146" fmla="*/ 3831 w 10280"/>
                <a:gd name="connsiteY146" fmla="*/ 1950 h 10434"/>
                <a:gd name="connsiteX147" fmla="*/ 3976 w 10280"/>
                <a:gd name="connsiteY147" fmla="*/ 1868 h 10434"/>
                <a:gd name="connsiteX148" fmla="*/ 4040 w 10280"/>
                <a:gd name="connsiteY148" fmla="*/ 1749 h 10434"/>
                <a:gd name="connsiteX149" fmla="*/ 4121 w 10280"/>
                <a:gd name="connsiteY149" fmla="*/ 1676 h 10434"/>
                <a:gd name="connsiteX150" fmla="*/ 4121 w 10280"/>
                <a:gd name="connsiteY150" fmla="*/ 1292 h 10434"/>
                <a:gd name="connsiteX151" fmla="*/ 4169 w 10280"/>
                <a:gd name="connsiteY151" fmla="*/ 1128 h 10434"/>
                <a:gd name="connsiteX152" fmla="*/ 4194 w 10280"/>
                <a:gd name="connsiteY152" fmla="*/ 991 h 10434"/>
                <a:gd name="connsiteX153" fmla="*/ 4242 w 10280"/>
                <a:gd name="connsiteY153" fmla="*/ 827 h 10434"/>
                <a:gd name="connsiteX154" fmla="*/ 4290 w 10280"/>
                <a:gd name="connsiteY154" fmla="*/ 763 h 10434"/>
                <a:gd name="connsiteX155" fmla="*/ 4355 w 10280"/>
                <a:gd name="connsiteY155" fmla="*/ 708 h 10434"/>
                <a:gd name="connsiteX156" fmla="*/ 4387 w 10280"/>
                <a:gd name="connsiteY156" fmla="*/ 443 h 10434"/>
                <a:gd name="connsiteX157" fmla="*/ 4645 w 10280"/>
                <a:gd name="connsiteY157" fmla="*/ 434 h 10434"/>
                <a:gd name="connsiteX158" fmla="*/ 4742 w 10280"/>
                <a:gd name="connsiteY158" fmla="*/ 635 h 10434"/>
                <a:gd name="connsiteX159" fmla="*/ 4839 w 10280"/>
                <a:gd name="connsiteY159" fmla="*/ 717 h 10434"/>
                <a:gd name="connsiteX160" fmla="*/ 4960 w 10280"/>
                <a:gd name="connsiteY160" fmla="*/ 799 h 10434"/>
                <a:gd name="connsiteX161" fmla="*/ 5081 w 10280"/>
                <a:gd name="connsiteY161" fmla="*/ 818 h 10434"/>
                <a:gd name="connsiteX162" fmla="*/ 5202 w 10280"/>
                <a:gd name="connsiteY162" fmla="*/ 799 h 10434"/>
                <a:gd name="connsiteX163" fmla="*/ 5274 w 10280"/>
                <a:gd name="connsiteY163" fmla="*/ 964 h 10434"/>
                <a:gd name="connsiteX164" fmla="*/ 5403 w 10280"/>
                <a:gd name="connsiteY164" fmla="*/ 909 h 10434"/>
                <a:gd name="connsiteX165" fmla="*/ 5500 w 10280"/>
                <a:gd name="connsiteY165" fmla="*/ 909 h 10434"/>
                <a:gd name="connsiteX166" fmla="*/ 5597 w 10280"/>
                <a:gd name="connsiteY166" fmla="*/ 818 h 10434"/>
                <a:gd name="connsiteX167" fmla="*/ 5734 w 10280"/>
                <a:gd name="connsiteY167" fmla="*/ 790 h 10434"/>
                <a:gd name="connsiteX168" fmla="*/ 5831 w 10280"/>
                <a:gd name="connsiteY168" fmla="*/ 772 h 10434"/>
                <a:gd name="connsiteX169" fmla="*/ 5911 w 10280"/>
                <a:gd name="connsiteY169" fmla="*/ 735 h 10434"/>
                <a:gd name="connsiteX170" fmla="*/ 6024 w 10280"/>
                <a:gd name="connsiteY170" fmla="*/ 745 h 10434"/>
                <a:gd name="connsiteX171" fmla="*/ 6145 w 10280"/>
                <a:gd name="connsiteY171" fmla="*/ 745 h 10434"/>
                <a:gd name="connsiteX172" fmla="*/ 6226 w 10280"/>
                <a:gd name="connsiteY172" fmla="*/ 854 h 10434"/>
                <a:gd name="connsiteX173" fmla="*/ 6250 w 10280"/>
                <a:gd name="connsiteY173" fmla="*/ 991 h 10434"/>
                <a:gd name="connsiteX174" fmla="*/ 6363 w 10280"/>
                <a:gd name="connsiteY174" fmla="*/ 900 h 10434"/>
                <a:gd name="connsiteX175" fmla="*/ 6444 w 10280"/>
                <a:gd name="connsiteY175" fmla="*/ 745 h 10434"/>
                <a:gd name="connsiteX176" fmla="*/ 6532 w 10280"/>
                <a:gd name="connsiteY176" fmla="*/ 790 h 10434"/>
                <a:gd name="connsiteX177" fmla="*/ 6581 w 10280"/>
                <a:gd name="connsiteY177" fmla="*/ 872 h 10434"/>
                <a:gd name="connsiteX178" fmla="*/ 6653 w 10280"/>
                <a:gd name="connsiteY178" fmla="*/ 927 h 10434"/>
                <a:gd name="connsiteX179" fmla="*/ 6750 w 10280"/>
                <a:gd name="connsiteY179" fmla="*/ 1064 h 10434"/>
                <a:gd name="connsiteX180" fmla="*/ 6758 w 10280"/>
                <a:gd name="connsiteY180" fmla="*/ 1229 h 10434"/>
                <a:gd name="connsiteX181" fmla="*/ 6855 w 10280"/>
                <a:gd name="connsiteY181" fmla="*/ 1238 h 10434"/>
                <a:gd name="connsiteX182" fmla="*/ 6976 w 10280"/>
                <a:gd name="connsiteY182" fmla="*/ 1338 h 10434"/>
                <a:gd name="connsiteX183" fmla="*/ 6944 w 10280"/>
                <a:gd name="connsiteY183" fmla="*/ 1475 h 10434"/>
                <a:gd name="connsiteX184" fmla="*/ 6976 w 10280"/>
                <a:gd name="connsiteY184" fmla="*/ 1649 h 10434"/>
                <a:gd name="connsiteX185" fmla="*/ 6952 w 10280"/>
                <a:gd name="connsiteY185" fmla="*/ 1731 h 10434"/>
                <a:gd name="connsiteX186" fmla="*/ 7089 w 10280"/>
                <a:gd name="connsiteY186" fmla="*/ 1950 h 10434"/>
                <a:gd name="connsiteX187" fmla="*/ 7161 w 10280"/>
                <a:gd name="connsiteY187" fmla="*/ 1996 h 10434"/>
                <a:gd name="connsiteX188" fmla="*/ 7234 w 10280"/>
                <a:gd name="connsiteY188" fmla="*/ 2105 h 10434"/>
                <a:gd name="connsiteX189" fmla="*/ 7363 w 10280"/>
                <a:gd name="connsiteY189" fmla="*/ 2087 h 10434"/>
                <a:gd name="connsiteX190" fmla="*/ 7460 w 10280"/>
                <a:gd name="connsiteY190" fmla="*/ 2005 h 10434"/>
                <a:gd name="connsiteX191" fmla="*/ 7573 w 10280"/>
                <a:gd name="connsiteY191" fmla="*/ 2005 h 10434"/>
                <a:gd name="connsiteX192" fmla="*/ 7653 w 10280"/>
                <a:gd name="connsiteY192" fmla="*/ 2060 h 10434"/>
                <a:gd name="connsiteX193" fmla="*/ 7863 w 10280"/>
                <a:gd name="connsiteY193" fmla="*/ 2032 h 10434"/>
                <a:gd name="connsiteX194" fmla="*/ 7960 w 10280"/>
                <a:gd name="connsiteY194" fmla="*/ 1941 h 10434"/>
                <a:gd name="connsiteX195" fmla="*/ 8016 w 10280"/>
                <a:gd name="connsiteY195" fmla="*/ 1813 h 10434"/>
                <a:gd name="connsiteX196" fmla="*/ 8056 w 10280"/>
                <a:gd name="connsiteY196" fmla="*/ 1694 h 10434"/>
                <a:gd name="connsiteX197" fmla="*/ 8056 w 10280"/>
                <a:gd name="connsiteY197" fmla="*/ 1557 h 10434"/>
                <a:gd name="connsiteX198" fmla="*/ 8177 w 10280"/>
                <a:gd name="connsiteY198" fmla="*/ 1347 h 10434"/>
                <a:gd name="connsiteX199" fmla="*/ 8306 w 10280"/>
                <a:gd name="connsiteY199" fmla="*/ 1302 h 10434"/>
                <a:gd name="connsiteX200" fmla="*/ 8347 w 10280"/>
                <a:gd name="connsiteY200" fmla="*/ 1238 h 10434"/>
                <a:gd name="connsiteX201" fmla="*/ 8403 w 10280"/>
                <a:gd name="connsiteY201" fmla="*/ 1238 h 10434"/>
                <a:gd name="connsiteX202" fmla="*/ 8476 w 10280"/>
                <a:gd name="connsiteY202" fmla="*/ 1256 h 10434"/>
                <a:gd name="connsiteX203" fmla="*/ 8516 w 10280"/>
                <a:gd name="connsiteY203" fmla="*/ 1128 h 10434"/>
                <a:gd name="connsiteX204" fmla="*/ 8597 w 10280"/>
                <a:gd name="connsiteY204" fmla="*/ 1037 h 10434"/>
                <a:gd name="connsiteX205" fmla="*/ 8621 w 10280"/>
                <a:gd name="connsiteY205" fmla="*/ 900 h 10434"/>
                <a:gd name="connsiteX206" fmla="*/ 8831 w 10280"/>
                <a:gd name="connsiteY206" fmla="*/ 845 h 10434"/>
                <a:gd name="connsiteX207" fmla="*/ 9032 w 10280"/>
                <a:gd name="connsiteY207" fmla="*/ 597 h 10434"/>
                <a:gd name="connsiteX208" fmla="*/ 9200 w 10280"/>
                <a:gd name="connsiteY208" fmla="*/ 585 h 10434"/>
                <a:gd name="connsiteX209" fmla="*/ 9329 w 10280"/>
                <a:gd name="connsiteY209" fmla="*/ 415 h 10434"/>
                <a:gd name="connsiteX210" fmla="*/ 9143 w 10280"/>
                <a:gd name="connsiteY210" fmla="*/ 360 h 10434"/>
                <a:gd name="connsiteX211" fmla="*/ 9172 w 10280"/>
                <a:gd name="connsiteY211" fmla="*/ 215 h 10434"/>
                <a:gd name="connsiteX212" fmla="*/ 9237 w 10280"/>
                <a:gd name="connsiteY212" fmla="*/ 71 h 10434"/>
                <a:gd name="connsiteX213" fmla="*/ 9383 w 10280"/>
                <a:gd name="connsiteY213" fmla="*/ 143 h 10434"/>
                <a:gd name="connsiteX214" fmla="*/ 9460 w 10280"/>
                <a:gd name="connsiteY214" fmla="*/ 43 h 10434"/>
                <a:gd name="connsiteX215" fmla="*/ 9572 w 10280"/>
                <a:gd name="connsiteY215" fmla="*/ 5 h 10434"/>
                <a:gd name="connsiteX216" fmla="*/ 8976 w 10280"/>
                <a:gd name="connsiteY216" fmla="*/ 1886 h 10434"/>
                <a:gd name="connsiteX217" fmla="*/ 10280 w 10280"/>
                <a:gd name="connsiteY217" fmla="*/ 1026 h 10434"/>
                <a:gd name="connsiteX218" fmla="*/ 9105 w 10280"/>
                <a:gd name="connsiteY218" fmla="*/ 2005 h 10434"/>
                <a:gd name="connsiteX219" fmla="*/ 9097 w 10280"/>
                <a:gd name="connsiteY219" fmla="*/ 2242 h 10434"/>
                <a:gd name="connsiteX220" fmla="*/ 9105 w 10280"/>
                <a:gd name="connsiteY220" fmla="*/ 2324 h 10434"/>
                <a:gd name="connsiteX221" fmla="*/ 9105 w 10280"/>
                <a:gd name="connsiteY221" fmla="*/ 2434 h 10434"/>
                <a:gd name="connsiteX222" fmla="*/ 9129 w 10280"/>
                <a:gd name="connsiteY222" fmla="*/ 2525 h 10434"/>
                <a:gd name="connsiteX223" fmla="*/ 9242 w 10280"/>
                <a:gd name="connsiteY223" fmla="*/ 2580 h 10434"/>
                <a:gd name="connsiteX224" fmla="*/ 9202 w 10280"/>
                <a:gd name="connsiteY224" fmla="*/ 2681 h 10434"/>
                <a:gd name="connsiteX225" fmla="*/ 9266 w 10280"/>
                <a:gd name="connsiteY225" fmla="*/ 2790 h 10434"/>
                <a:gd name="connsiteX226" fmla="*/ 9266 w 10280"/>
                <a:gd name="connsiteY226" fmla="*/ 2881 h 10434"/>
                <a:gd name="connsiteX227" fmla="*/ 9290 w 10280"/>
                <a:gd name="connsiteY227" fmla="*/ 2991 h 10434"/>
                <a:gd name="connsiteX228" fmla="*/ 9363 w 10280"/>
                <a:gd name="connsiteY228" fmla="*/ 3064 h 10434"/>
                <a:gd name="connsiteX229" fmla="*/ 9363 w 10280"/>
                <a:gd name="connsiteY229" fmla="*/ 3073 h 10434"/>
                <a:gd name="connsiteX230" fmla="*/ 9347 w 10280"/>
                <a:gd name="connsiteY230" fmla="*/ 3201 h 10434"/>
                <a:gd name="connsiteX231" fmla="*/ 9347 w 10280"/>
                <a:gd name="connsiteY231" fmla="*/ 3320 h 10434"/>
                <a:gd name="connsiteX232" fmla="*/ 9411 w 10280"/>
                <a:gd name="connsiteY232" fmla="*/ 3530 h 10434"/>
                <a:gd name="connsiteX233" fmla="*/ 9710 w 10280"/>
                <a:gd name="connsiteY233" fmla="*/ 3557 h 10434"/>
                <a:gd name="connsiteX234" fmla="*/ 9782 w 10280"/>
                <a:gd name="connsiteY234" fmla="*/ 3758 h 10434"/>
                <a:gd name="connsiteX235" fmla="*/ 9782 w 10280"/>
                <a:gd name="connsiteY235" fmla="*/ 3950 h 10434"/>
                <a:gd name="connsiteX236" fmla="*/ 9806 w 10280"/>
                <a:gd name="connsiteY236" fmla="*/ 4142 h 10434"/>
                <a:gd name="connsiteX237" fmla="*/ 9927 w 10280"/>
                <a:gd name="connsiteY237" fmla="*/ 4251 h 10434"/>
                <a:gd name="connsiteX238" fmla="*/ 9968 w 10280"/>
                <a:gd name="connsiteY238" fmla="*/ 4525 h 10434"/>
                <a:gd name="connsiteX239" fmla="*/ 10000 w 10280"/>
                <a:gd name="connsiteY239" fmla="*/ 4708 h 10434"/>
                <a:gd name="connsiteX240" fmla="*/ 9927 w 10280"/>
                <a:gd name="connsiteY240" fmla="*/ 4900 h 10434"/>
                <a:gd name="connsiteX241" fmla="*/ 9992 w 10280"/>
                <a:gd name="connsiteY241" fmla="*/ 4964 h 10434"/>
                <a:gd name="connsiteX242" fmla="*/ 9798 w 10280"/>
                <a:gd name="connsiteY242" fmla="*/ 5037 h 10434"/>
                <a:gd name="connsiteX243" fmla="*/ 9677 w 10280"/>
                <a:gd name="connsiteY243" fmla="*/ 5219 h 10434"/>
                <a:gd name="connsiteX244" fmla="*/ 9629 w 10280"/>
                <a:gd name="connsiteY244" fmla="*/ 5329 h 10434"/>
                <a:gd name="connsiteX245" fmla="*/ 9532 w 10280"/>
                <a:gd name="connsiteY245" fmla="*/ 5493 h 10434"/>
                <a:gd name="connsiteX246" fmla="*/ 9419 w 10280"/>
                <a:gd name="connsiteY246" fmla="*/ 5475 h 10434"/>
                <a:gd name="connsiteX247" fmla="*/ 9274 w 10280"/>
                <a:gd name="connsiteY247" fmla="*/ 5585 h 10434"/>
                <a:gd name="connsiteX248" fmla="*/ 9266 w 10280"/>
                <a:gd name="connsiteY248" fmla="*/ 5694 h 10434"/>
                <a:gd name="connsiteX249" fmla="*/ 9145 w 10280"/>
                <a:gd name="connsiteY249" fmla="*/ 5749 h 10434"/>
                <a:gd name="connsiteX250" fmla="*/ 9024 w 10280"/>
                <a:gd name="connsiteY250" fmla="*/ 5767 h 10434"/>
                <a:gd name="connsiteX251" fmla="*/ 8960 w 10280"/>
                <a:gd name="connsiteY251" fmla="*/ 5822 h 10434"/>
                <a:gd name="connsiteX252" fmla="*/ 8831 w 10280"/>
                <a:gd name="connsiteY252" fmla="*/ 5831 h 10434"/>
                <a:gd name="connsiteX253" fmla="*/ 8718 w 10280"/>
                <a:gd name="connsiteY253" fmla="*/ 5804 h 10434"/>
                <a:gd name="connsiteX254" fmla="*/ 8597 w 10280"/>
                <a:gd name="connsiteY254" fmla="*/ 5822 h 10434"/>
                <a:gd name="connsiteX255" fmla="*/ 8548 w 10280"/>
                <a:gd name="connsiteY255" fmla="*/ 5904 h 10434"/>
                <a:gd name="connsiteX256" fmla="*/ 8468 w 10280"/>
                <a:gd name="connsiteY256" fmla="*/ 5968 h 10434"/>
                <a:gd name="connsiteX257" fmla="*/ 8468 w 10280"/>
                <a:gd name="connsiteY257" fmla="*/ 6133 h 10434"/>
                <a:gd name="connsiteX258" fmla="*/ 8476 w 10280"/>
                <a:gd name="connsiteY258" fmla="*/ 6215 h 10434"/>
                <a:gd name="connsiteX259" fmla="*/ 8492 w 10280"/>
                <a:gd name="connsiteY259" fmla="*/ 6324 h 10434"/>
                <a:gd name="connsiteX260" fmla="*/ 8427 w 10280"/>
                <a:gd name="connsiteY260" fmla="*/ 6397 h 10434"/>
                <a:gd name="connsiteX261" fmla="*/ 8395 w 10280"/>
                <a:gd name="connsiteY261" fmla="*/ 6461 h 10434"/>
                <a:gd name="connsiteX262" fmla="*/ 8355 w 10280"/>
                <a:gd name="connsiteY262" fmla="*/ 6516 h 10434"/>
                <a:gd name="connsiteX263" fmla="*/ 8258 w 10280"/>
                <a:gd name="connsiteY263" fmla="*/ 6571 h 10434"/>
                <a:gd name="connsiteX264" fmla="*/ 8185 w 10280"/>
                <a:gd name="connsiteY264" fmla="*/ 6644 h 10434"/>
                <a:gd name="connsiteX265" fmla="*/ 8137 w 10280"/>
                <a:gd name="connsiteY265" fmla="*/ 6681 h 10434"/>
                <a:gd name="connsiteX266" fmla="*/ 8040 w 10280"/>
                <a:gd name="connsiteY266" fmla="*/ 6735 h 10434"/>
                <a:gd name="connsiteX267" fmla="*/ 8032 w 10280"/>
                <a:gd name="connsiteY267" fmla="*/ 6863 h 10434"/>
                <a:gd name="connsiteX268" fmla="*/ 8056 w 10280"/>
                <a:gd name="connsiteY268" fmla="*/ 6945 h 10434"/>
                <a:gd name="connsiteX269" fmla="*/ 8032 w 10280"/>
                <a:gd name="connsiteY269" fmla="*/ 7064 h 10434"/>
                <a:gd name="connsiteX270" fmla="*/ 7911 w 10280"/>
                <a:gd name="connsiteY270" fmla="*/ 7092 h 10434"/>
                <a:gd name="connsiteX271" fmla="*/ 7774 w 10280"/>
                <a:gd name="connsiteY271" fmla="*/ 7146 h 10434"/>
                <a:gd name="connsiteX272" fmla="*/ 7532 w 10280"/>
                <a:gd name="connsiteY272" fmla="*/ 7174 h 10434"/>
                <a:gd name="connsiteX273" fmla="*/ 7476 w 10280"/>
                <a:gd name="connsiteY273" fmla="*/ 7247 h 10434"/>
                <a:gd name="connsiteX274" fmla="*/ 7363 w 10280"/>
                <a:gd name="connsiteY274" fmla="*/ 7256 h 10434"/>
                <a:gd name="connsiteX275" fmla="*/ 7234 w 10280"/>
                <a:gd name="connsiteY275" fmla="*/ 7274 h 10434"/>
                <a:gd name="connsiteX276" fmla="*/ 7048 w 10280"/>
                <a:gd name="connsiteY276" fmla="*/ 7329 h 10434"/>
                <a:gd name="connsiteX277" fmla="*/ 6903 w 10280"/>
                <a:gd name="connsiteY277" fmla="*/ 7311 h 10434"/>
                <a:gd name="connsiteX278" fmla="*/ 6758 w 10280"/>
                <a:gd name="connsiteY278" fmla="*/ 7338 h 10434"/>
                <a:gd name="connsiteX279" fmla="*/ 6581 w 10280"/>
                <a:gd name="connsiteY279" fmla="*/ 7311 h 10434"/>
                <a:gd name="connsiteX280" fmla="*/ 6508 w 10280"/>
                <a:gd name="connsiteY280" fmla="*/ 7219 h 10434"/>
                <a:gd name="connsiteX281" fmla="*/ 6363 w 10280"/>
                <a:gd name="connsiteY281" fmla="*/ 7201 h 10434"/>
                <a:gd name="connsiteX282" fmla="*/ 6274 w 10280"/>
                <a:gd name="connsiteY282" fmla="*/ 7283 h 10434"/>
                <a:gd name="connsiteX283" fmla="*/ 6202 w 10280"/>
                <a:gd name="connsiteY283" fmla="*/ 7393 h 10434"/>
                <a:gd name="connsiteX284" fmla="*/ 6250 w 10280"/>
                <a:gd name="connsiteY284" fmla="*/ 7521 h 10434"/>
                <a:gd name="connsiteX285" fmla="*/ 6315 w 10280"/>
                <a:gd name="connsiteY285" fmla="*/ 7548 h 10434"/>
                <a:gd name="connsiteX286" fmla="*/ 6347 w 10280"/>
                <a:gd name="connsiteY286" fmla="*/ 7612 h 10434"/>
                <a:gd name="connsiteX287" fmla="*/ 6387 w 10280"/>
                <a:gd name="connsiteY287" fmla="*/ 7722 h 10434"/>
                <a:gd name="connsiteX288" fmla="*/ 6347 w 10280"/>
                <a:gd name="connsiteY288" fmla="*/ 7831 h 10434"/>
                <a:gd name="connsiteX289" fmla="*/ 6363 w 10280"/>
                <a:gd name="connsiteY289" fmla="*/ 7959 h 10434"/>
                <a:gd name="connsiteX290" fmla="*/ 6363 w 10280"/>
                <a:gd name="connsiteY290" fmla="*/ 8096 h 10434"/>
                <a:gd name="connsiteX291" fmla="*/ 6387 w 10280"/>
                <a:gd name="connsiteY291" fmla="*/ 8233 h 10434"/>
                <a:gd name="connsiteX292" fmla="*/ 6460 w 10280"/>
                <a:gd name="connsiteY292" fmla="*/ 8343 h 10434"/>
                <a:gd name="connsiteX293" fmla="*/ 6508 w 10280"/>
                <a:gd name="connsiteY293" fmla="*/ 8452 h 10434"/>
                <a:gd name="connsiteX294" fmla="*/ 6516 w 10280"/>
                <a:gd name="connsiteY294" fmla="*/ 8598 h 10434"/>
                <a:gd name="connsiteX295" fmla="*/ 6508 w 10280"/>
                <a:gd name="connsiteY295" fmla="*/ 8754 h 10434"/>
                <a:gd name="connsiteX296" fmla="*/ 6508 w 10280"/>
                <a:gd name="connsiteY296" fmla="*/ 8900 h 10434"/>
                <a:gd name="connsiteX0" fmla="*/ 6508 w 10280"/>
                <a:gd name="connsiteY0" fmla="*/ 8900 h 10434"/>
                <a:gd name="connsiteX1" fmla="*/ 6726 w 10280"/>
                <a:gd name="connsiteY1" fmla="*/ 8973 h 10434"/>
                <a:gd name="connsiteX2" fmla="*/ 6798 w 10280"/>
                <a:gd name="connsiteY2" fmla="*/ 9110 h 10434"/>
                <a:gd name="connsiteX3" fmla="*/ 6968 w 10280"/>
                <a:gd name="connsiteY3" fmla="*/ 9201 h 10434"/>
                <a:gd name="connsiteX4" fmla="*/ 7048 w 10280"/>
                <a:gd name="connsiteY4" fmla="*/ 9283 h 10434"/>
                <a:gd name="connsiteX5" fmla="*/ 7073 w 10280"/>
                <a:gd name="connsiteY5" fmla="*/ 9366 h 10434"/>
                <a:gd name="connsiteX6" fmla="*/ 7169 w 10280"/>
                <a:gd name="connsiteY6" fmla="*/ 9502 h 10434"/>
                <a:gd name="connsiteX7" fmla="*/ 7097 w 10280"/>
                <a:gd name="connsiteY7" fmla="*/ 9630 h 10434"/>
                <a:gd name="connsiteX8" fmla="*/ 7016 w 10280"/>
                <a:gd name="connsiteY8" fmla="*/ 9776 h 10434"/>
                <a:gd name="connsiteX9" fmla="*/ 6903 w 10280"/>
                <a:gd name="connsiteY9" fmla="*/ 9913 h 10434"/>
                <a:gd name="connsiteX10" fmla="*/ 6806 w 10280"/>
                <a:gd name="connsiteY10" fmla="*/ 9904 h 10434"/>
                <a:gd name="connsiteX11" fmla="*/ 6677 w 10280"/>
                <a:gd name="connsiteY11" fmla="*/ 9941 h 10434"/>
                <a:gd name="connsiteX12" fmla="*/ 6540 w 10280"/>
                <a:gd name="connsiteY12" fmla="*/ 10023 h 10434"/>
                <a:gd name="connsiteX13" fmla="*/ 6419 w 10280"/>
                <a:gd name="connsiteY13" fmla="*/ 10069 h 10434"/>
                <a:gd name="connsiteX14" fmla="*/ 6347 w 10280"/>
                <a:gd name="connsiteY14" fmla="*/ 10041 h 10434"/>
                <a:gd name="connsiteX15" fmla="*/ 6194 w 10280"/>
                <a:gd name="connsiteY15" fmla="*/ 10050 h 10434"/>
                <a:gd name="connsiteX16" fmla="*/ 6097 w 10280"/>
                <a:gd name="connsiteY16" fmla="*/ 10069 h 10434"/>
                <a:gd name="connsiteX17" fmla="*/ 5879 w 10280"/>
                <a:gd name="connsiteY17" fmla="*/ 10160 h 10434"/>
                <a:gd name="connsiteX18" fmla="*/ 5782 w 10280"/>
                <a:gd name="connsiteY18" fmla="*/ 10169 h 10434"/>
                <a:gd name="connsiteX19" fmla="*/ 5661 w 10280"/>
                <a:gd name="connsiteY19" fmla="*/ 10270 h 10434"/>
                <a:gd name="connsiteX20" fmla="*/ 5573 w 10280"/>
                <a:gd name="connsiteY20" fmla="*/ 10270 h 10434"/>
                <a:gd name="connsiteX21" fmla="*/ 5516 w 10280"/>
                <a:gd name="connsiteY21" fmla="*/ 10352 h 10434"/>
                <a:gd name="connsiteX22" fmla="*/ 5395 w 10280"/>
                <a:gd name="connsiteY22" fmla="*/ 10407 h 10434"/>
                <a:gd name="connsiteX23" fmla="*/ 5274 w 10280"/>
                <a:gd name="connsiteY23" fmla="*/ 10434 h 10434"/>
                <a:gd name="connsiteX24" fmla="*/ 5202 w 10280"/>
                <a:gd name="connsiteY24" fmla="*/ 10334 h 10434"/>
                <a:gd name="connsiteX25" fmla="*/ 5202 w 10280"/>
                <a:gd name="connsiteY25" fmla="*/ 10078 h 10434"/>
                <a:gd name="connsiteX26" fmla="*/ 4968 w 10280"/>
                <a:gd name="connsiteY26" fmla="*/ 10060 h 10434"/>
                <a:gd name="connsiteX27" fmla="*/ 4871 w 10280"/>
                <a:gd name="connsiteY27" fmla="*/ 9996 h 10434"/>
                <a:gd name="connsiteX28" fmla="*/ 4750 w 10280"/>
                <a:gd name="connsiteY28" fmla="*/ 9868 h 10434"/>
                <a:gd name="connsiteX29" fmla="*/ 4629 w 10280"/>
                <a:gd name="connsiteY29" fmla="*/ 9840 h 10434"/>
                <a:gd name="connsiteX30" fmla="*/ 4500 w 10280"/>
                <a:gd name="connsiteY30" fmla="*/ 9840 h 10434"/>
                <a:gd name="connsiteX31" fmla="*/ 4339 w 10280"/>
                <a:gd name="connsiteY31" fmla="*/ 9749 h 10434"/>
                <a:gd name="connsiteX32" fmla="*/ 4024 w 10280"/>
                <a:gd name="connsiteY32" fmla="*/ 9758 h 10434"/>
                <a:gd name="connsiteX33" fmla="*/ 3831 w 10280"/>
                <a:gd name="connsiteY33" fmla="*/ 9667 h 10434"/>
                <a:gd name="connsiteX34" fmla="*/ 3613 w 10280"/>
                <a:gd name="connsiteY34" fmla="*/ 9676 h 10434"/>
                <a:gd name="connsiteX35" fmla="*/ 3516 w 10280"/>
                <a:gd name="connsiteY35" fmla="*/ 9612 h 10434"/>
                <a:gd name="connsiteX36" fmla="*/ 3395 w 10280"/>
                <a:gd name="connsiteY36" fmla="*/ 9621 h 10434"/>
                <a:gd name="connsiteX37" fmla="*/ 3242 w 10280"/>
                <a:gd name="connsiteY37" fmla="*/ 9621 h 10434"/>
                <a:gd name="connsiteX38" fmla="*/ 3097 w 10280"/>
                <a:gd name="connsiteY38" fmla="*/ 9585 h 10434"/>
                <a:gd name="connsiteX39" fmla="*/ 3008 w 10280"/>
                <a:gd name="connsiteY39" fmla="*/ 9484 h 10434"/>
                <a:gd name="connsiteX40" fmla="*/ 2879 w 10280"/>
                <a:gd name="connsiteY40" fmla="*/ 9475 h 10434"/>
                <a:gd name="connsiteX41" fmla="*/ 2806 w 10280"/>
                <a:gd name="connsiteY41" fmla="*/ 9557 h 10434"/>
                <a:gd name="connsiteX42" fmla="*/ 2597 w 10280"/>
                <a:gd name="connsiteY42" fmla="*/ 9539 h 10434"/>
                <a:gd name="connsiteX43" fmla="*/ 2500 w 10280"/>
                <a:gd name="connsiteY43" fmla="*/ 9649 h 10434"/>
                <a:gd name="connsiteX44" fmla="*/ 2516 w 10280"/>
                <a:gd name="connsiteY44" fmla="*/ 9758 h 10434"/>
                <a:gd name="connsiteX45" fmla="*/ 2379 w 10280"/>
                <a:gd name="connsiteY45" fmla="*/ 9913 h 10434"/>
                <a:gd name="connsiteX46" fmla="*/ 2274 w 10280"/>
                <a:gd name="connsiteY46" fmla="*/ 9941 h 10434"/>
                <a:gd name="connsiteX47" fmla="*/ 2274 w 10280"/>
                <a:gd name="connsiteY47" fmla="*/ 10078 h 10434"/>
                <a:gd name="connsiteX48" fmla="*/ 2226 w 10280"/>
                <a:gd name="connsiteY48" fmla="*/ 10187 h 10434"/>
                <a:gd name="connsiteX49" fmla="*/ 2137 w 10280"/>
                <a:gd name="connsiteY49" fmla="*/ 10297 h 10434"/>
                <a:gd name="connsiteX50" fmla="*/ 2081 w 10280"/>
                <a:gd name="connsiteY50" fmla="*/ 10224 h 10434"/>
                <a:gd name="connsiteX51" fmla="*/ 1871 w 10280"/>
                <a:gd name="connsiteY51" fmla="*/ 10005 h 10434"/>
                <a:gd name="connsiteX52" fmla="*/ 1750 w 10280"/>
                <a:gd name="connsiteY52" fmla="*/ 10060 h 10434"/>
                <a:gd name="connsiteX53" fmla="*/ 1669 w 10280"/>
                <a:gd name="connsiteY53" fmla="*/ 10187 h 10434"/>
                <a:gd name="connsiteX54" fmla="*/ 1427 w 10280"/>
                <a:gd name="connsiteY54" fmla="*/ 10224 h 10434"/>
                <a:gd name="connsiteX55" fmla="*/ 1315 w 10280"/>
                <a:gd name="connsiteY55" fmla="*/ 10160 h 10434"/>
                <a:gd name="connsiteX56" fmla="*/ 1242 w 10280"/>
                <a:gd name="connsiteY56" fmla="*/ 10078 h 10434"/>
                <a:gd name="connsiteX57" fmla="*/ 1161 w 10280"/>
                <a:gd name="connsiteY57" fmla="*/ 9996 h 10434"/>
                <a:gd name="connsiteX58" fmla="*/ 968 w 10280"/>
                <a:gd name="connsiteY58" fmla="*/ 9977 h 10434"/>
                <a:gd name="connsiteX59" fmla="*/ 895 w 10280"/>
                <a:gd name="connsiteY59" fmla="*/ 9913 h 10434"/>
                <a:gd name="connsiteX60" fmla="*/ 847 w 10280"/>
                <a:gd name="connsiteY60" fmla="*/ 9804 h 10434"/>
                <a:gd name="connsiteX61" fmla="*/ 806 w 10280"/>
                <a:gd name="connsiteY61" fmla="*/ 9749 h 10434"/>
                <a:gd name="connsiteX62" fmla="*/ 774 w 10280"/>
                <a:gd name="connsiteY62" fmla="*/ 9667 h 10434"/>
                <a:gd name="connsiteX63" fmla="*/ 685 w 10280"/>
                <a:gd name="connsiteY63" fmla="*/ 9639 h 10434"/>
                <a:gd name="connsiteX64" fmla="*/ 589 w 10280"/>
                <a:gd name="connsiteY64" fmla="*/ 9639 h 10434"/>
                <a:gd name="connsiteX65" fmla="*/ 516 w 10280"/>
                <a:gd name="connsiteY65" fmla="*/ 9612 h 10434"/>
                <a:gd name="connsiteX66" fmla="*/ 444 w 10280"/>
                <a:gd name="connsiteY66" fmla="*/ 9566 h 10434"/>
                <a:gd name="connsiteX67" fmla="*/ 323 w 10280"/>
                <a:gd name="connsiteY67" fmla="*/ 9566 h 10434"/>
                <a:gd name="connsiteX68" fmla="*/ 202 w 10280"/>
                <a:gd name="connsiteY68" fmla="*/ 9566 h 10434"/>
                <a:gd name="connsiteX69" fmla="*/ 105 w 10280"/>
                <a:gd name="connsiteY69" fmla="*/ 9512 h 10434"/>
                <a:gd name="connsiteX70" fmla="*/ 0 w 10280"/>
                <a:gd name="connsiteY70" fmla="*/ 9457 h 10434"/>
                <a:gd name="connsiteX71" fmla="*/ 32 w 10280"/>
                <a:gd name="connsiteY71" fmla="*/ 9366 h 10434"/>
                <a:gd name="connsiteX72" fmla="*/ 48 w 10280"/>
                <a:gd name="connsiteY72" fmla="*/ 9229 h 10434"/>
                <a:gd name="connsiteX73" fmla="*/ 56 w 10280"/>
                <a:gd name="connsiteY73" fmla="*/ 9119 h 10434"/>
                <a:gd name="connsiteX74" fmla="*/ 105 w 10280"/>
                <a:gd name="connsiteY74" fmla="*/ 8964 h 10434"/>
                <a:gd name="connsiteX75" fmla="*/ 105 w 10280"/>
                <a:gd name="connsiteY75" fmla="*/ 8872 h 10434"/>
                <a:gd name="connsiteX76" fmla="*/ 105 w 10280"/>
                <a:gd name="connsiteY76" fmla="*/ 8763 h 10434"/>
                <a:gd name="connsiteX77" fmla="*/ 202 w 10280"/>
                <a:gd name="connsiteY77" fmla="*/ 8662 h 10434"/>
                <a:gd name="connsiteX78" fmla="*/ 298 w 10280"/>
                <a:gd name="connsiteY78" fmla="*/ 8580 h 10434"/>
                <a:gd name="connsiteX79" fmla="*/ 315 w 10280"/>
                <a:gd name="connsiteY79" fmla="*/ 8516 h 10434"/>
                <a:gd name="connsiteX80" fmla="*/ 339 w 10280"/>
                <a:gd name="connsiteY80" fmla="*/ 8443 h 10434"/>
                <a:gd name="connsiteX81" fmla="*/ 323 w 10280"/>
                <a:gd name="connsiteY81" fmla="*/ 8361 h 10434"/>
                <a:gd name="connsiteX82" fmla="*/ 363 w 10280"/>
                <a:gd name="connsiteY82" fmla="*/ 8224 h 10434"/>
                <a:gd name="connsiteX83" fmla="*/ 435 w 10280"/>
                <a:gd name="connsiteY83" fmla="*/ 8105 h 10434"/>
                <a:gd name="connsiteX84" fmla="*/ 508 w 10280"/>
                <a:gd name="connsiteY84" fmla="*/ 7968 h 10434"/>
                <a:gd name="connsiteX85" fmla="*/ 492 w 10280"/>
                <a:gd name="connsiteY85" fmla="*/ 7840 h 10434"/>
                <a:gd name="connsiteX86" fmla="*/ 653 w 10280"/>
                <a:gd name="connsiteY86" fmla="*/ 7804 h 10434"/>
                <a:gd name="connsiteX87" fmla="*/ 806 w 10280"/>
                <a:gd name="connsiteY87" fmla="*/ 7694 h 10434"/>
                <a:gd name="connsiteX88" fmla="*/ 774 w 10280"/>
                <a:gd name="connsiteY88" fmla="*/ 7356 h 10434"/>
                <a:gd name="connsiteX89" fmla="*/ 895 w 10280"/>
                <a:gd name="connsiteY89" fmla="*/ 7256 h 10434"/>
                <a:gd name="connsiteX90" fmla="*/ 919 w 10280"/>
                <a:gd name="connsiteY90" fmla="*/ 6845 h 10434"/>
                <a:gd name="connsiteX91" fmla="*/ 823 w 10280"/>
                <a:gd name="connsiteY91" fmla="*/ 6808 h 10434"/>
                <a:gd name="connsiteX92" fmla="*/ 734 w 10280"/>
                <a:gd name="connsiteY92" fmla="*/ 6735 h 10434"/>
                <a:gd name="connsiteX93" fmla="*/ 685 w 10280"/>
                <a:gd name="connsiteY93" fmla="*/ 6589 h 10434"/>
                <a:gd name="connsiteX94" fmla="*/ 565 w 10280"/>
                <a:gd name="connsiteY94" fmla="*/ 6471 h 10434"/>
                <a:gd name="connsiteX95" fmla="*/ 492 w 10280"/>
                <a:gd name="connsiteY95" fmla="*/ 6416 h 10434"/>
                <a:gd name="connsiteX96" fmla="*/ 435 w 10280"/>
                <a:gd name="connsiteY96" fmla="*/ 6215 h 10434"/>
                <a:gd name="connsiteX97" fmla="*/ 435 w 10280"/>
                <a:gd name="connsiteY97" fmla="*/ 6114 h 10434"/>
                <a:gd name="connsiteX98" fmla="*/ 444 w 10280"/>
                <a:gd name="connsiteY98" fmla="*/ 5941 h 10434"/>
                <a:gd name="connsiteX99" fmla="*/ 435 w 10280"/>
                <a:gd name="connsiteY99" fmla="*/ 5786 h 10434"/>
                <a:gd name="connsiteX100" fmla="*/ 395 w 10280"/>
                <a:gd name="connsiteY100" fmla="*/ 5749 h 10434"/>
                <a:gd name="connsiteX101" fmla="*/ 395 w 10280"/>
                <a:gd name="connsiteY101" fmla="*/ 5667 h 10434"/>
                <a:gd name="connsiteX102" fmla="*/ 411 w 10280"/>
                <a:gd name="connsiteY102" fmla="*/ 5566 h 10434"/>
                <a:gd name="connsiteX103" fmla="*/ 363 w 10280"/>
                <a:gd name="connsiteY103" fmla="*/ 5502 h 10434"/>
                <a:gd name="connsiteX104" fmla="*/ 250 w 10280"/>
                <a:gd name="connsiteY104" fmla="*/ 5338 h 10434"/>
                <a:gd name="connsiteX105" fmla="*/ 339 w 10280"/>
                <a:gd name="connsiteY105" fmla="*/ 5420 h 10434"/>
                <a:gd name="connsiteX106" fmla="*/ 121 w 10280"/>
                <a:gd name="connsiteY106" fmla="*/ 5210 h 10434"/>
                <a:gd name="connsiteX107" fmla="*/ 73 w 10280"/>
                <a:gd name="connsiteY107" fmla="*/ 5046 h 10434"/>
                <a:gd name="connsiteX108" fmla="*/ 177 w 10280"/>
                <a:gd name="connsiteY108" fmla="*/ 5037 h 10434"/>
                <a:gd name="connsiteX109" fmla="*/ 274 w 10280"/>
                <a:gd name="connsiteY109" fmla="*/ 5037 h 10434"/>
                <a:gd name="connsiteX110" fmla="*/ 419 w 10280"/>
                <a:gd name="connsiteY110" fmla="*/ 5009 h 10434"/>
                <a:gd name="connsiteX111" fmla="*/ 629 w 10280"/>
                <a:gd name="connsiteY111" fmla="*/ 5009 h 10434"/>
                <a:gd name="connsiteX112" fmla="*/ 750 w 10280"/>
                <a:gd name="connsiteY112" fmla="*/ 4900 h 10434"/>
                <a:gd name="connsiteX113" fmla="*/ 895 w 10280"/>
                <a:gd name="connsiteY113" fmla="*/ 4872 h 10434"/>
                <a:gd name="connsiteX114" fmla="*/ 879 w 10280"/>
                <a:gd name="connsiteY114" fmla="*/ 4681 h 10434"/>
                <a:gd name="connsiteX115" fmla="*/ 1048 w 10280"/>
                <a:gd name="connsiteY115" fmla="*/ 4681 h 10434"/>
                <a:gd name="connsiteX116" fmla="*/ 1306 w 10280"/>
                <a:gd name="connsiteY116" fmla="*/ 4525 h 10434"/>
                <a:gd name="connsiteX117" fmla="*/ 1460 w 10280"/>
                <a:gd name="connsiteY117" fmla="*/ 4516 h 10434"/>
                <a:gd name="connsiteX118" fmla="*/ 1573 w 10280"/>
                <a:gd name="connsiteY118" fmla="*/ 4571 h 10434"/>
                <a:gd name="connsiteX119" fmla="*/ 1766 w 10280"/>
                <a:gd name="connsiteY119" fmla="*/ 4571 h 10434"/>
                <a:gd name="connsiteX120" fmla="*/ 1871 w 10280"/>
                <a:gd name="connsiteY120" fmla="*/ 4626 h 10434"/>
                <a:gd name="connsiteX121" fmla="*/ 2056 w 10280"/>
                <a:gd name="connsiteY121" fmla="*/ 4653 h 10434"/>
                <a:gd name="connsiteX122" fmla="*/ 2137 w 10280"/>
                <a:gd name="connsiteY122" fmla="*/ 4516 h 10434"/>
                <a:gd name="connsiteX123" fmla="*/ 2258 w 10280"/>
                <a:gd name="connsiteY123" fmla="*/ 4544 h 10434"/>
                <a:gd name="connsiteX124" fmla="*/ 2371 w 10280"/>
                <a:gd name="connsiteY124" fmla="*/ 4434 h 10434"/>
                <a:gd name="connsiteX125" fmla="*/ 2589 w 10280"/>
                <a:gd name="connsiteY125" fmla="*/ 4361 h 10434"/>
                <a:gd name="connsiteX126" fmla="*/ 2782 w 10280"/>
                <a:gd name="connsiteY126" fmla="*/ 4215 h 10434"/>
                <a:gd name="connsiteX127" fmla="*/ 2855 w 10280"/>
                <a:gd name="connsiteY127" fmla="*/ 4142 h 10434"/>
                <a:gd name="connsiteX128" fmla="*/ 2863 w 10280"/>
                <a:gd name="connsiteY128" fmla="*/ 4023 h 10434"/>
                <a:gd name="connsiteX129" fmla="*/ 2960 w 10280"/>
                <a:gd name="connsiteY129" fmla="*/ 3923 h 10434"/>
                <a:gd name="connsiteX130" fmla="*/ 2984 w 10280"/>
                <a:gd name="connsiteY130" fmla="*/ 3804 h 10434"/>
                <a:gd name="connsiteX131" fmla="*/ 3000 w 10280"/>
                <a:gd name="connsiteY131" fmla="*/ 3649 h 10434"/>
                <a:gd name="connsiteX132" fmla="*/ 3073 w 10280"/>
                <a:gd name="connsiteY132" fmla="*/ 3502 h 10434"/>
                <a:gd name="connsiteX133" fmla="*/ 3105 w 10280"/>
                <a:gd name="connsiteY133" fmla="*/ 3366 h 10434"/>
                <a:gd name="connsiteX134" fmla="*/ 3153 w 10280"/>
                <a:gd name="connsiteY134" fmla="*/ 3256 h 10434"/>
                <a:gd name="connsiteX135" fmla="*/ 3177 w 10280"/>
                <a:gd name="connsiteY135" fmla="*/ 3128 h 10434"/>
                <a:gd name="connsiteX136" fmla="*/ 3290 w 10280"/>
                <a:gd name="connsiteY136" fmla="*/ 3064 h 10434"/>
                <a:gd name="connsiteX137" fmla="*/ 3363 w 10280"/>
                <a:gd name="connsiteY137" fmla="*/ 2927 h 10434"/>
                <a:gd name="connsiteX138" fmla="*/ 3339 w 10280"/>
                <a:gd name="connsiteY138" fmla="*/ 2818 h 10434"/>
                <a:gd name="connsiteX139" fmla="*/ 3290 w 10280"/>
                <a:gd name="connsiteY139" fmla="*/ 2681 h 10434"/>
                <a:gd name="connsiteX140" fmla="*/ 3250 w 10280"/>
                <a:gd name="connsiteY140" fmla="*/ 2544 h 10434"/>
                <a:gd name="connsiteX141" fmla="*/ 3290 w 10280"/>
                <a:gd name="connsiteY141" fmla="*/ 2379 h 10434"/>
                <a:gd name="connsiteX142" fmla="*/ 3371 w 10280"/>
                <a:gd name="connsiteY142" fmla="*/ 2352 h 10434"/>
                <a:gd name="connsiteX143" fmla="*/ 3516 w 10280"/>
                <a:gd name="connsiteY143" fmla="*/ 2197 h 10434"/>
                <a:gd name="connsiteX144" fmla="*/ 3661 w 10280"/>
                <a:gd name="connsiteY144" fmla="*/ 2215 h 10434"/>
                <a:gd name="connsiteX145" fmla="*/ 3806 w 10280"/>
                <a:gd name="connsiteY145" fmla="*/ 2114 h 10434"/>
                <a:gd name="connsiteX146" fmla="*/ 3831 w 10280"/>
                <a:gd name="connsiteY146" fmla="*/ 1950 h 10434"/>
                <a:gd name="connsiteX147" fmla="*/ 3976 w 10280"/>
                <a:gd name="connsiteY147" fmla="*/ 1868 h 10434"/>
                <a:gd name="connsiteX148" fmla="*/ 4040 w 10280"/>
                <a:gd name="connsiteY148" fmla="*/ 1749 h 10434"/>
                <a:gd name="connsiteX149" fmla="*/ 4121 w 10280"/>
                <a:gd name="connsiteY149" fmla="*/ 1676 h 10434"/>
                <a:gd name="connsiteX150" fmla="*/ 4121 w 10280"/>
                <a:gd name="connsiteY150" fmla="*/ 1292 h 10434"/>
                <a:gd name="connsiteX151" fmla="*/ 4169 w 10280"/>
                <a:gd name="connsiteY151" fmla="*/ 1128 h 10434"/>
                <a:gd name="connsiteX152" fmla="*/ 4194 w 10280"/>
                <a:gd name="connsiteY152" fmla="*/ 991 h 10434"/>
                <a:gd name="connsiteX153" fmla="*/ 4242 w 10280"/>
                <a:gd name="connsiteY153" fmla="*/ 827 h 10434"/>
                <a:gd name="connsiteX154" fmla="*/ 4290 w 10280"/>
                <a:gd name="connsiteY154" fmla="*/ 763 h 10434"/>
                <a:gd name="connsiteX155" fmla="*/ 4355 w 10280"/>
                <a:gd name="connsiteY155" fmla="*/ 708 h 10434"/>
                <a:gd name="connsiteX156" fmla="*/ 4387 w 10280"/>
                <a:gd name="connsiteY156" fmla="*/ 443 h 10434"/>
                <a:gd name="connsiteX157" fmla="*/ 4645 w 10280"/>
                <a:gd name="connsiteY157" fmla="*/ 434 h 10434"/>
                <a:gd name="connsiteX158" fmla="*/ 4742 w 10280"/>
                <a:gd name="connsiteY158" fmla="*/ 635 h 10434"/>
                <a:gd name="connsiteX159" fmla="*/ 4839 w 10280"/>
                <a:gd name="connsiteY159" fmla="*/ 717 h 10434"/>
                <a:gd name="connsiteX160" fmla="*/ 4960 w 10280"/>
                <a:gd name="connsiteY160" fmla="*/ 799 h 10434"/>
                <a:gd name="connsiteX161" fmla="*/ 5081 w 10280"/>
                <a:gd name="connsiteY161" fmla="*/ 818 h 10434"/>
                <a:gd name="connsiteX162" fmla="*/ 5202 w 10280"/>
                <a:gd name="connsiteY162" fmla="*/ 799 h 10434"/>
                <a:gd name="connsiteX163" fmla="*/ 5274 w 10280"/>
                <a:gd name="connsiteY163" fmla="*/ 964 h 10434"/>
                <a:gd name="connsiteX164" fmla="*/ 5403 w 10280"/>
                <a:gd name="connsiteY164" fmla="*/ 909 h 10434"/>
                <a:gd name="connsiteX165" fmla="*/ 5500 w 10280"/>
                <a:gd name="connsiteY165" fmla="*/ 909 h 10434"/>
                <a:gd name="connsiteX166" fmla="*/ 5597 w 10280"/>
                <a:gd name="connsiteY166" fmla="*/ 818 h 10434"/>
                <a:gd name="connsiteX167" fmla="*/ 5734 w 10280"/>
                <a:gd name="connsiteY167" fmla="*/ 790 h 10434"/>
                <a:gd name="connsiteX168" fmla="*/ 5831 w 10280"/>
                <a:gd name="connsiteY168" fmla="*/ 772 h 10434"/>
                <a:gd name="connsiteX169" fmla="*/ 5911 w 10280"/>
                <a:gd name="connsiteY169" fmla="*/ 735 h 10434"/>
                <a:gd name="connsiteX170" fmla="*/ 6024 w 10280"/>
                <a:gd name="connsiteY170" fmla="*/ 745 h 10434"/>
                <a:gd name="connsiteX171" fmla="*/ 6145 w 10280"/>
                <a:gd name="connsiteY171" fmla="*/ 745 h 10434"/>
                <a:gd name="connsiteX172" fmla="*/ 6226 w 10280"/>
                <a:gd name="connsiteY172" fmla="*/ 854 h 10434"/>
                <a:gd name="connsiteX173" fmla="*/ 6250 w 10280"/>
                <a:gd name="connsiteY173" fmla="*/ 991 h 10434"/>
                <a:gd name="connsiteX174" fmla="*/ 6363 w 10280"/>
                <a:gd name="connsiteY174" fmla="*/ 900 h 10434"/>
                <a:gd name="connsiteX175" fmla="*/ 6444 w 10280"/>
                <a:gd name="connsiteY175" fmla="*/ 745 h 10434"/>
                <a:gd name="connsiteX176" fmla="*/ 6532 w 10280"/>
                <a:gd name="connsiteY176" fmla="*/ 790 h 10434"/>
                <a:gd name="connsiteX177" fmla="*/ 6581 w 10280"/>
                <a:gd name="connsiteY177" fmla="*/ 872 h 10434"/>
                <a:gd name="connsiteX178" fmla="*/ 6653 w 10280"/>
                <a:gd name="connsiteY178" fmla="*/ 927 h 10434"/>
                <a:gd name="connsiteX179" fmla="*/ 6750 w 10280"/>
                <a:gd name="connsiteY179" fmla="*/ 1064 h 10434"/>
                <a:gd name="connsiteX180" fmla="*/ 6758 w 10280"/>
                <a:gd name="connsiteY180" fmla="*/ 1229 h 10434"/>
                <a:gd name="connsiteX181" fmla="*/ 6855 w 10280"/>
                <a:gd name="connsiteY181" fmla="*/ 1238 h 10434"/>
                <a:gd name="connsiteX182" fmla="*/ 6976 w 10280"/>
                <a:gd name="connsiteY182" fmla="*/ 1338 h 10434"/>
                <a:gd name="connsiteX183" fmla="*/ 6944 w 10280"/>
                <a:gd name="connsiteY183" fmla="*/ 1475 h 10434"/>
                <a:gd name="connsiteX184" fmla="*/ 6976 w 10280"/>
                <a:gd name="connsiteY184" fmla="*/ 1649 h 10434"/>
                <a:gd name="connsiteX185" fmla="*/ 6952 w 10280"/>
                <a:gd name="connsiteY185" fmla="*/ 1731 h 10434"/>
                <a:gd name="connsiteX186" fmla="*/ 7089 w 10280"/>
                <a:gd name="connsiteY186" fmla="*/ 1950 h 10434"/>
                <a:gd name="connsiteX187" fmla="*/ 7161 w 10280"/>
                <a:gd name="connsiteY187" fmla="*/ 1996 h 10434"/>
                <a:gd name="connsiteX188" fmla="*/ 7234 w 10280"/>
                <a:gd name="connsiteY188" fmla="*/ 2105 h 10434"/>
                <a:gd name="connsiteX189" fmla="*/ 7363 w 10280"/>
                <a:gd name="connsiteY189" fmla="*/ 2087 h 10434"/>
                <a:gd name="connsiteX190" fmla="*/ 7460 w 10280"/>
                <a:gd name="connsiteY190" fmla="*/ 2005 h 10434"/>
                <a:gd name="connsiteX191" fmla="*/ 7573 w 10280"/>
                <a:gd name="connsiteY191" fmla="*/ 2005 h 10434"/>
                <a:gd name="connsiteX192" fmla="*/ 7653 w 10280"/>
                <a:gd name="connsiteY192" fmla="*/ 2060 h 10434"/>
                <a:gd name="connsiteX193" fmla="*/ 7863 w 10280"/>
                <a:gd name="connsiteY193" fmla="*/ 2032 h 10434"/>
                <a:gd name="connsiteX194" fmla="*/ 7960 w 10280"/>
                <a:gd name="connsiteY194" fmla="*/ 1941 h 10434"/>
                <a:gd name="connsiteX195" fmla="*/ 8016 w 10280"/>
                <a:gd name="connsiteY195" fmla="*/ 1813 h 10434"/>
                <a:gd name="connsiteX196" fmla="*/ 8056 w 10280"/>
                <a:gd name="connsiteY196" fmla="*/ 1694 h 10434"/>
                <a:gd name="connsiteX197" fmla="*/ 8056 w 10280"/>
                <a:gd name="connsiteY197" fmla="*/ 1557 h 10434"/>
                <a:gd name="connsiteX198" fmla="*/ 8177 w 10280"/>
                <a:gd name="connsiteY198" fmla="*/ 1347 h 10434"/>
                <a:gd name="connsiteX199" fmla="*/ 8306 w 10280"/>
                <a:gd name="connsiteY199" fmla="*/ 1302 h 10434"/>
                <a:gd name="connsiteX200" fmla="*/ 8347 w 10280"/>
                <a:gd name="connsiteY200" fmla="*/ 1238 h 10434"/>
                <a:gd name="connsiteX201" fmla="*/ 8403 w 10280"/>
                <a:gd name="connsiteY201" fmla="*/ 1238 h 10434"/>
                <a:gd name="connsiteX202" fmla="*/ 8476 w 10280"/>
                <a:gd name="connsiteY202" fmla="*/ 1256 h 10434"/>
                <a:gd name="connsiteX203" fmla="*/ 8516 w 10280"/>
                <a:gd name="connsiteY203" fmla="*/ 1128 h 10434"/>
                <a:gd name="connsiteX204" fmla="*/ 8597 w 10280"/>
                <a:gd name="connsiteY204" fmla="*/ 1037 h 10434"/>
                <a:gd name="connsiteX205" fmla="*/ 8621 w 10280"/>
                <a:gd name="connsiteY205" fmla="*/ 900 h 10434"/>
                <a:gd name="connsiteX206" fmla="*/ 8831 w 10280"/>
                <a:gd name="connsiteY206" fmla="*/ 845 h 10434"/>
                <a:gd name="connsiteX207" fmla="*/ 9032 w 10280"/>
                <a:gd name="connsiteY207" fmla="*/ 597 h 10434"/>
                <a:gd name="connsiteX208" fmla="*/ 9200 w 10280"/>
                <a:gd name="connsiteY208" fmla="*/ 585 h 10434"/>
                <a:gd name="connsiteX209" fmla="*/ 9329 w 10280"/>
                <a:gd name="connsiteY209" fmla="*/ 415 h 10434"/>
                <a:gd name="connsiteX210" fmla="*/ 9143 w 10280"/>
                <a:gd name="connsiteY210" fmla="*/ 360 h 10434"/>
                <a:gd name="connsiteX211" fmla="*/ 9172 w 10280"/>
                <a:gd name="connsiteY211" fmla="*/ 215 h 10434"/>
                <a:gd name="connsiteX212" fmla="*/ 9237 w 10280"/>
                <a:gd name="connsiteY212" fmla="*/ 71 h 10434"/>
                <a:gd name="connsiteX213" fmla="*/ 9383 w 10280"/>
                <a:gd name="connsiteY213" fmla="*/ 143 h 10434"/>
                <a:gd name="connsiteX214" fmla="*/ 9460 w 10280"/>
                <a:gd name="connsiteY214" fmla="*/ 43 h 10434"/>
                <a:gd name="connsiteX215" fmla="*/ 9572 w 10280"/>
                <a:gd name="connsiteY215" fmla="*/ 5 h 10434"/>
                <a:gd name="connsiteX216" fmla="*/ 9699 w 10280"/>
                <a:gd name="connsiteY216" fmla="*/ 231 h 10434"/>
                <a:gd name="connsiteX217" fmla="*/ 10280 w 10280"/>
                <a:gd name="connsiteY217" fmla="*/ 1026 h 10434"/>
                <a:gd name="connsiteX218" fmla="*/ 9105 w 10280"/>
                <a:gd name="connsiteY218" fmla="*/ 2005 h 10434"/>
                <a:gd name="connsiteX219" fmla="*/ 9097 w 10280"/>
                <a:gd name="connsiteY219" fmla="*/ 2242 h 10434"/>
                <a:gd name="connsiteX220" fmla="*/ 9105 w 10280"/>
                <a:gd name="connsiteY220" fmla="*/ 2324 h 10434"/>
                <a:gd name="connsiteX221" fmla="*/ 9105 w 10280"/>
                <a:gd name="connsiteY221" fmla="*/ 2434 h 10434"/>
                <a:gd name="connsiteX222" fmla="*/ 9129 w 10280"/>
                <a:gd name="connsiteY222" fmla="*/ 2525 h 10434"/>
                <a:gd name="connsiteX223" fmla="*/ 9242 w 10280"/>
                <a:gd name="connsiteY223" fmla="*/ 2580 h 10434"/>
                <a:gd name="connsiteX224" fmla="*/ 9202 w 10280"/>
                <a:gd name="connsiteY224" fmla="*/ 2681 h 10434"/>
                <a:gd name="connsiteX225" fmla="*/ 9266 w 10280"/>
                <a:gd name="connsiteY225" fmla="*/ 2790 h 10434"/>
                <a:gd name="connsiteX226" fmla="*/ 9266 w 10280"/>
                <a:gd name="connsiteY226" fmla="*/ 2881 h 10434"/>
                <a:gd name="connsiteX227" fmla="*/ 9290 w 10280"/>
                <a:gd name="connsiteY227" fmla="*/ 2991 h 10434"/>
                <a:gd name="connsiteX228" fmla="*/ 9363 w 10280"/>
                <a:gd name="connsiteY228" fmla="*/ 3064 h 10434"/>
                <a:gd name="connsiteX229" fmla="*/ 9363 w 10280"/>
                <a:gd name="connsiteY229" fmla="*/ 3073 h 10434"/>
                <a:gd name="connsiteX230" fmla="*/ 9347 w 10280"/>
                <a:gd name="connsiteY230" fmla="*/ 3201 h 10434"/>
                <a:gd name="connsiteX231" fmla="*/ 9347 w 10280"/>
                <a:gd name="connsiteY231" fmla="*/ 3320 h 10434"/>
                <a:gd name="connsiteX232" fmla="*/ 9411 w 10280"/>
                <a:gd name="connsiteY232" fmla="*/ 3530 h 10434"/>
                <a:gd name="connsiteX233" fmla="*/ 9710 w 10280"/>
                <a:gd name="connsiteY233" fmla="*/ 3557 h 10434"/>
                <a:gd name="connsiteX234" fmla="*/ 9782 w 10280"/>
                <a:gd name="connsiteY234" fmla="*/ 3758 h 10434"/>
                <a:gd name="connsiteX235" fmla="*/ 9782 w 10280"/>
                <a:gd name="connsiteY235" fmla="*/ 3950 h 10434"/>
                <a:gd name="connsiteX236" fmla="*/ 9806 w 10280"/>
                <a:gd name="connsiteY236" fmla="*/ 4142 h 10434"/>
                <a:gd name="connsiteX237" fmla="*/ 9927 w 10280"/>
                <a:gd name="connsiteY237" fmla="*/ 4251 h 10434"/>
                <a:gd name="connsiteX238" fmla="*/ 9968 w 10280"/>
                <a:gd name="connsiteY238" fmla="*/ 4525 h 10434"/>
                <a:gd name="connsiteX239" fmla="*/ 10000 w 10280"/>
                <a:gd name="connsiteY239" fmla="*/ 4708 h 10434"/>
                <a:gd name="connsiteX240" fmla="*/ 9927 w 10280"/>
                <a:gd name="connsiteY240" fmla="*/ 4900 h 10434"/>
                <a:gd name="connsiteX241" fmla="*/ 9992 w 10280"/>
                <a:gd name="connsiteY241" fmla="*/ 4964 h 10434"/>
                <a:gd name="connsiteX242" fmla="*/ 9798 w 10280"/>
                <a:gd name="connsiteY242" fmla="*/ 5037 h 10434"/>
                <a:gd name="connsiteX243" fmla="*/ 9677 w 10280"/>
                <a:gd name="connsiteY243" fmla="*/ 5219 h 10434"/>
                <a:gd name="connsiteX244" fmla="*/ 9629 w 10280"/>
                <a:gd name="connsiteY244" fmla="*/ 5329 h 10434"/>
                <a:gd name="connsiteX245" fmla="*/ 9532 w 10280"/>
                <a:gd name="connsiteY245" fmla="*/ 5493 h 10434"/>
                <a:gd name="connsiteX246" fmla="*/ 9419 w 10280"/>
                <a:gd name="connsiteY246" fmla="*/ 5475 h 10434"/>
                <a:gd name="connsiteX247" fmla="*/ 9274 w 10280"/>
                <a:gd name="connsiteY247" fmla="*/ 5585 h 10434"/>
                <a:gd name="connsiteX248" fmla="*/ 9266 w 10280"/>
                <a:gd name="connsiteY248" fmla="*/ 5694 h 10434"/>
                <a:gd name="connsiteX249" fmla="*/ 9145 w 10280"/>
                <a:gd name="connsiteY249" fmla="*/ 5749 h 10434"/>
                <a:gd name="connsiteX250" fmla="*/ 9024 w 10280"/>
                <a:gd name="connsiteY250" fmla="*/ 5767 h 10434"/>
                <a:gd name="connsiteX251" fmla="*/ 8960 w 10280"/>
                <a:gd name="connsiteY251" fmla="*/ 5822 h 10434"/>
                <a:gd name="connsiteX252" fmla="*/ 8831 w 10280"/>
                <a:gd name="connsiteY252" fmla="*/ 5831 h 10434"/>
                <a:gd name="connsiteX253" fmla="*/ 8718 w 10280"/>
                <a:gd name="connsiteY253" fmla="*/ 5804 h 10434"/>
                <a:gd name="connsiteX254" fmla="*/ 8597 w 10280"/>
                <a:gd name="connsiteY254" fmla="*/ 5822 h 10434"/>
                <a:gd name="connsiteX255" fmla="*/ 8548 w 10280"/>
                <a:gd name="connsiteY255" fmla="*/ 5904 h 10434"/>
                <a:gd name="connsiteX256" fmla="*/ 8468 w 10280"/>
                <a:gd name="connsiteY256" fmla="*/ 5968 h 10434"/>
                <a:gd name="connsiteX257" fmla="*/ 8468 w 10280"/>
                <a:gd name="connsiteY257" fmla="*/ 6133 h 10434"/>
                <a:gd name="connsiteX258" fmla="*/ 8476 w 10280"/>
                <a:gd name="connsiteY258" fmla="*/ 6215 h 10434"/>
                <a:gd name="connsiteX259" fmla="*/ 8492 w 10280"/>
                <a:gd name="connsiteY259" fmla="*/ 6324 h 10434"/>
                <a:gd name="connsiteX260" fmla="*/ 8427 w 10280"/>
                <a:gd name="connsiteY260" fmla="*/ 6397 h 10434"/>
                <a:gd name="connsiteX261" fmla="*/ 8395 w 10280"/>
                <a:gd name="connsiteY261" fmla="*/ 6461 h 10434"/>
                <a:gd name="connsiteX262" fmla="*/ 8355 w 10280"/>
                <a:gd name="connsiteY262" fmla="*/ 6516 h 10434"/>
                <a:gd name="connsiteX263" fmla="*/ 8258 w 10280"/>
                <a:gd name="connsiteY263" fmla="*/ 6571 h 10434"/>
                <a:gd name="connsiteX264" fmla="*/ 8185 w 10280"/>
                <a:gd name="connsiteY264" fmla="*/ 6644 h 10434"/>
                <a:gd name="connsiteX265" fmla="*/ 8137 w 10280"/>
                <a:gd name="connsiteY265" fmla="*/ 6681 h 10434"/>
                <a:gd name="connsiteX266" fmla="*/ 8040 w 10280"/>
                <a:gd name="connsiteY266" fmla="*/ 6735 h 10434"/>
                <a:gd name="connsiteX267" fmla="*/ 8032 w 10280"/>
                <a:gd name="connsiteY267" fmla="*/ 6863 h 10434"/>
                <a:gd name="connsiteX268" fmla="*/ 8056 w 10280"/>
                <a:gd name="connsiteY268" fmla="*/ 6945 h 10434"/>
                <a:gd name="connsiteX269" fmla="*/ 8032 w 10280"/>
                <a:gd name="connsiteY269" fmla="*/ 7064 h 10434"/>
                <a:gd name="connsiteX270" fmla="*/ 7911 w 10280"/>
                <a:gd name="connsiteY270" fmla="*/ 7092 h 10434"/>
                <a:gd name="connsiteX271" fmla="*/ 7774 w 10280"/>
                <a:gd name="connsiteY271" fmla="*/ 7146 h 10434"/>
                <a:gd name="connsiteX272" fmla="*/ 7532 w 10280"/>
                <a:gd name="connsiteY272" fmla="*/ 7174 h 10434"/>
                <a:gd name="connsiteX273" fmla="*/ 7476 w 10280"/>
                <a:gd name="connsiteY273" fmla="*/ 7247 h 10434"/>
                <a:gd name="connsiteX274" fmla="*/ 7363 w 10280"/>
                <a:gd name="connsiteY274" fmla="*/ 7256 h 10434"/>
                <a:gd name="connsiteX275" fmla="*/ 7234 w 10280"/>
                <a:gd name="connsiteY275" fmla="*/ 7274 h 10434"/>
                <a:gd name="connsiteX276" fmla="*/ 7048 w 10280"/>
                <a:gd name="connsiteY276" fmla="*/ 7329 h 10434"/>
                <a:gd name="connsiteX277" fmla="*/ 6903 w 10280"/>
                <a:gd name="connsiteY277" fmla="*/ 7311 h 10434"/>
                <a:gd name="connsiteX278" fmla="*/ 6758 w 10280"/>
                <a:gd name="connsiteY278" fmla="*/ 7338 h 10434"/>
                <a:gd name="connsiteX279" fmla="*/ 6581 w 10280"/>
                <a:gd name="connsiteY279" fmla="*/ 7311 h 10434"/>
                <a:gd name="connsiteX280" fmla="*/ 6508 w 10280"/>
                <a:gd name="connsiteY280" fmla="*/ 7219 h 10434"/>
                <a:gd name="connsiteX281" fmla="*/ 6363 w 10280"/>
                <a:gd name="connsiteY281" fmla="*/ 7201 h 10434"/>
                <a:gd name="connsiteX282" fmla="*/ 6274 w 10280"/>
                <a:gd name="connsiteY282" fmla="*/ 7283 h 10434"/>
                <a:gd name="connsiteX283" fmla="*/ 6202 w 10280"/>
                <a:gd name="connsiteY283" fmla="*/ 7393 h 10434"/>
                <a:gd name="connsiteX284" fmla="*/ 6250 w 10280"/>
                <a:gd name="connsiteY284" fmla="*/ 7521 h 10434"/>
                <a:gd name="connsiteX285" fmla="*/ 6315 w 10280"/>
                <a:gd name="connsiteY285" fmla="*/ 7548 h 10434"/>
                <a:gd name="connsiteX286" fmla="*/ 6347 w 10280"/>
                <a:gd name="connsiteY286" fmla="*/ 7612 h 10434"/>
                <a:gd name="connsiteX287" fmla="*/ 6387 w 10280"/>
                <a:gd name="connsiteY287" fmla="*/ 7722 h 10434"/>
                <a:gd name="connsiteX288" fmla="*/ 6347 w 10280"/>
                <a:gd name="connsiteY288" fmla="*/ 7831 h 10434"/>
                <a:gd name="connsiteX289" fmla="*/ 6363 w 10280"/>
                <a:gd name="connsiteY289" fmla="*/ 7959 h 10434"/>
                <a:gd name="connsiteX290" fmla="*/ 6363 w 10280"/>
                <a:gd name="connsiteY290" fmla="*/ 8096 h 10434"/>
                <a:gd name="connsiteX291" fmla="*/ 6387 w 10280"/>
                <a:gd name="connsiteY291" fmla="*/ 8233 h 10434"/>
                <a:gd name="connsiteX292" fmla="*/ 6460 w 10280"/>
                <a:gd name="connsiteY292" fmla="*/ 8343 h 10434"/>
                <a:gd name="connsiteX293" fmla="*/ 6508 w 10280"/>
                <a:gd name="connsiteY293" fmla="*/ 8452 h 10434"/>
                <a:gd name="connsiteX294" fmla="*/ 6516 w 10280"/>
                <a:gd name="connsiteY294" fmla="*/ 8598 h 10434"/>
                <a:gd name="connsiteX295" fmla="*/ 6508 w 10280"/>
                <a:gd name="connsiteY295" fmla="*/ 8754 h 10434"/>
                <a:gd name="connsiteX296" fmla="*/ 6508 w 10280"/>
                <a:gd name="connsiteY296" fmla="*/ 8900 h 10434"/>
                <a:gd name="connsiteX0" fmla="*/ 6508 w 10000"/>
                <a:gd name="connsiteY0" fmla="*/ 8900 h 10434"/>
                <a:gd name="connsiteX1" fmla="*/ 6726 w 10000"/>
                <a:gd name="connsiteY1" fmla="*/ 8973 h 10434"/>
                <a:gd name="connsiteX2" fmla="*/ 6798 w 10000"/>
                <a:gd name="connsiteY2" fmla="*/ 9110 h 10434"/>
                <a:gd name="connsiteX3" fmla="*/ 6968 w 10000"/>
                <a:gd name="connsiteY3" fmla="*/ 9201 h 10434"/>
                <a:gd name="connsiteX4" fmla="*/ 7048 w 10000"/>
                <a:gd name="connsiteY4" fmla="*/ 9283 h 10434"/>
                <a:gd name="connsiteX5" fmla="*/ 7073 w 10000"/>
                <a:gd name="connsiteY5" fmla="*/ 9366 h 10434"/>
                <a:gd name="connsiteX6" fmla="*/ 7169 w 10000"/>
                <a:gd name="connsiteY6" fmla="*/ 9502 h 10434"/>
                <a:gd name="connsiteX7" fmla="*/ 7097 w 10000"/>
                <a:gd name="connsiteY7" fmla="*/ 9630 h 10434"/>
                <a:gd name="connsiteX8" fmla="*/ 7016 w 10000"/>
                <a:gd name="connsiteY8" fmla="*/ 9776 h 10434"/>
                <a:gd name="connsiteX9" fmla="*/ 6903 w 10000"/>
                <a:gd name="connsiteY9" fmla="*/ 9913 h 10434"/>
                <a:gd name="connsiteX10" fmla="*/ 6806 w 10000"/>
                <a:gd name="connsiteY10" fmla="*/ 9904 h 10434"/>
                <a:gd name="connsiteX11" fmla="*/ 6677 w 10000"/>
                <a:gd name="connsiteY11" fmla="*/ 9941 h 10434"/>
                <a:gd name="connsiteX12" fmla="*/ 6540 w 10000"/>
                <a:gd name="connsiteY12" fmla="*/ 10023 h 10434"/>
                <a:gd name="connsiteX13" fmla="*/ 6419 w 10000"/>
                <a:gd name="connsiteY13" fmla="*/ 10069 h 10434"/>
                <a:gd name="connsiteX14" fmla="*/ 6347 w 10000"/>
                <a:gd name="connsiteY14" fmla="*/ 10041 h 10434"/>
                <a:gd name="connsiteX15" fmla="*/ 6194 w 10000"/>
                <a:gd name="connsiteY15" fmla="*/ 10050 h 10434"/>
                <a:gd name="connsiteX16" fmla="*/ 6097 w 10000"/>
                <a:gd name="connsiteY16" fmla="*/ 10069 h 10434"/>
                <a:gd name="connsiteX17" fmla="*/ 5879 w 10000"/>
                <a:gd name="connsiteY17" fmla="*/ 10160 h 10434"/>
                <a:gd name="connsiteX18" fmla="*/ 5782 w 10000"/>
                <a:gd name="connsiteY18" fmla="*/ 10169 h 10434"/>
                <a:gd name="connsiteX19" fmla="*/ 5661 w 10000"/>
                <a:gd name="connsiteY19" fmla="*/ 10270 h 10434"/>
                <a:gd name="connsiteX20" fmla="*/ 5573 w 10000"/>
                <a:gd name="connsiteY20" fmla="*/ 10270 h 10434"/>
                <a:gd name="connsiteX21" fmla="*/ 5516 w 10000"/>
                <a:gd name="connsiteY21" fmla="*/ 10352 h 10434"/>
                <a:gd name="connsiteX22" fmla="*/ 5395 w 10000"/>
                <a:gd name="connsiteY22" fmla="*/ 10407 h 10434"/>
                <a:gd name="connsiteX23" fmla="*/ 5274 w 10000"/>
                <a:gd name="connsiteY23" fmla="*/ 10434 h 10434"/>
                <a:gd name="connsiteX24" fmla="*/ 5202 w 10000"/>
                <a:gd name="connsiteY24" fmla="*/ 10334 h 10434"/>
                <a:gd name="connsiteX25" fmla="*/ 5202 w 10000"/>
                <a:gd name="connsiteY25" fmla="*/ 10078 h 10434"/>
                <a:gd name="connsiteX26" fmla="*/ 4968 w 10000"/>
                <a:gd name="connsiteY26" fmla="*/ 10060 h 10434"/>
                <a:gd name="connsiteX27" fmla="*/ 4871 w 10000"/>
                <a:gd name="connsiteY27" fmla="*/ 9996 h 10434"/>
                <a:gd name="connsiteX28" fmla="*/ 4750 w 10000"/>
                <a:gd name="connsiteY28" fmla="*/ 9868 h 10434"/>
                <a:gd name="connsiteX29" fmla="*/ 4629 w 10000"/>
                <a:gd name="connsiteY29" fmla="*/ 9840 h 10434"/>
                <a:gd name="connsiteX30" fmla="*/ 4500 w 10000"/>
                <a:gd name="connsiteY30" fmla="*/ 9840 h 10434"/>
                <a:gd name="connsiteX31" fmla="*/ 4339 w 10000"/>
                <a:gd name="connsiteY31" fmla="*/ 9749 h 10434"/>
                <a:gd name="connsiteX32" fmla="*/ 4024 w 10000"/>
                <a:gd name="connsiteY32" fmla="*/ 9758 h 10434"/>
                <a:gd name="connsiteX33" fmla="*/ 3831 w 10000"/>
                <a:gd name="connsiteY33" fmla="*/ 9667 h 10434"/>
                <a:gd name="connsiteX34" fmla="*/ 3613 w 10000"/>
                <a:gd name="connsiteY34" fmla="*/ 9676 h 10434"/>
                <a:gd name="connsiteX35" fmla="*/ 3516 w 10000"/>
                <a:gd name="connsiteY35" fmla="*/ 9612 h 10434"/>
                <a:gd name="connsiteX36" fmla="*/ 3395 w 10000"/>
                <a:gd name="connsiteY36" fmla="*/ 9621 h 10434"/>
                <a:gd name="connsiteX37" fmla="*/ 3242 w 10000"/>
                <a:gd name="connsiteY37" fmla="*/ 9621 h 10434"/>
                <a:gd name="connsiteX38" fmla="*/ 3097 w 10000"/>
                <a:gd name="connsiteY38" fmla="*/ 9585 h 10434"/>
                <a:gd name="connsiteX39" fmla="*/ 3008 w 10000"/>
                <a:gd name="connsiteY39" fmla="*/ 9484 h 10434"/>
                <a:gd name="connsiteX40" fmla="*/ 2879 w 10000"/>
                <a:gd name="connsiteY40" fmla="*/ 9475 h 10434"/>
                <a:gd name="connsiteX41" fmla="*/ 2806 w 10000"/>
                <a:gd name="connsiteY41" fmla="*/ 9557 h 10434"/>
                <a:gd name="connsiteX42" fmla="*/ 2597 w 10000"/>
                <a:gd name="connsiteY42" fmla="*/ 9539 h 10434"/>
                <a:gd name="connsiteX43" fmla="*/ 2500 w 10000"/>
                <a:gd name="connsiteY43" fmla="*/ 9649 h 10434"/>
                <a:gd name="connsiteX44" fmla="*/ 2516 w 10000"/>
                <a:gd name="connsiteY44" fmla="*/ 9758 h 10434"/>
                <a:gd name="connsiteX45" fmla="*/ 2379 w 10000"/>
                <a:gd name="connsiteY45" fmla="*/ 9913 h 10434"/>
                <a:gd name="connsiteX46" fmla="*/ 2274 w 10000"/>
                <a:gd name="connsiteY46" fmla="*/ 9941 h 10434"/>
                <a:gd name="connsiteX47" fmla="*/ 2274 w 10000"/>
                <a:gd name="connsiteY47" fmla="*/ 10078 h 10434"/>
                <a:gd name="connsiteX48" fmla="*/ 2226 w 10000"/>
                <a:gd name="connsiteY48" fmla="*/ 10187 h 10434"/>
                <a:gd name="connsiteX49" fmla="*/ 2137 w 10000"/>
                <a:gd name="connsiteY49" fmla="*/ 10297 h 10434"/>
                <a:gd name="connsiteX50" fmla="*/ 2081 w 10000"/>
                <a:gd name="connsiteY50" fmla="*/ 10224 h 10434"/>
                <a:gd name="connsiteX51" fmla="*/ 1871 w 10000"/>
                <a:gd name="connsiteY51" fmla="*/ 10005 h 10434"/>
                <a:gd name="connsiteX52" fmla="*/ 1750 w 10000"/>
                <a:gd name="connsiteY52" fmla="*/ 10060 h 10434"/>
                <a:gd name="connsiteX53" fmla="*/ 1669 w 10000"/>
                <a:gd name="connsiteY53" fmla="*/ 10187 h 10434"/>
                <a:gd name="connsiteX54" fmla="*/ 1427 w 10000"/>
                <a:gd name="connsiteY54" fmla="*/ 10224 h 10434"/>
                <a:gd name="connsiteX55" fmla="*/ 1315 w 10000"/>
                <a:gd name="connsiteY55" fmla="*/ 10160 h 10434"/>
                <a:gd name="connsiteX56" fmla="*/ 1242 w 10000"/>
                <a:gd name="connsiteY56" fmla="*/ 10078 h 10434"/>
                <a:gd name="connsiteX57" fmla="*/ 1161 w 10000"/>
                <a:gd name="connsiteY57" fmla="*/ 9996 h 10434"/>
                <a:gd name="connsiteX58" fmla="*/ 968 w 10000"/>
                <a:gd name="connsiteY58" fmla="*/ 9977 h 10434"/>
                <a:gd name="connsiteX59" fmla="*/ 895 w 10000"/>
                <a:gd name="connsiteY59" fmla="*/ 9913 h 10434"/>
                <a:gd name="connsiteX60" fmla="*/ 847 w 10000"/>
                <a:gd name="connsiteY60" fmla="*/ 9804 h 10434"/>
                <a:gd name="connsiteX61" fmla="*/ 806 w 10000"/>
                <a:gd name="connsiteY61" fmla="*/ 9749 h 10434"/>
                <a:gd name="connsiteX62" fmla="*/ 774 w 10000"/>
                <a:gd name="connsiteY62" fmla="*/ 9667 h 10434"/>
                <a:gd name="connsiteX63" fmla="*/ 685 w 10000"/>
                <a:gd name="connsiteY63" fmla="*/ 9639 h 10434"/>
                <a:gd name="connsiteX64" fmla="*/ 589 w 10000"/>
                <a:gd name="connsiteY64" fmla="*/ 9639 h 10434"/>
                <a:gd name="connsiteX65" fmla="*/ 516 w 10000"/>
                <a:gd name="connsiteY65" fmla="*/ 9612 h 10434"/>
                <a:gd name="connsiteX66" fmla="*/ 444 w 10000"/>
                <a:gd name="connsiteY66" fmla="*/ 9566 h 10434"/>
                <a:gd name="connsiteX67" fmla="*/ 323 w 10000"/>
                <a:gd name="connsiteY67" fmla="*/ 9566 h 10434"/>
                <a:gd name="connsiteX68" fmla="*/ 202 w 10000"/>
                <a:gd name="connsiteY68" fmla="*/ 9566 h 10434"/>
                <a:gd name="connsiteX69" fmla="*/ 105 w 10000"/>
                <a:gd name="connsiteY69" fmla="*/ 9512 h 10434"/>
                <a:gd name="connsiteX70" fmla="*/ 0 w 10000"/>
                <a:gd name="connsiteY70" fmla="*/ 9457 h 10434"/>
                <a:gd name="connsiteX71" fmla="*/ 32 w 10000"/>
                <a:gd name="connsiteY71" fmla="*/ 9366 h 10434"/>
                <a:gd name="connsiteX72" fmla="*/ 48 w 10000"/>
                <a:gd name="connsiteY72" fmla="*/ 9229 h 10434"/>
                <a:gd name="connsiteX73" fmla="*/ 56 w 10000"/>
                <a:gd name="connsiteY73" fmla="*/ 9119 h 10434"/>
                <a:gd name="connsiteX74" fmla="*/ 105 w 10000"/>
                <a:gd name="connsiteY74" fmla="*/ 8964 h 10434"/>
                <a:gd name="connsiteX75" fmla="*/ 105 w 10000"/>
                <a:gd name="connsiteY75" fmla="*/ 8872 h 10434"/>
                <a:gd name="connsiteX76" fmla="*/ 105 w 10000"/>
                <a:gd name="connsiteY76" fmla="*/ 8763 h 10434"/>
                <a:gd name="connsiteX77" fmla="*/ 202 w 10000"/>
                <a:gd name="connsiteY77" fmla="*/ 8662 h 10434"/>
                <a:gd name="connsiteX78" fmla="*/ 298 w 10000"/>
                <a:gd name="connsiteY78" fmla="*/ 8580 h 10434"/>
                <a:gd name="connsiteX79" fmla="*/ 315 w 10000"/>
                <a:gd name="connsiteY79" fmla="*/ 8516 h 10434"/>
                <a:gd name="connsiteX80" fmla="*/ 339 w 10000"/>
                <a:gd name="connsiteY80" fmla="*/ 8443 h 10434"/>
                <a:gd name="connsiteX81" fmla="*/ 323 w 10000"/>
                <a:gd name="connsiteY81" fmla="*/ 8361 h 10434"/>
                <a:gd name="connsiteX82" fmla="*/ 363 w 10000"/>
                <a:gd name="connsiteY82" fmla="*/ 8224 h 10434"/>
                <a:gd name="connsiteX83" fmla="*/ 435 w 10000"/>
                <a:gd name="connsiteY83" fmla="*/ 8105 h 10434"/>
                <a:gd name="connsiteX84" fmla="*/ 508 w 10000"/>
                <a:gd name="connsiteY84" fmla="*/ 7968 h 10434"/>
                <a:gd name="connsiteX85" fmla="*/ 492 w 10000"/>
                <a:gd name="connsiteY85" fmla="*/ 7840 h 10434"/>
                <a:gd name="connsiteX86" fmla="*/ 653 w 10000"/>
                <a:gd name="connsiteY86" fmla="*/ 7804 h 10434"/>
                <a:gd name="connsiteX87" fmla="*/ 806 w 10000"/>
                <a:gd name="connsiteY87" fmla="*/ 7694 h 10434"/>
                <a:gd name="connsiteX88" fmla="*/ 774 w 10000"/>
                <a:gd name="connsiteY88" fmla="*/ 7356 h 10434"/>
                <a:gd name="connsiteX89" fmla="*/ 895 w 10000"/>
                <a:gd name="connsiteY89" fmla="*/ 7256 h 10434"/>
                <a:gd name="connsiteX90" fmla="*/ 919 w 10000"/>
                <a:gd name="connsiteY90" fmla="*/ 6845 h 10434"/>
                <a:gd name="connsiteX91" fmla="*/ 823 w 10000"/>
                <a:gd name="connsiteY91" fmla="*/ 6808 h 10434"/>
                <a:gd name="connsiteX92" fmla="*/ 734 w 10000"/>
                <a:gd name="connsiteY92" fmla="*/ 6735 h 10434"/>
                <a:gd name="connsiteX93" fmla="*/ 685 w 10000"/>
                <a:gd name="connsiteY93" fmla="*/ 6589 h 10434"/>
                <a:gd name="connsiteX94" fmla="*/ 565 w 10000"/>
                <a:gd name="connsiteY94" fmla="*/ 6471 h 10434"/>
                <a:gd name="connsiteX95" fmla="*/ 492 w 10000"/>
                <a:gd name="connsiteY95" fmla="*/ 6416 h 10434"/>
                <a:gd name="connsiteX96" fmla="*/ 435 w 10000"/>
                <a:gd name="connsiteY96" fmla="*/ 6215 h 10434"/>
                <a:gd name="connsiteX97" fmla="*/ 435 w 10000"/>
                <a:gd name="connsiteY97" fmla="*/ 6114 h 10434"/>
                <a:gd name="connsiteX98" fmla="*/ 444 w 10000"/>
                <a:gd name="connsiteY98" fmla="*/ 5941 h 10434"/>
                <a:gd name="connsiteX99" fmla="*/ 435 w 10000"/>
                <a:gd name="connsiteY99" fmla="*/ 5786 h 10434"/>
                <a:gd name="connsiteX100" fmla="*/ 395 w 10000"/>
                <a:gd name="connsiteY100" fmla="*/ 5749 h 10434"/>
                <a:gd name="connsiteX101" fmla="*/ 395 w 10000"/>
                <a:gd name="connsiteY101" fmla="*/ 5667 h 10434"/>
                <a:gd name="connsiteX102" fmla="*/ 411 w 10000"/>
                <a:gd name="connsiteY102" fmla="*/ 5566 h 10434"/>
                <a:gd name="connsiteX103" fmla="*/ 363 w 10000"/>
                <a:gd name="connsiteY103" fmla="*/ 5502 h 10434"/>
                <a:gd name="connsiteX104" fmla="*/ 250 w 10000"/>
                <a:gd name="connsiteY104" fmla="*/ 5338 h 10434"/>
                <a:gd name="connsiteX105" fmla="*/ 339 w 10000"/>
                <a:gd name="connsiteY105" fmla="*/ 5420 h 10434"/>
                <a:gd name="connsiteX106" fmla="*/ 121 w 10000"/>
                <a:gd name="connsiteY106" fmla="*/ 5210 h 10434"/>
                <a:gd name="connsiteX107" fmla="*/ 73 w 10000"/>
                <a:gd name="connsiteY107" fmla="*/ 5046 h 10434"/>
                <a:gd name="connsiteX108" fmla="*/ 177 w 10000"/>
                <a:gd name="connsiteY108" fmla="*/ 5037 h 10434"/>
                <a:gd name="connsiteX109" fmla="*/ 274 w 10000"/>
                <a:gd name="connsiteY109" fmla="*/ 5037 h 10434"/>
                <a:gd name="connsiteX110" fmla="*/ 419 w 10000"/>
                <a:gd name="connsiteY110" fmla="*/ 5009 h 10434"/>
                <a:gd name="connsiteX111" fmla="*/ 629 w 10000"/>
                <a:gd name="connsiteY111" fmla="*/ 5009 h 10434"/>
                <a:gd name="connsiteX112" fmla="*/ 750 w 10000"/>
                <a:gd name="connsiteY112" fmla="*/ 4900 h 10434"/>
                <a:gd name="connsiteX113" fmla="*/ 895 w 10000"/>
                <a:gd name="connsiteY113" fmla="*/ 4872 h 10434"/>
                <a:gd name="connsiteX114" fmla="*/ 879 w 10000"/>
                <a:gd name="connsiteY114" fmla="*/ 4681 h 10434"/>
                <a:gd name="connsiteX115" fmla="*/ 1048 w 10000"/>
                <a:gd name="connsiteY115" fmla="*/ 4681 h 10434"/>
                <a:gd name="connsiteX116" fmla="*/ 1306 w 10000"/>
                <a:gd name="connsiteY116" fmla="*/ 4525 h 10434"/>
                <a:gd name="connsiteX117" fmla="*/ 1460 w 10000"/>
                <a:gd name="connsiteY117" fmla="*/ 4516 h 10434"/>
                <a:gd name="connsiteX118" fmla="*/ 1573 w 10000"/>
                <a:gd name="connsiteY118" fmla="*/ 4571 h 10434"/>
                <a:gd name="connsiteX119" fmla="*/ 1766 w 10000"/>
                <a:gd name="connsiteY119" fmla="*/ 4571 h 10434"/>
                <a:gd name="connsiteX120" fmla="*/ 1871 w 10000"/>
                <a:gd name="connsiteY120" fmla="*/ 4626 h 10434"/>
                <a:gd name="connsiteX121" fmla="*/ 2056 w 10000"/>
                <a:gd name="connsiteY121" fmla="*/ 4653 h 10434"/>
                <a:gd name="connsiteX122" fmla="*/ 2137 w 10000"/>
                <a:gd name="connsiteY122" fmla="*/ 4516 h 10434"/>
                <a:gd name="connsiteX123" fmla="*/ 2258 w 10000"/>
                <a:gd name="connsiteY123" fmla="*/ 4544 h 10434"/>
                <a:gd name="connsiteX124" fmla="*/ 2371 w 10000"/>
                <a:gd name="connsiteY124" fmla="*/ 4434 h 10434"/>
                <a:gd name="connsiteX125" fmla="*/ 2589 w 10000"/>
                <a:gd name="connsiteY125" fmla="*/ 4361 h 10434"/>
                <a:gd name="connsiteX126" fmla="*/ 2782 w 10000"/>
                <a:gd name="connsiteY126" fmla="*/ 4215 h 10434"/>
                <a:gd name="connsiteX127" fmla="*/ 2855 w 10000"/>
                <a:gd name="connsiteY127" fmla="*/ 4142 h 10434"/>
                <a:gd name="connsiteX128" fmla="*/ 2863 w 10000"/>
                <a:gd name="connsiteY128" fmla="*/ 4023 h 10434"/>
                <a:gd name="connsiteX129" fmla="*/ 2960 w 10000"/>
                <a:gd name="connsiteY129" fmla="*/ 3923 h 10434"/>
                <a:gd name="connsiteX130" fmla="*/ 2984 w 10000"/>
                <a:gd name="connsiteY130" fmla="*/ 3804 h 10434"/>
                <a:gd name="connsiteX131" fmla="*/ 3000 w 10000"/>
                <a:gd name="connsiteY131" fmla="*/ 3649 h 10434"/>
                <a:gd name="connsiteX132" fmla="*/ 3073 w 10000"/>
                <a:gd name="connsiteY132" fmla="*/ 3502 h 10434"/>
                <a:gd name="connsiteX133" fmla="*/ 3105 w 10000"/>
                <a:gd name="connsiteY133" fmla="*/ 3366 h 10434"/>
                <a:gd name="connsiteX134" fmla="*/ 3153 w 10000"/>
                <a:gd name="connsiteY134" fmla="*/ 3256 h 10434"/>
                <a:gd name="connsiteX135" fmla="*/ 3177 w 10000"/>
                <a:gd name="connsiteY135" fmla="*/ 3128 h 10434"/>
                <a:gd name="connsiteX136" fmla="*/ 3290 w 10000"/>
                <a:gd name="connsiteY136" fmla="*/ 3064 h 10434"/>
                <a:gd name="connsiteX137" fmla="*/ 3363 w 10000"/>
                <a:gd name="connsiteY137" fmla="*/ 2927 h 10434"/>
                <a:gd name="connsiteX138" fmla="*/ 3339 w 10000"/>
                <a:gd name="connsiteY138" fmla="*/ 2818 h 10434"/>
                <a:gd name="connsiteX139" fmla="*/ 3290 w 10000"/>
                <a:gd name="connsiteY139" fmla="*/ 2681 h 10434"/>
                <a:gd name="connsiteX140" fmla="*/ 3250 w 10000"/>
                <a:gd name="connsiteY140" fmla="*/ 2544 h 10434"/>
                <a:gd name="connsiteX141" fmla="*/ 3290 w 10000"/>
                <a:gd name="connsiteY141" fmla="*/ 2379 h 10434"/>
                <a:gd name="connsiteX142" fmla="*/ 3371 w 10000"/>
                <a:gd name="connsiteY142" fmla="*/ 2352 h 10434"/>
                <a:gd name="connsiteX143" fmla="*/ 3516 w 10000"/>
                <a:gd name="connsiteY143" fmla="*/ 2197 h 10434"/>
                <a:gd name="connsiteX144" fmla="*/ 3661 w 10000"/>
                <a:gd name="connsiteY144" fmla="*/ 2215 h 10434"/>
                <a:gd name="connsiteX145" fmla="*/ 3806 w 10000"/>
                <a:gd name="connsiteY145" fmla="*/ 2114 h 10434"/>
                <a:gd name="connsiteX146" fmla="*/ 3831 w 10000"/>
                <a:gd name="connsiteY146" fmla="*/ 1950 h 10434"/>
                <a:gd name="connsiteX147" fmla="*/ 3976 w 10000"/>
                <a:gd name="connsiteY147" fmla="*/ 1868 h 10434"/>
                <a:gd name="connsiteX148" fmla="*/ 4040 w 10000"/>
                <a:gd name="connsiteY148" fmla="*/ 1749 h 10434"/>
                <a:gd name="connsiteX149" fmla="*/ 4121 w 10000"/>
                <a:gd name="connsiteY149" fmla="*/ 1676 h 10434"/>
                <a:gd name="connsiteX150" fmla="*/ 4121 w 10000"/>
                <a:gd name="connsiteY150" fmla="*/ 1292 h 10434"/>
                <a:gd name="connsiteX151" fmla="*/ 4169 w 10000"/>
                <a:gd name="connsiteY151" fmla="*/ 1128 h 10434"/>
                <a:gd name="connsiteX152" fmla="*/ 4194 w 10000"/>
                <a:gd name="connsiteY152" fmla="*/ 991 h 10434"/>
                <a:gd name="connsiteX153" fmla="*/ 4242 w 10000"/>
                <a:gd name="connsiteY153" fmla="*/ 827 h 10434"/>
                <a:gd name="connsiteX154" fmla="*/ 4290 w 10000"/>
                <a:gd name="connsiteY154" fmla="*/ 763 h 10434"/>
                <a:gd name="connsiteX155" fmla="*/ 4355 w 10000"/>
                <a:gd name="connsiteY155" fmla="*/ 708 h 10434"/>
                <a:gd name="connsiteX156" fmla="*/ 4387 w 10000"/>
                <a:gd name="connsiteY156" fmla="*/ 443 h 10434"/>
                <a:gd name="connsiteX157" fmla="*/ 4645 w 10000"/>
                <a:gd name="connsiteY157" fmla="*/ 434 h 10434"/>
                <a:gd name="connsiteX158" fmla="*/ 4742 w 10000"/>
                <a:gd name="connsiteY158" fmla="*/ 635 h 10434"/>
                <a:gd name="connsiteX159" fmla="*/ 4839 w 10000"/>
                <a:gd name="connsiteY159" fmla="*/ 717 h 10434"/>
                <a:gd name="connsiteX160" fmla="*/ 4960 w 10000"/>
                <a:gd name="connsiteY160" fmla="*/ 799 h 10434"/>
                <a:gd name="connsiteX161" fmla="*/ 5081 w 10000"/>
                <a:gd name="connsiteY161" fmla="*/ 818 h 10434"/>
                <a:gd name="connsiteX162" fmla="*/ 5202 w 10000"/>
                <a:gd name="connsiteY162" fmla="*/ 799 h 10434"/>
                <a:gd name="connsiteX163" fmla="*/ 5274 w 10000"/>
                <a:gd name="connsiteY163" fmla="*/ 964 h 10434"/>
                <a:gd name="connsiteX164" fmla="*/ 5403 w 10000"/>
                <a:gd name="connsiteY164" fmla="*/ 909 h 10434"/>
                <a:gd name="connsiteX165" fmla="*/ 5500 w 10000"/>
                <a:gd name="connsiteY165" fmla="*/ 909 h 10434"/>
                <a:gd name="connsiteX166" fmla="*/ 5597 w 10000"/>
                <a:gd name="connsiteY166" fmla="*/ 818 h 10434"/>
                <a:gd name="connsiteX167" fmla="*/ 5734 w 10000"/>
                <a:gd name="connsiteY167" fmla="*/ 790 h 10434"/>
                <a:gd name="connsiteX168" fmla="*/ 5831 w 10000"/>
                <a:gd name="connsiteY168" fmla="*/ 772 h 10434"/>
                <a:gd name="connsiteX169" fmla="*/ 5911 w 10000"/>
                <a:gd name="connsiteY169" fmla="*/ 735 h 10434"/>
                <a:gd name="connsiteX170" fmla="*/ 6024 w 10000"/>
                <a:gd name="connsiteY170" fmla="*/ 745 h 10434"/>
                <a:gd name="connsiteX171" fmla="*/ 6145 w 10000"/>
                <a:gd name="connsiteY171" fmla="*/ 745 h 10434"/>
                <a:gd name="connsiteX172" fmla="*/ 6226 w 10000"/>
                <a:gd name="connsiteY172" fmla="*/ 854 h 10434"/>
                <a:gd name="connsiteX173" fmla="*/ 6250 w 10000"/>
                <a:gd name="connsiteY173" fmla="*/ 991 h 10434"/>
                <a:gd name="connsiteX174" fmla="*/ 6363 w 10000"/>
                <a:gd name="connsiteY174" fmla="*/ 900 h 10434"/>
                <a:gd name="connsiteX175" fmla="*/ 6444 w 10000"/>
                <a:gd name="connsiteY175" fmla="*/ 745 h 10434"/>
                <a:gd name="connsiteX176" fmla="*/ 6532 w 10000"/>
                <a:gd name="connsiteY176" fmla="*/ 790 h 10434"/>
                <a:gd name="connsiteX177" fmla="*/ 6581 w 10000"/>
                <a:gd name="connsiteY177" fmla="*/ 872 h 10434"/>
                <a:gd name="connsiteX178" fmla="*/ 6653 w 10000"/>
                <a:gd name="connsiteY178" fmla="*/ 927 h 10434"/>
                <a:gd name="connsiteX179" fmla="*/ 6750 w 10000"/>
                <a:gd name="connsiteY179" fmla="*/ 1064 h 10434"/>
                <a:gd name="connsiteX180" fmla="*/ 6758 w 10000"/>
                <a:gd name="connsiteY180" fmla="*/ 1229 h 10434"/>
                <a:gd name="connsiteX181" fmla="*/ 6855 w 10000"/>
                <a:gd name="connsiteY181" fmla="*/ 1238 h 10434"/>
                <a:gd name="connsiteX182" fmla="*/ 6976 w 10000"/>
                <a:gd name="connsiteY182" fmla="*/ 1338 h 10434"/>
                <a:gd name="connsiteX183" fmla="*/ 6944 w 10000"/>
                <a:gd name="connsiteY183" fmla="*/ 1475 h 10434"/>
                <a:gd name="connsiteX184" fmla="*/ 6976 w 10000"/>
                <a:gd name="connsiteY184" fmla="*/ 1649 h 10434"/>
                <a:gd name="connsiteX185" fmla="*/ 6952 w 10000"/>
                <a:gd name="connsiteY185" fmla="*/ 1731 h 10434"/>
                <a:gd name="connsiteX186" fmla="*/ 7089 w 10000"/>
                <a:gd name="connsiteY186" fmla="*/ 1950 h 10434"/>
                <a:gd name="connsiteX187" fmla="*/ 7161 w 10000"/>
                <a:gd name="connsiteY187" fmla="*/ 1996 h 10434"/>
                <a:gd name="connsiteX188" fmla="*/ 7234 w 10000"/>
                <a:gd name="connsiteY188" fmla="*/ 2105 h 10434"/>
                <a:gd name="connsiteX189" fmla="*/ 7363 w 10000"/>
                <a:gd name="connsiteY189" fmla="*/ 2087 h 10434"/>
                <a:gd name="connsiteX190" fmla="*/ 7460 w 10000"/>
                <a:gd name="connsiteY190" fmla="*/ 2005 h 10434"/>
                <a:gd name="connsiteX191" fmla="*/ 7573 w 10000"/>
                <a:gd name="connsiteY191" fmla="*/ 2005 h 10434"/>
                <a:gd name="connsiteX192" fmla="*/ 7653 w 10000"/>
                <a:gd name="connsiteY192" fmla="*/ 2060 h 10434"/>
                <a:gd name="connsiteX193" fmla="*/ 7863 w 10000"/>
                <a:gd name="connsiteY193" fmla="*/ 2032 h 10434"/>
                <a:gd name="connsiteX194" fmla="*/ 7960 w 10000"/>
                <a:gd name="connsiteY194" fmla="*/ 1941 h 10434"/>
                <a:gd name="connsiteX195" fmla="*/ 8016 w 10000"/>
                <a:gd name="connsiteY195" fmla="*/ 1813 h 10434"/>
                <a:gd name="connsiteX196" fmla="*/ 8056 w 10000"/>
                <a:gd name="connsiteY196" fmla="*/ 1694 h 10434"/>
                <a:gd name="connsiteX197" fmla="*/ 8056 w 10000"/>
                <a:gd name="connsiteY197" fmla="*/ 1557 h 10434"/>
                <a:gd name="connsiteX198" fmla="*/ 8177 w 10000"/>
                <a:gd name="connsiteY198" fmla="*/ 1347 h 10434"/>
                <a:gd name="connsiteX199" fmla="*/ 8306 w 10000"/>
                <a:gd name="connsiteY199" fmla="*/ 1302 h 10434"/>
                <a:gd name="connsiteX200" fmla="*/ 8347 w 10000"/>
                <a:gd name="connsiteY200" fmla="*/ 1238 h 10434"/>
                <a:gd name="connsiteX201" fmla="*/ 8403 w 10000"/>
                <a:gd name="connsiteY201" fmla="*/ 1238 h 10434"/>
                <a:gd name="connsiteX202" fmla="*/ 8476 w 10000"/>
                <a:gd name="connsiteY202" fmla="*/ 1256 h 10434"/>
                <a:gd name="connsiteX203" fmla="*/ 8516 w 10000"/>
                <a:gd name="connsiteY203" fmla="*/ 1128 h 10434"/>
                <a:gd name="connsiteX204" fmla="*/ 8597 w 10000"/>
                <a:gd name="connsiteY204" fmla="*/ 1037 h 10434"/>
                <a:gd name="connsiteX205" fmla="*/ 8621 w 10000"/>
                <a:gd name="connsiteY205" fmla="*/ 900 h 10434"/>
                <a:gd name="connsiteX206" fmla="*/ 8831 w 10000"/>
                <a:gd name="connsiteY206" fmla="*/ 845 h 10434"/>
                <a:gd name="connsiteX207" fmla="*/ 9032 w 10000"/>
                <a:gd name="connsiteY207" fmla="*/ 597 h 10434"/>
                <a:gd name="connsiteX208" fmla="*/ 9200 w 10000"/>
                <a:gd name="connsiteY208" fmla="*/ 585 h 10434"/>
                <a:gd name="connsiteX209" fmla="*/ 9329 w 10000"/>
                <a:gd name="connsiteY209" fmla="*/ 415 h 10434"/>
                <a:gd name="connsiteX210" fmla="*/ 9143 w 10000"/>
                <a:gd name="connsiteY210" fmla="*/ 360 h 10434"/>
                <a:gd name="connsiteX211" fmla="*/ 9172 w 10000"/>
                <a:gd name="connsiteY211" fmla="*/ 215 h 10434"/>
                <a:gd name="connsiteX212" fmla="*/ 9237 w 10000"/>
                <a:gd name="connsiteY212" fmla="*/ 71 h 10434"/>
                <a:gd name="connsiteX213" fmla="*/ 9383 w 10000"/>
                <a:gd name="connsiteY213" fmla="*/ 143 h 10434"/>
                <a:gd name="connsiteX214" fmla="*/ 9460 w 10000"/>
                <a:gd name="connsiteY214" fmla="*/ 43 h 10434"/>
                <a:gd name="connsiteX215" fmla="*/ 9572 w 10000"/>
                <a:gd name="connsiteY215" fmla="*/ 5 h 10434"/>
                <a:gd name="connsiteX216" fmla="*/ 9699 w 10000"/>
                <a:gd name="connsiteY216" fmla="*/ 231 h 10434"/>
                <a:gd name="connsiteX217" fmla="*/ 9870 w 10000"/>
                <a:gd name="connsiteY217" fmla="*/ 40 h 10434"/>
                <a:gd name="connsiteX218" fmla="*/ 9105 w 10000"/>
                <a:gd name="connsiteY218" fmla="*/ 2005 h 10434"/>
                <a:gd name="connsiteX219" fmla="*/ 9097 w 10000"/>
                <a:gd name="connsiteY219" fmla="*/ 2242 h 10434"/>
                <a:gd name="connsiteX220" fmla="*/ 9105 w 10000"/>
                <a:gd name="connsiteY220" fmla="*/ 2324 h 10434"/>
                <a:gd name="connsiteX221" fmla="*/ 9105 w 10000"/>
                <a:gd name="connsiteY221" fmla="*/ 2434 h 10434"/>
                <a:gd name="connsiteX222" fmla="*/ 9129 w 10000"/>
                <a:gd name="connsiteY222" fmla="*/ 2525 h 10434"/>
                <a:gd name="connsiteX223" fmla="*/ 9242 w 10000"/>
                <a:gd name="connsiteY223" fmla="*/ 2580 h 10434"/>
                <a:gd name="connsiteX224" fmla="*/ 9202 w 10000"/>
                <a:gd name="connsiteY224" fmla="*/ 2681 h 10434"/>
                <a:gd name="connsiteX225" fmla="*/ 9266 w 10000"/>
                <a:gd name="connsiteY225" fmla="*/ 2790 h 10434"/>
                <a:gd name="connsiteX226" fmla="*/ 9266 w 10000"/>
                <a:gd name="connsiteY226" fmla="*/ 2881 h 10434"/>
                <a:gd name="connsiteX227" fmla="*/ 9290 w 10000"/>
                <a:gd name="connsiteY227" fmla="*/ 2991 h 10434"/>
                <a:gd name="connsiteX228" fmla="*/ 9363 w 10000"/>
                <a:gd name="connsiteY228" fmla="*/ 3064 h 10434"/>
                <a:gd name="connsiteX229" fmla="*/ 9363 w 10000"/>
                <a:gd name="connsiteY229" fmla="*/ 3073 h 10434"/>
                <a:gd name="connsiteX230" fmla="*/ 9347 w 10000"/>
                <a:gd name="connsiteY230" fmla="*/ 3201 h 10434"/>
                <a:gd name="connsiteX231" fmla="*/ 9347 w 10000"/>
                <a:gd name="connsiteY231" fmla="*/ 3320 h 10434"/>
                <a:gd name="connsiteX232" fmla="*/ 9411 w 10000"/>
                <a:gd name="connsiteY232" fmla="*/ 3530 h 10434"/>
                <a:gd name="connsiteX233" fmla="*/ 9710 w 10000"/>
                <a:gd name="connsiteY233" fmla="*/ 3557 h 10434"/>
                <a:gd name="connsiteX234" fmla="*/ 9782 w 10000"/>
                <a:gd name="connsiteY234" fmla="*/ 3758 h 10434"/>
                <a:gd name="connsiteX235" fmla="*/ 9782 w 10000"/>
                <a:gd name="connsiteY235" fmla="*/ 3950 h 10434"/>
                <a:gd name="connsiteX236" fmla="*/ 9806 w 10000"/>
                <a:gd name="connsiteY236" fmla="*/ 4142 h 10434"/>
                <a:gd name="connsiteX237" fmla="*/ 9927 w 10000"/>
                <a:gd name="connsiteY237" fmla="*/ 4251 h 10434"/>
                <a:gd name="connsiteX238" fmla="*/ 9968 w 10000"/>
                <a:gd name="connsiteY238" fmla="*/ 4525 h 10434"/>
                <a:gd name="connsiteX239" fmla="*/ 10000 w 10000"/>
                <a:gd name="connsiteY239" fmla="*/ 4708 h 10434"/>
                <a:gd name="connsiteX240" fmla="*/ 9927 w 10000"/>
                <a:gd name="connsiteY240" fmla="*/ 4900 h 10434"/>
                <a:gd name="connsiteX241" fmla="*/ 9992 w 10000"/>
                <a:gd name="connsiteY241" fmla="*/ 4964 h 10434"/>
                <a:gd name="connsiteX242" fmla="*/ 9798 w 10000"/>
                <a:gd name="connsiteY242" fmla="*/ 5037 h 10434"/>
                <a:gd name="connsiteX243" fmla="*/ 9677 w 10000"/>
                <a:gd name="connsiteY243" fmla="*/ 5219 h 10434"/>
                <a:gd name="connsiteX244" fmla="*/ 9629 w 10000"/>
                <a:gd name="connsiteY244" fmla="*/ 5329 h 10434"/>
                <a:gd name="connsiteX245" fmla="*/ 9532 w 10000"/>
                <a:gd name="connsiteY245" fmla="*/ 5493 h 10434"/>
                <a:gd name="connsiteX246" fmla="*/ 9419 w 10000"/>
                <a:gd name="connsiteY246" fmla="*/ 5475 h 10434"/>
                <a:gd name="connsiteX247" fmla="*/ 9274 w 10000"/>
                <a:gd name="connsiteY247" fmla="*/ 5585 h 10434"/>
                <a:gd name="connsiteX248" fmla="*/ 9266 w 10000"/>
                <a:gd name="connsiteY248" fmla="*/ 5694 h 10434"/>
                <a:gd name="connsiteX249" fmla="*/ 9145 w 10000"/>
                <a:gd name="connsiteY249" fmla="*/ 5749 h 10434"/>
                <a:gd name="connsiteX250" fmla="*/ 9024 w 10000"/>
                <a:gd name="connsiteY250" fmla="*/ 5767 h 10434"/>
                <a:gd name="connsiteX251" fmla="*/ 8960 w 10000"/>
                <a:gd name="connsiteY251" fmla="*/ 5822 h 10434"/>
                <a:gd name="connsiteX252" fmla="*/ 8831 w 10000"/>
                <a:gd name="connsiteY252" fmla="*/ 5831 h 10434"/>
                <a:gd name="connsiteX253" fmla="*/ 8718 w 10000"/>
                <a:gd name="connsiteY253" fmla="*/ 5804 h 10434"/>
                <a:gd name="connsiteX254" fmla="*/ 8597 w 10000"/>
                <a:gd name="connsiteY254" fmla="*/ 5822 h 10434"/>
                <a:gd name="connsiteX255" fmla="*/ 8548 w 10000"/>
                <a:gd name="connsiteY255" fmla="*/ 5904 h 10434"/>
                <a:gd name="connsiteX256" fmla="*/ 8468 w 10000"/>
                <a:gd name="connsiteY256" fmla="*/ 5968 h 10434"/>
                <a:gd name="connsiteX257" fmla="*/ 8468 w 10000"/>
                <a:gd name="connsiteY257" fmla="*/ 6133 h 10434"/>
                <a:gd name="connsiteX258" fmla="*/ 8476 w 10000"/>
                <a:gd name="connsiteY258" fmla="*/ 6215 h 10434"/>
                <a:gd name="connsiteX259" fmla="*/ 8492 w 10000"/>
                <a:gd name="connsiteY259" fmla="*/ 6324 h 10434"/>
                <a:gd name="connsiteX260" fmla="*/ 8427 w 10000"/>
                <a:gd name="connsiteY260" fmla="*/ 6397 h 10434"/>
                <a:gd name="connsiteX261" fmla="*/ 8395 w 10000"/>
                <a:gd name="connsiteY261" fmla="*/ 6461 h 10434"/>
                <a:gd name="connsiteX262" fmla="*/ 8355 w 10000"/>
                <a:gd name="connsiteY262" fmla="*/ 6516 h 10434"/>
                <a:gd name="connsiteX263" fmla="*/ 8258 w 10000"/>
                <a:gd name="connsiteY263" fmla="*/ 6571 h 10434"/>
                <a:gd name="connsiteX264" fmla="*/ 8185 w 10000"/>
                <a:gd name="connsiteY264" fmla="*/ 6644 h 10434"/>
                <a:gd name="connsiteX265" fmla="*/ 8137 w 10000"/>
                <a:gd name="connsiteY265" fmla="*/ 6681 h 10434"/>
                <a:gd name="connsiteX266" fmla="*/ 8040 w 10000"/>
                <a:gd name="connsiteY266" fmla="*/ 6735 h 10434"/>
                <a:gd name="connsiteX267" fmla="*/ 8032 w 10000"/>
                <a:gd name="connsiteY267" fmla="*/ 6863 h 10434"/>
                <a:gd name="connsiteX268" fmla="*/ 8056 w 10000"/>
                <a:gd name="connsiteY268" fmla="*/ 6945 h 10434"/>
                <a:gd name="connsiteX269" fmla="*/ 8032 w 10000"/>
                <a:gd name="connsiteY269" fmla="*/ 7064 h 10434"/>
                <a:gd name="connsiteX270" fmla="*/ 7911 w 10000"/>
                <a:gd name="connsiteY270" fmla="*/ 7092 h 10434"/>
                <a:gd name="connsiteX271" fmla="*/ 7774 w 10000"/>
                <a:gd name="connsiteY271" fmla="*/ 7146 h 10434"/>
                <a:gd name="connsiteX272" fmla="*/ 7532 w 10000"/>
                <a:gd name="connsiteY272" fmla="*/ 7174 h 10434"/>
                <a:gd name="connsiteX273" fmla="*/ 7476 w 10000"/>
                <a:gd name="connsiteY273" fmla="*/ 7247 h 10434"/>
                <a:gd name="connsiteX274" fmla="*/ 7363 w 10000"/>
                <a:gd name="connsiteY274" fmla="*/ 7256 h 10434"/>
                <a:gd name="connsiteX275" fmla="*/ 7234 w 10000"/>
                <a:gd name="connsiteY275" fmla="*/ 7274 h 10434"/>
                <a:gd name="connsiteX276" fmla="*/ 7048 w 10000"/>
                <a:gd name="connsiteY276" fmla="*/ 7329 h 10434"/>
                <a:gd name="connsiteX277" fmla="*/ 6903 w 10000"/>
                <a:gd name="connsiteY277" fmla="*/ 7311 h 10434"/>
                <a:gd name="connsiteX278" fmla="*/ 6758 w 10000"/>
                <a:gd name="connsiteY278" fmla="*/ 7338 h 10434"/>
                <a:gd name="connsiteX279" fmla="*/ 6581 w 10000"/>
                <a:gd name="connsiteY279" fmla="*/ 7311 h 10434"/>
                <a:gd name="connsiteX280" fmla="*/ 6508 w 10000"/>
                <a:gd name="connsiteY280" fmla="*/ 7219 h 10434"/>
                <a:gd name="connsiteX281" fmla="*/ 6363 w 10000"/>
                <a:gd name="connsiteY281" fmla="*/ 7201 h 10434"/>
                <a:gd name="connsiteX282" fmla="*/ 6274 w 10000"/>
                <a:gd name="connsiteY282" fmla="*/ 7283 h 10434"/>
                <a:gd name="connsiteX283" fmla="*/ 6202 w 10000"/>
                <a:gd name="connsiteY283" fmla="*/ 7393 h 10434"/>
                <a:gd name="connsiteX284" fmla="*/ 6250 w 10000"/>
                <a:gd name="connsiteY284" fmla="*/ 7521 h 10434"/>
                <a:gd name="connsiteX285" fmla="*/ 6315 w 10000"/>
                <a:gd name="connsiteY285" fmla="*/ 7548 h 10434"/>
                <a:gd name="connsiteX286" fmla="*/ 6347 w 10000"/>
                <a:gd name="connsiteY286" fmla="*/ 7612 h 10434"/>
                <a:gd name="connsiteX287" fmla="*/ 6387 w 10000"/>
                <a:gd name="connsiteY287" fmla="*/ 7722 h 10434"/>
                <a:gd name="connsiteX288" fmla="*/ 6347 w 10000"/>
                <a:gd name="connsiteY288" fmla="*/ 7831 h 10434"/>
                <a:gd name="connsiteX289" fmla="*/ 6363 w 10000"/>
                <a:gd name="connsiteY289" fmla="*/ 7959 h 10434"/>
                <a:gd name="connsiteX290" fmla="*/ 6363 w 10000"/>
                <a:gd name="connsiteY290" fmla="*/ 8096 h 10434"/>
                <a:gd name="connsiteX291" fmla="*/ 6387 w 10000"/>
                <a:gd name="connsiteY291" fmla="*/ 8233 h 10434"/>
                <a:gd name="connsiteX292" fmla="*/ 6460 w 10000"/>
                <a:gd name="connsiteY292" fmla="*/ 8343 h 10434"/>
                <a:gd name="connsiteX293" fmla="*/ 6508 w 10000"/>
                <a:gd name="connsiteY293" fmla="*/ 8452 h 10434"/>
                <a:gd name="connsiteX294" fmla="*/ 6516 w 10000"/>
                <a:gd name="connsiteY294" fmla="*/ 8598 h 10434"/>
                <a:gd name="connsiteX295" fmla="*/ 6508 w 10000"/>
                <a:gd name="connsiteY295" fmla="*/ 8754 h 10434"/>
                <a:gd name="connsiteX296" fmla="*/ 6508 w 10000"/>
                <a:gd name="connsiteY296" fmla="*/ 8900 h 10434"/>
                <a:gd name="connsiteX0" fmla="*/ 6508 w 10024"/>
                <a:gd name="connsiteY0" fmla="*/ 8900 h 10434"/>
                <a:gd name="connsiteX1" fmla="*/ 6726 w 10024"/>
                <a:gd name="connsiteY1" fmla="*/ 8973 h 10434"/>
                <a:gd name="connsiteX2" fmla="*/ 6798 w 10024"/>
                <a:gd name="connsiteY2" fmla="*/ 9110 h 10434"/>
                <a:gd name="connsiteX3" fmla="*/ 6968 w 10024"/>
                <a:gd name="connsiteY3" fmla="*/ 9201 h 10434"/>
                <a:gd name="connsiteX4" fmla="*/ 7048 w 10024"/>
                <a:gd name="connsiteY4" fmla="*/ 9283 h 10434"/>
                <a:gd name="connsiteX5" fmla="*/ 7073 w 10024"/>
                <a:gd name="connsiteY5" fmla="*/ 9366 h 10434"/>
                <a:gd name="connsiteX6" fmla="*/ 7169 w 10024"/>
                <a:gd name="connsiteY6" fmla="*/ 9502 h 10434"/>
                <a:gd name="connsiteX7" fmla="*/ 7097 w 10024"/>
                <a:gd name="connsiteY7" fmla="*/ 9630 h 10434"/>
                <a:gd name="connsiteX8" fmla="*/ 7016 w 10024"/>
                <a:gd name="connsiteY8" fmla="*/ 9776 h 10434"/>
                <a:gd name="connsiteX9" fmla="*/ 6903 w 10024"/>
                <a:gd name="connsiteY9" fmla="*/ 9913 h 10434"/>
                <a:gd name="connsiteX10" fmla="*/ 6806 w 10024"/>
                <a:gd name="connsiteY10" fmla="*/ 9904 h 10434"/>
                <a:gd name="connsiteX11" fmla="*/ 6677 w 10024"/>
                <a:gd name="connsiteY11" fmla="*/ 9941 h 10434"/>
                <a:gd name="connsiteX12" fmla="*/ 6540 w 10024"/>
                <a:gd name="connsiteY12" fmla="*/ 10023 h 10434"/>
                <a:gd name="connsiteX13" fmla="*/ 6419 w 10024"/>
                <a:gd name="connsiteY13" fmla="*/ 10069 h 10434"/>
                <a:gd name="connsiteX14" fmla="*/ 6347 w 10024"/>
                <a:gd name="connsiteY14" fmla="*/ 10041 h 10434"/>
                <a:gd name="connsiteX15" fmla="*/ 6194 w 10024"/>
                <a:gd name="connsiteY15" fmla="*/ 10050 h 10434"/>
                <a:gd name="connsiteX16" fmla="*/ 6097 w 10024"/>
                <a:gd name="connsiteY16" fmla="*/ 10069 h 10434"/>
                <a:gd name="connsiteX17" fmla="*/ 5879 w 10024"/>
                <a:gd name="connsiteY17" fmla="*/ 10160 h 10434"/>
                <a:gd name="connsiteX18" fmla="*/ 5782 w 10024"/>
                <a:gd name="connsiteY18" fmla="*/ 10169 h 10434"/>
                <a:gd name="connsiteX19" fmla="*/ 5661 w 10024"/>
                <a:gd name="connsiteY19" fmla="*/ 10270 h 10434"/>
                <a:gd name="connsiteX20" fmla="*/ 5573 w 10024"/>
                <a:gd name="connsiteY20" fmla="*/ 10270 h 10434"/>
                <a:gd name="connsiteX21" fmla="*/ 5516 w 10024"/>
                <a:gd name="connsiteY21" fmla="*/ 10352 h 10434"/>
                <a:gd name="connsiteX22" fmla="*/ 5395 w 10024"/>
                <a:gd name="connsiteY22" fmla="*/ 10407 h 10434"/>
                <a:gd name="connsiteX23" fmla="*/ 5274 w 10024"/>
                <a:gd name="connsiteY23" fmla="*/ 10434 h 10434"/>
                <a:gd name="connsiteX24" fmla="*/ 5202 w 10024"/>
                <a:gd name="connsiteY24" fmla="*/ 10334 h 10434"/>
                <a:gd name="connsiteX25" fmla="*/ 5202 w 10024"/>
                <a:gd name="connsiteY25" fmla="*/ 10078 h 10434"/>
                <a:gd name="connsiteX26" fmla="*/ 4968 w 10024"/>
                <a:gd name="connsiteY26" fmla="*/ 10060 h 10434"/>
                <a:gd name="connsiteX27" fmla="*/ 4871 w 10024"/>
                <a:gd name="connsiteY27" fmla="*/ 9996 h 10434"/>
                <a:gd name="connsiteX28" fmla="*/ 4750 w 10024"/>
                <a:gd name="connsiteY28" fmla="*/ 9868 h 10434"/>
                <a:gd name="connsiteX29" fmla="*/ 4629 w 10024"/>
                <a:gd name="connsiteY29" fmla="*/ 9840 h 10434"/>
                <a:gd name="connsiteX30" fmla="*/ 4500 w 10024"/>
                <a:gd name="connsiteY30" fmla="*/ 9840 h 10434"/>
                <a:gd name="connsiteX31" fmla="*/ 4339 w 10024"/>
                <a:gd name="connsiteY31" fmla="*/ 9749 h 10434"/>
                <a:gd name="connsiteX32" fmla="*/ 4024 w 10024"/>
                <a:gd name="connsiteY32" fmla="*/ 9758 h 10434"/>
                <a:gd name="connsiteX33" fmla="*/ 3831 w 10024"/>
                <a:gd name="connsiteY33" fmla="*/ 9667 h 10434"/>
                <a:gd name="connsiteX34" fmla="*/ 3613 w 10024"/>
                <a:gd name="connsiteY34" fmla="*/ 9676 h 10434"/>
                <a:gd name="connsiteX35" fmla="*/ 3516 w 10024"/>
                <a:gd name="connsiteY35" fmla="*/ 9612 h 10434"/>
                <a:gd name="connsiteX36" fmla="*/ 3395 w 10024"/>
                <a:gd name="connsiteY36" fmla="*/ 9621 h 10434"/>
                <a:gd name="connsiteX37" fmla="*/ 3242 w 10024"/>
                <a:gd name="connsiteY37" fmla="*/ 9621 h 10434"/>
                <a:gd name="connsiteX38" fmla="*/ 3097 w 10024"/>
                <a:gd name="connsiteY38" fmla="*/ 9585 h 10434"/>
                <a:gd name="connsiteX39" fmla="*/ 3008 w 10024"/>
                <a:gd name="connsiteY39" fmla="*/ 9484 h 10434"/>
                <a:gd name="connsiteX40" fmla="*/ 2879 w 10024"/>
                <a:gd name="connsiteY40" fmla="*/ 9475 h 10434"/>
                <a:gd name="connsiteX41" fmla="*/ 2806 w 10024"/>
                <a:gd name="connsiteY41" fmla="*/ 9557 h 10434"/>
                <a:gd name="connsiteX42" fmla="*/ 2597 w 10024"/>
                <a:gd name="connsiteY42" fmla="*/ 9539 h 10434"/>
                <a:gd name="connsiteX43" fmla="*/ 2500 w 10024"/>
                <a:gd name="connsiteY43" fmla="*/ 9649 h 10434"/>
                <a:gd name="connsiteX44" fmla="*/ 2516 w 10024"/>
                <a:gd name="connsiteY44" fmla="*/ 9758 h 10434"/>
                <a:gd name="connsiteX45" fmla="*/ 2379 w 10024"/>
                <a:gd name="connsiteY45" fmla="*/ 9913 h 10434"/>
                <a:gd name="connsiteX46" fmla="*/ 2274 w 10024"/>
                <a:gd name="connsiteY46" fmla="*/ 9941 h 10434"/>
                <a:gd name="connsiteX47" fmla="*/ 2274 w 10024"/>
                <a:gd name="connsiteY47" fmla="*/ 10078 h 10434"/>
                <a:gd name="connsiteX48" fmla="*/ 2226 w 10024"/>
                <a:gd name="connsiteY48" fmla="*/ 10187 h 10434"/>
                <a:gd name="connsiteX49" fmla="*/ 2137 w 10024"/>
                <a:gd name="connsiteY49" fmla="*/ 10297 h 10434"/>
                <a:gd name="connsiteX50" fmla="*/ 2081 w 10024"/>
                <a:gd name="connsiteY50" fmla="*/ 10224 h 10434"/>
                <a:gd name="connsiteX51" fmla="*/ 1871 w 10024"/>
                <a:gd name="connsiteY51" fmla="*/ 10005 h 10434"/>
                <a:gd name="connsiteX52" fmla="*/ 1750 w 10024"/>
                <a:gd name="connsiteY52" fmla="*/ 10060 h 10434"/>
                <a:gd name="connsiteX53" fmla="*/ 1669 w 10024"/>
                <a:gd name="connsiteY53" fmla="*/ 10187 h 10434"/>
                <a:gd name="connsiteX54" fmla="*/ 1427 w 10024"/>
                <a:gd name="connsiteY54" fmla="*/ 10224 h 10434"/>
                <a:gd name="connsiteX55" fmla="*/ 1315 w 10024"/>
                <a:gd name="connsiteY55" fmla="*/ 10160 h 10434"/>
                <a:gd name="connsiteX56" fmla="*/ 1242 w 10024"/>
                <a:gd name="connsiteY56" fmla="*/ 10078 h 10434"/>
                <a:gd name="connsiteX57" fmla="*/ 1161 w 10024"/>
                <a:gd name="connsiteY57" fmla="*/ 9996 h 10434"/>
                <a:gd name="connsiteX58" fmla="*/ 968 w 10024"/>
                <a:gd name="connsiteY58" fmla="*/ 9977 h 10434"/>
                <a:gd name="connsiteX59" fmla="*/ 895 w 10024"/>
                <a:gd name="connsiteY59" fmla="*/ 9913 h 10434"/>
                <a:gd name="connsiteX60" fmla="*/ 847 w 10024"/>
                <a:gd name="connsiteY60" fmla="*/ 9804 h 10434"/>
                <a:gd name="connsiteX61" fmla="*/ 806 w 10024"/>
                <a:gd name="connsiteY61" fmla="*/ 9749 h 10434"/>
                <a:gd name="connsiteX62" fmla="*/ 774 w 10024"/>
                <a:gd name="connsiteY62" fmla="*/ 9667 h 10434"/>
                <a:gd name="connsiteX63" fmla="*/ 685 w 10024"/>
                <a:gd name="connsiteY63" fmla="*/ 9639 h 10434"/>
                <a:gd name="connsiteX64" fmla="*/ 589 w 10024"/>
                <a:gd name="connsiteY64" fmla="*/ 9639 h 10434"/>
                <a:gd name="connsiteX65" fmla="*/ 516 w 10024"/>
                <a:gd name="connsiteY65" fmla="*/ 9612 h 10434"/>
                <a:gd name="connsiteX66" fmla="*/ 444 w 10024"/>
                <a:gd name="connsiteY66" fmla="*/ 9566 h 10434"/>
                <a:gd name="connsiteX67" fmla="*/ 323 w 10024"/>
                <a:gd name="connsiteY67" fmla="*/ 9566 h 10434"/>
                <a:gd name="connsiteX68" fmla="*/ 202 w 10024"/>
                <a:gd name="connsiteY68" fmla="*/ 9566 h 10434"/>
                <a:gd name="connsiteX69" fmla="*/ 105 w 10024"/>
                <a:gd name="connsiteY69" fmla="*/ 9512 h 10434"/>
                <a:gd name="connsiteX70" fmla="*/ 0 w 10024"/>
                <a:gd name="connsiteY70" fmla="*/ 9457 h 10434"/>
                <a:gd name="connsiteX71" fmla="*/ 32 w 10024"/>
                <a:gd name="connsiteY71" fmla="*/ 9366 h 10434"/>
                <a:gd name="connsiteX72" fmla="*/ 48 w 10024"/>
                <a:gd name="connsiteY72" fmla="*/ 9229 h 10434"/>
                <a:gd name="connsiteX73" fmla="*/ 56 w 10024"/>
                <a:gd name="connsiteY73" fmla="*/ 9119 h 10434"/>
                <a:gd name="connsiteX74" fmla="*/ 105 w 10024"/>
                <a:gd name="connsiteY74" fmla="*/ 8964 h 10434"/>
                <a:gd name="connsiteX75" fmla="*/ 105 w 10024"/>
                <a:gd name="connsiteY75" fmla="*/ 8872 h 10434"/>
                <a:gd name="connsiteX76" fmla="*/ 105 w 10024"/>
                <a:gd name="connsiteY76" fmla="*/ 8763 h 10434"/>
                <a:gd name="connsiteX77" fmla="*/ 202 w 10024"/>
                <a:gd name="connsiteY77" fmla="*/ 8662 h 10434"/>
                <a:gd name="connsiteX78" fmla="*/ 298 w 10024"/>
                <a:gd name="connsiteY78" fmla="*/ 8580 h 10434"/>
                <a:gd name="connsiteX79" fmla="*/ 315 w 10024"/>
                <a:gd name="connsiteY79" fmla="*/ 8516 h 10434"/>
                <a:gd name="connsiteX80" fmla="*/ 339 w 10024"/>
                <a:gd name="connsiteY80" fmla="*/ 8443 h 10434"/>
                <a:gd name="connsiteX81" fmla="*/ 323 w 10024"/>
                <a:gd name="connsiteY81" fmla="*/ 8361 h 10434"/>
                <a:gd name="connsiteX82" fmla="*/ 363 w 10024"/>
                <a:gd name="connsiteY82" fmla="*/ 8224 h 10434"/>
                <a:gd name="connsiteX83" fmla="*/ 435 w 10024"/>
                <a:gd name="connsiteY83" fmla="*/ 8105 h 10434"/>
                <a:gd name="connsiteX84" fmla="*/ 508 w 10024"/>
                <a:gd name="connsiteY84" fmla="*/ 7968 h 10434"/>
                <a:gd name="connsiteX85" fmla="*/ 492 w 10024"/>
                <a:gd name="connsiteY85" fmla="*/ 7840 h 10434"/>
                <a:gd name="connsiteX86" fmla="*/ 653 w 10024"/>
                <a:gd name="connsiteY86" fmla="*/ 7804 h 10434"/>
                <a:gd name="connsiteX87" fmla="*/ 806 w 10024"/>
                <a:gd name="connsiteY87" fmla="*/ 7694 h 10434"/>
                <a:gd name="connsiteX88" fmla="*/ 774 w 10024"/>
                <a:gd name="connsiteY88" fmla="*/ 7356 h 10434"/>
                <a:gd name="connsiteX89" fmla="*/ 895 w 10024"/>
                <a:gd name="connsiteY89" fmla="*/ 7256 h 10434"/>
                <a:gd name="connsiteX90" fmla="*/ 919 w 10024"/>
                <a:gd name="connsiteY90" fmla="*/ 6845 h 10434"/>
                <a:gd name="connsiteX91" fmla="*/ 823 w 10024"/>
                <a:gd name="connsiteY91" fmla="*/ 6808 h 10434"/>
                <a:gd name="connsiteX92" fmla="*/ 734 w 10024"/>
                <a:gd name="connsiteY92" fmla="*/ 6735 h 10434"/>
                <a:gd name="connsiteX93" fmla="*/ 685 w 10024"/>
                <a:gd name="connsiteY93" fmla="*/ 6589 h 10434"/>
                <a:gd name="connsiteX94" fmla="*/ 565 w 10024"/>
                <a:gd name="connsiteY94" fmla="*/ 6471 h 10434"/>
                <a:gd name="connsiteX95" fmla="*/ 492 w 10024"/>
                <a:gd name="connsiteY95" fmla="*/ 6416 h 10434"/>
                <a:gd name="connsiteX96" fmla="*/ 435 w 10024"/>
                <a:gd name="connsiteY96" fmla="*/ 6215 h 10434"/>
                <a:gd name="connsiteX97" fmla="*/ 435 w 10024"/>
                <a:gd name="connsiteY97" fmla="*/ 6114 h 10434"/>
                <a:gd name="connsiteX98" fmla="*/ 444 w 10024"/>
                <a:gd name="connsiteY98" fmla="*/ 5941 h 10434"/>
                <a:gd name="connsiteX99" fmla="*/ 435 w 10024"/>
                <a:gd name="connsiteY99" fmla="*/ 5786 h 10434"/>
                <a:gd name="connsiteX100" fmla="*/ 395 w 10024"/>
                <a:gd name="connsiteY100" fmla="*/ 5749 h 10434"/>
                <a:gd name="connsiteX101" fmla="*/ 395 w 10024"/>
                <a:gd name="connsiteY101" fmla="*/ 5667 h 10434"/>
                <a:gd name="connsiteX102" fmla="*/ 411 w 10024"/>
                <a:gd name="connsiteY102" fmla="*/ 5566 h 10434"/>
                <a:gd name="connsiteX103" fmla="*/ 363 w 10024"/>
                <a:gd name="connsiteY103" fmla="*/ 5502 h 10434"/>
                <a:gd name="connsiteX104" fmla="*/ 250 w 10024"/>
                <a:gd name="connsiteY104" fmla="*/ 5338 h 10434"/>
                <a:gd name="connsiteX105" fmla="*/ 339 w 10024"/>
                <a:gd name="connsiteY105" fmla="*/ 5420 h 10434"/>
                <a:gd name="connsiteX106" fmla="*/ 121 w 10024"/>
                <a:gd name="connsiteY106" fmla="*/ 5210 h 10434"/>
                <a:gd name="connsiteX107" fmla="*/ 73 w 10024"/>
                <a:gd name="connsiteY107" fmla="*/ 5046 h 10434"/>
                <a:gd name="connsiteX108" fmla="*/ 177 w 10024"/>
                <a:gd name="connsiteY108" fmla="*/ 5037 h 10434"/>
                <a:gd name="connsiteX109" fmla="*/ 274 w 10024"/>
                <a:gd name="connsiteY109" fmla="*/ 5037 h 10434"/>
                <a:gd name="connsiteX110" fmla="*/ 419 w 10024"/>
                <a:gd name="connsiteY110" fmla="*/ 5009 h 10434"/>
                <a:gd name="connsiteX111" fmla="*/ 629 w 10024"/>
                <a:gd name="connsiteY111" fmla="*/ 5009 h 10434"/>
                <a:gd name="connsiteX112" fmla="*/ 750 w 10024"/>
                <a:gd name="connsiteY112" fmla="*/ 4900 h 10434"/>
                <a:gd name="connsiteX113" fmla="*/ 895 w 10024"/>
                <a:gd name="connsiteY113" fmla="*/ 4872 h 10434"/>
                <a:gd name="connsiteX114" fmla="*/ 879 w 10024"/>
                <a:gd name="connsiteY114" fmla="*/ 4681 h 10434"/>
                <a:gd name="connsiteX115" fmla="*/ 1048 w 10024"/>
                <a:gd name="connsiteY115" fmla="*/ 4681 h 10434"/>
                <a:gd name="connsiteX116" fmla="*/ 1306 w 10024"/>
                <a:gd name="connsiteY116" fmla="*/ 4525 h 10434"/>
                <a:gd name="connsiteX117" fmla="*/ 1460 w 10024"/>
                <a:gd name="connsiteY117" fmla="*/ 4516 h 10434"/>
                <a:gd name="connsiteX118" fmla="*/ 1573 w 10024"/>
                <a:gd name="connsiteY118" fmla="*/ 4571 h 10434"/>
                <a:gd name="connsiteX119" fmla="*/ 1766 w 10024"/>
                <a:gd name="connsiteY119" fmla="*/ 4571 h 10434"/>
                <a:gd name="connsiteX120" fmla="*/ 1871 w 10024"/>
                <a:gd name="connsiteY120" fmla="*/ 4626 h 10434"/>
                <a:gd name="connsiteX121" fmla="*/ 2056 w 10024"/>
                <a:gd name="connsiteY121" fmla="*/ 4653 h 10434"/>
                <a:gd name="connsiteX122" fmla="*/ 2137 w 10024"/>
                <a:gd name="connsiteY122" fmla="*/ 4516 h 10434"/>
                <a:gd name="connsiteX123" fmla="*/ 2258 w 10024"/>
                <a:gd name="connsiteY123" fmla="*/ 4544 h 10434"/>
                <a:gd name="connsiteX124" fmla="*/ 2371 w 10024"/>
                <a:gd name="connsiteY124" fmla="*/ 4434 h 10434"/>
                <a:gd name="connsiteX125" fmla="*/ 2589 w 10024"/>
                <a:gd name="connsiteY125" fmla="*/ 4361 h 10434"/>
                <a:gd name="connsiteX126" fmla="*/ 2782 w 10024"/>
                <a:gd name="connsiteY126" fmla="*/ 4215 h 10434"/>
                <a:gd name="connsiteX127" fmla="*/ 2855 w 10024"/>
                <a:gd name="connsiteY127" fmla="*/ 4142 h 10434"/>
                <a:gd name="connsiteX128" fmla="*/ 2863 w 10024"/>
                <a:gd name="connsiteY128" fmla="*/ 4023 h 10434"/>
                <a:gd name="connsiteX129" fmla="*/ 2960 w 10024"/>
                <a:gd name="connsiteY129" fmla="*/ 3923 h 10434"/>
                <a:gd name="connsiteX130" fmla="*/ 2984 w 10024"/>
                <a:gd name="connsiteY130" fmla="*/ 3804 h 10434"/>
                <a:gd name="connsiteX131" fmla="*/ 3000 w 10024"/>
                <a:gd name="connsiteY131" fmla="*/ 3649 h 10434"/>
                <a:gd name="connsiteX132" fmla="*/ 3073 w 10024"/>
                <a:gd name="connsiteY132" fmla="*/ 3502 h 10434"/>
                <a:gd name="connsiteX133" fmla="*/ 3105 w 10024"/>
                <a:gd name="connsiteY133" fmla="*/ 3366 h 10434"/>
                <a:gd name="connsiteX134" fmla="*/ 3153 w 10024"/>
                <a:gd name="connsiteY134" fmla="*/ 3256 h 10434"/>
                <a:gd name="connsiteX135" fmla="*/ 3177 w 10024"/>
                <a:gd name="connsiteY135" fmla="*/ 3128 h 10434"/>
                <a:gd name="connsiteX136" fmla="*/ 3290 w 10024"/>
                <a:gd name="connsiteY136" fmla="*/ 3064 h 10434"/>
                <a:gd name="connsiteX137" fmla="*/ 3363 w 10024"/>
                <a:gd name="connsiteY137" fmla="*/ 2927 h 10434"/>
                <a:gd name="connsiteX138" fmla="*/ 3339 w 10024"/>
                <a:gd name="connsiteY138" fmla="*/ 2818 h 10434"/>
                <a:gd name="connsiteX139" fmla="*/ 3290 w 10024"/>
                <a:gd name="connsiteY139" fmla="*/ 2681 h 10434"/>
                <a:gd name="connsiteX140" fmla="*/ 3250 w 10024"/>
                <a:gd name="connsiteY140" fmla="*/ 2544 h 10434"/>
                <a:gd name="connsiteX141" fmla="*/ 3290 w 10024"/>
                <a:gd name="connsiteY141" fmla="*/ 2379 h 10434"/>
                <a:gd name="connsiteX142" fmla="*/ 3371 w 10024"/>
                <a:gd name="connsiteY142" fmla="*/ 2352 h 10434"/>
                <a:gd name="connsiteX143" fmla="*/ 3516 w 10024"/>
                <a:gd name="connsiteY143" fmla="*/ 2197 h 10434"/>
                <a:gd name="connsiteX144" fmla="*/ 3661 w 10024"/>
                <a:gd name="connsiteY144" fmla="*/ 2215 h 10434"/>
                <a:gd name="connsiteX145" fmla="*/ 3806 w 10024"/>
                <a:gd name="connsiteY145" fmla="*/ 2114 h 10434"/>
                <a:gd name="connsiteX146" fmla="*/ 3831 w 10024"/>
                <a:gd name="connsiteY146" fmla="*/ 1950 h 10434"/>
                <a:gd name="connsiteX147" fmla="*/ 3976 w 10024"/>
                <a:gd name="connsiteY147" fmla="*/ 1868 h 10434"/>
                <a:gd name="connsiteX148" fmla="*/ 4040 w 10024"/>
                <a:gd name="connsiteY148" fmla="*/ 1749 h 10434"/>
                <a:gd name="connsiteX149" fmla="*/ 4121 w 10024"/>
                <a:gd name="connsiteY149" fmla="*/ 1676 h 10434"/>
                <a:gd name="connsiteX150" fmla="*/ 4121 w 10024"/>
                <a:gd name="connsiteY150" fmla="*/ 1292 h 10434"/>
                <a:gd name="connsiteX151" fmla="*/ 4169 w 10024"/>
                <a:gd name="connsiteY151" fmla="*/ 1128 h 10434"/>
                <a:gd name="connsiteX152" fmla="*/ 4194 w 10024"/>
                <a:gd name="connsiteY152" fmla="*/ 991 h 10434"/>
                <a:gd name="connsiteX153" fmla="*/ 4242 w 10024"/>
                <a:gd name="connsiteY153" fmla="*/ 827 h 10434"/>
                <a:gd name="connsiteX154" fmla="*/ 4290 w 10024"/>
                <a:gd name="connsiteY154" fmla="*/ 763 h 10434"/>
                <a:gd name="connsiteX155" fmla="*/ 4355 w 10024"/>
                <a:gd name="connsiteY155" fmla="*/ 708 h 10434"/>
                <a:gd name="connsiteX156" fmla="*/ 4387 w 10024"/>
                <a:gd name="connsiteY156" fmla="*/ 443 h 10434"/>
                <a:gd name="connsiteX157" fmla="*/ 4645 w 10024"/>
                <a:gd name="connsiteY157" fmla="*/ 434 h 10434"/>
                <a:gd name="connsiteX158" fmla="*/ 4742 w 10024"/>
                <a:gd name="connsiteY158" fmla="*/ 635 h 10434"/>
                <a:gd name="connsiteX159" fmla="*/ 4839 w 10024"/>
                <a:gd name="connsiteY159" fmla="*/ 717 h 10434"/>
                <a:gd name="connsiteX160" fmla="*/ 4960 w 10024"/>
                <a:gd name="connsiteY160" fmla="*/ 799 h 10434"/>
                <a:gd name="connsiteX161" fmla="*/ 5081 w 10024"/>
                <a:gd name="connsiteY161" fmla="*/ 818 h 10434"/>
                <a:gd name="connsiteX162" fmla="*/ 5202 w 10024"/>
                <a:gd name="connsiteY162" fmla="*/ 799 h 10434"/>
                <a:gd name="connsiteX163" fmla="*/ 5274 w 10024"/>
                <a:gd name="connsiteY163" fmla="*/ 964 h 10434"/>
                <a:gd name="connsiteX164" fmla="*/ 5403 w 10024"/>
                <a:gd name="connsiteY164" fmla="*/ 909 h 10434"/>
                <a:gd name="connsiteX165" fmla="*/ 5500 w 10024"/>
                <a:gd name="connsiteY165" fmla="*/ 909 h 10434"/>
                <a:gd name="connsiteX166" fmla="*/ 5597 w 10024"/>
                <a:gd name="connsiteY166" fmla="*/ 818 h 10434"/>
                <a:gd name="connsiteX167" fmla="*/ 5734 w 10024"/>
                <a:gd name="connsiteY167" fmla="*/ 790 h 10434"/>
                <a:gd name="connsiteX168" fmla="*/ 5831 w 10024"/>
                <a:gd name="connsiteY168" fmla="*/ 772 h 10434"/>
                <a:gd name="connsiteX169" fmla="*/ 5911 w 10024"/>
                <a:gd name="connsiteY169" fmla="*/ 735 h 10434"/>
                <a:gd name="connsiteX170" fmla="*/ 6024 w 10024"/>
                <a:gd name="connsiteY170" fmla="*/ 745 h 10434"/>
                <a:gd name="connsiteX171" fmla="*/ 6145 w 10024"/>
                <a:gd name="connsiteY171" fmla="*/ 745 h 10434"/>
                <a:gd name="connsiteX172" fmla="*/ 6226 w 10024"/>
                <a:gd name="connsiteY172" fmla="*/ 854 h 10434"/>
                <a:gd name="connsiteX173" fmla="*/ 6250 w 10024"/>
                <a:gd name="connsiteY173" fmla="*/ 991 h 10434"/>
                <a:gd name="connsiteX174" fmla="*/ 6363 w 10024"/>
                <a:gd name="connsiteY174" fmla="*/ 900 h 10434"/>
                <a:gd name="connsiteX175" fmla="*/ 6444 w 10024"/>
                <a:gd name="connsiteY175" fmla="*/ 745 h 10434"/>
                <a:gd name="connsiteX176" fmla="*/ 6532 w 10024"/>
                <a:gd name="connsiteY176" fmla="*/ 790 h 10434"/>
                <a:gd name="connsiteX177" fmla="*/ 6581 w 10024"/>
                <a:gd name="connsiteY177" fmla="*/ 872 h 10434"/>
                <a:gd name="connsiteX178" fmla="*/ 6653 w 10024"/>
                <a:gd name="connsiteY178" fmla="*/ 927 h 10434"/>
                <a:gd name="connsiteX179" fmla="*/ 6750 w 10024"/>
                <a:gd name="connsiteY179" fmla="*/ 1064 h 10434"/>
                <a:gd name="connsiteX180" fmla="*/ 6758 w 10024"/>
                <a:gd name="connsiteY180" fmla="*/ 1229 h 10434"/>
                <a:gd name="connsiteX181" fmla="*/ 6855 w 10024"/>
                <a:gd name="connsiteY181" fmla="*/ 1238 h 10434"/>
                <a:gd name="connsiteX182" fmla="*/ 6976 w 10024"/>
                <a:gd name="connsiteY182" fmla="*/ 1338 h 10434"/>
                <a:gd name="connsiteX183" fmla="*/ 6944 w 10024"/>
                <a:gd name="connsiteY183" fmla="*/ 1475 h 10434"/>
                <a:gd name="connsiteX184" fmla="*/ 6976 w 10024"/>
                <a:gd name="connsiteY184" fmla="*/ 1649 h 10434"/>
                <a:gd name="connsiteX185" fmla="*/ 6952 w 10024"/>
                <a:gd name="connsiteY185" fmla="*/ 1731 h 10434"/>
                <a:gd name="connsiteX186" fmla="*/ 7089 w 10024"/>
                <a:gd name="connsiteY186" fmla="*/ 1950 h 10434"/>
                <a:gd name="connsiteX187" fmla="*/ 7161 w 10024"/>
                <a:gd name="connsiteY187" fmla="*/ 1996 h 10434"/>
                <a:gd name="connsiteX188" fmla="*/ 7234 w 10024"/>
                <a:gd name="connsiteY188" fmla="*/ 2105 h 10434"/>
                <a:gd name="connsiteX189" fmla="*/ 7363 w 10024"/>
                <a:gd name="connsiteY189" fmla="*/ 2087 h 10434"/>
                <a:gd name="connsiteX190" fmla="*/ 7460 w 10024"/>
                <a:gd name="connsiteY190" fmla="*/ 2005 h 10434"/>
                <a:gd name="connsiteX191" fmla="*/ 7573 w 10024"/>
                <a:gd name="connsiteY191" fmla="*/ 2005 h 10434"/>
                <a:gd name="connsiteX192" fmla="*/ 7653 w 10024"/>
                <a:gd name="connsiteY192" fmla="*/ 2060 h 10434"/>
                <a:gd name="connsiteX193" fmla="*/ 7863 w 10024"/>
                <a:gd name="connsiteY193" fmla="*/ 2032 h 10434"/>
                <a:gd name="connsiteX194" fmla="*/ 7960 w 10024"/>
                <a:gd name="connsiteY194" fmla="*/ 1941 h 10434"/>
                <a:gd name="connsiteX195" fmla="*/ 8016 w 10024"/>
                <a:gd name="connsiteY195" fmla="*/ 1813 h 10434"/>
                <a:gd name="connsiteX196" fmla="*/ 8056 w 10024"/>
                <a:gd name="connsiteY196" fmla="*/ 1694 h 10434"/>
                <a:gd name="connsiteX197" fmla="*/ 8056 w 10024"/>
                <a:gd name="connsiteY197" fmla="*/ 1557 h 10434"/>
                <a:gd name="connsiteX198" fmla="*/ 8177 w 10024"/>
                <a:gd name="connsiteY198" fmla="*/ 1347 h 10434"/>
                <a:gd name="connsiteX199" fmla="*/ 8306 w 10024"/>
                <a:gd name="connsiteY199" fmla="*/ 1302 h 10434"/>
                <a:gd name="connsiteX200" fmla="*/ 8347 w 10024"/>
                <a:gd name="connsiteY200" fmla="*/ 1238 h 10434"/>
                <a:gd name="connsiteX201" fmla="*/ 8403 w 10024"/>
                <a:gd name="connsiteY201" fmla="*/ 1238 h 10434"/>
                <a:gd name="connsiteX202" fmla="*/ 8476 w 10024"/>
                <a:gd name="connsiteY202" fmla="*/ 1256 h 10434"/>
                <a:gd name="connsiteX203" fmla="*/ 8516 w 10024"/>
                <a:gd name="connsiteY203" fmla="*/ 1128 h 10434"/>
                <a:gd name="connsiteX204" fmla="*/ 8597 w 10024"/>
                <a:gd name="connsiteY204" fmla="*/ 1037 h 10434"/>
                <a:gd name="connsiteX205" fmla="*/ 8621 w 10024"/>
                <a:gd name="connsiteY205" fmla="*/ 900 h 10434"/>
                <a:gd name="connsiteX206" fmla="*/ 8831 w 10024"/>
                <a:gd name="connsiteY206" fmla="*/ 845 h 10434"/>
                <a:gd name="connsiteX207" fmla="*/ 9032 w 10024"/>
                <a:gd name="connsiteY207" fmla="*/ 597 h 10434"/>
                <a:gd name="connsiteX208" fmla="*/ 9200 w 10024"/>
                <a:gd name="connsiteY208" fmla="*/ 585 h 10434"/>
                <a:gd name="connsiteX209" fmla="*/ 9329 w 10024"/>
                <a:gd name="connsiteY209" fmla="*/ 415 h 10434"/>
                <a:gd name="connsiteX210" fmla="*/ 9143 w 10024"/>
                <a:gd name="connsiteY210" fmla="*/ 360 h 10434"/>
                <a:gd name="connsiteX211" fmla="*/ 9172 w 10024"/>
                <a:gd name="connsiteY211" fmla="*/ 215 h 10434"/>
                <a:gd name="connsiteX212" fmla="*/ 9237 w 10024"/>
                <a:gd name="connsiteY212" fmla="*/ 71 h 10434"/>
                <a:gd name="connsiteX213" fmla="*/ 9383 w 10024"/>
                <a:gd name="connsiteY213" fmla="*/ 143 h 10434"/>
                <a:gd name="connsiteX214" fmla="*/ 9460 w 10024"/>
                <a:gd name="connsiteY214" fmla="*/ 43 h 10434"/>
                <a:gd name="connsiteX215" fmla="*/ 9572 w 10024"/>
                <a:gd name="connsiteY215" fmla="*/ 5 h 10434"/>
                <a:gd name="connsiteX216" fmla="*/ 9699 w 10024"/>
                <a:gd name="connsiteY216" fmla="*/ 231 h 10434"/>
                <a:gd name="connsiteX217" fmla="*/ 9870 w 10024"/>
                <a:gd name="connsiteY217" fmla="*/ 40 h 10434"/>
                <a:gd name="connsiteX218" fmla="*/ 10024 w 10024"/>
                <a:gd name="connsiteY218" fmla="*/ 131 h 10434"/>
                <a:gd name="connsiteX219" fmla="*/ 9097 w 10024"/>
                <a:gd name="connsiteY219" fmla="*/ 2242 h 10434"/>
                <a:gd name="connsiteX220" fmla="*/ 9105 w 10024"/>
                <a:gd name="connsiteY220" fmla="*/ 2324 h 10434"/>
                <a:gd name="connsiteX221" fmla="*/ 9105 w 10024"/>
                <a:gd name="connsiteY221" fmla="*/ 2434 h 10434"/>
                <a:gd name="connsiteX222" fmla="*/ 9129 w 10024"/>
                <a:gd name="connsiteY222" fmla="*/ 2525 h 10434"/>
                <a:gd name="connsiteX223" fmla="*/ 9242 w 10024"/>
                <a:gd name="connsiteY223" fmla="*/ 2580 h 10434"/>
                <a:gd name="connsiteX224" fmla="*/ 9202 w 10024"/>
                <a:gd name="connsiteY224" fmla="*/ 2681 h 10434"/>
                <a:gd name="connsiteX225" fmla="*/ 9266 w 10024"/>
                <a:gd name="connsiteY225" fmla="*/ 2790 h 10434"/>
                <a:gd name="connsiteX226" fmla="*/ 9266 w 10024"/>
                <a:gd name="connsiteY226" fmla="*/ 2881 h 10434"/>
                <a:gd name="connsiteX227" fmla="*/ 9290 w 10024"/>
                <a:gd name="connsiteY227" fmla="*/ 2991 h 10434"/>
                <a:gd name="connsiteX228" fmla="*/ 9363 w 10024"/>
                <a:gd name="connsiteY228" fmla="*/ 3064 h 10434"/>
                <a:gd name="connsiteX229" fmla="*/ 9363 w 10024"/>
                <a:gd name="connsiteY229" fmla="*/ 3073 h 10434"/>
                <a:gd name="connsiteX230" fmla="*/ 9347 w 10024"/>
                <a:gd name="connsiteY230" fmla="*/ 3201 h 10434"/>
                <a:gd name="connsiteX231" fmla="*/ 9347 w 10024"/>
                <a:gd name="connsiteY231" fmla="*/ 3320 h 10434"/>
                <a:gd name="connsiteX232" fmla="*/ 9411 w 10024"/>
                <a:gd name="connsiteY232" fmla="*/ 3530 h 10434"/>
                <a:gd name="connsiteX233" fmla="*/ 9710 w 10024"/>
                <a:gd name="connsiteY233" fmla="*/ 3557 h 10434"/>
                <a:gd name="connsiteX234" fmla="*/ 9782 w 10024"/>
                <a:gd name="connsiteY234" fmla="*/ 3758 h 10434"/>
                <a:gd name="connsiteX235" fmla="*/ 9782 w 10024"/>
                <a:gd name="connsiteY235" fmla="*/ 3950 h 10434"/>
                <a:gd name="connsiteX236" fmla="*/ 9806 w 10024"/>
                <a:gd name="connsiteY236" fmla="*/ 4142 h 10434"/>
                <a:gd name="connsiteX237" fmla="*/ 9927 w 10024"/>
                <a:gd name="connsiteY237" fmla="*/ 4251 h 10434"/>
                <a:gd name="connsiteX238" fmla="*/ 9968 w 10024"/>
                <a:gd name="connsiteY238" fmla="*/ 4525 h 10434"/>
                <a:gd name="connsiteX239" fmla="*/ 10000 w 10024"/>
                <a:gd name="connsiteY239" fmla="*/ 4708 h 10434"/>
                <a:gd name="connsiteX240" fmla="*/ 9927 w 10024"/>
                <a:gd name="connsiteY240" fmla="*/ 4900 h 10434"/>
                <a:gd name="connsiteX241" fmla="*/ 9992 w 10024"/>
                <a:gd name="connsiteY241" fmla="*/ 4964 h 10434"/>
                <a:gd name="connsiteX242" fmla="*/ 9798 w 10024"/>
                <a:gd name="connsiteY242" fmla="*/ 5037 h 10434"/>
                <a:gd name="connsiteX243" fmla="*/ 9677 w 10024"/>
                <a:gd name="connsiteY243" fmla="*/ 5219 h 10434"/>
                <a:gd name="connsiteX244" fmla="*/ 9629 w 10024"/>
                <a:gd name="connsiteY244" fmla="*/ 5329 h 10434"/>
                <a:gd name="connsiteX245" fmla="*/ 9532 w 10024"/>
                <a:gd name="connsiteY245" fmla="*/ 5493 h 10434"/>
                <a:gd name="connsiteX246" fmla="*/ 9419 w 10024"/>
                <a:gd name="connsiteY246" fmla="*/ 5475 h 10434"/>
                <a:gd name="connsiteX247" fmla="*/ 9274 w 10024"/>
                <a:gd name="connsiteY247" fmla="*/ 5585 h 10434"/>
                <a:gd name="connsiteX248" fmla="*/ 9266 w 10024"/>
                <a:gd name="connsiteY248" fmla="*/ 5694 h 10434"/>
                <a:gd name="connsiteX249" fmla="*/ 9145 w 10024"/>
                <a:gd name="connsiteY249" fmla="*/ 5749 h 10434"/>
                <a:gd name="connsiteX250" fmla="*/ 9024 w 10024"/>
                <a:gd name="connsiteY250" fmla="*/ 5767 h 10434"/>
                <a:gd name="connsiteX251" fmla="*/ 8960 w 10024"/>
                <a:gd name="connsiteY251" fmla="*/ 5822 h 10434"/>
                <a:gd name="connsiteX252" fmla="*/ 8831 w 10024"/>
                <a:gd name="connsiteY252" fmla="*/ 5831 h 10434"/>
                <a:gd name="connsiteX253" fmla="*/ 8718 w 10024"/>
                <a:gd name="connsiteY253" fmla="*/ 5804 h 10434"/>
                <a:gd name="connsiteX254" fmla="*/ 8597 w 10024"/>
                <a:gd name="connsiteY254" fmla="*/ 5822 h 10434"/>
                <a:gd name="connsiteX255" fmla="*/ 8548 w 10024"/>
                <a:gd name="connsiteY255" fmla="*/ 5904 h 10434"/>
                <a:gd name="connsiteX256" fmla="*/ 8468 w 10024"/>
                <a:gd name="connsiteY256" fmla="*/ 5968 h 10434"/>
                <a:gd name="connsiteX257" fmla="*/ 8468 w 10024"/>
                <a:gd name="connsiteY257" fmla="*/ 6133 h 10434"/>
                <a:gd name="connsiteX258" fmla="*/ 8476 w 10024"/>
                <a:gd name="connsiteY258" fmla="*/ 6215 h 10434"/>
                <a:gd name="connsiteX259" fmla="*/ 8492 w 10024"/>
                <a:gd name="connsiteY259" fmla="*/ 6324 h 10434"/>
                <a:gd name="connsiteX260" fmla="*/ 8427 w 10024"/>
                <a:gd name="connsiteY260" fmla="*/ 6397 h 10434"/>
                <a:gd name="connsiteX261" fmla="*/ 8395 w 10024"/>
                <a:gd name="connsiteY261" fmla="*/ 6461 h 10434"/>
                <a:gd name="connsiteX262" fmla="*/ 8355 w 10024"/>
                <a:gd name="connsiteY262" fmla="*/ 6516 h 10434"/>
                <a:gd name="connsiteX263" fmla="*/ 8258 w 10024"/>
                <a:gd name="connsiteY263" fmla="*/ 6571 h 10434"/>
                <a:gd name="connsiteX264" fmla="*/ 8185 w 10024"/>
                <a:gd name="connsiteY264" fmla="*/ 6644 h 10434"/>
                <a:gd name="connsiteX265" fmla="*/ 8137 w 10024"/>
                <a:gd name="connsiteY265" fmla="*/ 6681 h 10434"/>
                <a:gd name="connsiteX266" fmla="*/ 8040 w 10024"/>
                <a:gd name="connsiteY266" fmla="*/ 6735 h 10434"/>
                <a:gd name="connsiteX267" fmla="*/ 8032 w 10024"/>
                <a:gd name="connsiteY267" fmla="*/ 6863 h 10434"/>
                <a:gd name="connsiteX268" fmla="*/ 8056 w 10024"/>
                <a:gd name="connsiteY268" fmla="*/ 6945 h 10434"/>
                <a:gd name="connsiteX269" fmla="*/ 8032 w 10024"/>
                <a:gd name="connsiteY269" fmla="*/ 7064 h 10434"/>
                <a:gd name="connsiteX270" fmla="*/ 7911 w 10024"/>
                <a:gd name="connsiteY270" fmla="*/ 7092 h 10434"/>
                <a:gd name="connsiteX271" fmla="*/ 7774 w 10024"/>
                <a:gd name="connsiteY271" fmla="*/ 7146 h 10434"/>
                <a:gd name="connsiteX272" fmla="*/ 7532 w 10024"/>
                <a:gd name="connsiteY272" fmla="*/ 7174 h 10434"/>
                <a:gd name="connsiteX273" fmla="*/ 7476 w 10024"/>
                <a:gd name="connsiteY273" fmla="*/ 7247 h 10434"/>
                <a:gd name="connsiteX274" fmla="*/ 7363 w 10024"/>
                <a:gd name="connsiteY274" fmla="*/ 7256 h 10434"/>
                <a:gd name="connsiteX275" fmla="*/ 7234 w 10024"/>
                <a:gd name="connsiteY275" fmla="*/ 7274 h 10434"/>
                <a:gd name="connsiteX276" fmla="*/ 7048 w 10024"/>
                <a:gd name="connsiteY276" fmla="*/ 7329 h 10434"/>
                <a:gd name="connsiteX277" fmla="*/ 6903 w 10024"/>
                <a:gd name="connsiteY277" fmla="*/ 7311 h 10434"/>
                <a:gd name="connsiteX278" fmla="*/ 6758 w 10024"/>
                <a:gd name="connsiteY278" fmla="*/ 7338 h 10434"/>
                <a:gd name="connsiteX279" fmla="*/ 6581 w 10024"/>
                <a:gd name="connsiteY279" fmla="*/ 7311 h 10434"/>
                <a:gd name="connsiteX280" fmla="*/ 6508 w 10024"/>
                <a:gd name="connsiteY280" fmla="*/ 7219 h 10434"/>
                <a:gd name="connsiteX281" fmla="*/ 6363 w 10024"/>
                <a:gd name="connsiteY281" fmla="*/ 7201 h 10434"/>
                <a:gd name="connsiteX282" fmla="*/ 6274 w 10024"/>
                <a:gd name="connsiteY282" fmla="*/ 7283 h 10434"/>
                <a:gd name="connsiteX283" fmla="*/ 6202 w 10024"/>
                <a:gd name="connsiteY283" fmla="*/ 7393 h 10434"/>
                <a:gd name="connsiteX284" fmla="*/ 6250 w 10024"/>
                <a:gd name="connsiteY284" fmla="*/ 7521 h 10434"/>
                <a:gd name="connsiteX285" fmla="*/ 6315 w 10024"/>
                <a:gd name="connsiteY285" fmla="*/ 7548 h 10434"/>
                <a:gd name="connsiteX286" fmla="*/ 6347 w 10024"/>
                <a:gd name="connsiteY286" fmla="*/ 7612 h 10434"/>
                <a:gd name="connsiteX287" fmla="*/ 6387 w 10024"/>
                <a:gd name="connsiteY287" fmla="*/ 7722 h 10434"/>
                <a:gd name="connsiteX288" fmla="*/ 6347 w 10024"/>
                <a:gd name="connsiteY288" fmla="*/ 7831 h 10434"/>
                <a:gd name="connsiteX289" fmla="*/ 6363 w 10024"/>
                <a:gd name="connsiteY289" fmla="*/ 7959 h 10434"/>
                <a:gd name="connsiteX290" fmla="*/ 6363 w 10024"/>
                <a:gd name="connsiteY290" fmla="*/ 8096 h 10434"/>
                <a:gd name="connsiteX291" fmla="*/ 6387 w 10024"/>
                <a:gd name="connsiteY291" fmla="*/ 8233 h 10434"/>
                <a:gd name="connsiteX292" fmla="*/ 6460 w 10024"/>
                <a:gd name="connsiteY292" fmla="*/ 8343 h 10434"/>
                <a:gd name="connsiteX293" fmla="*/ 6508 w 10024"/>
                <a:gd name="connsiteY293" fmla="*/ 8452 h 10434"/>
                <a:gd name="connsiteX294" fmla="*/ 6516 w 10024"/>
                <a:gd name="connsiteY294" fmla="*/ 8598 h 10434"/>
                <a:gd name="connsiteX295" fmla="*/ 6508 w 10024"/>
                <a:gd name="connsiteY295" fmla="*/ 8754 h 10434"/>
                <a:gd name="connsiteX296" fmla="*/ 6508 w 10024"/>
                <a:gd name="connsiteY296" fmla="*/ 8900 h 10434"/>
                <a:gd name="connsiteX0" fmla="*/ 6508 w 10000"/>
                <a:gd name="connsiteY0" fmla="*/ 8900 h 10434"/>
                <a:gd name="connsiteX1" fmla="*/ 6726 w 10000"/>
                <a:gd name="connsiteY1" fmla="*/ 8973 h 10434"/>
                <a:gd name="connsiteX2" fmla="*/ 6798 w 10000"/>
                <a:gd name="connsiteY2" fmla="*/ 9110 h 10434"/>
                <a:gd name="connsiteX3" fmla="*/ 6968 w 10000"/>
                <a:gd name="connsiteY3" fmla="*/ 9201 h 10434"/>
                <a:gd name="connsiteX4" fmla="*/ 7048 w 10000"/>
                <a:gd name="connsiteY4" fmla="*/ 9283 h 10434"/>
                <a:gd name="connsiteX5" fmla="*/ 7073 w 10000"/>
                <a:gd name="connsiteY5" fmla="*/ 9366 h 10434"/>
                <a:gd name="connsiteX6" fmla="*/ 7169 w 10000"/>
                <a:gd name="connsiteY6" fmla="*/ 9502 h 10434"/>
                <a:gd name="connsiteX7" fmla="*/ 7097 w 10000"/>
                <a:gd name="connsiteY7" fmla="*/ 9630 h 10434"/>
                <a:gd name="connsiteX8" fmla="*/ 7016 w 10000"/>
                <a:gd name="connsiteY8" fmla="*/ 9776 h 10434"/>
                <a:gd name="connsiteX9" fmla="*/ 6903 w 10000"/>
                <a:gd name="connsiteY9" fmla="*/ 9913 h 10434"/>
                <a:gd name="connsiteX10" fmla="*/ 6806 w 10000"/>
                <a:gd name="connsiteY10" fmla="*/ 9904 h 10434"/>
                <a:gd name="connsiteX11" fmla="*/ 6677 w 10000"/>
                <a:gd name="connsiteY11" fmla="*/ 9941 h 10434"/>
                <a:gd name="connsiteX12" fmla="*/ 6540 w 10000"/>
                <a:gd name="connsiteY12" fmla="*/ 10023 h 10434"/>
                <a:gd name="connsiteX13" fmla="*/ 6419 w 10000"/>
                <a:gd name="connsiteY13" fmla="*/ 10069 h 10434"/>
                <a:gd name="connsiteX14" fmla="*/ 6347 w 10000"/>
                <a:gd name="connsiteY14" fmla="*/ 10041 h 10434"/>
                <a:gd name="connsiteX15" fmla="*/ 6194 w 10000"/>
                <a:gd name="connsiteY15" fmla="*/ 10050 h 10434"/>
                <a:gd name="connsiteX16" fmla="*/ 6097 w 10000"/>
                <a:gd name="connsiteY16" fmla="*/ 10069 h 10434"/>
                <a:gd name="connsiteX17" fmla="*/ 5879 w 10000"/>
                <a:gd name="connsiteY17" fmla="*/ 10160 h 10434"/>
                <a:gd name="connsiteX18" fmla="*/ 5782 w 10000"/>
                <a:gd name="connsiteY18" fmla="*/ 10169 h 10434"/>
                <a:gd name="connsiteX19" fmla="*/ 5661 w 10000"/>
                <a:gd name="connsiteY19" fmla="*/ 10270 h 10434"/>
                <a:gd name="connsiteX20" fmla="*/ 5573 w 10000"/>
                <a:gd name="connsiteY20" fmla="*/ 10270 h 10434"/>
                <a:gd name="connsiteX21" fmla="*/ 5516 w 10000"/>
                <a:gd name="connsiteY21" fmla="*/ 10352 h 10434"/>
                <a:gd name="connsiteX22" fmla="*/ 5395 w 10000"/>
                <a:gd name="connsiteY22" fmla="*/ 10407 h 10434"/>
                <a:gd name="connsiteX23" fmla="*/ 5274 w 10000"/>
                <a:gd name="connsiteY23" fmla="*/ 10434 h 10434"/>
                <a:gd name="connsiteX24" fmla="*/ 5202 w 10000"/>
                <a:gd name="connsiteY24" fmla="*/ 10334 h 10434"/>
                <a:gd name="connsiteX25" fmla="*/ 5202 w 10000"/>
                <a:gd name="connsiteY25" fmla="*/ 10078 h 10434"/>
                <a:gd name="connsiteX26" fmla="*/ 4968 w 10000"/>
                <a:gd name="connsiteY26" fmla="*/ 10060 h 10434"/>
                <a:gd name="connsiteX27" fmla="*/ 4871 w 10000"/>
                <a:gd name="connsiteY27" fmla="*/ 9996 h 10434"/>
                <a:gd name="connsiteX28" fmla="*/ 4750 w 10000"/>
                <a:gd name="connsiteY28" fmla="*/ 9868 h 10434"/>
                <a:gd name="connsiteX29" fmla="*/ 4629 w 10000"/>
                <a:gd name="connsiteY29" fmla="*/ 9840 h 10434"/>
                <a:gd name="connsiteX30" fmla="*/ 4500 w 10000"/>
                <a:gd name="connsiteY30" fmla="*/ 9840 h 10434"/>
                <a:gd name="connsiteX31" fmla="*/ 4339 w 10000"/>
                <a:gd name="connsiteY31" fmla="*/ 9749 h 10434"/>
                <a:gd name="connsiteX32" fmla="*/ 4024 w 10000"/>
                <a:gd name="connsiteY32" fmla="*/ 9758 h 10434"/>
                <a:gd name="connsiteX33" fmla="*/ 3831 w 10000"/>
                <a:gd name="connsiteY33" fmla="*/ 9667 h 10434"/>
                <a:gd name="connsiteX34" fmla="*/ 3613 w 10000"/>
                <a:gd name="connsiteY34" fmla="*/ 9676 h 10434"/>
                <a:gd name="connsiteX35" fmla="*/ 3516 w 10000"/>
                <a:gd name="connsiteY35" fmla="*/ 9612 h 10434"/>
                <a:gd name="connsiteX36" fmla="*/ 3395 w 10000"/>
                <a:gd name="connsiteY36" fmla="*/ 9621 h 10434"/>
                <a:gd name="connsiteX37" fmla="*/ 3242 w 10000"/>
                <a:gd name="connsiteY37" fmla="*/ 9621 h 10434"/>
                <a:gd name="connsiteX38" fmla="*/ 3097 w 10000"/>
                <a:gd name="connsiteY38" fmla="*/ 9585 h 10434"/>
                <a:gd name="connsiteX39" fmla="*/ 3008 w 10000"/>
                <a:gd name="connsiteY39" fmla="*/ 9484 h 10434"/>
                <a:gd name="connsiteX40" fmla="*/ 2879 w 10000"/>
                <a:gd name="connsiteY40" fmla="*/ 9475 h 10434"/>
                <a:gd name="connsiteX41" fmla="*/ 2806 w 10000"/>
                <a:gd name="connsiteY41" fmla="*/ 9557 h 10434"/>
                <a:gd name="connsiteX42" fmla="*/ 2597 w 10000"/>
                <a:gd name="connsiteY42" fmla="*/ 9539 h 10434"/>
                <a:gd name="connsiteX43" fmla="*/ 2500 w 10000"/>
                <a:gd name="connsiteY43" fmla="*/ 9649 h 10434"/>
                <a:gd name="connsiteX44" fmla="*/ 2516 w 10000"/>
                <a:gd name="connsiteY44" fmla="*/ 9758 h 10434"/>
                <a:gd name="connsiteX45" fmla="*/ 2379 w 10000"/>
                <a:gd name="connsiteY45" fmla="*/ 9913 h 10434"/>
                <a:gd name="connsiteX46" fmla="*/ 2274 w 10000"/>
                <a:gd name="connsiteY46" fmla="*/ 9941 h 10434"/>
                <a:gd name="connsiteX47" fmla="*/ 2274 w 10000"/>
                <a:gd name="connsiteY47" fmla="*/ 10078 h 10434"/>
                <a:gd name="connsiteX48" fmla="*/ 2226 w 10000"/>
                <a:gd name="connsiteY48" fmla="*/ 10187 h 10434"/>
                <a:gd name="connsiteX49" fmla="*/ 2137 w 10000"/>
                <a:gd name="connsiteY49" fmla="*/ 10297 h 10434"/>
                <a:gd name="connsiteX50" fmla="*/ 2081 w 10000"/>
                <a:gd name="connsiteY50" fmla="*/ 10224 h 10434"/>
                <a:gd name="connsiteX51" fmla="*/ 1871 w 10000"/>
                <a:gd name="connsiteY51" fmla="*/ 10005 h 10434"/>
                <a:gd name="connsiteX52" fmla="*/ 1750 w 10000"/>
                <a:gd name="connsiteY52" fmla="*/ 10060 h 10434"/>
                <a:gd name="connsiteX53" fmla="*/ 1669 w 10000"/>
                <a:gd name="connsiteY53" fmla="*/ 10187 h 10434"/>
                <a:gd name="connsiteX54" fmla="*/ 1427 w 10000"/>
                <a:gd name="connsiteY54" fmla="*/ 10224 h 10434"/>
                <a:gd name="connsiteX55" fmla="*/ 1315 w 10000"/>
                <a:gd name="connsiteY55" fmla="*/ 10160 h 10434"/>
                <a:gd name="connsiteX56" fmla="*/ 1242 w 10000"/>
                <a:gd name="connsiteY56" fmla="*/ 10078 h 10434"/>
                <a:gd name="connsiteX57" fmla="*/ 1161 w 10000"/>
                <a:gd name="connsiteY57" fmla="*/ 9996 h 10434"/>
                <a:gd name="connsiteX58" fmla="*/ 968 w 10000"/>
                <a:gd name="connsiteY58" fmla="*/ 9977 h 10434"/>
                <a:gd name="connsiteX59" fmla="*/ 895 w 10000"/>
                <a:gd name="connsiteY59" fmla="*/ 9913 h 10434"/>
                <a:gd name="connsiteX60" fmla="*/ 847 w 10000"/>
                <a:gd name="connsiteY60" fmla="*/ 9804 h 10434"/>
                <a:gd name="connsiteX61" fmla="*/ 806 w 10000"/>
                <a:gd name="connsiteY61" fmla="*/ 9749 h 10434"/>
                <a:gd name="connsiteX62" fmla="*/ 774 w 10000"/>
                <a:gd name="connsiteY62" fmla="*/ 9667 h 10434"/>
                <a:gd name="connsiteX63" fmla="*/ 685 w 10000"/>
                <a:gd name="connsiteY63" fmla="*/ 9639 h 10434"/>
                <a:gd name="connsiteX64" fmla="*/ 589 w 10000"/>
                <a:gd name="connsiteY64" fmla="*/ 9639 h 10434"/>
                <a:gd name="connsiteX65" fmla="*/ 516 w 10000"/>
                <a:gd name="connsiteY65" fmla="*/ 9612 h 10434"/>
                <a:gd name="connsiteX66" fmla="*/ 444 w 10000"/>
                <a:gd name="connsiteY66" fmla="*/ 9566 h 10434"/>
                <a:gd name="connsiteX67" fmla="*/ 323 w 10000"/>
                <a:gd name="connsiteY67" fmla="*/ 9566 h 10434"/>
                <a:gd name="connsiteX68" fmla="*/ 202 w 10000"/>
                <a:gd name="connsiteY68" fmla="*/ 9566 h 10434"/>
                <a:gd name="connsiteX69" fmla="*/ 105 w 10000"/>
                <a:gd name="connsiteY69" fmla="*/ 9512 h 10434"/>
                <a:gd name="connsiteX70" fmla="*/ 0 w 10000"/>
                <a:gd name="connsiteY70" fmla="*/ 9457 h 10434"/>
                <a:gd name="connsiteX71" fmla="*/ 32 w 10000"/>
                <a:gd name="connsiteY71" fmla="*/ 9366 h 10434"/>
                <a:gd name="connsiteX72" fmla="*/ 48 w 10000"/>
                <a:gd name="connsiteY72" fmla="*/ 9229 h 10434"/>
                <a:gd name="connsiteX73" fmla="*/ 56 w 10000"/>
                <a:gd name="connsiteY73" fmla="*/ 9119 h 10434"/>
                <a:gd name="connsiteX74" fmla="*/ 105 w 10000"/>
                <a:gd name="connsiteY74" fmla="*/ 8964 h 10434"/>
                <a:gd name="connsiteX75" fmla="*/ 105 w 10000"/>
                <a:gd name="connsiteY75" fmla="*/ 8872 h 10434"/>
                <a:gd name="connsiteX76" fmla="*/ 105 w 10000"/>
                <a:gd name="connsiteY76" fmla="*/ 8763 h 10434"/>
                <a:gd name="connsiteX77" fmla="*/ 202 w 10000"/>
                <a:gd name="connsiteY77" fmla="*/ 8662 h 10434"/>
                <a:gd name="connsiteX78" fmla="*/ 298 w 10000"/>
                <a:gd name="connsiteY78" fmla="*/ 8580 h 10434"/>
                <a:gd name="connsiteX79" fmla="*/ 315 w 10000"/>
                <a:gd name="connsiteY79" fmla="*/ 8516 h 10434"/>
                <a:gd name="connsiteX80" fmla="*/ 339 w 10000"/>
                <a:gd name="connsiteY80" fmla="*/ 8443 h 10434"/>
                <a:gd name="connsiteX81" fmla="*/ 323 w 10000"/>
                <a:gd name="connsiteY81" fmla="*/ 8361 h 10434"/>
                <a:gd name="connsiteX82" fmla="*/ 363 w 10000"/>
                <a:gd name="connsiteY82" fmla="*/ 8224 h 10434"/>
                <a:gd name="connsiteX83" fmla="*/ 435 w 10000"/>
                <a:gd name="connsiteY83" fmla="*/ 8105 h 10434"/>
                <a:gd name="connsiteX84" fmla="*/ 508 w 10000"/>
                <a:gd name="connsiteY84" fmla="*/ 7968 h 10434"/>
                <a:gd name="connsiteX85" fmla="*/ 492 w 10000"/>
                <a:gd name="connsiteY85" fmla="*/ 7840 h 10434"/>
                <a:gd name="connsiteX86" fmla="*/ 653 w 10000"/>
                <a:gd name="connsiteY86" fmla="*/ 7804 h 10434"/>
                <a:gd name="connsiteX87" fmla="*/ 806 w 10000"/>
                <a:gd name="connsiteY87" fmla="*/ 7694 h 10434"/>
                <a:gd name="connsiteX88" fmla="*/ 774 w 10000"/>
                <a:gd name="connsiteY88" fmla="*/ 7356 h 10434"/>
                <a:gd name="connsiteX89" fmla="*/ 895 w 10000"/>
                <a:gd name="connsiteY89" fmla="*/ 7256 h 10434"/>
                <a:gd name="connsiteX90" fmla="*/ 919 w 10000"/>
                <a:gd name="connsiteY90" fmla="*/ 6845 h 10434"/>
                <a:gd name="connsiteX91" fmla="*/ 823 w 10000"/>
                <a:gd name="connsiteY91" fmla="*/ 6808 h 10434"/>
                <a:gd name="connsiteX92" fmla="*/ 734 w 10000"/>
                <a:gd name="connsiteY92" fmla="*/ 6735 h 10434"/>
                <a:gd name="connsiteX93" fmla="*/ 685 w 10000"/>
                <a:gd name="connsiteY93" fmla="*/ 6589 h 10434"/>
                <a:gd name="connsiteX94" fmla="*/ 565 w 10000"/>
                <a:gd name="connsiteY94" fmla="*/ 6471 h 10434"/>
                <a:gd name="connsiteX95" fmla="*/ 492 w 10000"/>
                <a:gd name="connsiteY95" fmla="*/ 6416 h 10434"/>
                <a:gd name="connsiteX96" fmla="*/ 435 w 10000"/>
                <a:gd name="connsiteY96" fmla="*/ 6215 h 10434"/>
                <a:gd name="connsiteX97" fmla="*/ 435 w 10000"/>
                <a:gd name="connsiteY97" fmla="*/ 6114 h 10434"/>
                <a:gd name="connsiteX98" fmla="*/ 444 w 10000"/>
                <a:gd name="connsiteY98" fmla="*/ 5941 h 10434"/>
                <a:gd name="connsiteX99" fmla="*/ 435 w 10000"/>
                <a:gd name="connsiteY99" fmla="*/ 5786 h 10434"/>
                <a:gd name="connsiteX100" fmla="*/ 395 w 10000"/>
                <a:gd name="connsiteY100" fmla="*/ 5749 h 10434"/>
                <a:gd name="connsiteX101" fmla="*/ 395 w 10000"/>
                <a:gd name="connsiteY101" fmla="*/ 5667 h 10434"/>
                <a:gd name="connsiteX102" fmla="*/ 411 w 10000"/>
                <a:gd name="connsiteY102" fmla="*/ 5566 h 10434"/>
                <a:gd name="connsiteX103" fmla="*/ 363 w 10000"/>
                <a:gd name="connsiteY103" fmla="*/ 5502 h 10434"/>
                <a:gd name="connsiteX104" fmla="*/ 250 w 10000"/>
                <a:gd name="connsiteY104" fmla="*/ 5338 h 10434"/>
                <a:gd name="connsiteX105" fmla="*/ 339 w 10000"/>
                <a:gd name="connsiteY105" fmla="*/ 5420 h 10434"/>
                <a:gd name="connsiteX106" fmla="*/ 121 w 10000"/>
                <a:gd name="connsiteY106" fmla="*/ 5210 h 10434"/>
                <a:gd name="connsiteX107" fmla="*/ 73 w 10000"/>
                <a:gd name="connsiteY107" fmla="*/ 5046 h 10434"/>
                <a:gd name="connsiteX108" fmla="*/ 177 w 10000"/>
                <a:gd name="connsiteY108" fmla="*/ 5037 h 10434"/>
                <a:gd name="connsiteX109" fmla="*/ 274 w 10000"/>
                <a:gd name="connsiteY109" fmla="*/ 5037 h 10434"/>
                <a:gd name="connsiteX110" fmla="*/ 419 w 10000"/>
                <a:gd name="connsiteY110" fmla="*/ 5009 h 10434"/>
                <a:gd name="connsiteX111" fmla="*/ 629 w 10000"/>
                <a:gd name="connsiteY111" fmla="*/ 5009 h 10434"/>
                <a:gd name="connsiteX112" fmla="*/ 750 w 10000"/>
                <a:gd name="connsiteY112" fmla="*/ 4900 h 10434"/>
                <a:gd name="connsiteX113" fmla="*/ 895 w 10000"/>
                <a:gd name="connsiteY113" fmla="*/ 4872 h 10434"/>
                <a:gd name="connsiteX114" fmla="*/ 879 w 10000"/>
                <a:gd name="connsiteY114" fmla="*/ 4681 h 10434"/>
                <a:gd name="connsiteX115" fmla="*/ 1048 w 10000"/>
                <a:gd name="connsiteY115" fmla="*/ 4681 h 10434"/>
                <a:gd name="connsiteX116" fmla="*/ 1306 w 10000"/>
                <a:gd name="connsiteY116" fmla="*/ 4525 h 10434"/>
                <a:gd name="connsiteX117" fmla="*/ 1460 w 10000"/>
                <a:gd name="connsiteY117" fmla="*/ 4516 h 10434"/>
                <a:gd name="connsiteX118" fmla="*/ 1573 w 10000"/>
                <a:gd name="connsiteY118" fmla="*/ 4571 h 10434"/>
                <a:gd name="connsiteX119" fmla="*/ 1766 w 10000"/>
                <a:gd name="connsiteY119" fmla="*/ 4571 h 10434"/>
                <a:gd name="connsiteX120" fmla="*/ 1871 w 10000"/>
                <a:gd name="connsiteY120" fmla="*/ 4626 h 10434"/>
                <a:gd name="connsiteX121" fmla="*/ 2056 w 10000"/>
                <a:gd name="connsiteY121" fmla="*/ 4653 h 10434"/>
                <a:gd name="connsiteX122" fmla="*/ 2137 w 10000"/>
                <a:gd name="connsiteY122" fmla="*/ 4516 h 10434"/>
                <a:gd name="connsiteX123" fmla="*/ 2258 w 10000"/>
                <a:gd name="connsiteY123" fmla="*/ 4544 h 10434"/>
                <a:gd name="connsiteX124" fmla="*/ 2371 w 10000"/>
                <a:gd name="connsiteY124" fmla="*/ 4434 h 10434"/>
                <a:gd name="connsiteX125" fmla="*/ 2589 w 10000"/>
                <a:gd name="connsiteY125" fmla="*/ 4361 h 10434"/>
                <a:gd name="connsiteX126" fmla="*/ 2782 w 10000"/>
                <a:gd name="connsiteY126" fmla="*/ 4215 h 10434"/>
                <a:gd name="connsiteX127" fmla="*/ 2855 w 10000"/>
                <a:gd name="connsiteY127" fmla="*/ 4142 h 10434"/>
                <a:gd name="connsiteX128" fmla="*/ 2863 w 10000"/>
                <a:gd name="connsiteY128" fmla="*/ 4023 h 10434"/>
                <a:gd name="connsiteX129" fmla="*/ 2960 w 10000"/>
                <a:gd name="connsiteY129" fmla="*/ 3923 h 10434"/>
                <a:gd name="connsiteX130" fmla="*/ 2984 w 10000"/>
                <a:gd name="connsiteY130" fmla="*/ 3804 h 10434"/>
                <a:gd name="connsiteX131" fmla="*/ 3000 w 10000"/>
                <a:gd name="connsiteY131" fmla="*/ 3649 h 10434"/>
                <a:gd name="connsiteX132" fmla="*/ 3073 w 10000"/>
                <a:gd name="connsiteY132" fmla="*/ 3502 h 10434"/>
                <a:gd name="connsiteX133" fmla="*/ 3105 w 10000"/>
                <a:gd name="connsiteY133" fmla="*/ 3366 h 10434"/>
                <a:gd name="connsiteX134" fmla="*/ 3153 w 10000"/>
                <a:gd name="connsiteY134" fmla="*/ 3256 h 10434"/>
                <a:gd name="connsiteX135" fmla="*/ 3177 w 10000"/>
                <a:gd name="connsiteY135" fmla="*/ 3128 h 10434"/>
                <a:gd name="connsiteX136" fmla="*/ 3290 w 10000"/>
                <a:gd name="connsiteY136" fmla="*/ 3064 h 10434"/>
                <a:gd name="connsiteX137" fmla="*/ 3363 w 10000"/>
                <a:gd name="connsiteY137" fmla="*/ 2927 h 10434"/>
                <a:gd name="connsiteX138" fmla="*/ 3339 w 10000"/>
                <a:gd name="connsiteY138" fmla="*/ 2818 h 10434"/>
                <a:gd name="connsiteX139" fmla="*/ 3290 w 10000"/>
                <a:gd name="connsiteY139" fmla="*/ 2681 h 10434"/>
                <a:gd name="connsiteX140" fmla="*/ 3250 w 10000"/>
                <a:gd name="connsiteY140" fmla="*/ 2544 h 10434"/>
                <a:gd name="connsiteX141" fmla="*/ 3290 w 10000"/>
                <a:gd name="connsiteY141" fmla="*/ 2379 h 10434"/>
                <a:gd name="connsiteX142" fmla="*/ 3371 w 10000"/>
                <a:gd name="connsiteY142" fmla="*/ 2352 h 10434"/>
                <a:gd name="connsiteX143" fmla="*/ 3516 w 10000"/>
                <a:gd name="connsiteY143" fmla="*/ 2197 h 10434"/>
                <a:gd name="connsiteX144" fmla="*/ 3661 w 10000"/>
                <a:gd name="connsiteY144" fmla="*/ 2215 h 10434"/>
                <a:gd name="connsiteX145" fmla="*/ 3806 w 10000"/>
                <a:gd name="connsiteY145" fmla="*/ 2114 h 10434"/>
                <a:gd name="connsiteX146" fmla="*/ 3831 w 10000"/>
                <a:gd name="connsiteY146" fmla="*/ 1950 h 10434"/>
                <a:gd name="connsiteX147" fmla="*/ 3976 w 10000"/>
                <a:gd name="connsiteY147" fmla="*/ 1868 h 10434"/>
                <a:gd name="connsiteX148" fmla="*/ 4040 w 10000"/>
                <a:gd name="connsiteY148" fmla="*/ 1749 h 10434"/>
                <a:gd name="connsiteX149" fmla="*/ 4121 w 10000"/>
                <a:gd name="connsiteY149" fmla="*/ 1676 h 10434"/>
                <a:gd name="connsiteX150" fmla="*/ 4121 w 10000"/>
                <a:gd name="connsiteY150" fmla="*/ 1292 h 10434"/>
                <a:gd name="connsiteX151" fmla="*/ 4169 w 10000"/>
                <a:gd name="connsiteY151" fmla="*/ 1128 h 10434"/>
                <a:gd name="connsiteX152" fmla="*/ 4194 w 10000"/>
                <a:gd name="connsiteY152" fmla="*/ 991 h 10434"/>
                <a:gd name="connsiteX153" fmla="*/ 4242 w 10000"/>
                <a:gd name="connsiteY153" fmla="*/ 827 h 10434"/>
                <a:gd name="connsiteX154" fmla="*/ 4290 w 10000"/>
                <a:gd name="connsiteY154" fmla="*/ 763 h 10434"/>
                <a:gd name="connsiteX155" fmla="*/ 4355 w 10000"/>
                <a:gd name="connsiteY155" fmla="*/ 708 h 10434"/>
                <a:gd name="connsiteX156" fmla="*/ 4387 w 10000"/>
                <a:gd name="connsiteY156" fmla="*/ 443 h 10434"/>
                <a:gd name="connsiteX157" fmla="*/ 4645 w 10000"/>
                <a:gd name="connsiteY157" fmla="*/ 434 h 10434"/>
                <a:gd name="connsiteX158" fmla="*/ 4742 w 10000"/>
                <a:gd name="connsiteY158" fmla="*/ 635 h 10434"/>
                <a:gd name="connsiteX159" fmla="*/ 4839 w 10000"/>
                <a:gd name="connsiteY159" fmla="*/ 717 h 10434"/>
                <a:gd name="connsiteX160" fmla="*/ 4960 w 10000"/>
                <a:gd name="connsiteY160" fmla="*/ 799 h 10434"/>
                <a:gd name="connsiteX161" fmla="*/ 5081 w 10000"/>
                <a:gd name="connsiteY161" fmla="*/ 818 h 10434"/>
                <a:gd name="connsiteX162" fmla="*/ 5202 w 10000"/>
                <a:gd name="connsiteY162" fmla="*/ 799 h 10434"/>
                <a:gd name="connsiteX163" fmla="*/ 5274 w 10000"/>
                <a:gd name="connsiteY163" fmla="*/ 964 h 10434"/>
                <a:gd name="connsiteX164" fmla="*/ 5403 w 10000"/>
                <a:gd name="connsiteY164" fmla="*/ 909 h 10434"/>
                <a:gd name="connsiteX165" fmla="*/ 5500 w 10000"/>
                <a:gd name="connsiteY165" fmla="*/ 909 h 10434"/>
                <a:gd name="connsiteX166" fmla="*/ 5597 w 10000"/>
                <a:gd name="connsiteY166" fmla="*/ 818 h 10434"/>
                <a:gd name="connsiteX167" fmla="*/ 5734 w 10000"/>
                <a:gd name="connsiteY167" fmla="*/ 790 h 10434"/>
                <a:gd name="connsiteX168" fmla="*/ 5831 w 10000"/>
                <a:gd name="connsiteY168" fmla="*/ 772 h 10434"/>
                <a:gd name="connsiteX169" fmla="*/ 5911 w 10000"/>
                <a:gd name="connsiteY169" fmla="*/ 735 h 10434"/>
                <a:gd name="connsiteX170" fmla="*/ 6024 w 10000"/>
                <a:gd name="connsiteY170" fmla="*/ 745 h 10434"/>
                <a:gd name="connsiteX171" fmla="*/ 6145 w 10000"/>
                <a:gd name="connsiteY171" fmla="*/ 745 h 10434"/>
                <a:gd name="connsiteX172" fmla="*/ 6226 w 10000"/>
                <a:gd name="connsiteY172" fmla="*/ 854 h 10434"/>
                <a:gd name="connsiteX173" fmla="*/ 6250 w 10000"/>
                <a:gd name="connsiteY173" fmla="*/ 991 h 10434"/>
                <a:gd name="connsiteX174" fmla="*/ 6363 w 10000"/>
                <a:gd name="connsiteY174" fmla="*/ 900 h 10434"/>
                <a:gd name="connsiteX175" fmla="*/ 6444 w 10000"/>
                <a:gd name="connsiteY175" fmla="*/ 745 h 10434"/>
                <a:gd name="connsiteX176" fmla="*/ 6532 w 10000"/>
                <a:gd name="connsiteY176" fmla="*/ 790 h 10434"/>
                <a:gd name="connsiteX177" fmla="*/ 6581 w 10000"/>
                <a:gd name="connsiteY177" fmla="*/ 872 h 10434"/>
                <a:gd name="connsiteX178" fmla="*/ 6653 w 10000"/>
                <a:gd name="connsiteY178" fmla="*/ 927 h 10434"/>
                <a:gd name="connsiteX179" fmla="*/ 6750 w 10000"/>
                <a:gd name="connsiteY179" fmla="*/ 1064 h 10434"/>
                <a:gd name="connsiteX180" fmla="*/ 6758 w 10000"/>
                <a:gd name="connsiteY180" fmla="*/ 1229 h 10434"/>
                <a:gd name="connsiteX181" fmla="*/ 6855 w 10000"/>
                <a:gd name="connsiteY181" fmla="*/ 1238 h 10434"/>
                <a:gd name="connsiteX182" fmla="*/ 6976 w 10000"/>
                <a:gd name="connsiteY182" fmla="*/ 1338 h 10434"/>
                <a:gd name="connsiteX183" fmla="*/ 6944 w 10000"/>
                <a:gd name="connsiteY183" fmla="*/ 1475 h 10434"/>
                <a:gd name="connsiteX184" fmla="*/ 6976 w 10000"/>
                <a:gd name="connsiteY184" fmla="*/ 1649 h 10434"/>
                <a:gd name="connsiteX185" fmla="*/ 6952 w 10000"/>
                <a:gd name="connsiteY185" fmla="*/ 1731 h 10434"/>
                <a:gd name="connsiteX186" fmla="*/ 7089 w 10000"/>
                <a:gd name="connsiteY186" fmla="*/ 1950 h 10434"/>
                <a:gd name="connsiteX187" fmla="*/ 7161 w 10000"/>
                <a:gd name="connsiteY187" fmla="*/ 1996 h 10434"/>
                <a:gd name="connsiteX188" fmla="*/ 7234 w 10000"/>
                <a:gd name="connsiteY188" fmla="*/ 2105 h 10434"/>
                <a:gd name="connsiteX189" fmla="*/ 7363 w 10000"/>
                <a:gd name="connsiteY189" fmla="*/ 2087 h 10434"/>
                <a:gd name="connsiteX190" fmla="*/ 7460 w 10000"/>
                <a:gd name="connsiteY190" fmla="*/ 2005 h 10434"/>
                <a:gd name="connsiteX191" fmla="*/ 7573 w 10000"/>
                <a:gd name="connsiteY191" fmla="*/ 2005 h 10434"/>
                <a:gd name="connsiteX192" fmla="*/ 7653 w 10000"/>
                <a:gd name="connsiteY192" fmla="*/ 2060 h 10434"/>
                <a:gd name="connsiteX193" fmla="*/ 7863 w 10000"/>
                <a:gd name="connsiteY193" fmla="*/ 2032 h 10434"/>
                <a:gd name="connsiteX194" fmla="*/ 7960 w 10000"/>
                <a:gd name="connsiteY194" fmla="*/ 1941 h 10434"/>
                <a:gd name="connsiteX195" fmla="*/ 8016 w 10000"/>
                <a:gd name="connsiteY195" fmla="*/ 1813 h 10434"/>
                <a:gd name="connsiteX196" fmla="*/ 8056 w 10000"/>
                <a:gd name="connsiteY196" fmla="*/ 1694 h 10434"/>
                <a:gd name="connsiteX197" fmla="*/ 8056 w 10000"/>
                <a:gd name="connsiteY197" fmla="*/ 1557 h 10434"/>
                <a:gd name="connsiteX198" fmla="*/ 8177 w 10000"/>
                <a:gd name="connsiteY198" fmla="*/ 1347 h 10434"/>
                <a:gd name="connsiteX199" fmla="*/ 8306 w 10000"/>
                <a:gd name="connsiteY199" fmla="*/ 1302 h 10434"/>
                <a:gd name="connsiteX200" fmla="*/ 8347 w 10000"/>
                <a:gd name="connsiteY200" fmla="*/ 1238 h 10434"/>
                <a:gd name="connsiteX201" fmla="*/ 8403 w 10000"/>
                <a:gd name="connsiteY201" fmla="*/ 1238 h 10434"/>
                <a:gd name="connsiteX202" fmla="*/ 8476 w 10000"/>
                <a:gd name="connsiteY202" fmla="*/ 1256 h 10434"/>
                <a:gd name="connsiteX203" fmla="*/ 8516 w 10000"/>
                <a:gd name="connsiteY203" fmla="*/ 1128 h 10434"/>
                <a:gd name="connsiteX204" fmla="*/ 8597 w 10000"/>
                <a:gd name="connsiteY204" fmla="*/ 1037 h 10434"/>
                <a:gd name="connsiteX205" fmla="*/ 8621 w 10000"/>
                <a:gd name="connsiteY205" fmla="*/ 900 h 10434"/>
                <a:gd name="connsiteX206" fmla="*/ 8831 w 10000"/>
                <a:gd name="connsiteY206" fmla="*/ 845 h 10434"/>
                <a:gd name="connsiteX207" fmla="*/ 9032 w 10000"/>
                <a:gd name="connsiteY207" fmla="*/ 597 h 10434"/>
                <a:gd name="connsiteX208" fmla="*/ 9200 w 10000"/>
                <a:gd name="connsiteY208" fmla="*/ 585 h 10434"/>
                <a:gd name="connsiteX209" fmla="*/ 9329 w 10000"/>
                <a:gd name="connsiteY209" fmla="*/ 415 h 10434"/>
                <a:gd name="connsiteX210" fmla="*/ 9143 w 10000"/>
                <a:gd name="connsiteY210" fmla="*/ 360 h 10434"/>
                <a:gd name="connsiteX211" fmla="*/ 9172 w 10000"/>
                <a:gd name="connsiteY211" fmla="*/ 215 h 10434"/>
                <a:gd name="connsiteX212" fmla="*/ 9237 w 10000"/>
                <a:gd name="connsiteY212" fmla="*/ 71 h 10434"/>
                <a:gd name="connsiteX213" fmla="*/ 9383 w 10000"/>
                <a:gd name="connsiteY213" fmla="*/ 143 h 10434"/>
                <a:gd name="connsiteX214" fmla="*/ 9460 w 10000"/>
                <a:gd name="connsiteY214" fmla="*/ 43 h 10434"/>
                <a:gd name="connsiteX215" fmla="*/ 9572 w 10000"/>
                <a:gd name="connsiteY215" fmla="*/ 5 h 10434"/>
                <a:gd name="connsiteX216" fmla="*/ 9699 w 10000"/>
                <a:gd name="connsiteY216" fmla="*/ 231 h 10434"/>
                <a:gd name="connsiteX217" fmla="*/ 9870 w 10000"/>
                <a:gd name="connsiteY217" fmla="*/ 40 h 10434"/>
                <a:gd name="connsiteX218" fmla="*/ 9985 w 10000"/>
                <a:gd name="connsiteY218" fmla="*/ 65 h 10434"/>
                <a:gd name="connsiteX219" fmla="*/ 9097 w 10000"/>
                <a:gd name="connsiteY219" fmla="*/ 2242 h 10434"/>
                <a:gd name="connsiteX220" fmla="*/ 9105 w 10000"/>
                <a:gd name="connsiteY220" fmla="*/ 2324 h 10434"/>
                <a:gd name="connsiteX221" fmla="*/ 9105 w 10000"/>
                <a:gd name="connsiteY221" fmla="*/ 2434 h 10434"/>
                <a:gd name="connsiteX222" fmla="*/ 9129 w 10000"/>
                <a:gd name="connsiteY222" fmla="*/ 2525 h 10434"/>
                <a:gd name="connsiteX223" fmla="*/ 9242 w 10000"/>
                <a:gd name="connsiteY223" fmla="*/ 2580 h 10434"/>
                <a:gd name="connsiteX224" fmla="*/ 9202 w 10000"/>
                <a:gd name="connsiteY224" fmla="*/ 2681 h 10434"/>
                <a:gd name="connsiteX225" fmla="*/ 9266 w 10000"/>
                <a:gd name="connsiteY225" fmla="*/ 2790 h 10434"/>
                <a:gd name="connsiteX226" fmla="*/ 9266 w 10000"/>
                <a:gd name="connsiteY226" fmla="*/ 2881 h 10434"/>
                <a:gd name="connsiteX227" fmla="*/ 9290 w 10000"/>
                <a:gd name="connsiteY227" fmla="*/ 2991 h 10434"/>
                <a:gd name="connsiteX228" fmla="*/ 9363 w 10000"/>
                <a:gd name="connsiteY228" fmla="*/ 3064 h 10434"/>
                <a:gd name="connsiteX229" fmla="*/ 9363 w 10000"/>
                <a:gd name="connsiteY229" fmla="*/ 3073 h 10434"/>
                <a:gd name="connsiteX230" fmla="*/ 9347 w 10000"/>
                <a:gd name="connsiteY230" fmla="*/ 3201 h 10434"/>
                <a:gd name="connsiteX231" fmla="*/ 9347 w 10000"/>
                <a:gd name="connsiteY231" fmla="*/ 3320 h 10434"/>
                <a:gd name="connsiteX232" fmla="*/ 9411 w 10000"/>
                <a:gd name="connsiteY232" fmla="*/ 3530 h 10434"/>
                <a:gd name="connsiteX233" fmla="*/ 9710 w 10000"/>
                <a:gd name="connsiteY233" fmla="*/ 3557 h 10434"/>
                <a:gd name="connsiteX234" fmla="*/ 9782 w 10000"/>
                <a:gd name="connsiteY234" fmla="*/ 3758 h 10434"/>
                <a:gd name="connsiteX235" fmla="*/ 9782 w 10000"/>
                <a:gd name="connsiteY235" fmla="*/ 3950 h 10434"/>
                <a:gd name="connsiteX236" fmla="*/ 9806 w 10000"/>
                <a:gd name="connsiteY236" fmla="*/ 4142 h 10434"/>
                <a:gd name="connsiteX237" fmla="*/ 9927 w 10000"/>
                <a:gd name="connsiteY237" fmla="*/ 4251 h 10434"/>
                <a:gd name="connsiteX238" fmla="*/ 9968 w 10000"/>
                <a:gd name="connsiteY238" fmla="*/ 4525 h 10434"/>
                <a:gd name="connsiteX239" fmla="*/ 10000 w 10000"/>
                <a:gd name="connsiteY239" fmla="*/ 4708 h 10434"/>
                <a:gd name="connsiteX240" fmla="*/ 9927 w 10000"/>
                <a:gd name="connsiteY240" fmla="*/ 4900 h 10434"/>
                <a:gd name="connsiteX241" fmla="*/ 9992 w 10000"/>
                <a:gd name="connsiteY241" fmla="*/ 4964 h 10434"/>
                <a:gd name="connsiteX242" fmla="*/ 9798 w 10000"/>
                <a:gd name="connsiteY242" fmla="*/ 5037 h 10434"/>
                <a:gd name="connsiteX243" fmla="*/ 9677 w 10000"/>
                <a:gd name="connsiteY243" fmla="*/ 5219 h 10434"/>
                <a:gd name="connsiteX244" fmla="*/ 9629 w 10000"/>
                <a:gd name="connsiteY244" fmla="*/ 5329 h 10434"/>
                <a:gd name="connsiteX245" fmla="*/ 9532 w 10000"/>
                <a:gd name="connsiteY245" fmla="*/ 5493 h 10434"/>
                <a:gd name="connsiteX246" fmla="*/ 9419 w 10000"/>
                <a:gd name="connsiteY246" fmla="*/ 5475 h 10434"/>
                <a:gd name="connsiteX247" fmla="*/ 9274 w 10000"/>
                <a:gd name="connsiteY247" fmla="*/ 5585 h 10434"/>
                <a:gd name="connsiteX248" fmla="*/ 9266 w 10000"/>
                <a:gd name="connsiteY248" fmla="*/ 5694 h 10434"/>
                <a:gd name="connsiteX249" fmla="*/ 9145 w 10000"/>
                <a:gd name="connsiteY249" fmla="*/ 5749 h 10434"/>
                <a:gd name="connsiteX250" fmla="*/ 9024 w 10000"/>
                <a:gd name="connsiteY250" fmla="*/ 5767 h 10434"/>
                <a:gd name="connsiteX251" fmla="*/ 8960 w 10000"/>
                <a:gd name="connsiteY251" fmla="*/ 5822 h 10434"/>
                <a:gd name="connsiteX252" fmla="*/ 8831 w 10000"/>
                <a:gd name="connsiteY252" fmla="*/ 5831 h 10434"/>
                <a:gd name="connsiteX253" fmla="*/ 8718 w 10000"/>
                <a:gd name="connsiteY253" fmla="*/ 5804 h 10434"/>
                <a:gd name="connsiteX254" fmla="*/ 8597 w 10000"/>
                <a:gd name="connsiteY254" fmla="*/ 5822 h 10434"/>
                <a:gd name="connsiteX255" fmla="*/ 8548 w 10000"/>
                <a:gd name="connsiteY255" fmla="*/ 5904 h 10434"/>
                <a:gd name="connsiteX256" fmla="*/ 8468 w 10000"/>
                <a:gd name="connsiteY256" fmla="*/ 5968 h 10434"/>
                <a:gd name="connsiteX257" fmla="*/ 8468 w 10000"/>
                <a:gd name="connsiteY257" fmla="*/ 6133 h 10434"/>
                <a:gd name="connsiteX258" fmla="*/ 8476 w 10000"/>
                <a:gd name="connsiteY258" fmla="*/ 6215 h 10434"/>
                <a:gd name="connsiteX259" fmla="*/ 8492 w 10000"/>
                <a:gd name="connsiteY259" fmla="*/ 6324 h 10434"/>
                <a:gd name="connsiteX260" fmla="*/ 8427 w 10000"/>
                <a:gd name="connsiteY260" fmla="*/ 6397 h 10434"/>
                <a:gd name="connsiteX261" fmla="*/ 8395 w 10000"/>
                <a:gd name="connsiteY261" fmla="*/ 6461 h 10434"/>
                <a:gd name="connsiteX262" fmla="*/ 8355 w 10000"/>
                <a:gd name="connsiteY262" fmla="*/ 6516 h 10434"/>
                <a:gd name="connsiteX263" fmla="*/ 8258 w 10000"/>
                <a:gd name="connsiteY263" fmla="*/ 6571 h 10434"/>
                <a:gd name="connsiteX264" fmla="*/ 8185 w 10000"/>
                <a:gd name="connsiteY264" fmla="*/ 6644 h 10434"/>
                <a:gd name="connsiteX265" fmla="*/ 8137 w 10000"/>
                <a:gd name="connsiteY265" fmla="*/ 6681 h 10434"/>
                <a:gd name="connsiteX266" fmla="*/ 8040 w 10000"/>
                <a:gd name="connsiteY266" fmla="*/ 6735 h 10434"/>
                <a:gd name="connsiteX267" fmla="*/ 8032 w 10000"/>
                <a:gd name="connsiteY267" fmla="*/ 6863 h 10434"/>
                <a:gd name="connsiteX268" fmla="*/ 8056 w 10000"/>
                <a:gd name="connsiteY268" fmla="*/ 6945 h 10434"/>
                <a:gd name="connsiteX269" fmla="*/ 8032 w 10000"/>
                <a:gd name="connsiteY269" fmla="*/ 7064 h 10434"/>
                <a:gd name="connsiteX270" fmla="*/ 7911 w 10000"/>
                <a:gd name="connsiteY270" fmla="*/ 7092 h 10434"/>
                <a:gd name="connsiteX271" fmla="*/ 7774 w 10000"/>
                <a:gd name="connsiteY271" fmla="*/ 7146 h 10434"/>
                <a:gd name="connsiteX272" fmla="*/ 7532 w 10000"/>
                <a:gd name="connsiteY272" fmla="*/ 7174 h 10434"/>
                <a:gd name="connsiteX273" fmla="*/ 7476 w 10000"/>
                <a:gd name="connsiteY273" fmla="*/ 7247 h 10434"/>
                <a:gd name="connsiteX274" fmla="*/ 7363 w 10000"/>
                <a:gd name="connsiteY274" fmla="*/ 7256 h 10434"/>
                <a:gd name="connsiteX275" fmla="*/ 7234 w 10000"/>
                <a:gd name="connsiteY275" fmla="*/ 7274 h 10434"/>
                <a:gd name="connsiteX276" fmla="*/ 7048 w 10000"/>
                <a:gd name="connsiteY276" fmla="*/ 7329 h 10434"/>
                <a:gd name="connsiteX277" fmla="*/ 6903 w 10000"/>
                <a:gd name="connsiteY277" fmla="*/ 7311 h 10434"/>
                <a:gd name="connsiteX278" fmla="*/ 6758 w 10000"/>
                <a:gd name="connsiteY278" fmla="*/ 7338 h 10434"/>
                <a:gd name="connsiteX279" fmla="*/ 6581 w 10000"/>
                <a:gd name="connsiteY279" fmla="*/ 7311 h 10434"/>
                <a:gd name="connsiteX280" fmla="*/ 6508 w 10000"/>
                <a:gd name="connsiteY280" fmla="*/ 7219 h 10434"/>
                <a:gd name="connsiteX281" fmla="*/ 6363 w 10000"/>
                <a:gd name="connsiteY281" fmla="*/ 7201 h 10434"/>
                <a:gd name="connsiteX282" fmla="*/ 6274 w 10000"/>
                <a:gd name="connsiteY282" fmla="*/ 7283 h 10434"/>
                <a:gd name="connsiteX283" fmla="*/ 6202 w 10000"/>
                <a:gd name="connsiteY283" fmla="*/ 7393 h 10434"/>
                <a:gd name="connsiteX284" fmla="*/ 6250 w 10000"/>
                <a:gd name="connsiteY284" fmla="*/ 7521 h 10434"/>
                <a:gd name="connsiteX285" fmla="*/ 6315 w 10000"/>
                <a:gd name="connsiteY285" fmla="*/ 7548 h 10434"/>
                <a:gd name="connsiteX286" fmla="*/ 6347 w 10000"/>
                <a:gd name="connsiteY286" fmla="*/ 7612 h 10434"/>
                <a:gd name="connsiteX287" fmla="*/ 6387 w 10000"/>
                <a:gd name="connsiteY287" fmla="*/ 7722 h 10434"/>
                <a:gd name="connsiteX288" fmla="*/ 6347 w 10000"/>
                <a:gd name="connsiteY288" fmla="*/ 7831 h 10434"/>
                <a:gd name="connsiteX289" fmla="*/ 6363 w 10000"/>
                <a:gd name="connsiteY289" fmla="*/ 7959 h 10434"/>
                <a:gd name="connsiteX290" fmla="*/ 6363 w 10000"/>
                <a:gd name="connsiteY290" fmla="*/ 8096 h 10434"/>
                <a:gd name="connsiteX291" fmla="*/ 6387 w 10000"/>
                <a:gd name="connsiteY291" fmla="*/ 8233 h 10434"/>
                <a:gd name="connsiteX292" fmla="*/ 6460 w 10000"/>
                <a:gd name="connsiteY292" fmla="*/ 8343 h 10434"/>
                <a:gd name="connsiteX293" fmla="*/ 6508 w 10000"/>
                <a:gd name="connsiteY293" fmla="*/ 8452 h 10434"/>
                <a:gd name="connsiteX294" fmla="*/ 6516 w 10000"/>
                <a:gd name="connsiteY294" fmla="*/ 8598 h 10434"/>
                <a:gd name="connsiteX295" fmla="*/ 6508 w 10000"/>
                <a:gd name="connsiteY295" fmla="*/ 8754 h 10434"/>
                <a:gd name="connsiteX296" fmla="*/ 6508 w 10000"/>
                <a:gd name="connsiteY296" fmla="*/ 8900 h 10434"/>
                <a:gd name="connsiteX0" fmla="*/ 6508 w 10747"/>
                <a:gd name="connsiteY0" fmla="*/ 8900 h 10434"/>
                <a:gd name="connsiteX1" fmla="*/ 6726 w 10747"/>
                <a:gd name="connsiteY1" fmla="*/ 8973 h 10434"/>
                <a:gd name="connsiteX2" fmla="*/ 6798 w 10747"/>
                <a:gd name="connsiteY2" fmla="*/ 9110 h 10434"/>
                <a:gd name="connsiteX3" fmla="*/ 6968 w 10747"/>
                <a:gd name="connsiteY3" fmla="*/ 9201 h 10434"/>
                <a:gd name="connsiteX4" fmla="*/ 7048 w 10747"/>
                <a:gd name="connsiteY4" fmla="*/ 9283 h 10434"/>
                <a:gd name="connsiteX5" fmla="*/ 7073 w 10747"/>
                <a:gd name="connsiteY5" fmla="*/ 9366 h 10434"/>
                <a:gd name="connsiteX6" fmla="*/ 7169 w 10747"/>
                <a:gd name="connsiteY6" fmla="*/ 9502 h 10434"/>
                <a:gd name="connsiteX7" fmla="*/ 7097 w 10747"/>
                <a:gd name="connsiteY7" fmla="*/ 9630 h 10434"/>
                <a:gd name="connsiteX8" fmla="*/ 7016 w 10747"/>
                <a:gd name="connsiteY8" fmla="*/ 9776 h 10434"/>
                <a:gd name="connsiteX9" fmla="*/ 6903 w 10747"/>
                <a:gd name="connsiteY9" fmla="*/ 9913 h 10434"/>
                <a:gd name="connsiteX10" fmla="*/ 6806 w 10747"/>
                <a:gd name="connsiteY10" fmla="*/ 9904 h 10434"/>
                <a:gd name="connsiteX11" fmla="*/ 6677 w 10747"/>
                <a:gd name="connsiteY11" fmla="*/ 9941 h 10434"/>
                <a:gd name="connsiteX12" fmla="*/ 6540 w 10747"/>
                <a:gd name="connsiteY12" fmla="*/ 10023 h 10434"/>
                <a:gd name="connsiteX13" fmla="*/ 6419 w 10747"/>
                <a:gd name="connsiteY13" fmla="*/ 10069 h 10434"/>
                <a:gd name="connsiteX14" fmla="*/ 6347 w 10747"/>
                <a:gd name="connsiteY14" fmla="*/ 10041 h 10434"/>
                <a:gd name="connsiteX15" fmla="*/ 6194 w 10747"/>
                <a:gd name="connsiteY15" fmla="*/ 10050 h 10434"/>
                <a:gd name="connsiteX16" fmla="*/ 6097 w 10747"/>
                <a:gd name="connsiteY16" fmla="*/ 10069 h 10434"/>
                <a:gd name="connsiteX17" fmla="*/ 5879 w 10747"/>
                <a:gd name="connsiteY17" fmla="*/ 10160 h 10434"/>
                <a:gd name="connsiteX18" fmla="*/ 5782 w 10747"/>
                <a:gd name="connsiteY18" fmla="*/ 10169 h 10434"/>
                <a:gd name="connsiteX19" fmla="*/ 5661 w 10747"/>
                <a:gd name="connsiteY19" fmla="*/ 10270 h 10434"/>
                <a:gd name="connsiteX20" fmla="*/ 5573 w 10747"/>
                <a:gd name="connsiteY20" fmla="*/ 10270 h 10434"/>
                <a:gd name="connsiteX21" fmla="*/ 5516 w 10747"/>
                <a:gd name="connsiteY21" fmla="*/ 10352 h 10434"/>
                <a:gd name="connsiteX22" fmla="*/ 5395 w 10747"/>
                <a:gd name="connsiteY22" fmla="*/ 10407 h 10434"/>
                <a:gd name="connsiteX23" fmla="*/ 5274 w 10747"/>
                <a:gd name="connsiteY23" fmla="*/ 10434 h 10434"/>
                <a:gd name="connsiteX24" fmla="*/ 5202 w 10747"/>
                <a:gd name="connsiteY24" fmla="*/ 10334 h 10434"/>
                <a:gd name="connsiteX25" fmla="*/ 5202 w 10747"/>
                <a:gd name="connsiteY25" fmla="*/ 10078 h 10434"/>
                <a:gd name="connsiteX26" fmla="*/ 4968 w 10747"/>
                <a:gd name="connsiteY26" fmla="*/ 10060 h 10434"/>
                <a:gd name="connsiteX27" fmla="*/ 4871 w 10747"/>
                <a:gd name="connsiteY27" fmla="*/ 9996 h 10434"/>
                <a:gd name="connsiteX28" fmla="*/ 4750 w 10747"/>
                <a:gd name="connsiteY28" fmla="*/ 9868 h 10434"/>
                <a:gd name="connsiteX29" fmla="*/ 4629 w 10747"/>
                <a:gd name="connsiteY29" fmla="*/ 9840 h 10434"/>
                <a:gd name="connsiteX30" fmla="*/ 4500 w 10747"/>
                <a:gd name="connsiteY30" fmla="*/ 9840 h 10434"/>
                <a:gd name="connsiteX31" fmla="*/ 4339 w 10747"/>
                <a:gd name="connsiteY31" fmla="*/ 9749 h 10434"/>
                <a:gd name="connsiteX32" fmla="*/ 4024 w 10747"/>
                <a:gd name="connsiteY32" fmla="*/ 9758 h 10434"/>
                <a:gd name="connsiteX33" fmla="*/ 3831 w 10747"/>
                <a:gd name="connsiteY33" fmla="*/ 9667 h 10434"/>
                <a:gd name="connsiteX34" fmla="*/ 3613 w 10747"/>
                <a:gd name="connsiteY34" fmla="*/ 9676 h 10434"/>
                <a:gd name="connsiteX35" fmla="*/ 3516 w 10747"/>
                <a:gd name="connsiteY35" fmla="*/ 9612 h 10434"/>
                <a:gd name="connsiteX36" fmla="*/ 3395 w 10747"/>
                <a:gd name="connsiteY36" fmla="*/ 9621 h 10434"/>
                <a:gd name="connsiteX37" fmla="*/ 3242 w 10747"/>
                <a:gd name="connsiteY37" fmla="*/ 9621 h 10434"/>
                <a:gd name="connsiteX38" fmla="*/ 3097 w 10747"/>
                <a:gd name="connsiteY38" fmla="*/ 9585 h 10434"/>
                <a:gd name="connsiteX39" fmla="*/ 3008 w 10747"/>
                <a:gd name="connsiteY39" fmla="*/ 9484 h 10434"/>
                <a:gd name="connsiteX40" fmla="*/ 2879 w 10747"/>
                <a:gd name="connsiteY40" fmla="*/ 9475 h 10434"/>
                <a:gd name="connsiteX41" fmla="*/ 2806 w 10747"/>
                <a:gd name="connsiteY41" fmla="*/ 9557 h 10434"/>
                <a:gd name="connsiteX42" fmla="*/ 2597 w 10747"/>
                <a:gd name="connsiteY42" fmla="*/ 9539 h 10434"/>
                <a:gd name="connsiteX43" fmla="*/ 2500 w 10747"/>
                <a:gd name="connsiteY43" fmla="*/ 9649 h 10434"/>
                <a:gd name="connsiteX44" fmla="*/ 2516 w 10747"/>
                <a:gd name="connsiteY44" fmla="*/ 9758 h 10434"/>
                <a:gd name="connsiteX45" fmla="*/ 2379 w 10747"/>
                <a:gd name="connsiteY45" fmla="*/ 9913 h 10434"/>
                <a:gd name="connsiteX46" fmla="*/ 2274 w 10747"/>
                <a:gd name="connsiteY46" fmla="*/ 9941 h 10434"/>
                <a:gd name="connsiteX47" fmla="*/ 2274 w 10747"/>
                <a:gd name="connsiteY47" fmla="*/ 10078 h 10434"/>
                <a:gd name="connsiteX48" fmla="*/ 2226 w 10747"/>
                <a:gd name="connsiteY48" fmla="*/ 10187 h 10434"/>
                <a:gd name="connsiteX49" fmla="*/ 2137 w 10747"/>
                <a:gd name="connsiteY49" fmla="*/ 10297 h 10434"/>
                <a:gd name="connsiteX50" fmla="*/ 2081 w 10747"/>
                <a:gd name="connsiteY50" fmla="*/ 10224 h 10434"/>
                <a:gd name="connsiteX51" fmla="*/ 1871 w 10747"/>
                <a:gd name="connsiteY51" fmla="*/ 10005 h 10434"/>
                <a:gd name="connsiteX52" fmla="*/ 1750 w 10747"/>
                <a:gd name="connsiteY52" fmla="*/ 10060 h 10434"/>
                <a:gd name="connsiteX53" fmla="*/ 1669 w 10747"/>
                <a:gd name="connsiteY53" fmla="*/ 10187 h 10434"/>
                <a:gd name="connsiteX54" fmla="*/ 1427 w 10747"/>
                <a:gd name="connsiteY54" fmla="*/ 10224 h 10434"/>
                <a:gd name="connsiteX55" fmla="*/ 1315 w 10747"/>
                <a:gd name="connsiteY55" fmla="*/ 10160 h 10434"/>
                <a:gd name="connsiteX56" fmla="*/ 1242 w 10747"/>
                <a:gd name="connsiteY56" fmla="*/ 10078 h 10434"/>
                <a:gd name="connsiteX57" fmla="*/ 1161 w 10747"/>
                <a:gd name="connsiteY57" fmla="*/ 9996 h 10434"/>
                <a:gd name="connsiteX58" fmla="*/ 968 w 10747"/>
                <a:gd name="connsiteY58" fmla="*/ 9977 h 10434"/>
                <a:gd name="connsiteX59" fmla="*/ 895 w 10747"/>
                <a:gd name="connsiteY59" fmla="*/ 9913 h 10434"/>
                <a:gd name="connsiteX60" fmla="*/ 847 w 10747"/>
                <a:gd name="connsiteY60" fmla="*/ 9804 h 10434"/>
                <a:gd name="connsiteX61" fmla="*/ 806 w 10747"/>
                <a:gd name="connsiteY61" fmla="*/ 9749 h 10434"/>
                <a:gd name="connsiteX62" fmla="*/ 774 w 10747"/>
                <a:gd name="connsiteY62" fmla="*/ 9667 h 10434"/>
                <a:gd name="connsiteX63" fmla="*/ 685 w 10747"/>
                <a:gd name="connsiteY63" fmla="*/ 9639 h 10434"/>
                <a:gd name="connsiteX64" fmla="*/ 589 w 10747"/>
                <a:gd name="connsiteY64" fmla="*/ 9639 h 10434"/>
                <a:gd name="connsiteX65" fmla="*/ 516 w 10747"/>
                <a:gd name="connsiteY65" fmla="*/ 9612 h 10434"/>
                <a:gd name="connsiteX66" fmla="*/ 444 w 10747"/>
                <a:gd name="connsiteY66" fmla="*/ 9566 h 10434"/>
                <a:gd name="connsiteX67" fmla="*/ 323 w 10747"/>
                <a:gd name="connsiteY67" fmla="*/ 9566 h 10434"/>
                <a:gd name="connsiteX68" fmla="*/ 202 w 10747"/>
                <a:gd name="connsiteY68" fmla="*/ 9566 h 10434"/>
                <a:gd name="connsiteX69" fmla="*/ 105 w 10747"/>
                <a:gd name="connsiteY69" fmla="*/ 9512 h 10434"/>
                <a:gd name="connsiteX70" fmla="*/ 0 w 10747"/>
                <a:gd name="connsiteY70" fmla="*/ 9457 h 10434"/>
                <a:gd name="connsiteX71" fmla="*/ 32 w 10747"/>
                <a:gd name="connsiteY71" fmla="*/ 9366 h 10434"/>
                <a:gd name="connsiteX72" fmla="*/ 48 w 10747"/>
                <a:gd name="connsiteY72" fmla="*/ 9229 h 10434"/>
                <a:gd name="connsiteX73" fmla="*/ 56 w 10747"/>
                <a:gd name="connsiteY73" fmla="*/ 9119 h 10434"/>
                <a:gd name="connsiteX74" fmla="*/ 105 w 10747"/>
                <a:gd name="connsiteY74" fmla="*/ 8964 h 10434"/>
                <a:gd name="connsiteX75" fmla="*/ 105 w 10747"/>
                <a:gd name="connsiteY75" fmla="*/ 8872 h 10434"/>
                <a:gd name="connsiteX76" fmla="*/ 105 w 10747"/>
                <a:gd name="connsiteY76" fmla="*/ 8763 h 10434"/>
                <a:gd name="connsiteX77" fmla="*/ 202 w 10747"/>
                <a:gd name="connsiteY77" fmla="*/ 8662 h 10434"/>
                <a:gd name="connsiteX78" fmla="*/ 298 w 10747"/>
                <a:gd name="connsiteY78" fmla="*/ 8580 h 10434"/>
                <a:gd name="connsiteX79" fmla="*/ 315 w 10747"/>
                <a:gd name="connsiteY79" fmla="*/ 8516 h 10434"/>
                <a:gd name="connsiteX80" fmla="*/ 339 w 10747"/>
                <a:gd name="connsiteY80" fmla="*/ 8443 h 10434"/>
                <a:gd name="connsiteX81" fmla="*/ 323 w 10747"/>
                <a:gd name="connsiteY81" fmla="*/ 8361 h 10434"/>
                <a:gd name="connsiteX82" fmla="*/ 363 w 10747"/>
                <a:gd name="connsiteY82" fmla="*/ 8224 h 10434"/>
                <a:gd name="connsiteX83" fmla="*/ 435 w 10747"/>
                <a:gd name="connsiteY83" fmla="*/ 8105 h 10434"/>
                <a:gd name="connsiteX84" fmla="*/ 508 w 10747"/>
                <a:gd name="connsiteY84" fmla="*/ 7968 h 10434"/>
                <a:gd name="connsiteX85" fmla="*/ 492 w 10747"/>
                <a:gd name="connsiteY85" fmla="*/ 7840 h 10434"/>
                <a:gd name="connsiteX86" fmla="*/ 653 w 10747"/>
                <a:gd name="connsiteY86" fmla="*/ 7804 h 10434"/>
                <a:gd name="connsiteX87" fmla="*/ 806 w 10747"/>
                <a:gd name="connsiteY87" fmla="*/ 7694 h 10434"/>
                <a:gd name="connsiteX88" fmla="*/ 774 w 10747"/>
                <a:gd name="connsiteY88" fmla="*/ 7356 h 10434"/>
                <a:gd name="connsiteX89" fmla="*/ 895 w 10747"/>
                <a:gd name="connsiteY89" fmla="*/ 7256 h 10434"/>
                <a:gd name="connsiteX90" fmla="*/ 919 w 10747"/>
                <a:gd name="connsiteY90" fmla="*/ 6845 h 10434"/>
                <a:gd name="connsiteX91" fmla="*/ 823 w 10747"/>
                <a:gd name="connsiteY91" fmla="*/ 6808 h 10434"/>
                <a:gd name="connsiteX92" fmla="*/ 734 w 10747"/>
                <a:gd name="connsiteY92" fmla="*/ 6735 h 10434"/>
                <a:gd name="connsiteX93" fmla="*/ 685 w 10747"/>
                <a:gd name="connsiteY93" fmla="*/ 6589 h 10434"/>
                <a:gd name="connsiteX94" fmla="*/ 565 w 10747"/>
                <a:gd name="connsiteY94" fmla="*/ 6471 h 10434"/>
                <a:gd name="connsiteX95" fmla="*/ 492 w 10747"/>
                <a:gd name="connsiteY95" fmla="*/ 6416 h 10434"/>
                <a:gd name="connsiteX96" fmla="*/ 435 w 10747"/>
                <a:gd name="connsiteY96" fmla="*/ 6215 h 10434"/>
                <a:gd name="connsiteX97" fmla="*/ 435 w 10747"/>
                <a:gd name="connsiteY97" fmla="*/ 6114 h 10434"/>
                <a:gd name="connsiteX98" fmla="*/ 444 w 10747"/>
                <a:gd name="connsiteY98" fmla="*/ 5941 h 10434"/>
                <a:gd name="connsiteX99" fmla="*/ 435 w 10747"/>
                <a:gd name="connsiteY99" fmla="*/ 5786 h 10434"/>
                <a:gd name="connsiteX100" fmla="*/ 395 w 10747"/>
                <a:gd name="connsiteY100" fmla="*/ 5749 h 10434"/>
                <a:gd name="connsiteX101" fmla="*/ 395 w 10747"/>
                <a:gd name="connsiteY101" fmla="*/ 5667 h 10434"/>
                <a:gd name="connsiteX102" fmla="*/ 411 w 10747"/>
                <a:gd name="connsiteY102" fmla="*/ 5566 h 10434"/>
                <a:gd name="connsiteX103" fmla="*/ 363 w 10747"/>
                <a:gd name="connsiteY103" fmla="*/ 5502 h 10434"/>
                <a:gd name="connsiteX104" fmla="*/ 250 w 10747"/>
                <a:gd name="connsiteY104" fmla="*/ 5338 h 10434"/>
                <a:gd name="connsiteX105" fmla="*/ 339 w 10747"/>
                <a:gd name="connsiteY105" fmla="*/ 5420 h 10434"/>
                <a:gd name="connsiteX106" fmla="*/ 121 w 10747"/>
                <a:gd name="connsiteY106" fmla="*/ 5210 h 10434"/>
                <a:gd name="connsiteX107" fmla="*/ 73 w 10747"/>
                <a:gd name="connsiteY107" fmla="*/ 5046 h 10434"/>
                <a:gd name="connsiteX108" fmla="*/ 177 w 10747"/>
                <a:gd name="connsiteY108" fmla="*/ 5037 h 10434"/>
                <a:gd name="connsiteX109" fmla="*/ 274 w 10747"/>
                <a:gd name="connsiteY109" fmla="*/ 5037 h 10434"/>
                <a:gd name="connsiteX110" fmla="*/ 419 w 10747"/>
                <a:gd name="connsiteY110" fmla="*/ 5009 h 10434"/>
                <a:gd name="connsiteX111" fmla="*/ 629 w 10747"/>
                <a:gd name="connsiteY111" fmla="*/ 5009 h 10434"/>
                <a:gd name="connsiteX112" fmla="*/ 750 w 10747"/>
                <a:gd name="connsiteY112" fmla="*/ 4900 h 10434"/>
                <a:gd name="connsiteX113" fmla="*/ 895 w 10747"/>
                <a:gd name="connsiteY113" fmla="*/ 4872 h 10434"/>
                <a:gd name="connsiteX114" fmla="*/ 879 w 10747"/>
                <a:gd name="connsiteY114" fmla="*/ 4681 h 10434"/>
                <a:gd name="connsiteX115" fmla="*/ 1048 w 10747"/>
                <a:gd name="connsiteY115" fmla="*/ 4681 h 10434"/>
                <a:gd name="connsiteX116" fmla="*/ 1306 w 10747"/>
                <a:gd name="connsiteY116" fmla="*/ 4525 h 10434"/>
                <a:gd name="connsiteX117" fmla="*/ 1460 w 10747"/>
                <a:gd name="connsiteY117" fmla="*/ 4516 h 10434"/>
                <a:gd name="connsiteX118" fmla="*/ 1573 w 10747"/>
                <a:gd name="connsiteY118" fmla="*/ 4571 h 10434"/>
                <a:gd name="connsiteX119" fmla="*/ 1766 w 10747"/>
                <a:gd name="connsiteY119" fmla="*/ 4571 h 10434"/>
                <a:gd name="connsiteX120" fmla="*/ 1871 w 10747"/>
                <a:gd name="connsiteY120" fmla="*/ 4626 h 10434"/>
                <a:gd name="connsiteX121" fmla="*/ 2056 w 10747"/>
                <a:gd name="connsiteY121" fmla="*/ 4653 h 10434"/>
                <a:gd name="connsiteX122" fmla="*/ 2137 w 10747"/>
                <a:gd name="connsiteY122" fmla="*/ 4516 h 10434"/>
                <a:gd name="connsiteX123" fmla="*/ 2258 w 10747"/>
                <a:gd name="connsiteY123" fmla="*/ 4544 h 10434"/>
                <a:gd name="connsiteX124" fmla="*/ 2371 w 10747"/>
                <a:gd name="connsiteY124" fmla="*/ 4434 h 10434"/>
                <a:gd name="connsiteX125" fmla="*/ 2589 w 10747"/>
                <a:gd name="connsiteY125" fmla="*/ 4361 h 10434"/>
                <a:gd name="connsiteX126" fmla="*/ 2782 w 10747"/>
                <a:gd name="connsiteY126" fmla="*/ 4215 h 10434"/>
                <a:gd name="connsiteX127" fmla="*/ 2855 w 10747"/>
                <a:gd name="connsiteY127" fmla="*/ 4142 h 10434"/>
                <a:gd name="connsiteX128" fmla="*/ 2863 w 10747"/>
                <a:gd name="connsiteY128" fmla="*/ 4023 h 10434"/>
                <a:gd name="connsiteX129" fmla="*/ 2960 w 10747"/>
                <a:gd name="connsiteY129" fmla="*/ 3923 h 10434"/>
                <a:gd name="connsiteX130" fmla="*/ 2984 w 10747"/>
                <a:gd name="connsiteY130" fmla="*/ 3804 h 10434"/>
                <a:gd name="connsiteX131" fmla="*/ 3000 w 10747"/>
                <a:gd name="connsiteY131" fmla="*/ 3649 h 10434"/>
                <a:gd name="connsiteX132" fmla="*/ 3073 w 10747"/>
                <a:gd name="connsiteY132" fmla="*/ 3502 h 10434"/>
                <a:gd name="connsiteX133" fmla="*/ 3105 w 10747"/>
                <a:gd name="connsiteY133" fmla="*/ 3366 h 10434"/>
                <a:gd name="connsiteX134" fmla="*/ 3153 w 10747"/>
                <a:gd name="connsiteY134" fmla="*/ 3256 h 10434"/>
                <a:gd name="connsiteX135" fmla="*/ 3177 w 10747"/>
                <a:gd name="connsiteY135" fmla="*/ 3128 h 10434"/>
                <a:gd name="connsiteX136" fmla="*/ 3290 w 10747"/>
                <a:gd name="connsiteY136" fmla="*/ 3064 h 10434"/>
                <a:gd name="connsiteX137" fmla="*/ 3363 w 10747"/>
                <a:gd name="connsiteY137" fmla="*/ 2927 h 10434"/>
                <a:gd name="connsiteX138" fmla="*/ 3339 w 10747"/>
                <a:gd name="connsiteY138" fmla="*/ 2818 h 10434"/>
                <a:gd name="connsiteX139" fmla="*/ 3290 w 10747"/>
                <a:gd name="connsiteY139" fmla="*/ 2681 h 10434"/>
                <a:gd name="connsiteX140" fmla="*/ 3250 w 10747"/>
                <a:gd name="connsiteY140" fmla="*/ 2544 h 10434"/>
                <a:gd name="connsiteX141" fmla="*/ 3290 w 10747"/>
                <a:gd name="connsiteY141" fmla="*/ 2379 h 10434"/>
                <a:gd name="connsiteX142" fmla="*/ 3371 w 10747"/>
                <a:gd name="connsiteY142" fmla="*/ 2352 h 10434"/>
                <a:gd name="connsiteX143" fmla="*/ 3516 w 10747"/>
                <a:gd name="connsiteY143" fmla="*/ 2197 h 10434"/>
                <a:gd name="connsiteX144" fmla="*/ 3661 w 10747"/>
                <a:gd name="connsiteY144" fmla="*/ 2215 h 10434"/>
                <a:gd name="connsiteX145" fmla="*/ 3806 w 10747"/>
                <a:gd name="connsiteY145" fmla="*/ 2114 h 10434"/>
                <a:gd name="connsiteX146" fmla="*/ 3831 w 10747"/>
                <a:gd name="connsiteY146" fmla="*/ 1950 h 10434"/>
                <a:gd name="connsiteX147" fmla="*/ 3976 w 10747"/>
                <a:gd name="connsiteY147" fmla="*/ 1868 h 10434"/>
                <a:gd name="connsiteX148" fmla="*/ 4040 w 10747"/>
                <a:gd name="connsiteY148" fmla="*/ 1749 h 10434"/>
                <a:gd name="connsiteX149" fmla="*/ 4121 w 10747"/>
                <a:gd name="connsiteY149" fmla="*/ 1676 h 10434"/>
                <a:gd name="connsiteX150" fmla="*/ 4121 w 10747"/>
                <a:gd name="connsiteY150" fmla="*/ 1292 h 10434"/>
                <a:gd name="connsiteX151" fmla="*/ 4169 w 10747"/>
                <a:gd name="connsiteY151" fmla="*/ 1128 h 10434"/>
                <a:gd name="connsiteX152" fmla="*/ 4194 w 10747"/>
                <a:gd name="connsiteY152" fmla="*/ 991 h 10434"/>
                <a:gd name="connsiteX153" fmla="*/ 4242 w 10747"/>
                <a:gd name="connsiteY153" fmla="*/ 827 h 10434"/>
                <a:gd name="connsiteX154" fmla="*/ 4290 w 10747"/>
                <a:gd name="connsiteY154" fmla="*/ 763 h 10434"/>
                <a:gd name="connsiteX155" fmla="*/ 4355 w 10747"/>
                <a:gd name="connsiteY155" fmla="*/ 708 h 10434"/>
                <a:gd name="connsiteX156" fmla="*/ 4387 w 10747"/>
                <a:gd name="connsiteY156" fmla="*/ 443 h 10434"/>
                <a:gd name="connsiteX157" fmla="*/ 4645 w 10747"/>
                <a:gd name="connsiteY157" fmla="*/ 434 h 10434"/>
                <a:gd name="connsiteX158" fmla="*/ 4742 w 10747"/>
                <a:gd name="connsiteY158" fmla="*/ 635 h 10434"/>
                <a:gd name="connsiteX159" fmla="*/ 4839 w 10747"/>
                <a:gd name="connsiteY159" fmla="*/ 717 h 10434"/>
                <a:gd name="connsiteX160" fmla="*/ 4960 w 10747"/>
                <a:gd name="connsiteY160" fmla="*/ 799 h 10434"/>
                <a:gd name="connsiteX161" fmla="*/ 5081 w 10747"/>
                <a:gd name="connsiteY161" fmla="*/ 818 h 10434"/>
                <a:gd name="connsiteX162" fmla="*/ 5202 w 10747"/>
                <a:gd name="connsiteY162" fmla="*/ 799 h 10434"/>
                <a:gd name="connsiteX163" fmla="*/ 5274 w 10747"/>
                <a:gd name="connsiteY163" fmla="*/ 964 h 10434"/>
                <a:gd name="connsiteX164" fmla="*/ 5403 w 10747"/>
                <a:gd name="connsiteY164" fmla="*/ 909 h 10434"/>
                <a:gd name="connsiteX165" fmla="*/ 5500 w 10747"/>
                <a:gd name="connsiteY165" fmla="*/ 909 h 10434"/>
                <a:gd name="connsiteX166" fmla="*/ 5597 w 10747"/>
                <a:gd name="connsiteY166" fmla="*/ 818 h 10434"/>
                <a:gd name="connsiteX167" fmla="*/ 5734 w 10747"/>
                <a:gd name="connsiteY167" fmla="*/ 790 h 10434"/>
                <a:gd name="connsiteX168" fmla="*/ 5831 w 10747"/>
                <a:gd name="connsiteY168" fmla="*/ 772 h 10434"/>
                <a:gd name="connsiteX169" fmla="*/ 5911 w 10747"/>
                <a:gd name="connsiteY169" fmla="*/ 735 h 10434"/>
                <a:gd name="connsiteX170" fmla="*/ 6024 w 10747"/>
                <a:gd name="connsiteY170" fmla="*/ 745 h 10434"/>
                <a:gd name="connsiteX171" fmla="*/ 6145 w 10747"/>
                <a:gd name="connsiteY171" fmla="*/ 745 h 10434"/>
                <a:gd name="connsiteX172" fmla="*/ 6226 w 10747"/>
                <a:gd name="connsiteY172" fmla="*/ 854 h 10434"/>
                <a:gd name="connsiteX173" fmla="*/ 6250 w 10747"/>
                <a:gd name="connsiteY173" fmla="*/ 991 h 10434"/>
                <a:gd name="connsiteX174" fmla="*/ 6363 w 10747"/>
                <a:gd name="connsiteY174" fmla="*/ 900 h 10434"/>
                <a:gd name="connsiteX175" fmla="*/ 6444 w 10747"/>
                <a:gd name="connsiteY175" fmla="*/ 745 h 10434"/>
                <a:gd name="connsiteX176" fmla="*/ 6532 w 10747"/>
                <a:gd name="connsiteY176" fmla="*/ 790 h 10434"/>
                <a:gd name="connsiteX177" fmla="*/ 6581 w 10747"/>
                <a:gd name="connsiteY177" fmla="*/ 872 h 10434"/>
                <a:gd name="connsiteX178" fmla="*/ 6653 w 10747"/>
                <a:gd name="connsiteY178" fmla="*/ 927 h 10434"/>
                <a:gd name="connsiteX179" fmla="*/ 6750 w 10747"/>
                <a:gd name="connsiteY179" fmla="*/ 1064 h 10434"/>
                <a:gd name="connsiteX180" fmla="*/ 6758 w 10747"/>
                <a:gd name="connsiteY180" fmla="*/ 1229 h 10434"/>
                <a:gd name="connsiteX181" fmla="*/ 6855 w 10747"/>
                <a:gd name="connsiteY181" fmla="*/ 1238 h 10434"/>
                <a:gd name="connsiteX182" fmla="*/ 6976 w 10747"/>
                <a:gd name="connsiteY182" fmla="*/ 1338 h 10434"/>
                <a:gd name="connsiteX183" fmla="*/ 6944 w 10747"/>
                <a:gd name="connsiteY183" fmla="*/ 1475 h 10434"/>
                <a:gd name="connsiteX184" fmla="*/ 6976 w 10747"/>
                <a:gd name="connsiteY184" fmla="*/ 1649 h 10434"/>
                <a:gd name="connsiteX185" fmla="*/ 6952 w 10747"/>
                <a:gd name="connsiteY185" fmla="*/ 1731 h 10434"/>
                <a:gd name="connsiteX186" fmla="*/ 7089 w 10747"/>
                <a:gd name="connsiteY186" fmla="*/ 1950 h 10434"/>
                <a:gd name="connsiteX187" fmla="*/ 7161 w 10747"/>
                <a:gd name="connsiteY187" fmla="*/ 1996 h 10434"/>
                <a:gd name="connsiteX188" fmla="*/ 7234 w 10747"/>
                <a:gd name="connsiteY188" fmla="*/ 2105 h 10434"/>
                <a:gd name="connsiteX189" fmla="*/ 7363 w 10747"/>
                <a:gd name="connsiteY189" fmla="*/ 2087 h 10434"/>
                <a:gd name="connsiteX190" fmla="*/ 7460 w 10747"/>
                <a:gd name="connsiteY190" fmla="*/ 2005 h 10434"/>
                <a:gd name="connsiteX191" fmla="*/ 7573 w 10747"/>
                <a:gd name="connsiteY191" fmla="*/ 2005 h 10434"/>
                <a:gd name="connsiteX192" fmla="*/ 7653 w 10747"/>
                <a:gd name="connsiteY192" fmla="*/ 2060 h 10434"/>
                <a:gd name="connsiteX193" fmla="*/ 7863 w 10747"/>
                <a:gd name="connsiteY193" fmla="*/ 2032 h 10434"/>
                <a:gd name="connsiteX194" fmla="*/ 7960 w 10747"/>
                <a:gd name="connsiteY194" fmla="*/ 1941 h 10434"/>
                <a:gd name="connsiteX195" fmla="*/ 8016 w 10747"/>
                <a:gd name="connsiteY195" fmla="*/ 1813 h 10434"/>
                <a:gd name="connsiteX196" fmla="*/ 8056 w 10747"/>
                <a:gd name="connsiteY196" fmla="*/ 1694 h 10434"/>
                <a:gd name="connsiteX197" fmla="*/ 8056 w 10747"/>
                <a:gd name="connsiteY197" fmla="*/ 1557 h 10434"/>
                <a:gd name="connsiteX198" fmla="*/ 8177 w 10747"/>
                <a:gd name="connsiteY198" fmla="*/ 1347 h 10434"/>
                <a:gd name="connsiteX199" fmla="*/ 8306 w 10747"/>
                <a:gd name="connsiteY199" fmla="*/ 1302 h 10434"/>
                <a:gd name="connsiteX200" fmla="*/ 8347 w 10747"/>
                <a:gd name="connsiteY200" fmla="*/ 1238 h 10434"/>
                <a:gd name="connsiteX201" fmla="*/ 8403 w 10747"/>
                <a:gd name="connsiteY201" fmla="*/ 1238 h 10434"/>
                <a:gd name="connsiteX202" fmla="*/ 8476 w 10747"/>
                <a:gd name="connsiteY202" fmla="*/ 1256 h 10434"/>
                <a:gd name="connsiteX203" fmla="*/ 8516 w 10747"/>
                <a:gd name="connsiteY203" fmla="*/ 1128 h 10434"/>
                <a:gd name="connsiteX204" fmla="*/ 8597 w 10747"/>
                <a:gd name="connsiteY204" fmla="*/ 1037 h 10434"/>
                <a:gd name="connsiteX205" fmla="*/ 8621 w 10747"/>
                <a:gd name="connsiteY205" fmla="*/ 900 h 10434"/>
                <a:gd name="connsiteX206" fmla="*/ 8831 w 10747"/>
                <a:gd name="connsiteY206" fmla="*/ 845 h 10434"/>
                <a:gd name="connsiteX207" fmla="*/ 9032 w 10747"/>
                <a:gd name="connsiteY207" fmla="*/ 597 h 10434"/>
                <a:gd name="connsiteX208" fmla="*/ 9200 w 10747"/>
                <a:gd name="connsiteY208" fmla="*/ 585 h 10434"/>
                <a:gd name="connsiteX209" fmla="*/ 9329 w 10747"/>
                <a:gd name="connsiteY209" fmla="*/ 415 h 10434"/>
                <a:gd name="connsiteX210" fmla="*/ 9143 w 10747"/>
                <a:gd name="connsiteY210" fmla="*/ 360 h 10434"/>
                <a:gd name="connsiteX211" fmla="*/ 9172 w 10747"/>
                <a:gd name="connsiteY211" fmla="*/ 215 h 10434"/>
                <a:gd name="connsiteX212" fmla="*/ 9237 w 10747"/>
                <a:gd name="connsiteY212" fmla="*/ 71 h 10434"/>
                <a:gd name="connsiteX213" fmla="*/ 9383 w 10747"/>
                <a:gd name="connsiteY213" fmla="*/ 143 h 10434"/>
                <a:gd name="connsiteX214" fmla="*/ 9460 w 10747"/>
                <a:gd name="connsiteY214" fmla="*/ 43 h 10434"/>
                <a:gd name="connsiteX215" fmla="*/ 9572 w 10747"/>
                <a:gd name="connsiteY215" fmla="*/ 5 h 10434"/>
                <a:gd name="connsiteX216" fmla="*/ 9699 w 10747"/>
                <a:gd name="connsiteY216" fmla="*/ 231 h 10434"/>
                <a:gd name="connsiteX217" fmla="*/ 9870 w 10747"/>
                <a:gd name="connsiteY217" fmla="*/ 40 h 10434"/>
                <a:gd name="connsiteX218" fmla="*/ 9985 w 10747"/>
                <a:gd name="connsiteY218" fmla="*/ 65 h 10434"/>
                <a:gd name="connsiteX219" fmla="*/ 9097 w 10747"/>
                <a:gd name="connsiteY219" fmla="*/ 2242 h 10434"/>
                <a:gd name="connsiteX220" fmla="*/ 10747 w 10747"/>
                <a:gd name="connsiteY220" fmla="*/ 1403 h 10434"/>
                <a:gd name="connsiteX221" fmla="*/ 9105 w 10747"/>
                <a:gd name="connsiteY221" fmla="*/ 2434 h 10434"/>
                <a:gd name="connsiteX222" fmla="*/ 9129 w 10747"/>
                <a:gd name="connsiteY222" fmla="*/ 2525 h 10434"/>
                <a:gd name="connsiteX223" fmla="*/ 9242 w 10747"/>
                <a:gd name="connsiteY223" fmla="*/ 2580 h 10434"/>
                <a:gd name="connsiteX224" fmla="*/ 9202 w 10747"/>
                <a:gd name="connsiteY224" fmla="*/ 2681 h 10434"/>
                <a:gd name="connsiteX225" fmla="*/ 9266 w 10747"/>
                <a:gd name="connsiteY225" fmla="*/ 2790 h 10434"/>
                <a:gd name="connsiteX226" fmla="*/ 9266 w 10747"/>
                <a:gd name="connsiteY226" fmla="*/ 2881 h 10434"/>
                <a:gd name="connsiteX227" fmla="*/ 9290 w 10747"/>
                <a:gd name="connsiteY227" fmla="*/ 2991 h 10434"/>
                <a:gd name="connsiteX228" fmla="*/ 9363 w 10747"/>
                <a:gd name="connsiteY228" fmla="*/ 3064 h 10434"/>
                <a:gd name="connsiteX229" fmla="*/ 9363 w 10747"/>
                <a:gd name="connsiteY229" fmla="*/ 3073 h 10434"/>
                <a:gd name="connsiteX230" fmla="*/ 9347 w 10747"/>
                <a:gd name="connsiteY230" fmla="*/ 3201 h 10434"/>
                <a:gd name="connsiteX231" fmla="*/ 9347 w 10747"/>
                <a:gd name="connsiteY231" fmla="*/ 3320 h 10434"/>
                <a:gd name="connsiteX232" fmla="*/ 9411 w 10747"/>
                <a:gd name="connsiteY232" fmla="*/ 3530 h 10434"/>
                <a:gd name="connsiteX233" fmla="*/ 9710 w 10747"/>
                <a:gd name="connsiteY233" fmla="*/ 3557 h 10434"/>
                <a:gd name="connsiteX234" fmla="*/ 9782 w 10747"/>
                <a:gd name="connsiteY234" fmla="*/ 3758 h 10434"/>
                <a:gd name="connsiteX235" fmla="*/ 9782 w 10747"/>
                <a:gd name="connsiteY235" fmla="*/ 3950 h 10434"/>
                <a:gd name="connsiteX236" fmla="*/ 9806 w 10747"/>
                <a:gd name="connsiteY236" fmla="*/ 4142 h 10434"/>
                <a:gd name="connsiteX237" fmla="*/ 9927 w 10747"/>
                <a:gd name="connsiteY237" fmla="*/ 4251 h 10434"/>
                <a:gd name="connsiteX238" fmla="*/ 9968 w 10747"/>
                <a:gd name="connsiteY238" fmla="*/ 4525 h 10434"/>
                <a:gd name="connsiteX239" fmla="*/ 10000 w 10747"/>
                <a:gd name="connsiteY239" fmla="*/ 4708 h 10434"/>
                <a:gd name="connsiteX240" fmla="*/ 9927 w 10747"/>
                <a:gd name="connsiteY240" fmla="*/ 4900 h 10434"/>
                <a:gd name="connsiteX241" fmla="*/ 9992 w 10747"/>
                <a:gd name="connsiteY241" fmla="*/ 4964 h 10434"/>
                <a:gd name="connsiteX242" fmla="*/ 9798 w 10747"/>
                <a:gd name="connsiteY242" fmla="*/ 5037 h 10434"/>
                <a:gd name="connsiteX243" fmla="*/ 9677 w 10747"/>
                <a:gd name="connsiteY243" fmla="*/ 5219 h 10434"/>
                <a:gd name="connsiteX244" fmla="*/ 9629 w 10747"/>
                <a:gd name="connsiteY244" fmla="*/ 5329 h 10434"/>
                <a:gd name="connsiteX245" fmla="*/ 9532 w 10747"/>
                <a:gd name="connsiteY245" fmla="*/ 5493 h 10434"/>
                <a:gd name="connsiteX246" fmla="*/ 9419 w 10747"/>
                <a:gd name="connsiteY246" fmla="*/ 5475 h 10434"/>
                <a:gd name="connsiteX247" fmla="*/ 9274 w 10747"/>
                <a:gd name="connsiteY247" fmla="*/ 5585 h 10434"/>
                <a:gd name="connsiteX248" fmla="*/ 9266 w 10747"/>
                <a:gd name="connsiteY248" fmla="*/ 5694 h 10434"/>
                <a:gd name="connsiteX249" fmla="*/ 9145 w 10747"/>
                <a:gd name="connsiteY249" fmla="*/ 5749 h 10434"/>
                <a:gd name="connsiteX250" fmla="*/ 9024 w 10747"/>
                <a:gd name="connsiteY250" fmla="*/ 5767 h 10434"/>
                <a:gd name="connsiteX251" fmla="*/ 8960 w 10747"/>
                <a:gd name="connsiteY251" fmla="*/ 5822 h 10434"/>
                <a:gd name="connsiteX252" fmla="*/ 8831 w 10747"/>
                <a:gd name="connsiteY252" fmla="*/ 5831 h 10434"/>
                <a:gd name="connsiteX253" fmla="*/ 8718 w 10747"/>
                <a:gd name="connsiteY253" fmla="*/ 5804 h 10434"/>
                <a:gd name="connsiteX254" fmla="*/ 8597 w 10747"/>
                <a:gd name="connsiteY254" fmla="*/ 5822 h 10434"/>
                <a:gd name="connsiteX255" fmla="*/ 8548 w 10747"/>
                <a:gd name="connsiteY255" fmla="*/ 5904 h 10434"/>
                <a:gd name="connsiteX256" fmla="*/ 8468 w 10747"/>
                <a:gd name="connsiteY256" fmla="*/ 5968 h 10434"/>
                <a:gd name="connsiteX257" fmla="*/ 8468 w 10747"/>
                <a:gd name="connsiteY257" fmla="*/ 6133 h 10434"/>
                <a:gd name="connsiteX258" fmla="*/ 8476 w 10747"/>
                <a:gd name="connsiteY258" fmla="*/ 6215 h 10434"/>
                <a:gd name="connsiteX259" fmla="*/ 8492 w 10747"/>
                <a:gd name="connsiteY259" fmla="*/ 6324 h 10434"/>
                <a:gd name="connsiteX260" fmla="*/ 8427 w 10747"/>
                <a:gd name="connsiteY260" fmla="*/ 6397 h 10434"/>
                <a:gd name="connsiteX261" fmla="*/ 8395 w 10747"/>
                <a:gd name="connsiteY261" fmla="*/ 6461 h 10434"/>
                <a:gd name="connsiteX262" fmla="*/ 8355 w 10747"/>
                <a:gd name="connsiteY262" fmla="*/ 6516 h 10434"/>
                <a:gd name="connsiteX263" fmla="*/ 8258 w 10747"/>
                <a:gd name="connsiteY263" fmla="*/ 6571 h 10434"/>
                <a:gd name="connsiteX264" fmla="*/ 8185 w 10747"/>
                <a:gd name="connsiteY264" fmla="*/ 6644 h 10434"/>
                <a:gd name="connsiteX265" fmla="*/ 8137 w 10747"/>
                <a:gd name="connsiteY265" fmla="*/ 6681 h 10434"/>
                <a:gd name="connsiteX266" fmla="*/ 8040 w 10747"/>
                <a:gd name="connsiteY266" fmla="*/ 6735 h 10434"/>
                <a:gd name="connsiteX267" fmla="*/ 8032 w 10747"/>
                <a:gd name="connsiteY267" fmla="*/ 6863 h 10434"/>
                <a:gd name="connsiteX268" fmla="*/ 8056 w 10747"/>
                <a:gd name="connsiteY268" fmla="*/ 6945 h 10434"/>
                <a:gd name="connsiteX269" fmla="*/ 8032 w 10747"/>
                <a:gd name="connsiteY269" fmla="*/ 7064 h 10434"/>
                <a:gd name="connsiteX270" fmla="*/ 7911 w 10747"/>
                <a:gd name="connsiteY270" fmla="*/ 7092 h 10434"/>
                <a:gd name="connsiteX271" fmla="*/ 7774 w 10747"/>
                <a:gd name="connsiteY271" fmla="*/ 7146 h 10434"/>
                <a:gd name="connsiteX272" fmla="*/ 7532 w 10747"/>
                <a:gd name="connsiteY272" fmla="*/ 7174 h 10434"/>
                <a:gd name="connsiteX273" fmla="*/ 7476 w 10747"/>
                <a:gd name="connsiteY273" fmla="*/ 7247 h 10434"/>
                <a:gd name="connsiteX274" fmla="*/ 7363 w 10747"/>
                <a:gd name="connsiteY274" fmla="*/ 7256 h 10434"/>
                <a:gd name="connsiteX275" fmla="*/ 7234 w 10747"/>
                <a:gd name="connsiteY275" fmla="*/ 7274 h 10434"/>
                <a:gd name="connsiteX276" fmla="*/ 7048 w 10747"/>
                <a:gd name="connsiteY276" fmla="*/ 7329 h 10434"/>
                <a:gd name="connsiteX277" fmla="*/ 6903 w 10747"/>
                <a:gd name="connsiteY277" fmla="*/ 7311 h 10434"/>
                <a:gd name="connsiteX278" fmla="*/ 6758 w 10747"/>
                <a:gd name="connsiteY278" fmla="*/ 7338 h 10434"/>
                <a:gd name="connsiteX279" fmla="*/ 6581 w 10747"/>
                <a:gd name="connsiteY279" fmla="*/ 7311 h 10434"/>
                <a:gd name="connsiteX280" fmla="*/ 6508 w 10747"/>
                <a:gd name="connsiteY280" fmla="*/ 7219 h 10434"/>
                <a:gd name="connsiteX281" fmla="*/ 6363 w 10747"/>
                <a:gd name="connsiteY281" fmla="*/ 7201 h 10434"/>
                <a:gd name="connsiteX282" fmla="*/ 6274 w 10747"/>
                <a:gd name="connsiteY282" fmla="*/ 7283 h 10434"/>
                <a:gd name="connsiteX283" fmla="*/ 6202 w 10747"/>
                <a:gd name="connsiteY283" fmla="*/ 7393 h 10434"/>
                <a:gd name="connsiteX284" fmla="*/ 6250 w 10747"/>
                <a:gd name="connsiteY284" fmla="*/ 7521 h 10434"/>
                <a:gd name="connsiteX285" fmla="*/ 6315 w 10747"/>
                <a:gd name="connsiteY285" fmla="*/ 7548 h 10434"/>
                <a:gd name="connsiteX286" fmla="*/ 6347 w 10747"/>
                <a:gd name="connsiteY286" fmla="*/ 7612 h 10434"/>
                <a:gd name="connsiteX287" fmla="*/ 6387 w 10747"/>
                <a:gd name="connsiteY287" fmla="*/ 7722 h 10434"/>
                <a:gd name="connsiteX288" fmla="*/ 6347 w 10747"/>
                <a:gd name="connsiteY288" fmla="*/ 7831 h 10434"/>
                <a:gd name="connsiteX289" fmla="*/ 6363 w 10747"/>
                <a:gd name="connsiteY289" fmla="*/ 7959 h 10434"/>
                <a:gd name="connsiteX290" fmla="*/ 6363 w 10747"/>
                <a:gd name="connsiteY290" fmla="*/ 8096 h 10434"/>
                <a:gd name="connsiteX291" fmla="*/ 6387 w 10747"/>
                <a:gd name="connsiteY291" fmla="*/ 8233 h 10434"/>
                <a:gd name="connsiteX292" fmla="*/ 6460 w 10747"/>
                <a:gd name="connsiteY292" fmla="*/ 8343 h 10434"/>
                <a:gd name="connsiteX293" fmla="*/ 6508 w 10747"/>
                <a:gd name="connsiteY293" fmla="*/ 8452 h 10434"/>
                <a:gd name="connsiteX294" fmla="*/ 6516 w 10747"/>
                <a:gd name="connsiteY294" fmla="*/ 8598 h 10434"/>
                <a:gd name="connsiteX295" fmla="*/ 6508 w 10747"/>
                <a:gd name="connsiteY295" fmla="*/ 8754 h 10434"/>
                <a:gd name="connsiteX296" fmla="*/ 6508 w 10747"/>
                <a:gd name="connsiteY296" fmla="*/ 8900 h 10434"/>
                <a:gd name="connsiteX0" fmla="*/ 6508 w 10747"/>
                <a:gd name="connsiteY0" fmla="*/ 8900 h 10434"/>
                <a:gd name="connsiteX1" fmla="*/ 6726 w 10747"/>
                <a:gd name="connsiteY1" fmla="*/ 8973 h 10434"/>
                <a:gd name="connsiteX2" fmla="*/ 6798 w 10747"/>
                <a:gd name="connsiteY2" fmla="*/ 9110 h 10434"/>
                <a:gd name="connsiteX3" fmla="*/ 6968 w 10747"/>
                <a:gd name="connsiteY3" fmla="*/ 9201 h 10434"/>
                <a:gd name="connsiteX4" fmla="*/ 7048 w 10747"/>
                <a:gd name="connsiteY4" fmla="*/ 9283 h 10434"/>
                <a:gd name="connsiteX5" fmla="*/ 7073 w 10747"/>
                <a:gd name="connsiteY5" fmla="*/ 9366 h 10434"/>
                <a:gd name="connsiteX6" fmla="*/ 7169 w 10747"/>
                <a:gd name="connsiteY6" fmla="*/ 9502 h 10434"/>
                <a:gd name="connsiteX7" fmla="*/ 7097 w 10747"/>
                <a:gd name="connsiteY7" fmla="*/ 9630 h 10434"/>
                <a:gd name="connsiteX8" fmla="*/ 7016 w 10747"/>
                <a:gd name="connsiteY8" fmla="*/ 9776 h 10434"/>
                <a:gd name="connsiteX9" fmla="*/ 6903 w 10747"/>
                <a:gd name="connsiteY9" fmla="*/ 9913 h 10434"/>
                <a:gd name="connsiteX10" fmla="*/ 6806 w 10747"/>
                <a:gd name="connsiteY10" fmla="*/ 9904 h 10434"/>
                <a:gd name="connsiteX11" fmla="*/ 6677 w 10747"/>
                <a:gd name="connsiteY11" fmla="*/ 9941 h 10434"/>
                <a:gd name="connsiteX12" fmla="*/ 6540 w 10747"/>
                <a:gd name="connsiteY12" fmla="*/ 10023 h 10434"/>
                <a:gd name="connsiteX13" fmla="*/ 6419 w 10747"/>
                <a:gd name="connsiteY13" fmla="*/ 10069 h 10434"/>
                <a:gd name="connsiteX14" fmla="*/ 6347 w 10747"/>
                <a:gd name="connsiteY14" fmla="*/ 10041 h 10434"/>
                <a:gd name="connsiteX15" fmla="*/ 6194 w 10747"/>
                <a:gd name="connsiteY15" fmla="*/ 10050 h 10434"/>
                <a:gd name="connsiteX16" fmla="*/ 6097 w 10747"/>
                <a:gd name="connsiteY16" fmla="*/ 10069 h 10434"/>
                <a:gd name="connsiteX17" fmla="*/ 5879 w 10747"/>
                <a:gd name="connsiteY17" fmla="*/ 10160 h 10434"/>
                <a:gd name="connsiteX18" fmla="*/ 5782 w 10747"/>
                <a:gd name="connsiteY18" fmla="*/ 10169 h 10434"/>
                <a:gd name="connsiteX19" fmla="*/ 5661 w 10747"/>
                <a:gd name="connsiteY19" fmla="*/ 10270 h 10434"/>
                <a:gd name="connsiteX20" fmla="*/ 5573 w 10747"/>
                <a:gd name="connsiteY20" fmla="*/ 10270 h 10434"/>
                <a:gd name="connsiteX21" fmla="*/ 5516 w 10747"/>
                <a:gd name="connsiteY21" fmla="*/ 10352 h 10434"/>
                <a:gd name="connsiteX22" fmla="*/ 5395 w 10747"/>
                <a:gd name="connsiteY22" fmla="*/ 10407 h 10434"/>
                <a:gd name="connsiteX23" fmla="*/ 5274 w 10747"/>
                <a:gd name="connsiteY23" fmla="*/ 10434 h 10434"/>
                <a:gd name="connsiteX24" fmla="*/ 5202 w 10747"/>
                <a:gd name="connsiteY24" fmla="*/ 10334 h 10434"/>
                <a:gd name="connsiteX25" fmla="*/ 5202 w 10747"/>
                <a:gd name="connsiteY25" fmla="*/ 10078 h 10434"/>
                <a:gd name="connsiteX26" fmla="*/ 4968 w 10747"/>
                <a:gd name="connsiteY26" fmla="*/ 10060 h 10434"/>
                <a:gd name="connsiteX27" fmla="*/ 4871 w 10747"/>
                <a:gd name="connsiteY27" fmla="*/ 9996 h 10434"/>
                <a:gd name="connsiteX28" fmla="*/ 4750 w 10747"/>
                <a:gd name="connsiteY28" fmla="*/ 9868 h 10434"/>
                <a:gd name="connsiteX29" fmla="*/ 4629 w 10747"/>
                <a:gd name="connsiteY29" fmla="*/ 9840 h 10434"/>
                <a:gd name="connsiteX30" fmla="*/ 4500 w 10747"/>
                <a:gd name="connsiteY30" fmla="*/ 9840 h 10434"/>
                <a:gd name="connsiteX31" fmla="*/ 4339 w 10747"/>
                <a:gd name="connsiteY31" fmla="*/ 9749 h 10434"/>
                <a:gd name="connsiteX32" fmla="*/ 4024 w 10747"/>
                <a:gd name="connsiteY32" fmla="*/ 9758 h 10434"/>
                <a:gd name="connsiteX33" fmla="*/ 3831 w 10747"/>
                <a:gd name="connsiteY33" fmla="*/ 9667 h 10434"/>
                <a:gd name="connsiteX34" fmla="*/ 3613 w 10747"/>
                <a:gd name="connsiteY34" fmla="*/ 9676 h 10434"/>
                <a:gd name="connsiteX35" fmla="*/ 3516 w 10747"/>
                <a:gd name="connsiteY35" fmla="*/ 9612 h 10434"/>
                <a:gd name="connsiteX36" fmla="*/ 3395 w 10747"/>
                <a:gd name="connsiteY36" fmla="*/ 9621 h 10434"/>
                <a:gd name="connsiteX37" fmla="*/ 3242 w 10747"/>
                <a:gd name="connsiteY37" fmla="*/ 9621 h 10434"/>
                <a:gd name="connsiteX38" fmla="*/ 3097 w 10747"/>
                <a:gd name="connsiteY38" fmla="*/ 9585 h 10434"/>
                <a:gd name="connsiteX39" fmla="*/ 3008 w 10747"/>
                <a:gd name="connsiteY39" fmla="*/ 9484 h 10434"/>
                <a:gd name="connsiteX40" fmla="*/ 2879 w 10747"/>
                <a:gd name="connsiteY40" fmla="*/ 9475 h 10434"/>
                <a:gd name="connsiteX41" fmla="*/ 2806 w 10747"/>
                <a:gd name="connsiteY41" fmla="*/ 9557 h 10434"/>
                <a:gd name="connsiteX42" fmla="*/ 2597 w 10747"/>
                <a:gd name="connsiteY42" fmla="*/ 9539 h 10434"/>
                <a:gd name="connsiteX43" fmla="*/ 2500 w 10747"/>
                <a:gd name="connsiteY43" fmla="*/ 9649 h 10434"/>
                <a:gd name="connsiteX44" fmla="*/ 2516 w 10747"/>
                <a:gd name="connsiteY44" fmla="*/ 9758 h 10434"/>
                <a:gd name="connsiteX45" fmla="*/ 2379 w 10747"/>
                <a:gd name="connsiteY45" fmla="*/ 9913 h 10434"/>
                <a:gd name="connsiteX46" fmla="*/ 2274 w 10747"/>
                <a:gd name="connsiteY46" fmla="*/ 9941 h 10434"/>
                <a:gd name="connsiteX47" fmla="*/ 2274 w 10747"/>
                <a:gd name="connsiteY47" fmla="*/ 10078 h 10434"/>
                <a:gd name="connsiteX48" fmla="*/ 2226 w 10747"/>
                <a:gd name="connsiteY48" fmla="*/ 10187 h 10434"/>
                <a:gd name="connsiteX49" fmla="*/ 2137 w 10747"/>
                <a:gd name="connsiteY49" fmla="*/ 10297 h 10434"/>
                <a:gd name="connsiteX50" fmla="*/ 2081 w 10747"/>
                <a:gd name="connsiteY50" fmla="*/ 10224 h 10434"/>
                <a:gd name="connsiteX51" fmla="*/ 1871 w 10747"/>
                <a:gd name="connsiteY51" fmla="*/ 10005 h 10434"/>
                <a:gd name="connsiteX52" fmla="*/ 1750 w 10747"/>
                <a:gd name="connsiteY52" fmla="*/ 10060 h 10434"/>
                <a:gd name="connsiteX53" fmla="*/ 1669 w 10747"/>
                <a:gd name="connsiteY53" fmla="*/ 10187 h 10434"/>
                <a:gd name="connsiteX54" fmla="*/ 1427 w 10747"/>
                <a:gd name="connsiteY54" fmla="*/ 10224 h 10434"/>
                <a:gd name="connsiteX55" fmla="*/ 1315 w 10747"/>
                <a:gd name="connsiteY55" fmla="*/ 10160 h 10434"/>
                <a:gd name="connsiteX56" fmla="*/ 1242 w 10747"/>
                <a:gd name="connsiteY56" fmla="*/ 10078 h 10434"/>
                <a:gd name="connsiteX57" fmla="*/ 1161 w 10747"/>
                <a:gd name="connsiteY57" fmla="*/ 9996 h 10434"/>
                <a:gd name="connsiteX58" fmla="*/ 968 w 10747"/>
                <a:gd name="connsiteY58" fmla="*/ 9977 h 10434"/>
                <a:gd name="connsiteX59" fmla="*/ 895 w 10747"/>
                <a:gd name="connsiteY59" fmla="*/ 9913 h 10434"/>
                <a:gd name="connsiteX60" fmla="*/ 847 w 10747"/>
                <a:gd name="connsiteY60" fmla="*/ 9804 h 10434"/>
                <a:gd name="connsiteX61" fmla="*/ 806 w 10747"/>
                <a:gd name="connsiteY61" fmla="*/ 9749 h 10434"/>
                <a:gd name="connsiteX62" fmla="*/ 774 w 10747"/>
                <a:gd name="connsiteY62" fmla="*/ 9667 h 10434"/>
                <a:gd name="connsiteX63" fmla="*/ 685 w 10747"/>
                <a:gd name="connsiteY63" fmla="*/ 9639 h 10434"/>
                <a:gd name="connsiteX64" fmla="*/ 589 w 10747"/>
                <a:gd name="connsiteY64" fmla="*/ 9639 h 10434"/>
                <a:gd name="connsiteX65" fmla="*/ 516 w 10747"/>
                <a:gd name="connsiteY65" fmla="*/ 9612 h 10434"/>
                <a:gd name="connsiteX66" fmla="*/ 444 w 10747"/>
                <a:gd name="connsiteY66" fmla="*/ 9566 h 10434"/>
                <a:gd name="connsiteX67" fmla="*/ 323 w 10747"/>
                <a:gd name="connsiteY67" fmla="*/ 9566 h 10434"/>
                <a:gd name="connsiteX68" fmla="*/ 202 w 10747"/>
                <a:gd name="connsiteY68" fmla="*/ 9566 h 10434"/>
                <a:gd name="connsiteX69" fmla="*/ 105 w 10747"/>
                <a:gd name="connsiteY69" fmla="*/ 9512 h 10434"/>
                <a:gd name="connsiteX70" fmla="*/ 0 w 10747"/>
                <a:gd name="connsiteY70" fmla="*/ 9457 h 10434"/>
                <a:gd name="connsiteX71" fmla="*/ 32 w 10747"/>
                <a:gd name="connsiteY71" fmla="*/ 9366 h 10434"/>
                <a:gd name="connsiteX72" fmla="*/ 48 w 10747"/>
                <a:gd name="connsiteY72" fmla="*/ 9229 h 10434"/>
                <a:gd name="connsiteX73" fmla="*/ 56 w 10747"/>
                <a:gd name="connsiteY73" fmla="*/ 9119 h 10434"/>
                <a:gd name="connsiteX74" fmla="*/ 105 w 10747"/>
                <a:gd name="connsiteY74" fmla="*/ 8964 h 10434"/>
                <a:gd name="connsiteX75" fmla="*/ 105 w 10747"/>
                <a:gd name="connsiteY75" fmla="*/ 8872 h 10434"/>
                <a:gd name="connsiteX76" fmla="*/ 105 w 10747"/>
                <a:gd name="connsiteY76" fmla="*/ 8763 h 10434"/>
                <a:gd name="connsiteX77" fmla="*/ 202 w 10747"/>
                <a:gd name="connsiteY77" fmla="*/ 8662 h 10434"/>
                <a:gd name="connsiteX78" fmla="*/ 298 w 10747"/>
                <a:gd name="connsiteY78" fmla="*/ 8580 h 10434"/>
                <a:gd name="connsiteX79" fmla="*/ 315 w 10747"/>
                <a:gd name="connsiteY79" fmla="*/ 8516 h 10434"/>
                <a:gd name="connsiteX80" fmla="*/ 339 w 10747"/>
                <a:gd name="connsiteY80" fmla="*/ 8443 h 10434"/>
                <a:gd name="connsiteX81" fmla="*/ 323 w 10747"/>
                <a:gd name="connsiteY81" fmla="*/ 8361 h 10434"/>
                <a:gd name="connsiteX82" fmla="*/ 363 w 10747"/>
                <a:gd name="connsiteY82" fmla="*/ 8224 h 10434"/>
                <a:gd name="connsiteX83" fmla="*/ 435 w 10747"/>
                <a:gd name="connsiteY83" fmla="*/ 8105 h 10434"/>
                <a:gd name="connsiteX84" fmla="*/ 508 w 10747"/>
                <a:gd name="connsiteY84" fmla="*/ 7968 h 10434"/>
                <a:gd name="connsiteX85" fmla="*/ 492 w 10747"/>
                <a:gd name="connsiteY85" fmla="*/ 7840 h 10434"/>
                <a:gd name="connsiteX86" fmla="*/ 653 w 10747"/>
                <a:gd name="connsiteY86" fmla="*/ 7804 h 10434"/>
                <a:gd name="connsiteX87" fmla="*/ 806 w 10747"/>
                <a:gd name="connsiteY87" fmla="*/ 7694 h 10434"/>
                <a:gd name="connsiteX88" fmla="*/ 774 w 10747"/>
                <a:gd name="connsiteY88" fmla="*/ 7356 h 10434"/>
                <a:gd name="connsiteX89" fmla="*/ 895 w 10747"/>
                <a:gd name="connsiteY89" fmla="*/ 7256 h 10434"/>
                <a:gd name="connsiteX90" fmla="*/ 919 w 10747"/>
                <a:gd name="connsiteY90" fmla="*/ 6845 h 10434"/>
                <a:gd name="connsiteX91" fmla="*/ 823 w 10747"/>
                <a:gd name="connsiteY91" fmla="*/ 6808 h 10434"/>
                <a:gd name="connsiteX92" fmla="*/ 734 w 10747"/>
                <a:gd name="connsiteY92" fmla="*/ 6735 h 10434"/>
                <a:gd name="connsiteX93" fmla="*/ 685 w 10747"/>
                <a:gd name="connsiteY93" fmla="*/ 6589 h 10434"/>
                <a:gd name="connsiteX94" fmla="*/ 565 w 10747"/>
                <a:gd name="connsiteY94" fmla="*/ 6471 h 10434"/>
                <a:gd name="connsiteX95" fmla="*/ 492 w 10747"/>
                <a:gd name="connsiteY95" fmla="*/ 6416 h 10434"/>
                <a:gd name="connsiteX96" fmla="*/ 435 w 10747"/>
                <a:gd name="connsiteY96" fmla="*/ 6215 h 10434"/>
                <a:gd name="connsiteX97" fmla="*/ 435 w 10747"/>
                <a:gd name="connsiteY97" fmla="*/ 6114 h 10434"/>
                <a:gd name="connsiteX98" fmla="*/ 444 w 10747"/>
                <a:gd name="connsiteY98" fmla="*/ 5941 h 10434"/>
                <a:gd name="connsiteX99" fmla="*/ 435 w 10747"/>
                <a:gd name="connsiteY99" fmla="*/ 5786 h 10434"/>
                <a:gd name="connsiteX100" fmla="*/ 395 w 10747"/>
                <a:gd name="connsiteY100" fmla="*/ 5749 h 10434"/>
                <a:gd name="connsiteX101" fmla="*/ 395 w 10747"/>
                <a:gd name="connsiteY101" fmla="*/ 5667 h 10434"/>
                <a:gd name="connsiteX102" fmla="*/ 411 w 10747"/>
                <a:gd name="connsiteY102" fmla="*/ 5566 h 10434"/>
                <a:gd name="connsiteX103" fmla="*/ 363 w 10747"/>
                <a:gd name="connsiteY103" fmla="*/ 5502 h 10434"/>
                <a:gd name="connsiteX104" fmla="*/ 250 w 10747"/>
                <a:gd name="connsiteY104" fmla="*/ 5338 h 10434"/>
                <a:gd name="connsiteX105" fmla="*/ 339 w 10747"/>
                <a:gd name="connsiteY105" fmla="*/ 5420 h 10434"/>
                <a:gd name="connsiteX106" fmla="*/ 121 w 10747"/>
                <a:gd name="connsiteY106" fmla="*/ 5210 h 10434"/>
                <a:gd name="connsiteX107" fmla="*/ 73 w 10747"/>
                <a:gd name="connsiteY107" fmla="*/ 5046 h 10434"/>
                <a:gd name="connsiteX108" fmla="*/ 177 w 10747"/>
                <a:gd name="connsiteY108" fmla="*/ 5037 h 10434"/>
                <a:gd name="connsiteX109" fmla="*/ 274 w 10747"/>
                <a:gd name="connsiteY109" fmla="*/ 5037 h 10434"/>
                <a:gd name="connsiteX110" fmla="*/ 419 w 10747"/>
                <a:gd name="connsiteY110" fmla="*/ 5009 h 10434"/>
                <a:gd name="connsiteX111" fmla="*/ 629 w 10747"/>
                <a:gd name="connsiteY111" fmla="*/ 5009 h 10434"/>
                <a:gd name="connsiteX112" fmla="*/ 750 w 10747"/>
                <a:gd name="connsiteY112" fmla="*/ 4900 h 10434"/>
                <a:gd name="connsiteX113" fmla="*/ 895 w 10747"/>
                <a:gd name="connsiteY113" fmla="*/ 4872 h 10434"/>
                <a:gd name="connsiteX114" fmla="*/ 879 w 10747"/>
                <a:gd name="connsiteY114" fmla="*/ 4681 h 10434"/>
                <a:gd name="connsiteX115" fmla="*/ 1048 w 10747"/>
                <a:gd name="connsiteY115" fmla="*/ 4681 h 10434"/>
                <a:gd name="connsiteX116" fmla="*/ 1306 w 10747"/>
                <a:gd name="connsiteY116" fmla="*/ 4525 h 10434"/>
                <a:gd name="connsiteX117" fmla="*/ 1460 w 10747"/>
                <a:gd name="connsiteY117" fmla="*/ 4516 h 10434"/>
                <a:gd name="connsiteX118" fmla="*/ 1573 w 10747"/>
                <a:gd name="connsiteY118" fmla="*/ 4571 h 10434"/>
                <a:gd name="connsiteX119" fmla="*/ 1766 w 10747"/>
                <a:gd name="connsiteY119" fmla="*/ 4571 h 10434"/>
                <a:gd name="connsiteX120" fmla="*/ 1871 w 10747"/>
                <a:gd name="connsiteY120" fmla="*/ 4626 h 10434"/>
                <a:gd name="connsiteX121" fmla="*/ 2056 w 10747"/>
                <a:gd name="connsiteY121" fmla="*/ 4653 h 10434"/>
                <a:gd name="connsiteX122" fmla="*/ 2137 w 10747"/>
                <a:gd name="connsiteY122" fmla="*/ 4516 h 10434"/>
                <a:gd name="connsiteX123" fmla="*/ 2258 w 10747"/>
                <a:gd name="connsiteY123" fmla="*/ 4544 h 10434"/>
                <a:gd name="connsiteX124" fmla="*/ 2371 w 10747"/>
                <a:gd name="connsiteY124" fmla="*/ 4434 h 10434"/>
                <a:gd name="connsiteX125" fmla="*/ 2589 w 10747"/>
                <a:gd name="connsiteY125" fmla="*/ 4361 h 10434"/>
                <a:gd name="connsiteX126" fmla="*/ 2782 w 10747"/>
                <a:gd name="connsiteY126" fmla="*/ 4215 h 10434"/>
                <a:gd name="connsiteX127" fmla="*/ 2855 w 10747"/>
                <a:gd name="connsiteY127" fmla="*/ 4142 h 10434"/>
                <a:gd name="connsiteX128" fmla="*/ 2863 w 10747"/>
                <a:gd name="connsiteY128" fmla="*/ 4023 h 10434"/>
                <a:gd name="connsiteX129" fmla="*/ 2960 w 10747"/>
                <a:gd name="connsiteY129" fmla="*/ 3923 h 10434"/>
                <a:gd name="connsiteX130" fmla="*/ 2984 w 10747"/>
                <a:gd name="connsiteY130" fmla="*/ 3804 h 10434"/>
                <a:gd name="connsiteX131" fmla="*/ 3000 w 10747"/>
                <a:gd name="connsiteY131" fmla="*/ 3649 h 10434"/>
                <a:gd name="connsiteX132" fmla="*/ 3073 w 10747"/>
                <a:gd name="connsiteY132" fmla="*/ 3502 h 10434"/>
                <a:gd name="connsiteX133" fmla="*/ 3105 w 10747"/>
                <a:gd name="connsiteY133" fmla="*/ 3366 h 10434"/>
                <a:gd name="connsiteX134" fmla="*/ 3153 w 10747"/>
                <a:gd name="connsiteY134" fmla="*/ 3256 h 10434"/>
                <a:gd name="connsiteX135" fmla="*/ 3177 w 10747"/>
                <a:gd name="connsiteY135" fmla="*/ 3128 h 10434"/>
                <a:gd name="connsiteX136" fmla="*/ 3290 w 10747"/>
                <a:gd name="connsiteY136" fmla="*/ 3064 h 10434"/>
                <a:gd name="connsiteX137" fmla="*/ 3363 w 10747"/>
                <a:gd name="connsiteY137" fmla="*/ 2927 h 10434"/>
                <a:gd name="connsiteX138" fmla="*/ 3339 w 10747"/>
                <a:gd name="connsiteY138" fmla="*/ 2818 h 10434"/>
                <a:gd name="connsiteX139" fmla="*/ 3290 w 10747"/>
                <a:gd name="connsiteY139" fmla="*/ 2681 h 10434"/>
                <a:gd name="connsiteX140" fmla="*/ 3250 w 10747"/>
                <a:gd name="connsiteY140" fmla="*/ 2544 h 10434"/>
                <a:gd name="connsiteX141" fmla="*/ 3290 w 10747"/>
                <a:gd name="connsiteY141" fmla="*/ 2379 h 10434"/>
                <a:gd name="connsiteX142" fmla="*/ 3371 w 10747"/>
                <a:gd name="connsiteY142" fmla="*/ 2352 h 10434"/>
                <a:gd name="connsiteX143" fmla="*/ 3516 w 10747"/>
                <a:gd name="connsiteY143" fmla="*/ 2197 h 10434"/>
                <a:gd name="connsiteX144" fmla="*/ 3661 w 10747"/>
                <a:gd name="connsiteY144" fmla="*/ 2215 h 10434"/>
                <a:gd name="connsiteX145" fmla="*/ 3806 w 10747"/>
                <a:gd name="connsiteY145" fmla="*/ 2114 h 10434"/>
                <a:gd name="connsiteX146" fmla="*/ 3831 w 10747"/>
                <a:gd name="connsiteY146" fmla="*/ 1950 h 10434"/>
                <a:gd name="connsiteX147" fmla="*/ 3976 w 10747"/>
                <a:gd name="connsiteY147" fmla="*/ 1868 h 10434"/>
                <a:gd name="connsiteX148" fmla="*/ 4040 w 10747"/>
                <a:gd name="connsiteY148" fmla="*/ 1749 h 10434"/>
                <a:gd name="connsiteX149" fmla="*/ 4121 w 10747"/>
                <a:gd name="connsiteY149" fmla="*/ 1676 h 10434"/>
                <a:gd name="connsiteX150" fmla="*/ 4121 w 10747"/>
                <a:gd name="connsiteY150" fmla="*/ 1292 h 10434"/>
                <a:gd name="connsiteX151" fmla="*/ 4169 w 10747"/>
                <a:gd name="connsiteY151" fmla="*/ 1128 h 10434"/>
                <a:gd name="connsiteX152" fmla="*/ 4194 w 10747"/>
                <a:gd name="connsiteY152" fmla="*/ 991 h 10434"/>
                <a:gd name="connsiteX153" fmla="*/ 4242 w 10747"/>
                <a:gd name="connsiteY153" fmla="*/ 827 h 10434"/>
                <a:gd name="connsiteX154" fmla="*/ 4290 w 10747"/>
                <a:gd name="connsiteY154" fmla="*/ 763 h 10434"/>
                <a:gd name="connsiteX155" fmla="*/ 4355 w 10747"/>
                <a:gd name="connsiteY155" fmla="*/ 708 h 10434"/>
                <a:gd name="connsiteX156" fmla="*/ 4387 w 10747"/>
                <a:gd name="connsiteY156" fmla="*/ 443 h 10434"/>
                <a:gd name="connsiteX157" fmla="*/ 4645 w 10747"/>
                <a:gd name="connsiteY157" fmla="*/ 434 h 10434"/>
                <a:gd name="connsiteX158" fmla="*/ 4742 w 10747"/>
                <a:gd name="connsiteY158" fmla="*/ 635 h 10434"/>
                <a:gd name="connsiteX159" fmla="*/ 4839 w 10747"/>
                <a:gd name="connsiteY159" fmla="*/ 717 h 10434"/>
                <a:gd name="connsiteX160" fmla="*/ 4960 w 10747"/>
                <a:gd name="connsiteY160" fmla="*/ 799 h 10434"/>
                <a:gd name="connsiteX161" fmla="*/ 5081 w 10747"/>
                <a:gd name="connsiteY161" fmla="*/ 818 h 10434"/>
                <a:gd name="connsiteX162" fmla="*/ 5202 w 10747"/>
                <a:gd name="connsiteY162" fmla="*/ 799 h 10434"/>
                <a:gd name="connsiteX163" fmla="*/ 5274 w 10747"/>
                <a:gd name="connsiteY163" fmla="*/ 964 h 10434"/>
                <a:gd name="connsiteX164" fmla="*/ 5403 w 10747"/>
                <a:gd name="connsiteY164" fmla="*/ 909 h 10434"/>
                <a:gd name="connsiteX165" fmla="*/ 5500 w 10747"/>
                <a:gd name="connsiteY165" fmla="*/ 909 h 10434"/>
                <a:gd name="connsiteX166" fmla="*/ 5597 w 10747"/>
                <a:gd name="connsiteY166" fmla="*/ 818 h 10434"/>
                <a:gd name="connsiteX167" fmla="*/ 5734 w 10747"/>
                <a:gd name="connsiteY167" fmla="*/ 790 h 10434"/>
                <a:gd name="connsiteX168" fmla="*/ 5831 w 10747"/>
                <a:gd name="connsiteY168" fmla="*/ 772 h 10434"/>
                <a:gd name="connsiteX169" fmla="*/ 5911 w 10747"/>
                <a:gd name="connsiteY169" fmla="*/ 735 h 10434"/>
                <a:gd name="connsiteX170" fmla="*/ 6024 w 10747"/>
                <a:gd name="connsiteY170" fmla="*/ 745 h 10434"/>
                <a:gd name="connsiteX171" fmla="*/ 6145 w 10747"/>
                <a:gd name="connsiteY171" fmla="*/ 745 h 10434"/>
                <a:gd name="connsiteX172" fmla="*/ 6226 w 10747"/>
                <a:gd name="connsiteY172" fmla="*/ 854 h 10434"/>
                <a:gd name="connsiteX173" fmla="*/ 6250 w 10747"/>
                <a:gd name="connsiteY173" fmla="*/ 991 h 10434"/>
                <a:gd name="connsiteX174" fmla="*/ 6363 w 10747"/>
                <a:gd name="connsiteY174" fmla="*/ 900 h 10434"/>
                <a:gd name="connsiteX175" fmla="*/ 6444 w 10747"/>
                <a:gd name="connsiteY175" fmla="*/ 745 h 10434"/>
                <a:gd name="connsiteX176" fmla="*/ 6532 w 10747"/>
                <a:gd name="connsiteY176" fmla="*/ 790 h 10434"/>
                <a:gd name="connsiteX177" fmla="*/ 6581 w 10747"/>
                <a:gd name="connsiteY177" fmla="*/ 872 h 10434"/>
                <a:gd name="connsiteX178" fmla="*/ 6653 w 10747"/>
                <a:gd name="connsiteY178" fmla="*/ 927 h 10434"/>
                <a:gd name="connsiteX179" fmla="*/ 6750 w 10747"/>
                <a:gd name="connsiteY179" fmla="*/ 1064 h 10434"/>
                <a:gd name="connsiteX180" fmla="*/ 6758 w 10747"/>
                <a:gd name="connsiteY180" fmla="*/ 1229 h 10434"/>
                <a:gd name="connsiteX181" fmla="*/ 6855 w 10747"/>
                <a:gd name="connsiteY181" fmla="*/ 1238 h 10434"/>
                <a:gd name="connsiteX182" fmla="*/ 6976 w 10747"/>
                <a:gd name="connsiteY182" fmla="*/ 1338 h 10434"/>
                <a:gd name="connsiteX183" fmla="*/ 6944 w 10747"/>
                <a:gd name="connsiteY183" fmla="*/ 1475 h 10434"/>
                <a:gd name="connsiteX184" fmla="*/ 6976 w 10747"/>
                <a:gd name="connsiteY184" fmla="*/ 1649 h 10434"/>
                <a:gd name="connsiteX185" fmla="*/ 6952 w 10747"/>
                <a:gd name="connsiteY185" fmla="*/ 1731 h 10434"/>
                <a:gd name="connsiteX186" fmla="*/ 7089 w 10747"/>
                <a:gd name="connsiteY186" fmla="*/ 1950 h 10434"/>
                <a:gd name="connsiteX187" fmla="*/ 7161 w 10747"/>
                <a:gd name="connsiteY187" fmla="*/ 1996 h 10434"/>
                <a:gd name="connsiteX188" fmla="*/ 7234 w 10747"/>
                <a:gd name="connsiteY188" fmla="*/ 2105 h 10434"/>
                <a:gd name="connsiteX189" fmla="*/ 7363 w 10747"/>
                <a:gd name="connsiteY189" fmla="*/ 2087 h 10434"/>
                <a:gd name="connsiteX190" fmla="*/ 7460 w 10747"/>
                <a:gd name="connsiteY190" fmla="*/ 2005 h 10434"/>
                <a:gd name="connsiteX191" fmla="*/ 7573 w 10747"/>
                <a:gd name="connsiteY191" fmla="*/ 2005 h 10434"/>
                <a:gd name="connsiteX192" fmla="*/ 7653 w 10747"/>
                <a:gd name="connsiteY192" fmla="*/ 2060 h 10434"/>
                <a:gd name="connsiteX193" fmla="*/ 7863 w 10747"/>
                <a:gd name="connsiteY193" fmla="*/ 2032 h 10434"/>
                <a:gd name="connsiteX194" fmla="*/ 7960 w 10747"/>
                <a:gd name="connsiteY194" fmla="*/ 1941 h 10434"/>
                <a:gd name="connsiteX195" fmla="*/ 8016 w 10747"/>
                <a:gd name="connsiteY195" fmla="*/ 1813 h 10434"/>
                <a:gd name="connsiteX196" fmla="*/ 8056 w 10747"/>
                <a:gd name="connsiteY196" fmla="*/ 1694 h 10434"/>
                <a:gd name="connsiteX197" fmla="*/ 8056 w 10747"/>
                <a:gd name="connsiteY197" fmla="*/ 1557 h 10434"/>
                <a:gd name="connsiteX198" fmla="*/ 8177 w 10747"/>
                <a:gd name="connsiteY198" fmla="*/ 1347 h 10434"/>
                <a:gd name="connsiteX199" fmla="*/ 8306 w 10747"/>
                <a:gd name="connsiteY199" fmla="*/ 1302 h 10434"/>
                <a:gd name="connsiteX200" fmla="*/ 8347 w 10747"/>
                <a:gd name="connsiteY200" fmla="*/ 1238 h 10434"/>
                <a:gd name="connsiteX201" fmla="*/ 8403 w 10747"/>
                <a:gd name="connsiteY201" fmla="*/ 1238 h 10434"/>
                <a:gd name="connsiteX202" fmla="*/ 8476 w 10747"/>
                <a:gd name="connsiteY202" fmla="*/ 1256 h 10434"/>
                <a:gd name="connsiteX203" fmla="*/ 8516 w 10747"/>
                <a:gd name="connsiteY203" fmla="*/ 1128 h 10434"/>
                <a:gd name="connsiteX204" fmla="*/ 8597 w 10747"/>
                <a:gd name="connsiteY204" fmla="*/ 1037 h 10434"/>
                <a:gd name="connsiteX205" fmla="*/ 8621 w 10747"/>
                <a:gd name="connsiteY205" fmla="*/ 900 h 10434"/>
                <a:gd name="connsiteX206" fmla="*/ 8831 w 10747"/>
                <a:gd name="connsiteY206" fmla="*/ 845 h 10434"/>
                <a:gd name="connsiteX207" fmla="*/ 9032 w 10747"/>
                <a:gd name="connsiteY207" fmla="*/ 597 h 10434"/>
                <a:gd name="connsiteX208" fmla="*/ 9200 w 10747"/>
                <a:gd name="connsiteY208" fmla="*/ 585 h 10434"/>
                <a:gd name="connsiteX209" fmla="*/ 9329 w 10747"/>
                <a:gd name="connsiteY209" fmla="*/ 415 h 10434"/>
                <a:gd name="connsiteX210" fmla="*/ 9143 w 10747"/>
                <a:gd name="connsiteY210" fmla="*/ 360 h 10434"/>
                <a:gd name="connsiteX211" fmla="*/ 9172 w 10747"/>
                <a:gd name="connsiteY211" fmla="*/ 215 h 10434"/>
                <a:gd name="connsiteX212" fmla="*/ 9237 w 10747"/>
                <a:gd name="connsiteY212" fmla="*/ 71 h 10434"/>
                <a:gd name="connsiteX213" fmla="*/ 9383 w 10747"/>
                <a:gd name="connsiteY213" fmla="*/ 143 h 10434"/>
                <a:gd name="connsiteX214" fmla="*/ 9460 w 10747"/>
                <a:gd name="connsiteY214" fmla="*/ 43 h 10434"/>
                <a:gd name="connsiteX215" fmla="*/ 9572 w 10747"/>
                <a:gd name="connsiteY215" fmla="*/ 5 h 10434"/>
                <a:gd name="connsiteX216" fmla="*/ 9699 w 10747"/>
                <a:gd name="connsiteY216" fmla="*/ 231 h 10434"/>
                <a:gd name="connsiteX217" fmla="*/ 9870 w 10747"/>
                <a:gd name="connsiteY217" fmla="*/ 40 h 10434"/>
                <a:gd name="connsiteX218" fmla="*/ 9985 w 10747"/>
                <a:gd name="connsiteY218" fmla="*/ 65 h 10434"/>
                <a:gd name="connsiteX219" fmla="*/ 10172 w 10747"/>
                <a:gd name="connsiteY219" fmla="*/ 61 h 10434"/>
                <a:gd name="connsiteX220" fmla="*/ 10747 w 10747"/>
                <a:gd name="connsiteY220" fmla="*/ 1403 h 10434"/>
                <a:gd name="connsiteX221" fmla="*/ 9105 w 10747"/>
                <a:gd name="connsiteY221" fmla="*/ 2434 h 10434"/>
                <a:gd name="connsiteX222" fmla="*/ 9129 w 10747"/>
                <a:gd name="connsiteY222" fmla="*/ 2525 h 10434"/>
                <a:gd name="connsiteX223" fmla="*/ 9242 w 10747"/>
                <a:gd name="connsiteY223" fmla="*/ 2580 h 10434"/>
                <a:gd name="connsiteX224" fmla="*/ 9202 w 10747"/>
                <a:gd name="connsiteY224" fmla="*/ 2681 h 10434"/>
                <a:gd name="connsiteX225" fmla="*/ 9266 w 10747"/>
                <a:gd name="connsiteY225" fmla="*/ 2790 h 10434"/>
                <a:gd name="connsiteX226" fmla="*/ 9266 w 10747"/>
                <a:gd name="connsiteY226" fmla="*/ 2881 h 10434"/>
                <a:gd name="connsiteX227" fmla="*/ 9290 w 10747"/>
                <a:gd name="connsiteY227" fmla="*/ 2991 h 10434"/>
                <a:gd name="connsiteX228" fmla="*/ 9363 w 10747"/>
                <a:gd name="connsiteY228" fmla="*/ 3064 h 10434"/>
                <a:gd name="connsiteX229" fmla="*/ 9363 w 10747"/>
                <a:gd name="connsiteY229" fmla="*/ 3073 h 10434"/>
                <a:gd name="connsiteX230" fmla="*/ 9347 w 10747"/>
                <a:gd name="connsiteY230" fmla="*/ 3201 h 10434"/>
                <a:gd name="connsiteX231" fmla="*/ 9347 w 10747"/>
                <a:gd name="connsiteY231" fmla="*/ 3320 h 10434"/>
                <a:gd name="connsiteX232" fmla="*/ 9411 w 10747"/>
                <a:gd name="connsiteY232" fmla="*/ 3530 h 10434"/>
                <a:gd name="connsiteX233" fmla="*/ 9710 w 10747"/>
                <a:gd name="connsiteY233" fmla="*/ 3557 h 10434"/>
                <a:gd name="connsiteX234" fmla="*/ 9782 w 10747"/>
                <a:gd name="connsiteY234" fmla="*/ 3758 h 10434"/>
                <a:gd name="connsiteX235" fmla="*/ 9782 w 10747"/>
                <a:gd name="connsiteY235" fmla="*/ 3950 h 10434"/>
                <a:gd name="connsiteX236" fmla="*/ 9806 w 10747"/>
                <a:gd name="connsiteY236" fmla="*/ 4142 h 10434"/>
                <a:gd name="connsiteX237" fmla="*/ 9927 w 10747"/>
                <a:gd name="connsiteY237" fmla="*/ 4251 h 10434"/>
                <a:gd name="connsiteX238" fmla="*/ 9968 w 10747"/>
                <a:gd name="connsiteY238" fmla="*/ 4525 h 10434"/>
                <a:gd name="connsiteX239" fmla="*/ 10000 w 10747"/>
                <a:gd name="connsiteY239" fmla="*/ 4708 h 10434"/>
                <a:gd name="connsiteX240" fmla="*/ 9927 w 10747"/>
                <a:gd name="connsiteY240" fmla="*/ 4900 h 10434"/>
                <a:gd name="connsiteX241" fmla="*/ 9992 w 10747"/>
                <a:gd name="connsiteY241" fmla="*/ 4964 h 10434"/>
                <a:gd name="connsiteX242" fmla="*/ 9798 w 10747"/>
                <a:gd name="connsiteY242" fmla="*/ 5037 h 10434"/>
                <a:gd name="connsiteX243" fmla="*/ 9677 w 10747"/>
                <a:gd name="connsiteY243" fmla="*/ 5219 h 10434"/>
                <a:gd name="connsiteX244" fmla="*/ 9629 w 10747"/>
                <a:gd name="connsiteY244" fmla="*/ 5329 h 10434"/>
                <a:gd name="connsiteX245" fmla="*/ 9532 w 10747"/>
                <a:gd name="connsiteY245" fmla="*/ 5493 h 10434"/>
                <a:gd name="connsiteX246" fmla="*/ 9419 w 10747"/>
                <a:gd name="connsiteY246" fmla="*/ 5475 h 10434"/>
                <a:gd name="connsiteX247" fmla="*/ 9274 w 10747"/>
                <a:gd name="connsiteY247" fmla="*/ 5585 h 10434"/>
                <a:gd name="connsiteX248" fmla="*/ 9266 w 10747"/>
                <a:gd name="connsiteY248" fmla="*/ 5694 h 10434"/>
                <a:gd name="connsiteX249" fmla="*/ 9145 w 10747"/>
                <a:gd name="connsiteY249" fmla="*/ 5749 h 10434"/>
                <a:gd name="connsiteX250" fmla="*/ 9024 w 10747"/>
                <a:gd name="connsiteY250" fmla="*/ 5767 h 10434"/>
                <a:gd name="connsiteX251" fmla="*/ 8960 w 10747"/>
                <a:gd name="connsiteY251" fmla="*/ 5822 h 10434"/>
                <a:gd name="connsiteX252" fmla="*/ 8831 w 10747"/>
                <a:gd name="connsiteY252" fmla="*/ 5831 h 10434"/>
                <a:gd name="connsiteX253" fmla="*/ 8718 w 10747"/>
                <a:gd name="connsiteY253" fmla="*/ 5804 h 10434"/>
                <a:gd name="connsiteX254" fmla="*/ 8597 w 10747"/>
                <a:gd name="connsiteY254" fmla="*/ 5822 h 10434"/>
                <a:gd name="connsiteX255" fmla="*/ 8548 w 10747"/>
                <a:gd name="connsiteY255" fmla="*/ 5904 h 10434"/>
                <a:gd name="connsiteX256" fmla="*/ 8468 w 10747"/>
                <a:gd name="connsiteY256" fmla="*/ 5968 h 10434"/>
                <a:gd name="connsiteX257" fmla="*/ 8468 w 10747"/>
                <a:gd name="connsiteY257" fmla="*/ 6133 h 10434"/>
                <a:gd name="connsiteX258" fmla="*/ 8476 w 10747"/>
                <a:gd name="connsiteY258" fmla="*/ 6215 h 10434"/>
                <a:gd name="connsiteX259" fmla="*/ 8492 w 10747"/>
                <a:gd name="connsiteY259" fmla="*/ 6324 h 10434"/>
                <a:gd name="connsiteX260" fmla="*/ 8427 w 10747"/>
                <a:gd name="connsiteY260" fmla="*/ 6397 h 10434"/>
                <a:gd name="connsiteX261" fmla="*/ 8395 w 10747"/>
                <a:gd name="connsiteY261" fmla="*/ 6461 h 10434"/>
                <a:gd name="connsiteX262" fmla="*/ 8355 w 10747"/>
                <a:gd name="connsiteY262" fmla="*/ 6516 h 10434"/>
                <a:gd name="connsiteX263" fmla="*/ 8258 w 10747"/>
                <a:gd name="connsiteY263" fmla="*/ 6571 h 10434"/>
                <a:gd name="connsiteX264" fmla="*/ 8185 w 10747"/>
                <a:gd name="connsiteY264" fmla="*/ 6644 h 10434"/>
                <a:gd name="connsiteX265" fmla="*/ 8137 w 10747"/>
                <a:gd name="connsiteY265" fmla="*/ 6681 h 10434"/>
                <a:gd name="connsiteX266" fmla="*/ 8040 w 10747"/>
                <a:gd name="connsiteY266" fmla="*/ 6735 h 10434"/>
                <a:gd name="connsiteX267" fmla="*/ 8032 w 10747"/>
                <a:gd name="connsiteY267" fmla="*/ 6863 h 10434"/>
                <a:gd name="connsiteX268" fmla="*/ 8056 w 10747"/>
                <a:gd name="connsiteY268" fmla="*/ 6945 h 10434"/>
                <a:gd name="connsiteX269" fmla="*/ 8032 w 10747"/>
                <a:gd name="connsiteY269" fmla="*/ 7064 h 10434"/>
                <a:gd name="connsiteX270" fmla="*/ 7911 w 10747"/>
                <a:gd name="connsiteY270" fmla="*/ 7092 h 10434"/>
                <a:gd name="connsiteX271" fmla="*/ 7774 w 10747"/>
                <a:gd name="connsiteY271" fmla="*/ 7146 h 10434"/>
                <a:gd name="connsiteX272" fmla="*/ 7532 w 10747"/>
                <a:gd name="connsiteY272" fmla="*/ 7174 h 10434"/>
                <a:gd name="connsiteX273" fmla="*/ 7476 w 10747"/>
                <a:gd name="connsiteY273" fmla="*/ 7247 h 10434"/>
                <a:gd name="connsiteX274" fmla="*/ 7363 w 10747"/>
                <a:gd name="connsiteY274" fmla="*/ 7256 h 10434"/>
                <a:gd name="connsiteX275" fmla="*/ 7234 w 10747"/>
                <a:gd name="connsiteY275" fmla="*/ 7274 h 10434"/>
                <a:gd name="connsiteX276" fmla="*/ 7048 w 10747"/>
                <a:gd name="connsiteY276" fmla="*/ 7329 h 10434"/>
                <a:gd name="connsiteX277" fmla="*/ 6903 w 10747"/>
                <a:gd name="connsiteY277" fmla="*/ 7311 h 10434"/>
                <a:gd name="connsiteX278" fmla="*/ 6758 w 10747"/>
                <a:gd name="connsiteY278" fmla="*/ 7338 h 10434"/>
                <a:gd name="connsiteX279" fmla="*/ 6581 w 10747"/>
                <a:gd name="connsiteY279" fmla="*/ 7311 h 10434"/>
                <a:gd name="connsiteX280" fmla="*/ 6508 w 10747"/>
                <a:gd name="connsiteY280" fmla="*/ 7219 h 10434"/>
                <a:gd name="connsiteX281" fmla="*/ 6363 w 10747"/>
                <a:gd name="connsiteY281" fmla="*/ 7201 h 10434"/>
                <a:gd name="connsiteX282" fmla="*/ 6274 w 10747"/>
                <a:gd name="connsiteY282" fmla="*/ 7283 h 10434"/>
                <a:gd name="connsiteX283" fmla="*/ 6202 w 10747"/>
                <a:gd name="connsiteY283" fmla="*/ 7393 h 10434"/>
                <a:gd name="connsiteX284" fmla="*/ 6250 w 10747"/>
                <a:gd name="connsiteY284" fmla="*/ 7521 h 10434"/>
                <a:gd name="connsiteX285" fmla="*/ 6315 w 10747"/>
                <a:gd name="connsiteY285" fmla="*/ 7548 h 10434"/>
                <a:gd name="connsiteX286" fmla="*/ 6347 w 10747"/>
                <a:gd name="connsiteY286" fmla="*/ 7612 h 10434"/>
                <a:gd name="connsiteX287" fmla="*/ 6387 w 10747"/>
                <a:gd name="connsiteY287" fmla="*/ 7722 h 10434"/>
                <a:gd name="connsiteX288" fmla="*/ 6347 w 10747"/>
                <a:gd name="connsiteY288" fmla="*/ 7831 h 10434"/>
                <a:gd name="connsiteX289" fmla="*/ 6363 w 10747"/>
                <a:gd name="connsiteY289" fmla="*/ 7959 h 10434"/>
                <a:gd name="connsiteX290" fmla="*/ 6363 w 10747"/>
                <a:gd name="connsiteY290" fmla="*/ 8096 h 10434"/>
                <a:gd name="connsiteX291" fmla="*/ 6387 w 10747"/>
                <a:gd name="connsiteY291" fmla="*/ 8233 h 10434"/>
                <a:gd name="connsiteX292" fmla="*/ 6460 w 10747"/>
                <a:gd name="connsiteY292" fmla="*/ 8343 h 10434"/>
                <a:gd name="connsiteX293" fmla="*/ 6508 w 10747"/>
                <a:gd name="connsiteY293" fmla="*/ 8452 h 10434"/>
                <a:gd name="connsiteX294" fmla="*/ 6516 w 10747"/>
                <a:gd name="connsiteY294" fmla="*/ 8598 h 10434"/>
                <a:gd name="connsiteX295" fmla="*/ 6508 w 10747"/>
                <a:gd name="connsiteY295" fmla="*/ 8754 h 10434"/>
                <a:gd name="connsiteX296" fmla="*/ 6508 w 10747"/>
                <a:gd name="connsiteY296" fmla="*/ 8900 h 10434"/>
                <a:gd name="connsiteX0" fmla="*/ 6508 w 11001"/>
                <a:gd name="connsiteY0" fmla="*/ 8900 h 10434"/>
                <a:gd name="connsiteX1" fmla="*/ 6726 w 11001"/>
                <a:gd name="connsiteY1" fmla="*/ 8973 h 10434"/>
                <a:gd name="connsiteX2" fmla="*/ 6798 w 11001"/>
                <a:gd name="connsiteY2" fmla="*/ 9110 h 10434"/>
                <a:gd name="connsiteX3" fmla="*/ 6968 w 11001"/>
                <a:gd name="connsiteY3" fmla="*/ 9201 h 10434"/>
                <a:gd name="connsiteX4" fmla="*/ 7048 w 11001"/>
                <a:gd name="connsiteY4" fmla="*/ 9283 h 10434"/>
                <a:gd name="connsiteX5" fmla="*/ 7073 w 11001"/>
                <a:gd name="connsiteY5" fmla="*/ 9366 h 10434"/>
                <a:gd name="connsiteX6" fmla="*/ 7169 w 11001"/>
                <a:gd name="connsiteY6" fmla="*/ 9502 h 10434"/>
                <a:gd name="connsiteX7" fmla="*/ 7097 w 11001"/>
                <a:gd name="connsiteY7" fmla="*/ 9630 h 10434"/>
                <a:gd name="connsiteX8" fmla="*/ 7016 w 11001"/>
                <a:gd name="connsiteY8" fmla="*/ 9776 h 10434"/>
                <a:gd name="connsiteX9" fmla="*/ 6903 w 11001"/>
                <a:gd name="connsiteY9" fmla="*/ 9913 h 10434"/>
                <a:gd name="connsiteX10" fmla="*/ 6806 w 11001"/>
                <a:gd name="connsiteY10" fmla="*/ 9904 h 10434"/>
                <a:gd name="connsiteX11" fmla="*/ 6677 w 11001"/>
                <a:gd name="connsiteY11" fmla="*/ 9941 h 10434"/>
                <a:gd name="connsiteX12" fmla="*/ 6540 w 11001"/>
                <a:gd name="connsiteY12" fmla="*/ 10023 h 10434"/>
                <a:gd name="connsiteX13" fmla="*/ 6419 w 11001"/>
                <a:gd name="connsiteY13" fmla="*/ 10069 h 10434"/>
                <a:gd name="connsiteX14" fmla="*/ 6347 w 11001"/>
                <a:gd name="connsiteY14" fmla="*/ 10041 h 10434"/>
                <a:gd name="connsiteX15" fmla="*/ 6194 w 11001"/>
                <a:gd name="connsiteY15" fmla="*/ 10050 h 10434"/>
                <a:gd name="connsiteX16" fmla="*/ 6097 w 11001"/>
                <a:gd name="connsiteY16" fmla="*/ 10069 h 10434"/>
                <a:gd name="connsiteX17" fmla="*/ 5879 w 11001"/>
                <a:gd name="connsiteY17" fmla="*/ 10160 h 10434"/>
                <a:gd name="connsiteX18" fmla="*/ 5782 w 11001"/>
                <a:gd name="connsiteY18" fmla="*/ 10169 h 10434"/>
                <a:gd name="connsiteX19" fmla="*/ 5661 w 11001"/>
                <a:gd name="connsiteY19" fmla="*/ 10270 h 10434"/>
                <a:gd name="connsiteX20" fmla="*/ 5573 w 11001"/>
                <a:gd name="connsiteY20" fmla="*/ 10270 h 10434"/>
                <a:gd name="connsiteX21" fmla="*/ 5516 w 11001"/>
                <a:gd name="connsiteY21" fmla="*/ 10352 h 10434"/>
                <a:gd name="connsiteX22" fmla="*/ 5395 w 11001"/>
                <a:gd name="connsiteY22" fmla="*/ 10407 h 10434"/>
                <a:gd name="connsiteX23" fmla="*/ 5274 w 11001"/>
                <a:gd name="connsiteY23" fmla="*/ 10434 h 10434"/>
                <a:gd name="connsiteX24" fmla="*/ 5202 w 11001"/>
                <a:gd name="connsiteY24" fmla="*/ 10334 h 10434"/>
                <a:gd name="connsiteX25" fmla="*/ 5202 w 11001"/>
                <a:gd name="connsiteY25" fmla="*/ 10078 h 10434"/>
                <a:gd name="connsiteX26" fmla="*/ 4968 w 11001"/>
                <a:gd name="connsiteY26" fmla="*/ 10060 h 10434"/>
                <a:gd name="connsiteX27" fmla="*/ 4871 w 11001"/>
                <a:gd name="connsiteY27" fmla="*/ 9996 h 10434"/>
                <a:gd name="connsiteX28" fmla="*/ 4750 w 11001"/>
                <a:gd name="connsiteY28" fmla="*/ 9868 h 10434"/>
                <a:gd name="connsiteX29" fmla="*/ 4629 w 11001"/>
                <a:gd name="connsiteY29" fmla="*/ 9840 h 10434"/>
                <a:gd name="connsiteX30" fmla="*/ 4500 w 11001"/>
                <a:gd name="connsiteY30" fmla="*/ 9840 h 10434"/>
                <a:gd name="connsiteX31" fmla="*/ 4339 w 11001"/>
                <a:gd name="connsiteY31" fmla="*/ 9749 h 10434"/>
                <a:gd name="connsiteX32" fmla="*/ 4024 w 11001"/>
                <a:gd name="connsiteY32" fmla="*/ 9758 h 10434"/>
                <a:gd name="connsiteX33" fmla="*/ 3831 w 11001"/>
                <a:gd name="connsiteY33" fmla="*/ 9667 h 10434"/>
                <a:gd name="connsiteX34" fmla="*/ 3613 w 11001"/>
                <a:gd name="connsiteY34" fmla="*/ 9676 h 10434"/>
                <a:gd name="connsiteX35" fmla="*/ 3516 w 11001"/>
                <a:gd name="connsiteY35" fmla="*/ 9612 h 10434"/>
                <a:gd name="connsiteX36" fmla="*/ 3395 w 11001"/>
                <a:gd name="connsiteY36" fmla="*/ 9621 h 10434"/>
                <a:gd name="connsiteX37" fmla="*/ 3242 w 11001"/>
                <a:gd name="connsiteY37" fmla="*/ 9621 h 10434"/>
                <a:gd name="connsiteX38" fmla="*/ 3097 w 11001"/>
                <a:gd name="connsiteY38" fmla="*/ 9585 h 10434"/>
                <a:gd name="connsiteX39" fmla="*/ 3008 w 11001"/>
                <a:gd name="connsiteY39" fmla="*/ 9484 h 10434"/>
                <a:gd name="connsiteX40" fmla="*/ 2879 w 11001"/>
                <a:gd name="connsiteY40" fmla="*/ 9475 h 10434"/>
                <a:gd name="connsiteX41" fmla="*/ 2806 w 11001"/>
                <a:gd name="connsiteY41" fmla="*/ 9557 h 10434"/>
                <a:gd name="connsiteX42" fmla="*/ 2597 w 11001"/>
                <a:gd name="connsiteY42" fmla="*/ 9539 h 10434"/>
                <a:gd name="connsiteX43" fmla="*/ 2500 w 11001"/>
                <a:gd name="connsiteY43" fmla="*/ 9649 h 10434"/>
                <a:gd name="connsiteX44" fmla="*/ 2516 w 11001"/>
                <a:gd name="connsiteY44" fmla="*/ 9758 h 10434"/>
                <a:gd name="connsiteX45" fmla="*/ 2379 w 11001"/>
                <a:gd name="connsiteY45" fmla="*/ 9913 h 10434"/>
                <a:gd name="connsiteX46" fmla="*/ 2274 w 11001"/>
                <a:gd name="connsiteY46" fmla="*/ 9941 h 10434"/>
                <a:gd name="connsiteX47" fmla="*/ 2274 w 11001"/>
                <a:gd name="connsiteY47" fmla="*/ 10078 h 10434"/>
                <a:gd name="connsiteX48" fmla="*/ 2226 w 11001"/>
                <a:gd name="connsiteY48" fmla="*/ 10187 h 10434"/>
                <a:gd name="connsiteX49" fmla="*/ 2137 w 11001"/>
                <a:gd name="connsiteY49" fmla="*/ 10297 h 10434"/>
                <a:gd name="connsiteX50" fmla="*/ 2081 w 11001"/>
                <a:gd name="connsiteY50" fmla="*/ 10224 h 10434"/>
                <a:gd name="connsiteX51" fmla="*/ 1871 w 11001"/>
                <a:gd name="connsiteY51" fmla="*/ 10005 h 10434"/>
                <a:gd name="connsiteX52" fmla="*/ 1750 w 11001"/>
                <a:gd name="connsiteY52" fmla="*/ 10060 h 10434"/>
                <a:gd name="connsiteX53" fmla="*/ 1669 w 11001"/>
                <a:gd name="connsiteY53" fmla="*/ 10187 h 10434"/>
                <a:gd name="connsiteX54" fmla="*/ 1427 w 11001"/>
                <a:gd name="connsiteY54" fmla="*/ 10224 h 10434"/>
                <a:gd name="connsiteX55" fmla="*/ 1315 w 11001"/>
                <a:gd name="connsiteY55" fmla="*/ 10160 h 10434"/>
                <a:gd name="connsiteX56" fmla="*/ 1242 w 11001"/>
                <a:gd name="connsiteY56" fmla="*/ 10078 h 10434"/>
                <a:gd name="connsiteX57" fmla="*/ 1161 w 11001"/>
                <a:gd name="connsiteY57" fmla="*/ 9996 h 10434"/>
                <a:gd name="connsiteX58" fmla="*/ 968 w 11001"/>
                <a:gd name="connsiteY58" fmla="*/ 9977 h 10434"/>
                <a:gd name="connsiteX59" fmla="*/ 895 w 11001"/>
                <a:gd name="connsiteY59" fmla="*/ 9913 h 10434"/>
                <a:gd name="connsiteX60" fmla="*/ 847 w 11001"/>
                <a:gd name="connsiteY60" fmla="*/ 9804 h 10434"/>
                <a:gd name="connsiteX61" fmla="*/ 806 w 11001"/>
                <a:gd name="connsiteY61" fmla="*/ 9749 h 10434"/>
                <a:gd name="connsiteX62" fmla="*/ 774 w 11001"/>
                <a:gd name="connsiteY62" fmla="*/ 9667 h 10434"/>
                <a:gd name="connsiteX63" fmla="*/ 685 w 11001"/>
                <a:gd name="connsiteY63" fmla="*/ 9639 h 10434"/>
                <a:gd name="connsiteX64" fmla="*/ 589 w 11001"/>
                <a:gd name="connsiteY64" fmla="*/ 9639 h 10434"/>
                <a:gd name="connsiteX65" fmla="*/ 516 w 11001"/>
                <a:gd name="connsiteY65" fmla="*/ 9612 h 10434"/>
                <a:gd name="connsiteX66" fmla="*/ 444 w 11001"/>
                <a:gd name="connsiteY66" fmla="*/ 9566 h 10434"/>
                <a:gd name="connsiteX67" fmla="*/ 323 w 11001"/>
                <a:gd name="connsiteY67" fmla="*/ 9566 h 10434"/>
                <a:gd name="connsiteX68" fmla="*/ 202 w 11001"/>
                <a:gd name="connsiteY68" fmla="*/ 9566 h 10434"/>
                <a:gd name="connsiteX69" fmla="*/ 105 w 11001"/>
                <a:gd name="connsiteY69" fmla="*/ 9512 h 10434"/>
                <a:gd name="connsiteX70" fmla="*/ 0 w 11001"/>
                <a:gd name="connsiteY70" fmla="*/ 9457 h 10434"/>
                <a:gd name="connsiteX71" fmla="*/ 32 w 11001"/>
                <a:gd name="connsiteY71" fmla="*/ 9366 h 10434"/>
                <a:gd name="connsiteX72" fmla="*/ 48 w 11001"/>
                <a:gd name="connsiteY72" fmla="*/ 9229 h 10434"/>
                <a:gd name="connsiteX73" fmla="*/ 56 w 11001"/>
                <a:gd name="connsiteY73" fmla="*/ 9119 h 10434"/>
                <a:gd name="connsiteX74" fmla="*/ 105 w 11001"/>
                <a:gd name="connsiteY74" fmla="*/ 8964 h 10434"/>
                <a:gd name="connsiteX75" fmla="*/ 105 w 11001"/>
                <a:gd name="connsiteY75" fmla="*/ 8872 h 10434"/>
                <a:gd name="connsiteX76" fmla="*/ 105 w 11001"/>
                <a:gd name="connsiteY76" fmla="*/ 8763 h 10434"/>
                <a:gd name="connsiteX77" fmla="*/ 202 w 11001"/>
                <a:gd name="connsiteY77" fmla="*/ 8662 h 10434"/>
                <a:gd name="connsiteX78" fmla="*/ 298 w 11001"/>
                <a:gd name="connsiteY78" fmla="*/ 8580 h 10434"/>
                <a:gd name="connsiteX79" fmla="*/ 315 w 11001"/>
                <a:gd name="connsiteY79" fmla="*/ 8516 h 10434"/>
                <a:gd name="connsiteX80" fmla="*/ 339 w 11001"/>
                <a:gd name="connsiteY80" fmla="*/ 8443 h 10434"/>
                <a:gd name="connsiteX81" fmla="*/ 323 w 11001"/>
                <a:gd name="connsiteY81" fmla="*/ 8361 h 10434"/>
                <a:gd name="connsiteX82" fmla="*/ 363 w 11001"/>
                <a:gd name="connsiteY82" fmla="*/ 8224 h 10434"/>
                <a:gd name="connsiteX83" fmla="*/ 435 w 11001"/>
                <a:gd name="connsiteY83" fmla="*/ 8105 h 10434"/>
                <a:gd name="connsiteX84" fmla="*/ 508 w 11001"/>
                <a:gd name="connsiteY84" fmla="*/ 7968 h 10434"/>
                <a:gd name="connsiteX85" fmla="*/ 492 w 11001"/>
                <a:gd name="connsiteY85" fmla="*/ 7840 h 10434"/>
                <a:gd name="connsiteX86" fmla="*/ 653 w 11001"/>
                <a:gd name="connsiteY86" fmla="*/ 7804 h 10434"/>
                <a:gd name="connsiteX87" fmla="*/ 806 w 11001"/>
                <a:gd name="connsiteY87" fmla="*/ 7694 h 10434"/>
                <a:gd name="connsiteX88" fmla="*/ 774 w 11001"/>
                <a:gd name="connsiteY88" fmla="*/ 7356 h 10434"/>
                <a:gd name="connsiteX89" fmla="*/ 895 w 11001"/>
                <a:gd name="connsiteY89" fmla="*/ 7256 h 10434"/>
                <a:gd name="connsiteX90" fmla="*/ 919 w 11001"/>
                <a:gd name="connsiteY90" fmla="*/ 6845 h 10434"/>
                <a:gd name="connsiteX91" fmla="*/ 823 w 11001"/>
                <a:gd name="connsiteY91" fmla="*/ 6808 h 10434"/>
                <a:gd name="connsiteX92" fmla="*/ 734 w 11001"/>
                <a:gd name="connsiteY92" fmla="*/ 6735 h 10434"/>
                <a:gd name="connsiteX93" fmla="*/ 685 w 11001"/>
                <a:gd name="connsiteY93" fmla="*/ 6589 h 10434"/>
                <a:gd name="connsiteX94" fmla="*/ 565 w 11001"/>
                <a:gd name="connsiteY94" fmla="*/ 6471 h 10434"/>
                <a:gd name="connsiteX95" fmla="*/ 492 w 11001"/>
                <a:gd name="connsiteY95" fmla="*/ 6416 h 10434"/>
                <a:gd name="connsiteX96" fmla="*/ 435 w 11001"/>
                <a:gd name="connsiteY96" fmla="*/ 6215 h 10434"/>
                <a:gd name="connsiteX97" fmla="*/ 435 w 11001"/>
                <a:gd name="connsiteY97" fmla="*/ 6114 h 10434"/>
                <a:gd name="connsiteX98" fmla="*/ 444 w 11001"/>
                <a:gd name="connsiteY98" fmla="*/ 5941 h 10434"/>
                <a:gd name="connsiteX99" fmla="*/ 435 w 11001"/>
                <a:gd name="connsiteY99" fmla="*/ 5786 h 10434"/>
                <a:gd name="connsiteX100" fmla="*/ 395 w 11001"/>
                <a:gd name="connsiteY100" fmla="*/ 5749 h 10434"/>
                <a:gd name="connsiteX101" fmla="*/ 395 w 11001"/>
                <a:gd name="connsiteY101" fmla="*/ 5667 h 10434"/>
                <a:gd name="connsiteX102" fmla="*/ 411 w 11001"/>
                <a:gd name="connsiteY102" fmla="*/ 5566 h 10434"/>
                <a:gd name="connsiteX103" fmla="*/ 363 w 11001"/>
                <a:gd name="connsiteY103" fmla="*/ 5502 h 10434"/>
                <a:gd name="connsiteX104" fmla="*/ 250 w 11001"/>
                <a:gd name="connsiteY104" fmla="*/ 5338 h 10434"/>
                <a:gd name="connsiteX105" fmla="*/ 339 w 11001"/>
                <a:gd name="connsiteY105" fmla="*/ 5420 h 10434"/>
                <a:gd name="connsiteX106" fmla="*/ 121 w 11001"/>
                <a:gd name="connsiteY106" fmla="*/ 5210 h 10434"/>
                <a:gd name="connsiteX107" fmla="*/ 73 w 11001"/>
                <a:gd name="connsiteY107" fmla="*/ 5046 h 10434"/>
                <a:gd name="connsiteX108" fmla="*/ 177 w 11001"/>
                <a:gd name="connsiteY108" fmla="*/ 5037 h 10434"/>
                <a:gd name="connsiteX109" fmla="*/ 274 w 11001"/>
                <a:gd name="connsiteY109" fmla="*/ 5037 h 10434"/>
                <a:gd name="connsiteX110" fmla="*/ 419 w 11001"/>
                <a:gd name="connsiteY110" fmla="*/ 5009 h 10434"/>
                <a:gd name="connsiteX111" fmla="*/ 629 w 11001"/>
                <a:gd name="connsiteY111" fmla="*/ 5009 h 10434"/>
                <a:gd name="connsiteX112" fmla="*/ 750 w 11001"/>
                <a:gd name="connsiteY112" fmla="*/ 4900 h 10434"/>
                <a:gd name="connsiteX113" fmla="*/ 895 w 11001"/>
                <a:gd name="connsiteY113" fmla="*/ 4872 h 10434"/>
                <a:gd name="connsiteX114" fmla="*/ 879 w 11001"/>
                <a:gd name="connsiteY114" fmla="*/ 4681 h 10434"/>
                <a:gd name="connsiteX115" fmla="*/ 1048 w 11001"/>
                <a:gd name="connsiteY115" fmla="*/ 4681 h 10434"/>
                <a:gd name="connsiteX116" fmla="*/ 1306 w 11001"/>
                <a:gd name="connsiteY116" fmla="*/ 4525 h 10434"/>
                <a:gd name="connsiteX117" fmla="*/ 1460 w 11001"/>
                <a:gd name="connsiteY117" fmla="*/ 4516 h 10434"/>
                <a:gd name="connsiteX118" fmla="*/ 1573 w 11001"/>
                <a:gd name="connsiteY118" fmla="*/ 4571 h 10434"/>
                <a:gd name="connsiteX119" fmla="*/ 1766 w 11001"/>
                <a:gd name="connsiteY119" fmla="*/ 4571 h 10434"/>
                <a:gd name="connsiteX120" fmla="*/ 1871 w 11001"/>
                <a:gd name="connsiteY120" fmla="*/ 4626 h 10434"/>
                <a:gd name="connsiteX121" fmla="*/ 2056 w 11001"/>
                <a:gd name="connsiteY121" fmla="*/ 4653 h 10434"/>
                <a:gd name="connsiteX122" fmla="*/ 2137 w 11001"/>
                <a:gd name="connsiteY122" fmla="*/ 4516 h 10434"/>
                <a:gd name="connsiteX123" fmla="*/ 2258 w 11001"/>
                <a:gd name="connsiteY123" fmla="*/ 4544 h 10434"/>
                <a:gd name="connsiteX124" fmla="*/ 2371 w 11001"/>
                <a:gd name="connsiteY124" fmla="*/ 4434 h 10434"/>
                <a:gd name="connsiteX125" fmla="*/ 2589 w 11001"/>
                <a:gd name="connsiteY125" fmla="*/ 4361 h 10434"/>
                <a:gd name="connsiteX126" fmla="*/ 2782 w 11001"/>
                <a:gd name="connsiteY126" fmla="*/ 4215 h 10434"/>
                <a:gd name="connsiteX127" fmla="*/ 2855 w 11001"/>
                <a:gd name="connsiteY127" fmla="*/ 4142 h 10434"/>
                <a:gd name="connsiteX128" fmla="*/ 2863 w 11001"/>
                <a:gd name="connsiteY128" fmla="*/ 4023 h 10434"/>
                <a:gd name="connsiteX129" fmla="*/ 2960 w 11001"/>
                <a:gd name="connsiteY129" fmla="*/ 3923 h 10434"/>
                <a:gd name="connsiteX130" fmla="*/ 2984 w 11001"/>
                <a:gd name="connsiteY130" fmla="*/ 3804 h 10434"/>
                <a:gd name="connsiteX131" fmla="*/ 3000 w 11001"/>
                <a:gd name="connsiteY131" fmla="*/ 3649 h 10434"/>
                <a:gd name="connsiteX132" fmla="*/ 3073 w 11001"/>
                <a:gd name="connsiteY132" fmla="*/ 3502 h 10434"/>
                <a:gd name="connsiteX133" fmla="*/ 3105 w 11001"/>
                <a:gd name="connsiteY133" fmla="*/ 3366 h 10434"/>
                <a:gd name="connsiteX134" fmla="*/ 3153 w 11001"/>
                <a:gd name="connsiteY134" fmla="*/ 3256 h 10434"/>
                <a:gd name="connsiteX135" fmla="*/ 3177 w 11001"/>
                <a:gd name="connsiteY135" fmla="*/ 3128 h 10434"/>
                <a:gd name="connsiteX136" fmla="*/ 3290 w 11001"/>
                <a:gd name="connsiteY136" fmla="*/ 3064 h 10434"/>
                <a:gd name="connsiteX137" fmla="*/ 3363 w 11001"/>
                <a:gd name="connsiteY137" fmla="*/ 2927 h 10434"/>
                <a:gd name="connsiteX138" fmla="*/ 3339 w 11001"/>
                <a:gd name="connsiteY138" fmla="*/ 2818 h 10434"/>
                <a:gd name="connsiteX139" fmla="*/ 3290 w 11001"/>
                <a:gd name="connsiteY139" fmla="*/ 2681 h 10434"/>
                <a:gd name="connsiteX140" fmla="*/ 3250 w 11001"/>
                <a:gd name="connsiteY140" fmla="*/ 2544 h 10434"/>
                <a:gd name="connsiteX141" fmla="*/ 3290 w 11001"/>
                <a:gd name="connsiteY141" fmla="*/ 2379 h 10434"/>
                <a:gd name="connsiteX142" fmla="*/ 3371 w 11001"/>
                <a:gd name="connsiteY142" fmla="*/ 2352 h 10434"/>
                <a:gd name="connsiteX143" fmla="*/ 3516 w 11001"/>
                <a:gd name="connsiteY143" fmla="*/ 2197 h 10434"/>
                <a:gd name="connsiteX144" fmla="*/ 3661 w 11001"/>
                <a:gd name="connsiteY144" fmla="*/ 2215 h 10434"/>
                <a:gd name="connsiteX145" fmla="*/ 3806 w 11001"/>
                <a:gd name="connsiteY145" fmla="*/ 2114 h 10434"/>
                <a:gd name="connsiteX146" fmla="*/ 3831 w 11001"/>
                <a:gd name="connsiteY146" fmla="*/ 1950 h 10434"/>
                <a:gd name="connsiteX147" fmla="*/ 3976 w 11001"/>
                <a:gd name="connsiteY147" fmla="*/ 1868 h 10434"/>
                <a:gd name="connsiteX148" fmla="*/ 4040 w 11001"/>
                <a:gd name="connsiteY148" fmla="*/ 1749 h 10434"/>
                <a:gd name="connsiteX149" fmla="*/ 4121 w 11001"/>
                <a:gd name="connsiteY149" fmla="*/ 1676 h 10434"/>
                <a:gd name="connsiteX150" fmla="*/ 4121 w 11001"/>
                <a:gd name="connsiteY150" fmla="*/ 1292 h 10434"/>
                <a:gd name="connsiteX151" fmla="*/ 4169 w 11001"/>
                <a:gd name="connsiteY151" fmla="*/ 1128 h 10434"/>
                <a:gd name="connsiteX152" fmla="*/ 4194 w 11001"/>
                <a:gd name="connsiteY152" fmla="*/ 991 h 10434"/>
                <a:gd name="connsiteX153" fmla="*/ 4242 w 11001"/>
                <a:gd name="connsiteY153" fmla="*/ 827 h 10434"/>
                <a:gd name="connsiteX154" fmla="*/ 4290 w 11001"/>
                <a:gd name="connsiteY154" fmla="*/ 763 h 10434"/>
                <a:gd name="connsiteX155" fmla="*/ 4355 w 11001"/>
                <a:gd name="connsiteY155" fmla="*/ 708 h 10434"/>
                <a:gd name="connsiteX156" fmla="*/ 4387 w 11001"/>
                <a:gd name="connsiteY156" fmla="*/ 443 h 10434"/>
                <a:gd name="connsiteX157" fmla="*/ 4645 w 11001"/>
                <a:gd name="connsiteY157" fmla="*/ 434 h 10434"/>
                <a:gd name="connsiteX158" fmla="*/ 4742 w 11001"/>
                <a:gd name="connsiteY158" fmla="*/ 635 h 10434"/>
                <a:gd name="connsiteX159" fmla="*/ 4839 w 11001"/>
                <a:gd name="connsiteY159" fmla="*/ 717 h 10434"/>
                <a:gd name="connsiteX160" fmla="*/ 4960 w 11001"/>
                <a:gd name="connsiteY160" fmla="*/ 799 h 10434"/>
                <a:gd name="connsiteX161" fmla="*/ 5081 w 11001"/>
                <a:gd name="connsiteY161" fmla="*/ 818 h 10434"/>
                <a:gd name="connsiteX162" fmla="*/ 5202 w 11001"/>
                <a:gd name="connsiteY162" fmla="*/ 799 h 10434"/>
                <a:gd name="connsiteX163" fmla="*/ 5274 w 11001"/>
                <a:gd name="connsiteY163" fmla="*/ 964 h 10434"/>
                <a:gd name="connsiteX164" fmla="*/ 5403 w 11001"/>
                <a:gd name="connsiteY164" fmla="*/ 909 h 10434"/>
                <a:gd name="connsiteX165" fmla="*/ 5500 w 11001"/>
                <a:gd name="connsiteY165" fmla="*/ 909 h 10434"/>
                <a:gd name="connsiteX166" fmla="*/ 5597 w 11001"/>
                <a:gd name="connsiteY166" fmla="*/ 818 h 10434"/>
                <a:gd name="connsiteX167" fmla="*/ 5734 w 11001"/>
                <a:gd name="connsiteY167" fmla="*/ 790 h 10434"/>
                <a:gd name="connsiteX168" fmla="*/ 5831 w 11001"/>
                <a:gd name="connsiteY168" fmla="*/ 772 h 10434"/>
                <a:gd name="connsiteX169" fmla="*/ 5911 w 11001"/>
                <a:gd name="connsiteY169" fmla="*/ 735 h 10434"/>
                <a:gd name="connsiteX170" fmla="*/ 6024 w 11001"/>
                <a:gd name="connsiteY170" fmla="*/ 745 h 10434"/>
                <a:gd name="connsiteX171" fmla="*/ 6145 w 11001"/>
                <a:gd name="connsiteY171" fmla="*/ 745 h 10434"/>
                <a:gd name="connsiteX172" fmla="*/ 6226 w 11001"/>
                <a:gd name="connsiteY172" fmla="*/ 854 h 10434"/>
                <a:gd name="connsiteX173" fmla="*/ 6250 w 11001"/>
                <a:gd name="connsiteY173" fmla="*/ 991 h 10434"/>
                <a:gd name="connsiteX174" fmla="*/ 6363 w 11001"/>
                <a:gd name="connsiteY174" fmla="*/ 900 h 10434"/>
                <a:gd name="connsiteX175" fmla="*/ 6444 w 11001"/>
                <a:gd name="connsiteY175" fmla="*/ 745 h 10434"/>
                <a:gd name="connsiteX176" fmla="*/ 6532 w 11001"/>
                <a:gd name="connsiteY176" fmla="*/ 790 h 10434"/>
                <a:gd name="connsiteX177" fmla="*/ 6581 w 11001"/>
                <a:gd name="connsiteY177" fmla="*/ 872 h 10434"/>
                <a:gd name="connsiteX178" fmla="*/ 6653 w 11001"/>
                <a:gd name="connsiteY178" fmla="*/ 927 h 10434"/>
                <a:gd name="connsiteX179" fmla="*/ 6750 w 11001"/>
                <a:gd name="connsiteY179" fmla="*/ 1064 h 10434"/>
                <a:gd name="connsiteX180" fmla="*/ 6758 w 11001"/>
                <a:gd name="connsiteY180" fmla="*/ 1229 h 10434"/>
                <a:gd name="connsiteX181" fmla="*/ 6855 w 11001"/>
                <a:gd name="connsiteY181" fmla="*/ 1238 h 10434"/>
                <a:gd name="connsiteX182" fmla="*/ 6976 w 11001"/>
                <a:gd name="connsiteY182" fmla="*/ 1338 h 10434"/>
                <a:gd name="connsiteX183" fmla="*/ 6944 w 11001"/>
                <a:gd name="connsiteY183" fmla="*/ 1475 h 10434"/>
                <a:gd name="connsiteX184" fmla="*/ 6976 w 11001"/>
                <a:gd name="connsiteY184" fmla="*/ 1649 h 10434"/>
                <a:gd name="connsiteX185" fmla="*/ 6952 w 11001"/>
                <a:gd name="connsiteY185" fmla="*/ 1731 h 10434"/>
                <a:gd name="connsiteX186" fmla="*/ 7089 w 11001"/>
                <a:gd name="connsiteY186" fmla="*/ 1950 h 10434"/>
                <a:gd name="connsiteX187" fmla="*/ 7161 w 11001"/>
                <a:gd name="connsiteY187" fmla="*/ 1996 h 10434"/>
                <a:gd name="connsiteX188" fmla="*/ 7234 w 11001"/>
                <a:gd name="connsiteY188" fmla="*/ 2105 h 10434"/>
                <a:gd name="connsiteX189" fmla="*/ 7363 w 11001"/>
                <a:gd name="connsiteY189" fmla="*/ 2087 h 10434"/>
                <a:gd name="connsiteX190" fmla="*/ 7460 w 11001"/>
                <a:gd name="connsiteY190" fmla="*/ 2005 h 10434"/>
                <a:gd name="connsiteX191" fmla="*/ 7573 w 11001"/>
                <a:gd name="connsiteY191" fmla="*/ 2005 h 10434"/>
                <a:gd name="connsiteX192" fmla="*/ 7653 w 11001"/>
                <a:gd name="connsiteY192" fmla="*/ 2060 h 10434"/>
                <a:gd name="connsiteX193" fmla="*/ 7863 w 11001"/>
                <a:gd name="connsiteY193" fmla="*/ 2032 h 10434"/>
                <a:gd name="connsiteX194" fmla="*/ 7960 w 11001"/>
                <a:gd name="connsiteY194" fmla="*/ 1941 h 10434"/>
                <a:gd name="connsiteX195" fmla="*/ 8016 w 11001"/>
                <a:gd name="connsiteY195" fmla="*/ 1813 h 10434"/>
                <a:gd name="connsiteX196" fmla="*/ 8056 w 11001"/>
                <a:gd name="connsiteY196" fmla="*/ 1694 h 10434"/>
                <a:gd name="connsiteX197" fmla="*/ 8056 w 11001"/>
                <a:gd name="connsiteY197" fmla="*/ 1557 h 10434"/>
                <a:gd name="connsiteX198" fmla="*/ 8177 w 11001"/>
                <a:gd name="connsiteY198" fmla="*/ 1347 h 10434"/>
                <a:gd name="connsiteX199" fmla="*/ 8306 w 11001"/>
                <a:gd name="connsiteY199" fmla="*/ 1302 h 10434"/>
                <a:gd name="connsiteX200" fmla="*/ 8347 w 11001"/>
                <a:gd name="connsiteY200" fmla="*/ 1238 h 10434"/>
                <a:gd name="connsiteX201" fmla="*/ 8403 w 11001"/>
                <a:gd name="connsiteY201" fmla="*/ 1238 h 10434"/>
                <a:gd name="connsiteX202" fmla="*/ 8476 w 11001"/>
                <a:gd name="connsiteY202" fmla="*/ 1256 h 10434"/>
                <a:gd name="connsiteX203" fmla="*/ 8516 w 11001"/>
                <a:gd name="connsiteY203" fmla="*/ 1128 h 10434"/>
                <a:gd name="connsiteX204" fmla="*/ 8597 w 11001"/>
                <a:gd name="connsiteY204" fmla="*/ 1037 h 10434"/>
                <a:gd name="connsiteX205" fmla="*/ 8621 w 11001"/>
                <a:gd name="connsiteY205" fmla="*/ 900 h 10434"/>
                <a:gd name="connsiteX206" fmla="*/ 8831 w 11001"/>
                <a:gd name="connsiteY206" fmla="*/ 845 h 10434"/>
                <a:gd name="connsiteX207" fmla="*/ 9032 w 11001"/>
                <a:gd name="connsiteY207" fmla="*/ 597 h 10434"/>
                <a:gd name="connsiteX208" fmla="*/ 9200 w 11001"/>
                <a:gd name="connsiteY208" fmla="*/ 585 h 10434"/>
                <a:gd name="connsiteX209" fmla="*/ 9329 w 11001"/>
                <a:gd name="connsiteY209" fmla="*/ 415 h 10434"/>
                <a:gd name="connsiteX210" fmla="*/ 9143 w 11001"/>
                <a:gd name="connsiteY210" fmla="*/ 360 h 10434"/>
                <a:gd name="connsiteX211" fmla="*/ 9172 w 11001"/>
                <a:gd name="connsiteY211" fmla="*/ 215 h 10434"/>
                <a:gd name="connsiteX212" fmla="*/ 9237 w 11001"/>
                <a:gd name="connsiteY212" fmla="*/ 71 h 10434"/>
                <a:gd name="connsiteX213" fmla="*/ 9383 w 11001"/>
                <a:gd name="connsiteY213" fmla="*/ 143 h 10434"/>
                <a:gd name="connsiteX214" fmla="*/ 9460 w 11001"/>
                <a:gd name="connsiteY214" fmla="*/ 43 h 10434"/>
                <a:gd name="connsiteX215" fmla="*/ 9572 w 11001"/>
                <a:gd name="connsiteY215" fmla="*/ 5 h 10434"/>
                <a:gd name="connsiteX216" fmla="*/ 9699 w 11001"/>
                <a:gd name="connsiteY216" fmla="*/ 231 h 10434"/>
                <a:gd name="connsiteX217" fmla="*/ 9870 w 11001"/>
                <a:gd name="connsiteY217" fmla="*/ 40 h 10434"/>
                <a:gd name="connsiteX218" fmla="*/ 9985 w 11001"/>
                <a:gd name="connsiteY218" fmla="*/ 65 h 10434"/>
                <a:gd name="connsiteX219" fmla="*/ 10172 w 11001"/>
                <a:gd name="connsiteY219" fmla="*/ 61 h 10434"/>
                <a:gd name="connsiteX220" fmla="*/ 10747 w 11001"/>
                <a:gd name="connsiteY220" fmla="*/ 1403 h 10434"/>
                <a:gd name="connsiteX221" fmla="*/ 11001 w 11001"/>
                <a:gd name="connsiteY221" fmla="*/ 2050 h 10434"/>
                <a:gd name="connsiteX222" fmla="*/ 9129 w 11001"/>
                <a:gd name="connsiteY222" fmla="*/ 2525 h 10434"/>
                <a:gd name="connsiteX223" fmla="*/ 9242 w 11001"/>
                <a:gd name="connsiteY223" fmla="*/ 2580 h 10434"/>
                <a:gd name="connsiteX224" fmla="*/ 9202 w 11001"/>
                <a:gd name="connsiteY224" fmla="*/ 2681 h 10434"/>
                <a:gd name="connsiteX225" fmla="*/ 9266 w 11001"/>
                <a:gd name="connsiteY225" fmla="*/ 2790 h 10434"/>
                <a:gd name="connsiteX226" fmla="*/ 9266 w 11001"/>
                <a:gd name="connsiteY226" fmla="*/ 2881 h 10434"/>
                <a:gd name="connsiteX227" fmla="*/ 9290 w 11001"/>
                <a:gd name="connsiteY227" fmla="*/ 2991 h 10434"/>
                <a:gd name="connsiteX228" fmla="*/ 9363 w 11001"/>
                <a:gd name="connsiteY228" fmla="*/ 3064 h 10434"/>
                <a:gd name="connsiteX229" fmla="*/ 9363 w 11001"/>
                <a:gd name="connsiteY229" fmla="*/ 3073 h 10434"/>
                <a:gd name="connsiteX230" fmla="*/ 9347 w 11001"/>
                <a:gd name="connsiteY230" fmla="*/ 3201 h 10434"/>
                <a:gd name="connsiteX231" fmla="*/ 9347 w 11001"/>
                <a:gd name="connsiteY231" fmla="*/ 3320 h 10434"/>
                <a:gd name="connsiteX232" fmla="*/ 9411 w 11001"/>
                <a:gd name="connsiteY232" fmla="*/ 3530 h 10434"/>
                <a:gd name="connsiteX233" fmla="*/ 9710 w 11001"/>
                <a:gd name="connsiteY233" fmla="*/ 3557 h 10434"/>
                <a:gd name="connsiteX234" fmla="*/ 9782 w 11001"/>
                <a:gd name="connsiteY234" fmla="*/ 3758 h 10434"/>
                <a:gd name="connsiteX235" fmla="*/ 9782 w 11001"/>
                <a:gd name="connsiteY235" fmla="*/ 3950 h 10434"/>
                <a:gd name="connsiteX236" fmla="*/ 9806 w 11001"/>
                <a:gd name="connsiteY236" fmla="*/ 4142 h 10434"/>
                <a:gd name="connsiteX237" fmla="*/ 9927 w 11001"/>
                <a:gd name="connsiteY237" fmla="*/ 4251 h 10434"/>
                <a:gd name="connsiteX238" fmla="*/ 9968 w 11001"/>
                <a:gd name="connsiteY238" fmla="*/ 4525 h 10434"/>
                <a:gd name="connsiteX239" fmla="*/ 10000 w 11001"/>
                <a:gd name="connsiteY239" fmla="*/ 4708 h 10434"/>
                <a:gd name="connsiteX240" fmla="*/ 9927 w 11001"/>
                <a:gd name="connsiteY240" fmla="*/ 4900 h 10434"/>
                <a:gd name="connsiteX241" fmla="*/ 9992 w 11001"/>
                <a:gd name="connsiteY241" fmla="*/ 4964 h 10434"/>
                <a:gd name="connsiteX242" fmla="*/ 9798 w 11001"/>
                <a:gd name="connsiteY242" fmla="*/ 5037 h 10434"/>
                <a:gd name="connsiteX243" fmla="*/ 9677 w 11001"/>
                <a:gd name="connsiteY243" fmla="*/ 5219 h 10434"/>
                <a:gd name="connsiteX244" fmla="*/ 9629 w 11001"/>
                <a:gd name="connsiteY244" fmla="*/ 5329 h 10434"/>
                <a:gd name="connsiteX245" fmla="*/ 9532 w 11001"/>
                <a:gd name="connsiteY245" fmla="*/ 5493 h 10434"/>
                <a:gd name="connsiteX246" fmla="*/ 9419 w 11001"/>
                <a:gd name="connsiteY246" fmla="*/ 5475 h 10434"/>
                <a:gd name="connsiteX247" fmla="*/ 9274 w 11001"/>
                <a:gd name="connsiteY247" fmla="*/ 5585 h 10434"/>
                <a:gd name="connsiteX248" fmla="*/ 9266 w 11001"/>
                <a:gd name="connsiteY248" fmla="*/ 5694 h 10434"/>
                <a:gd name="connsiteX249" fmla="*/ 9145 w 11001"/>
                <a:gd name="connsiteY249" fmla="*/ 5749 h 10434"/>
                <a:gd name="connsiteX250" fmla="*/ 9024 w 11001"/>
                <a:gd name="connsiteY250" fmla="*/ 5767 h 10434"/>
                <a:gd name="connsiteX251" fmla="*/ 8960 w 11001"/>
                <a:gd name="connsiteY251" fmla="*/ 5822 h 10434"/>
                <a:gd name="connsiteX252" fmla="*/ 8831 w 11001"/>
                <a:gd name="connsiteY252" fmla="*/ 5831 h 10434"/>
                <a:gd name="connsiteX253" fmla="*/ 8718 w 11001"/>
                <a:gd name="connsiteY253" fmla="*/ 5804 h 10434"/>
                <a:gd name="connsiteX254" fmla="*/ 8597 w 11001"/>
                <a:gd name="connsiteY254" fmla="*/ 5822 h 10434"/>
                <a:gd name="connsiteX255" fmla="*/ 8548 w 11001"/>
                <a:gd name="connsiteY255" fmla="*/ 5904 h 10434"/>
                <a:gd name="connsiteX256" fmla="*/ 8468 w 11001"/>
                <a:gd name="connsiteY256" fmla="*/ 5968 h 10434"/>
                <a:gd name="connsiteX257" fmla="*/ 8468 w 11001"/>
                <a:gd name="connsiteY257" fmla="*/ 6133 h 10434"/>
                <a:gd name="connsiteX258" fmla="*/ 8476 w 11001"/>
                <a:gd name="connsiteY258" fmla="*/ 6215 h 10434"/>
                <a:gd name="connsiteX259" fmla="*/ 8492 w 11001"/>
                <a:gd name="connsiteY259" fmla="*/ 6324 h 10434"/>
                <a:gd name="connsiteX260" fmla="*/ 8427 w 11001"/>
                <a:gd name="connsiteY260" fmla="*/ 6397 h 10434"/>
                <a:gd name="connsiteX261" fmla="*/ 8395 w 11001"/>
                <a:gd name="connsiteY261" fmla="*/ 6461 h 10434"/>
                <a:gd name="connsiteX262" fmla="*/ 8355 w 11001"/>
                <a:gd name="connsiteY262" fmla="*/ 6516 h 10434"/>
                <a:gd name="connsiteX263" fmla="*/ 8258 w 11001"/>
                <a:gd name="connsiteY263" fmla="*/ 6571 h 10434"/>
                <a:gd name="connsiteX264" fmla="*/ 8185 w 11001"/>
                <a:gd name="connsiteY264" fmla="*/ 6644 h 10434"/>
                <a:gd name="connsiteX265" fmla="*/ 8137 w 11001"/>
                <a:gd name="connsiteY265" fmla="*/ 6681 h 10434"/>
                <a:gd name="connsiteX266" fmla="*/ 8040 w 11001"/>
                <a:gd name="connsiteY266" fmla="*/ 6735 h 10434"/>
                <a:gd name="connsiteX267" fmla="*/ 8032 w 11001"/>
                <a:gd name="connsiteY267" fmla="*/ 6863 h 10434"/>
                <a:gd name="connsiteX268" fmla="*/ 8056 w 11001"/>
                <a:gd name="connsiteY268" fmla="*/ 6945 h 10434"/>
                <a:gd name="connsiteX269" fmla="*/ 8032 w 11001"/>
                <a:gd name="connsiteY269" fmla="*/ 7064 h 10434"/>
                <a:gd name="connsiteX270" fmla="*/ 7911 w 11001"/>
                <a:gd name="connsiteY270" fmla="*/ 7092 h 10434"/>
                <a:gd name="connsiteX271" fmla="*/ 7774 w 11001"/>
                <a:gd name="connsiteY271" fmla="*/ 7146 h 10434"/>
                <a:gd name="connsiteX272" fmla="*/ 7532 w 11001"/>
                <a:gd name="connsiteY272" fmla="*/ 7174 h 10434"/>
                <a:gd name="connsiteX273" fmla="*/ 7476 w 11001"/>
                <a:gd name="connsiteY273" fmla="*/ 7247 h 10434"/>
                <a:gd name="connsiteX274" fmla="*/ 7363 w 11001"/>
                <a:gd name="connsiteY274" fmla="*/ 7256 h 10434"/>
                <a:gd name="connsiteX275" fmla="*/ 7234 w 11001"/>
                <a:gd name="connsiteY275" fmla="*/ 7274 h 10434"/>
                <a:gd name="connsiteX276" fmla="*/ 7048 w 11001"/>
                <a:gd name="connsiteY276" fmla="*/ 7329 h 10434"/>
                <a:gd name="connsiteX277" fmla="*/ 6903 w 11001"/>
                <a:gd name="connsiteY277" fmla="*/ 7311 h 10434"/>
                <a:gd name="connsiteX278" fmla="*/ 6758 w 11001"/>
                <a:gd name="connsiteY278" fmla="*/ 7338 h 10434"/>
                <a:gd name="connsiteX279" fmla="*/ 6581 w 11001"/>
                <a:gd name="connsiteY279" fmla="*/ 7311 h 10434"/>
                <a:gd name="connsiteX280" fmla="*/ 6508 w 11001"/>
                <a:gd name="connsiteY280" fmla="*/ 7219 h 10434"/>
                <a:gd name="connsiteX281" fmla="*/ 6363 w 11001"/>
                <a:gd name="connsiteY281" fmla="*/ 7201 h 10434"/>
                <a:gd name="connsiteX282" fmla="*/ 6274 w 11001"/>
                <a:gd name="connsiteY282" fmla="*/ 7283 h 10434"/>
                <a:gd name="connsiteX283" fmla="*/ 6202 w 11001"/>
                <a:gd name="connsiteY283" fmla="*/ 7393 h 10434"/>
                <a:gd name="connsiteX284" fmla="*/ 6250 w 11001"/>
                <a:gd name="connsiteY284" fmla="*/ 7521 h 10434"/>
                <a:gd name="connsiteX285" fmla="*/ 6315 w 11001"/>
                <a:gd name="connsiteY285" fmla="*/ 7548 h 10434"/>
                <a:gd name="connsiteX286" fmla="*/ 6347 w 11001"/>
                <a:gd name="connsiteY286" fmla="*/ 7612 h 10434"/>
                <a:gd name="connsiteX287" fmla="*/ 6387 w 11001"/>
                <a:gd name="connsiteY287" fmla="*/ 7722 h 10434"/>
                <a:gd name="connsiteX288" fmla="*/ 6347 w 11001"/>
                <a:gd name="connsiteY288" fmla="*/ 7831 h 10434"/>
                <a:gd name="connsiteX289" fmla="*/ 6363 w 11001"/>
                <a:gd name="connsiteY289" fmla="*/ 7959 h 10434"/>
                <a:gd name="connsiteX290" fmla="*/ 6363 w 11001"/>
                <a:gd name="connsiteY290" fmla="*/ 8096 h 10434"/>
                <a:gd name="connsiteX291" fmla="*/ 6387 w 11001"/>
                <a:gd name="connsiteY291" fmla="*/ 8233 h 10434"/>
                <a:gd name="connsiteX292" fmla="*/ 6460 w 11001"/>
                <a:gd name="connsiteY292" fmla="*/ 8343 h 10434"/>
                <a:gd name="connsiteX293" fmla="*/ 6508 w 11001"/>
                <a:gd name="connsiteY293" fmla="*/ 8452 h 10434"/>
                <a:gd name="connsiteX294" fmla="*/ 6516 w 11001"/>
                <a:gd name="connsiteY294" fmla="*/ 8598 h 10434"/>
                <a:gd name="connsiteX295" fmla="*/ 6508 w 11001"/>
                <a:gd name="connsiteY295" fmla="*/ 8754 h 10434"/>
                <a:gd name="connsiteX296" fmla="*/ 6508 w 11001"/>
                <a:gd name="connsiteY296" fmla="*/ 8900 h 10434"/>
                <a:gd name="connsiteX0" fmla="*/ 6508 w 11001"/>
                <a:gd name="connsiteY0" fmla="*/ 8900 h 10434"/>
                <a:gd name="connsiteX1" fmla="*/ 6726 w 11001"/>
                <a:gd name="connsiteY1" fmla="*/ 8973 h 10434"/>
                <a:gd name="connsiteX2" fmla="*/ 6798 w 11001"/>
                <a:gd name="connsiteY2" fmla="*/ 9110 h 10434"/>
                <a:gd name="connsiteX3" fmla="*/ 6968 w 11001"/>
                <a:gd name="connsiteY3" fmla="*/ 9201 h 10434"/>
                <a:gd name="connsiteX4" fmla="*/ 7048 w 11001"/>
                <a:gd name="connsiteY4" fmla="*/ 9283 h 10434"/>
                <a:gd name="connsiteX5" fmla="*/ 7073 w 11001"/>
                <a:gd name="connsiteY5" fmla="*/ 9366 h 10434"/>
                <a:gd name="connsiteX6" fmla="*/ 7169 w 11001"/>
                <a:gd name="connsiteY6" fmla="*/ 9502 h 10434"/>
                <a:gd name="connsiteX7" fmla="*/ 7097 w 11001"/>
                <a:gd name="connsiteY7" fmla="*/ 9630 h 10434"/>
                <a:gd name="connsiteX8" fmla="*/ 7016 w 11001"/>
                <a:gd name="connsiteY8" fmla="*/ 9776 h 10434"/>
                <a:gd name="connsiteX9" fmla="*/ 6903 w 11001"/>
                <a:gd name="connsiteY9" fmla="*/ 9913 h 10434"/>
                <a:gd name="connsiteX10" fmla="*/ 6806 w 11001"/>
                <a:gd name="connsiteY10" fmla="*/ 9904 h 10434"/>
                <a:gd name="connsiteX11" fmla="*/ 6677 w 11001"/>
                <a:gd name="connsiteY11" fmla="*/ 9941 h 10434"/>
                <a:gd name="connsiteX12" fmla="*/ 6540 w 11001"/>
                <a:gd name="connsiteY12" fmla="*/ 10023 h 10434"/>
                <a:gd name="connsiteX13" fmla="*/ 6419 w 11001"/>
                <a:gd name="connsiteY13" fmla="*/ 10069 h 10434"/>
                <a:gd name="connsiteX14" fmla="*/ 6347 w 11001"/>
                <a:gd name="connsiteY14" fmla="*/ 10041 h 10434"/>
                <a:gd name="connsiteX15" fmla="*/ 6194 w 11001"/>
                <a:gd name="connsiteY15" fmla="*/ 10050 h 10434"/>
                <a:gd name="connsiteX16" fmla="*/ 6097 w 11001"/>
                <a:gd name="connsiteY16" fmla="*/ 10069 h 10434"/>
                <a:gd name="connsiteX17" fmla="*/ 5879 w 11001"/>
                <a:gd name="connsiteY17" fmla="*/ 10160 h 10434"/>
                <a:gd name="connsiteX18" fmla="*/ 5782 w 11001"/>
                <a:gd name="connsiteY18" fmla="*/ 10169 h 10434"/>
                <a:gd name="connsiteX19" fmla="*/ 5661 w 11001"/>
                <a:gd name="connsiteY19" fmla="*/ 10270 h 10434"/>
                <a:gd name="connsiteX20" fmla="*/ 5573 w 11001"/>
                <a:gd name="connsiteY20" fmla="*/ 10270 h 10434"/>
                <a:gd name="connsiteX21" fmla="*/ 5516 w 11001"/>
                <a:gd name="connsiteY21" fmla="*/ 10352 h 10434"/>
                <a:gd name="connsiteX22" fmla="*/ 5395 w 11001"/>
                <a:gd name="connsiteY22" fmla="*/ 10407 h 10434"/>
                <a:gd name="connsiteX23" fmla="*/ 5274 w 11001"/>
                <a:gd name="connsiteY23" fmla="*/ 10434 h 10434"/>
                <a:gd name="connsiteX24" fmla="*/ 5202 w 11001"/>
                <a:gd name="connsiteY24" fmla="*/ 10334 h 10434"/>
                <a:gd name="connsiteX25" fmla="*/ 5202 w 11001"/>
                <a:gd name="connsiteY25" fmla="*/ 10078 h 10434"/>
                <a:gd name="connsiteX26" fmla="*/ 4968 w 11001"/>
                <a:gd name="connsiteY26" fmla="*/ 10060 h 10434"/>
                <a:gd name="connsiteX27" fmla="*/ 4871 w 11001"/>
                <a:gd name="connsiteY27" fmla="*/ 9996 h 10434"/>
                <a:gd name="connsiteX28" fmla="*/ 4750 w 11001"/>
                <a:gd name="connsiteY28" fmla="*/ 9868 h 10434"/>
                <a:gd name="connsiteX29" fmla="*/ 4629 w 11001"/>
                <a:gd name="connsiteY29" fmla="*/ 9840 h 10434"/>
                <a:gd name="connsiteX30" fmla="*/ 4500 w 11001"/>
                <a:gd name="connsiteY30" fmla="*/ 9840 h 10434"/>
                <a:gd name="connsiteX31" fmla="*/ 4339 w 11001"/>
                <a:gd name="connsiteY31" fmla="*/ 9749 h 10434"/>
                <a:gd name="connsiteX32" fmla="*/ 4024 w 11001"/>
                <a:gd name="connsiteY32" fmla="*/ 9758 h 10434"/>
                <a:gd name="connsiteX33" fmla="*/ 3831 w 11001"/>
                <a:gd name="connsiteY33" fmla="*/ 9667 h 10434"/>
                <a:gd name="connsiteX34" fmla="*/ 3613 w 11001"/>
                <a:gd name="connsiteY34" fmla="*/ 9676 h 10434"/>
                <a:gd name="connsiteX35" fmla="*/ 3516 w 11001"/>
                <a:gd name="connsiteY35" fmla="*/ 9612 h 10434"/>
                <a:gd name="connsiteX36" fmla="*/ 3395 w 11001"/>
                <a:gd name="connsiteY36" fmla="*/ 9621 h 10434"/>
                <a:gd name="connsiteX37" fmla="*/ 3242 w 11001"/>
                <a:gd name="connsiteY37" fmla="*/ 9621 h 10434"/>
                <a:gd name="connsiteX38" fmla="*/ 3097 w 11001"/>
                <a:gd name="connsiteY38" fmla="*/ 9585 h 10434"/>
                <a:gd name="connsiteX39" fmla="*/ 3008 w 11001"/>
                <a:gd name="connsiteY39" fmla="*/ 9484 h 10434"/>
                <a:gd name="connsiteX40" fmla="*/ 2879 w 11001"/>
                <a:gd name="connsiteY40" fmla="*/ 9475 h 10434"/>
                <a:gd name="connsiteX41" fmla="*/ 2806 w 11001"/>
                <a:gd name="connsiteY41" fmla="*/ 9557 h 10434"/>
                <a:gd name="connsiteX42" fmla="*/ 2597 w 11001"/>
                <a:gd name="connsiteY42" fmla="*/ 9539 h 10434"/>
                <a:gd name="connsiteX43" fmla="*/ 2500 w 11001"/>
                <a:gd name="connsiteY43" fmla="*/ 9649 h 10434"/>
                <a:gd name="connsiteX44" fmla="*/ 2516 w 11001"/>
                <a:gd name="connsiteY44" fmla="*/ 9758 h 10434"/>
                <a:gd name="connsiteX45" fmla="*/ 2379 w 11001"/>
                <a:gd name="connsiteY45" fmla="*/ 9913 h 10434"/>
                <a:gd name="connsiteX46" fmla="*/ 2274 w 11001"/>
                <a:gd name="connsiteY46" fmla="*/ 9941 h 10434"/>
                <a:gd name="connsiteX47" fmla="*/ 2274 w 11001"/>
                <a:gd name="connsiteY47" fmla="*/ 10078 h 10434"/>
                <a:gd name="connsiteX48" fmla="*/ 2226 w 11001"/>
                <a:gd name="connsiteY48" fmla="*/ 10187 h 10434"/>
                <a:gd name="connsiteX49" fmla="*/ 2137 w 11001"/>
                <a:gd name="connsiteY49" fmla="*/ 10297 h 10434"/>
                <a:gd name="connsiteX50" fmla="*/ 2081 w 11001"/>
                <a:gd name="connsiteY50" fmla="*/ 10224 h 10434"/>
                <a:gd name="connsiteX51" fmla="*/ 1871 w 11001"/>
                <a:gd name="connsiteY51" fmla="*/ 10005 h 10434"/>
                <a:gd name="connsiteX52" fmla="*/ 1750 w 11001"/>
                <a:gd name="connsiteY52" fmla="*/ 10060 h 10434"/>
                <a:gd name="connsiteX53" fmla="*/ 1669 w 11001"/>
                <a:gd name="connsiteY53" fmla="*/ 10187 h 10434"/>
                <a:gd name="connsiteX54" fmla="*/ 1427 w 11001"/>
                <a:gd name="connsiteY54" fmla="*/ 10224 h 10434"/>
                <a:gd name="connsiteX55" fmla="*/ 1315 w 11001"/>
                <a:gd name="connsiteY55" fmla="*/ 10160 h 10434"/>
                <a:gd name="connsiteX56" fmla="*/ 1242 w 11001"/>
                <a:gd name="connsiteY56" fmla="*/ 10078 h 10434"/>
                <a:gd name="connsiteX57" fmla="*/ 1161 w 11001"/>
                <a:gd name="connsiteY57" fmla="*/ 9996 h 10434"/>
                <a:gd name="connsiteX58" fmla="*/ 968 w 11001"/>
                <a:gd name="connsiteY58" fmla="*/ 9977 h 10434"/>
                <a:gd name="connsiteX59" fmla="*/ 895 w 11001"/>
                <a:gd name="connsiteY59" fmla="*/ 9913 h 10434"/>
                <a:gd name="connsiteX60" fmla="*/ 847 w 11001"/>
                <a:gd name="connsiteY60" fmla="*/ 9804 h 10434"/>
                <a:gd name="connsiteX61" fmla="*/ 806 w 11001"/>
                <a:gd name="connsiteY61" fmla="*/ 9749 h 10434"/>
                <a:gd name="connsiteX62" fmla="*/ 774 w 11001"/>
                <a:gd name="connsiteY62" fmla="*/ 9667 h 10434"/>
                <a:gd name="connsiteX63" fmla="*/ 685 w 11001"/>
                <a:gd name="connsiteY63" fmla="*/ 9639 h 10434"/>
                <a:gd name="connsiteX64" fmla="*/ 589 w 11001"/>
                <a:gd name="connsiteY64" fmla="*/ 9639 h 10434"/>
                <a:gd name="connsiteX65" fmla="*/ 516 w 11001"/>
                <a:gd name="connsiteY65" fmla="*/ 9612 h 10434"/>
                <a:gd name="connsiteX66" fmla="*/ 444 w 11001"/>
                <a:gd name="connsiteY66" fmla="*/ 9566 h 10434"/>
                <a:gd name="connsiteX67" fmla="*/ 323 w 11001"/>
                <a:gd name="connsiteY67" fmla="*/ 9566 h 10434"/>
                <a:gd name="connsiteX68" fmla="*/ 202 w 11001"/>
                <a:gd name="connsiteY68" fmla="*/ 9566 h 10434"/>
                <a:gd name="connsiteX69" fmla="*/ 105 w 11001"/>
                <a:gd name="connsiteY69" fmla="*/ 9512 h 10434"/>
                <a:gd name="connsiteX70" fmla="*/ 0 w 11001"/>
                <a:gd name="connsiteY70" fmla="*/ 9457 h 10434"/>
                <a:gd name="connsiteX71" fmla="*/ 32 w 11001"/>
                <a:gd name="connsiteY71" fmla="*/ 9366 h 10434"/>
                <a:gd name="connsiteX72" fmla="*/ 48 w 11001"/>
                <a:gd name="connsiteY72" fmla="*/ 9229 h 10434"/>
                <a:gd name="connsiteX73" fmla="*/ 56 w 11001"/>
                <a:gd name="connsiteY73" fmla="*/ 9119 h 10434"/>
                <a:gd name="connsiteX74" fmla="*/ 105 w 11001"/>
                <a:gd name="connsiteY74" fmla="*/ 8964 h 10434"/>
                <a:gd name="connsiteX75" fmla="*/ 105 w 11001"/>
                <a:gd name="connsiteY75" fmla="*/ 8872 h 10434"/>
                <a:gd name="connsiteX76" fmla="*/ 105 w 11001"/>
                <a:gd name="connsiteY76" fmla="*/ 8763 h 10434"/>
                <a:gd name="connsiteX77" fmla="*/ 202 w 11001"/>
                <a:gd name="connsiteY77" fmla="*/ 8662 h 10434"/>
                <a:gd name="connsiteX78" fmla="*/ 298 w 11001"/>
                <a:gd name="connsiteY78" fmla="*/ 8580 h 10434"/>
                <a:gd name="connsiteX79" fmla="*/ 315 w 11001"/>
                <a:gd name="connsiteY79" fmla="*/ 8516 h 10434"/>
                <a:gd name="connsiteX80" fmla="*/ 339 w 11001"/>
                <a:gd name="connsiteY80" fmla="*/ 8443 h 10434"/>
                <a:gd name="connsiteX81" fmla="*/ 323 w 11001"/>
                <a:gd name="connsiteY81" fmla="*/ 8361 h 10434"/>
                <a:gd name="connsiteX82" fmla="*/ 363 w 11001"/>
                <a:gd name="connsiteY82" fmla="*/ 8224 h 10434"/>
                <a:gd name="connsiteX83" fmla="*/ 435 w 11001"/>
                <a:gd name="connsiteY83" fmla="*/ 8105 h 10434"/>
                <a:gd name="connsiteX84" fmla="*/ 508 w 11001"/>
                <a:gd name="connsiteY84" fmla="*/ 7968 h 10434"/>
                <a:gd name="connsiteX85" fmla="*/ 492 w 11001"/>
                <a:gd name="connsiteY85" fmla="*/ 7840 h 10434"/>
                <a:gd name="connsiteX86" fmla="*/ 653 w 11001"/>
                <a:gd name="connsiteY86" fmla="*/ 7804 h 10434"/>
                <a:gd name="connsiteX87" fmla="*/ 806 w 11001"/>
                <a:gd name="connsiteY87" fmla="*/ 7694 h 10434"/>
                <a:gd name="connsiteX88" fmla="*/ 774 w 11001"/>
                <a:gd name="connsiteY88" fmla="*/ 7356 h 10434"/>
                <a:gd name="connsiteX89" fmla="*/ 895 w 11001"/>
                <a:gd name="connsiteY89" fmla="*/ 7256 h 10434"/>
                <a:gd name="connsiteX90" fmla="*/ 919 w 11001"/>
                <a:gd name="connsiteY90" fmla="*/ 6845 h 10434"/>
                <a:gd name="connsiteX91" fmla="*/ 823 w 11001"/>
                <a:gd name="connsiteY91" fmla="*/ 6808 h 10434"/>
                <a:gd name="connsiteX92" fmla="*/ 734 w 11001"/>
                <a:gd name="connsiteY92" fmla="*/ 6735 h 10434"/>
                <a:gd name="connsiteX93" fmla="*/ 685 w 11001"/>
                <a:gd name="connsiteY93" fmla="*/ 6589 h 10434"/>
                <a:gd name="connsiteX94" fmla="*/ 565 w 11001"/>
                <a:gd name="connsiteY94" fmla="*/ 6471 h 10434"/>
                <a:gd name="connsiteX95" fmla="*/ 492 w 11001"/>
                <a:gd name="connsiteY95" fmla="*/ 6416 h 10434"/>
                <a:gd name="connsiteX96" fmla="*/ 435 w 11001"/>
                <a:gd name="connsiteY96" fmla="*/ 6215 h 10434"/>
                <a:gd name="connsiteX97" fmla="*/ 435 w 11001"/>
                <a:gd name="connsiteY97" fmla="*/ 6114 h 10434"/>
                <a:gd name="connsiteX98" fmla="*/ 444 w 11001"/>
                <a:gd name="connsiteY98" fmla="*/ 5941 h 10434"/>
                <a:gd name="connsiteX99" fmla="*/ 435 w 11001"/>
                <a:gd name="connsiteY99" fmla="*/ 5786 h 10434"/>
                <a:gd name="connsiteX100" fmla="*/ 395 w 11001"/>
                <a:gd name="connsiteY100" fmla="*/ 5749 h 10434"/>
                <a:gd name="connsiteX101" fmla="*/ 395 w 11001"/>
                <a:gd name="connsiteY101" fmla="*/ 5667 h 10434"/>
                <a:gd name="connsiteX102" fmla="*/ 411 w 11001"/>
                <a:gd name="connsiteY102" fmla="*/ 5566 h 10434"/>
                <a:gd name="connsiteX103" fmla="*/ 363 w 11001"/>
                <a:gd name="connsiteY103" fmla="*/ 5502 h 10434"/>
                <a:gd name="connsiteX104" fmla="*/ 250 w 11001"/>
                <a:gd name="connsiteY104" fmla="*/ 5338 h 10434"/>
                <a:gd name="connsiteX105" fmla="*/ 339 w 11001"/>
                <a:gd name="connsiteY105" fmla="*/ 5420 h 10434"/>
                <a:gd name="connsiteX106" fmla="*/ 121 w 11001"/>
                <a:gd name="connsiteY106" fmla="*/ 5210 h 10434"/>
                <a:gd name="connsiteX107" fmla="*/ 73 w 11001"/>
                <a:gd name="connsiteY107" fmla="*/ 5046 h 10434"/>
                <a:gd name="connsiteX108" fmla="*/ 177 w 11001"/>
                <a:gd name="connsiteY108" fmla="*/ 5037 h 10434"/>
                <a:gd name="connsiteX109" fmla="*/ 274 w 11001"/>
                <a:gd name="connsiteY109" fmla="*/ 5037 h 10434"/>
                <a:gd name="connsiteX110" fmla="*/ 419 w 11001"/>
                <a:gd name="connsiteY110" fmla="*/ 5009 h 10434"/>
                <a:gd name="connsiteX111" fmla="*/ 629 w 11001"/>
                <a:gd name="connsiteY111" fmla="*/ 5009 h 10434"/>
                <a:gd name="connsiteX112" fmla="*/ 750 w 11001"/>
                <a:gd name="connsiteY112" fmla="*/ 4900 h 10434"/>
                <a:gd name="connsiteX113" fmla="*/ 895 w 11001"/>
                <a:gd name="connsiteY113" fmla="*/ 4872 h 10434"/>
                <a:gd name="connsiteX114" fmla="*/ 879 w 11001"/>
                <a:gd name="connsiteY114" fmla="*/ 4681 h 10434"/>
                <a:gd name="connsiteX115" fmla="*/ 1048 w 11001"/>
                <a:gd name="connsiteY115" fmla="*/ 4681 h 10434"/>
                <a:gd name="connsiteX116" fmla="*/ 1306 w 11001"/>
                <a:gd name="connsiteY116" fmla="*/ 4525 h 10434"/>
                <a:gd name="connsiteX117" fmla="*/ 1460 w 11001"/>
                <a:gd name="connsiteY117" fmla="*/ 4516 h 10434"/>
                <a:gd name="connsiteX118" fmla="*/ 1573 w 11001"/>
                <a:gd name="connsiteY118" fmla="*/ 4571 h 10434"/>
                <a:gd name="connsiteX119" fmla="*/ 1766 w 11001"/>
                <a:gd name="connsiteY119" fmla="*/ 4571 h 10434"/>
                <a:gd name="connsiteX120" fmla="*/ 1871 w 11001"/>
                <a:gd name="connsiteY120" fmla="*/ 4626 h 10434"/>
                <a:gd name="connsiteX121" fmla="*/ 2056 w 11001"/>
                <a:gd name="connsiteY121" fmla="*/ 4653 h 10434"/>
                <a:gd name="connsiteX122" fmla="*/ 2137 w 11001"/>
                <a:gd name="connsiteY122" fmla="*/ 4516 h 10434"/>
                <a:gd name="connsiteX123" fmla="*/ 2258 w 11001"/>
                <a:gd name="connsiteY123" fmla="*/ 4544 h 10434"/>
                <a:gd name="connsiteX124" fmla="*/ 2371 w 11001"/>
                <a:gd name="connsiteY124" fmla="*/ 4434 h 10434"/>
                <a:gd name="connsiteX125" fmla="*/ 2589 w 11001"/>
                <a:gd name="connsiteY125" fmla="*/ 4361 h 10434"/>
                <a:gd name="connsiteX126" fmla="*/ 2782 w 11001"/>
                <a:gd name="connsiteY126" fmla="*/ 4215 h 10434"/>
                <a:gd name="connsiteX127" fmla="*/ 2855 w 11001"/>
                <a:gd name="connsiteY127" fmla="*/ 4142 h 10434"/>
                <a:gd name="connsiteX128" fmla="*/ 2863 w 11001"/>
                <a:gd name="connsiteY128" fmla="*/ 4023 h 10434"/>
                <a:gd name="connsiteX129" fmla="*/ 2960 w 11001"/>
                <a:gd name="connsiteY129" fmla="*/ 3923 h 10434"/>
                <a:gd name="connsiteX130" fmla="*/ 2984 w 11001"/>
                <a:gd name="connsiteY130" fmla="*/ 3804 h 10434"/>
                <a:gd name="connsiteX131" fmla="*/ 3000 w 11001"/>
                <a:gd name="connsiteY131" fmla="*/ 3649 h 10434"/>
                <a:gd name="connsiteX132" fmla="*/ 3073 w 11001"/>
                <a:gd name="connsiteY132" fmla="*/ 3502 h 10434"/>
                <a:gd name="connsiteX133" fmla="*/ 3105 w 11001"/>
                <a:gd name="connsiteY133" fmla="*/ 3366 h 10434"/>
                <a:gd name="connsiteX134" fmla="*/ 3153 w 11001"/>
                <a:gd name="connsiteY134" fmla="*/ 3256 h 10434"/>
                <a:gd name="connsiteX135" fmla="*/ 3177 w 11001"/>
                <a:gd name="connsiteY135" fmla="*/ 3128 h 10434"/>
                <a:gd name="connsiteX136" fmla="*/ 3290 w 11001"/>
                <a:gd name="connsiteY136" fmla="*/ 3064 h 10434"/>
                <a:gd name="connsiteX137" fmla="*/ 3363 w 11001"/>
                <a:gd name="connsiteY137" fmla="*/ 2927 h 10434"/>
                <a:gd name="connsiteX138" fmla="*/ 3339 w 11001"/>
                <a:gd name="connsiteY138" fmla="*/ 2818 h 10434"/>
                <a:gd name="connsiteX139" fmla="*/ 3290 w 11001"/>
                <a:gd name="connsiteY139" fmla="*/ 2681 h 10434"/>
                <a:gd name="connsiteX140" fmla="*/ 3250 w 11001"/>
                <a:gd name="connsiteY140" fmla="*/ 2544 h 10434"/>
                <a:gd name="connsiteX141" fmla="*/ 3290 w 11001"/>
                <a:gd name="connsiteY141" fmla="*/ 2379 h 10434"/>
                <a:gd name="connsiteX142" fmla="*/ 3371 w 11001"/>
                <a:gd name="connsiteY142" fmla="*/ 2352 h 10434"/>
                <a:gd name="connsiteX143" fmla="*/ 3516 w 11001"/>
                <a:gd name="connsiteY143" fmla="*/ 2197 h 10434"/>
                <a:gd name="connsiteX144" fmla="*/ 3661 w 11001"/>
                <a:gd name="connsiteY144" fmla="*/ 2215 h 10434"/>
                <a:gd name="connsiteX145" fmla="*/ 3806 w 11001"/>
                <a:gd name="connsiteY145" fmla="*/ 2114 h 10434"/>
                <a:gd name="connsiteX146" fmla="*/ 3831 w 11001"/>
                <a:gd name="connsiteY146" fmla="*/ 1950 h 10434"/>
                <a:gd name="connsiteX147" fmla="*/ 3976 w 11001"/>
                <a:gd name="connsiteY147" fmla="*/ 1868 h 10434"/>
                <a:gd name="connsiteX148" fmla="*/ 4040 w 11001"/>
                <a:gd name="connsiteY148" fmla="*/ 1749 h 10434"/>
                <a:gd name="connsiteX149" fmla="*/ 4121 w 11001"/>
                <a:gd name="connsiteY149" fmla="*/ 1676 h 10434"/>
                <a:gd name="connsiteX150" fmla="*/ 4121 w 11001"/>
                <a:gd name="connsiteY150" fmla="*/ 1292 h 10434"/>
                <a:gd name="connsiteX151" fmla="*/ 4169 w 11001"/>
                <a:gd name="connsiteY151" fmla="*/ 1128 h 10434"/>
                <a:gd name="connsiteX152" fmla="*/ 4194 w 11001"/>
                <a:gd name="connsiteY152" fmla="*/ 991 h 10434"/>
                <a:gd name="connsiteX153" fmla="*/ 4242 w 11001"/>
                <a:gd name="connsiteY153" fmla="*/ 827 h 10434"/>
                <a:gd name="connsiteX154" fmla="*/ 4290 w 11001"/>
                <a:gd name="connsiteY154" fmla="*/ 763 h 10434"/>
                <a:gd name="connsiteX155" fmla="*/ 4355 w 11001"/>
                <a:gd name="connsiteY155" fmla="*/ 708 h 10434"/>
                <a:gd name="connsiteX156" fmla="*/ 4387 w 11001"/>
                <a:gd name="connsiteY156" fmla="*/ 443 h 10434"/>
                <a:gd name="connsiteX157" fmla="*/ 4645 w 11001"/>
                <a:gd name="connsiteY157" fmla="*/ 434 h 10434"/>
                <a:gd name="connsiteX158" fmla="*/ 4742 w 11001"/>
                <a:gd name="connsiteY158" fmla="*/ 635 h 10434"/>
                <a:gd name="connsiteX159" fmla="*/ 4839 w 11001"/>
                <a:gd name="connsiteY159" fmla="*/ 717 h 10434"/>
                <a:gd name="connsiteX160" fmla="*/ 4960 w 11001"/>
                <a:gd name="connsiteY160" fmla="*/ 799 h 10434"/>
                <a:gd name="connsiteX161" fmla="*/ 5081 w 11001"/>
                <a:gd name="connsiteY161" fmla="*/ 818 h 10434"/>
                <a:gd name="connsiteX162" fmla="*/ 5202 w 11001"/>
                <a:gd name="connsiteY162" fmla="*/ 799 h 10434"/>
                <a:gd name="connsiteX163" fmla="*/ 5274 w 11001"/>
                <a:gd name="connsiteY163" fmla="*/ 964 h 10434"/>
                <a:gd name="connsiteX164" fmla="*/ 5403 w 11001"/>
                <a:gd name="connsiteY164" fmla="*/ 909 h 10434"/>
                <a:gd name="connsiteX165" fmla="*/ 5500 w 11001"/>
                <a:gd name="connsiteY165" fmla="*/ 909 h 10434"/>
                <a:gd name="connsiteX166" fmla="*/ 5597 w 11001"/>
                <a:gd name="connsiteY166" fmla="*/ 818 h 10434"/>
                <a:gd name="connsiteX167" fmla="*/ 5734 w 11001"/>
                <a:gd name="connsiteY167" fmla="*/ 790 h 10434"/>
                <a:gd name="connsiteX168" fmla="*/ 5831 w 11001"/>
                <a:gd name="connsiteY168" fmla="*/ 772 h 10434"/>
                <a:gd name="connsiteX169" fmla="*/ 5911 w 11001"/>
                <a:gd name="connsiteY169" fmla="*/ 735 h 10434"/>
                <a:gd name="connsiteX170" fmla="*/ 6024 w 11001"/>
                <a:gd name="connsiteY170" fmla="*/ 745 h 10434"/>
                <a:gd name="connsiteX171" fmla="*/ 6145 w 11001"/>
                <a:gd name="connsiteY171" fmla="*/ 745 h 10434"/>
                <a:gd name="connsiteX172" fmla="*/ 6226 w 11001"/>
                <a:gd name="connsiteY172" fmla="*/ 854 h 10434"/>
                <a:gd name="connsiteX173" fmla="*/ 6250 w 11001"/>
                <a:gd name="connsiteY173" fmla="*/ 991 h 10434"/>
                <a:gd name="connsiteX174" fmla="*/ 6363 w 11001"/>
                <a:gd name="connsiteY174" fmla="*/ 900 h 10434"/>
                <a:gd name="connsiteX175" fmla="*/ 6444 w 11001"/>
                <a:gd name="connsiteY175" fmla="*/ 745 h 10434"/>
                <a:gd name="connsiteX176" fmla="*/ 6532 w 11001"/>
                <a:gd name="connsiteY176" fmla="*/ 790 h 10434"/>
                <a:gd name="connsiteX177" fmla="*/ 6581 w 11001"/>
                <a:gd name="connsiteY177" fmla="*/ 872 h 10434"/>
                <a:gd name="connsiteX178" fmla="*/ 6653 w 11001"/>
                <a:gd name="connsiteY178" fmla="*/ 927 h 10434"/>
                <a:gd name="connsiteX179" fmla="*/ 6750 w 11001"/>
                <a:gd name="connsiteY179" fmla="*/ 1064 h 10434"/>
                <a:gd name="connsiteX180" fmla="*/ 6758 w 11001"/>
                <a:gd name="connsiteY180" fmla="*/ 1229 h 10434"/>
                <a:gd name="connsiteX181" fmla="*/ 6855 w 11001"/>
                <a:gd name="connsiteY181" fmla="*/ 1238 h 10434"/>
                <a:gd name="connsiteX182" fmla="*/ 6976 w 11001"/>
                <a:gd name="connsiteY182" fmla="*/ 1338 h 10434"/>
                <a:gd name="connsiteX183" fmla="*/ 6944 w 11001"/>
                <a:gd name="connsiteY183" fmla="*/ 1475 h 10434"/>
                <a:gd name="connsiteX184" fmla="*/ 6976 w 11001"/>
                <a:gd name="connsiteY184" fmla="*/ 1649 h 10434"/>
                <a:gd name="connsiteX185" fmla="*/ 6952 w 11001"/>
                <a:gd name="connsiteY185" fmla="*/ 1731 h 10434"/>
                <a:gd name="connsiteX186" fmla="*/ 7089 w 11001"/>
                <a:gd name="connsiteY186" fmla="*/ 1950 h 10434"/>
                <a:gd name="connsiteX187" fmla="*/ 7161 w 11001"/>
                <a:gd name="connsiteY187" fmla="*/ 1996 h 10434"/>
                <a:gd name="connsiteX188" fmla="*/ 7234 w 11001"/>
                <a:gd name="connsiteY188" fmla="*/ 2105 h 10434"/>
                <a:gd name="connsiteX189" fmla="*/ 7363 w 11001"/>
                <a:gd name="connsiteY189" fmla="*/ 2087 h 10434"/>
                <a:gd name="connsiteX190" fmla="*/ 7460 w 11001"/>
                <a:gd name="connsiteY190" fmla="*/ 2005 h 10434"/>
                <a:gd name="connsiteX191" fmla="*/ 7573 w 11001"/>
                <a:gd name="connsiteY191" fmla="*/ 2005 h 10434"/>
                <a:gd name="connsiteX192" fmla="*/ 7653 w 11001"/>
                <a:gd name="connsiteY192" fmla="*/ 2060 h 10434"/>
                <a:gd name="connsiteX193" fmla="*/ 7863 w 11001"/>
                <a:gd name="connsiteY193" fmla="*/ 2032 h 10434"/>
                <a:gd name="connsiteX194" fmla="*/ 7960 w 11001"/>
                <a:gd name="connsiteY194" fmla="*/ 1941 h 10434"/>
                <a:gd name="connsiteX195" fmla="*/ 8016 w 11001"/>
                <a:gd name="connsiteY195" fmla="*/ 1813 h 10434"/>
                <a:gd name="connsiteX196" fmla="*/ 8056 w 11001"/>
                <a:gd name="connsiteY196" fmla="*/ 1694 h 10434"/>
                <a:gd name="connsiteX197" fmla="*/ 8056 w 11001"/>
                <a:gd name="connsiteY197" fmla="*/ 1557 h 10434"/>
                <a:gd name="connsiteX198" fmla="*/ 8177 w 11001"/>
                <a:gd name="connsiteY198" fmla="*/ 1347 h 10434"/>
                <a:gd name="connsiteX199" fmla="*/ 8306 w 11001"/>
                <a:gd name="connsiteY199" fmla="*/ 1302 h 10434"/>
                <a:gd name="connsiteX200" fmla="*/ 8347 w 11001"/>
                <a:gd name="connsiteY200" fmla="*/ 1238 h 10434"/>
                <a:gd name="connsiteX201" fmla="*/ 8403 w 11001"/>
                <a:gd name="connsiteY201" fmla="*/ 1238 h 10434"/>
                <a:gd name="connsiteX202" fmla="*/ 8476 w 11001"/>
                <a:gd name="connsiteY202" fmla="*/ 1256 h 10434"/>
                <a:gd name="connsiteX203" fmla="*/ 8516 w 11001"/>
                <a:gd name="connsiteY203" fmla="*/ 1128 h 10434"/>
                <a:gd name="connsiteX204" fmla="*/ 8597 w 11001"/>
                <a:gd name="connsiteY204" fmla="*/ 1037 h 10434"/>
                <a:gd name="connsiteX205" fmla="*/ 8621 w 11001"/>
                <a:gd name="connsiteY205" fmla="*/ 900 h 10434"/>
                <a:gd name="connsiteX206" fmla="*/ 8831 w 11001"/>
                <a:gd name="connsiteY206" fmla="*/ 845 h 10434"/>
                <a:gd name="connsiteX207" fmla="*/ 9032 w 11001"/>
                <a:gd name="connsiteY207" fmla="*/ 597 h 10434"/>
                <a:gd name="connsiteX208" fmla="*/ 9200 w 11001"/>
                <a:gd name="connsiteY208" fmla="*/ 585 h 10434"/>
                <a:gd name="connsiteX209" fmla="*/ 9329 w 11001"/>
                <a:gd name="connsiteY209" fmla="*/ 415 h 10434"/>
                <a:gd name="connsiteX210" fmla="*/ 9143 w 11001"/>
                <a:gd name="connsiteY210" fmla="*/ 360 h 10434"/>
                <a:gd name="connsiteX211" fmla="*/ 9172 w 11001"/>
                <a:gd name="connsiteY211" fmla="*/ 215 h 10434"/>
                <a:gd name="connsiteX212" fmla="*/ 9237 w 11001"/>
                <a:gd name="connsiteY212" fmla="*/ 71 h 10434"/>
                <a:gd name="connsiteX213" fmla="*/ 9383 w 11001"/>
                <a:gd name="connsiteY213" fmla="*/ 143 h 10434"/>
                <a:gd name="connsiteX214" fmla="*/ 9460 w 11001"/>
                <a:gd name="connsiteY214" fmla="*/ 43 h 10434"/>
                <a:gd name="connsiteX215" fmla="*/ 9572 w 11001"/>
                <a:gd name="connsiteY215" fmla="*/ 5 h 10434"/>
                <a:gd name="connsiteX216" fmla="*/ 9699 w 11001"/>
                <a:gd name="connsiteY216" fmla="*/ 231 h 10434"/>
                <a:gd name="connsiteX217" fmla="*/ 9870 w 11001"/>
                <a:gd name="connsiteY217" fmla="*/ 40 h 10434"/>
                <a:gd name="connsiteX218" fmla="*/ 9985 w 11001"/>
                <a:gd name="connsiteY218" fmla="*/ 65 h 10434"/>
                <a:gd name="connsiteX219" fmla="*/ 10172 w 11001"/>
                <a:gd name="connsiteY219" fmla="*/ 61 h 10434"/>
                <a:gd name="connsiteX220" fmla="*/ 10327 w 11001"/>
                <a:gd name="connsiteY220" fmla="*/ 318 h 10434"/>
                <a:gd name="connsiteX221" fmla="*/ 11001 w 11001"/>
                <a:gd name="connsiteY221" fmla="*/ 2050 h 10434"/>
                <a:gd name="connsiteX222" fmla="*/ 9129 w 11001"/>
                <a:gd name="connsiteY222" fmla="*/ 2525 h 10434"/>
                <a:gd name="connsiteX223" fmla="*/ 9242 w 11001"/>
                <a:gd name="connsiteY223" fmla="*/ 2580 h 10434"/>
                <a:gd name="connsiteX224" fmla="*/ 9202 w 11001"/>
                <a:gd name="connsiteY224" fmla="*/ 2681 h 10434"/>
                <a:gd name="connsiteX225" fmla="*/ 9266 w 11001"/>
                <a:gd name="connsiteY225" fmla="*/ 2790 h 10434"/>
                <a:gd name="connsiteX226" fmla="*/ 9266 w 11001"/>
                <a:gd name="connsiteY226" fmla="*/ 2881 h 10434"/>
                <a:gd name="connsiteX227" fmla="*/ 9290 w 11001"/>
                <a:gd name="connsiteY227" fmla="*/ 2991 h 10434"/>
                <a:gd name="connsiteX228" fmla="*/ 9363 w 11001"/>
                <a:gd name="connsiteY228" fmla="*/ 3064 h 10434"/>
                <a:gd name="connsiteX229" fmla="*/ 9363 w 11001"/>
                <a:gd name="connsiteY229" fmla="*/ 3073 h 10434"/>
                <a:gd name="connsiteX230" fmla="*/ 9347 w 11001"/>
                <a:gd name="connsiteY230" fmla="*/ 3201 h 10434"/>
                <a:gd name="connsiteX231" fmla="*/ 9347 w 11001"/>
                <a:gd name="connsiteY231" fmla="*/ 3320 h 10434"/>
                <a:gd name="connsiteX232" fmla="*/ 9411 w 11001"/>
                <a:gd name="connsiteY232" fmla="*/ 3530 h 10434"/>
                <a:gd name="connsiteX233" fmla="*/ 9710 w 11001"/>
                <a:gd name="connsiteY233" fmla="*/ 3557 h 10434"/>
                <a:gd name="connsiteX234" fmla="*/ 9782 w 11001"/>
                <a:gd name="connsiteY234" fmla="*/ 3758 h 10434"/>
                <a:gd name="connsiteX235" fmla="*/ 9782 w 11001"/>
                <a:gd name="connsiteY235" fmla="*/ 3950 h 10434"/>
                <a:gd name="connsiteX236" fmla="*/ 9806 w 11001"/>
                <a:gd name="connsiteY236" fmla="*/ 4142 h 10434"/>
                <a:gd name="connsiteX237" fmla="*/ 9927 w 11001"/>
                <a:gd name="connsiteY237" fmla="*/ 4251 h 10434"/>
                <a:gd name="connsiteX238" fmla="*/ 9968 w 11001"/>
                <a:gd name="connsiteY238" fmla="*/ 4525 h 10434"/>
                <a:gd name="connsiteX239" fmla="*/ 10000 w 11001"/>
                <a:gd name="connsiteY239" fmla="*/ 4708 h 10434"/>
                <a:gd name="connsiteX240" fmla="*/ 9927 w 11001"/>
                <a:gd name="connsiteY240" fmla="*/ 4900 h 10434"/>
                <a:gd name="connsiteX241" fmla="*/ 9992 w 11001"/>
                <a:gd name="connsiteY241" fmla="*/ 4964 h 10434"/>
                <a:gd name="connsiteX242" fmla="*/ 9798 w 11001"/>
                <a:gd name="connsiteY242" fmla="*/ 5037 h 10434"/>
                <a:gd name="connsiteX243" fmla="*/ 9677 w 11001"/>
                <a:gd name="connsiteY243" fmla="*/ 5219 h 10434"/>
                <a:gd name="connsiteX244" fmla="*/ 9629 w 11001"/>
                <a:gd name="connsiteY244" fmla="*/ 5329 h 10434"/>
                <a:gd name="connsiteX245" fmla="*/ 9532 w 11001"/>
                <a:gd name="connsiteY245" fmla="*/ 5493 h 10434"/>
                <a:gd name="connsiteX246" fmla="*/ 9419 w 11001"/>
                <a:gd name="connsiteY246" fmla="*/ 5475 h 10434"/>
                <a:gd name="connsiteX247" fmla="*/ 9274 w 11001"/>
                <a:gd name="connsiteY247" fmla="*/ 5585 h 10434"/>
                <a:gd name="connsiteX248" fmla="*/ 9266 w 11001"/>
                <a:gd name="connsiteY248" fmla="*/ 5694 h 10434"/>
                <a:gd name="connsiteX249" fmla="*/ 9145 w 11001"/>
                <a:gd name="connsiteY249" fmla="*/ 5749 h 10434"/>
                <a:gd name="connsiteX250" fmla="*/ 9024 w 11001"/>
                <a:gd name="connsiteY250" fmla="*/ 5767 h 10434"/>
                <a:gd name="connsiteX251" fmla="*/ 8960 w 11001"/>
                <a:gd name="connsiteY251" fmla="*/ 5822 h 10434"/>
                <a:gd name="connsiteX252" fmla="*/ 8831 w 11001"/>
                <a:gd name="connsiteY252" fmla="*/ 5831 h 10434"/>
                <a:gd name="connsiteX253" fmla="*/ 8718 w 11001"/>
                <a:gd name="connsiteY253" fmla="*/ 5804 h 10434"/>
                <a:gd name="connsiteX254" fmla="*/ 8597 w 11001"/>
                <a:gd name="connsiteY254" fmla="*/ 5822 h 10434"/>
                <a:gd name="connsiteX255" fmla="*/ 8548 w 11001"/>
                <a:gd name="connsiteY255" fmla="*/ 5904 h 10434"/>
                <a:gd name="connsiteX256" fmla="*/ 8468 w 11001"/>
                <a:gd name="connsiteY256" fmla="*/ 5968 h 10434"/>
                <a:gd name="connsiteX257" fmla="*/ 8468 w 11001"/>
                <a:gd name="connsiteY257" fmla="*/ 6133 h 10434"/>
                <a:gd name="connsiteX258" fmla="*/ 8476 w 11001"/>
                <a:gd name="connsiteY258" fmla="*/ 6215 h 10434"/>
                <a:gd name="connsiteX259" fmla="*/ 8492 w 11001"/>
                <a:gd name="connsiteY259" fmla="*/ 6324 h 10434"/>
                <a:gd name="connsiteX260" fmla="*/ 8427 w 11001"/>
                <a:gd name="connsiteY260" fmla="*/ 6397 h 10434"/>
                <a:gd name="connsiteX261" fmla="*/ 8395 w 11001"/>
                <a:gd name="connsiteY261" fmla="*/ 6461 h 10434"/>
                <a:gd name="connsiteX262" fmla="*/ 8355 w 11001"/>
                <a:gd name="connsiteY262" fmla="*/ 6516 h 10434"/>
                <a:gd name="connsiteX263" fmla="*/ 8258 w 11001"/>
                <a:gd name="connsiteY263" fmla="*/ 6571 h 10434"/>
                <a:gd name="connsiteX264" fmla="*/ 8185 w 11001"/>
                <a:gd name="connsiteY264" fmla="*/ 6644 h 10434"/>
                <a:gd name="connsiteX265" fmla="*/ 8137 w 11001"/>
                <a:gd name="connsiteY265" fmla="*/ 6681 h 10434"/>
                <a:gd name="connsiteX266" fmla="*/ 8040 w 11001"/>
                <a:gd name="connsiteY266" fmla="*/ 6735 h 10434"/>
                <a:gd name="connsiteX267" fmla="*/ 8032 w 11001"/>
                <a:gd name="connsiteY267" fmla="*/ 6863 h 10434"/>
                <a:gd name="connsiteX268" fmla="*/ 8056 w 11001"/>
                <a:gd name="connsiteY268" fmla="*/ 6945 h 10434"/>
                <a:gd name="connsiteX269" fmla="*/ 8032 w 11001"/>
                <a:gd name="connsiteY269" fmla="*/ 7064 h 10434"/>
                <a:gd name="connsiteX270" fmla="*/ 7911 w 11001"/>
                <a:gd name="connsiteY270" fmla="*/ 7092 h 10434"/>
                <a:gd name="connsiteX271" fmla="*/ 7774 w 11001"/>
                <a:gd name="connsiteY271" fmla="*/ 7146 h 10434"/>
                <a:gd name="connsiteX272" fmla="*/ 7532 w 11001"/>
                <a:gd name="connsiteY272" fmla="*/ 7174 h 10434"/>
                <a:gd name="connsiteX273" fmla="*/ 7476 w 11001"/>
                <a:gd name="connsiteY273" fmla="*/ 7247 h 10434"/>
                <a:gd name="connsiteX274" fmla="*/ 7363 w 11001"/>
                <a:gd name="connsiteY274" fmla="*/ 7256 h 10434"/>
                <a:gd name="connsiteX275" fmla="*/ 7234 w 11001"/>
                <a:gd name="connsiteY275" fmla="*/ 7274 h 10434"/>
                <a:gd name="connsiteX276" fmla="*/ 7048 w 11001"/>
                <a:gd name="connsiteY276" fmla="*/ 7329 h 10434"/>
                <a:gd name="connsiteX277" fmla="*/ 6903 w 11001"/>
                <a:gd name="connsiteY277" fmla="*/ 7311 h 10434"/>
                <a:gd name="connsiteX278" fmla="*/ 6758 w 11001"/>
                <a:gd name="connsiteY278" fmla="*/ 7338 h 10434"/>
                <a:gd name="connsiteX279" fmla="*/ 6581 w 11001"/>
                <a:gd name="connsiteY279" fmla="*/ 7311 h 10434"/>
                <a:gd name="connsiteX280" fmla="*/ 6508 w 11001"/>
                <a:gd name="connsiteY280" fmla="*/ 7219 h 10434"/>
                <a:gd name="connsiteX281" fmla="*/ 6363 w 11001"/>
                <a:gd name="connsiteY281" fmla="*/ 7201 h 10434"/>
                <a:gd name="connsiteX282" fmla="*/ 6274 w 11001"/>
                <a:gd name="connsiteY282" fmla="*/ 7283 h 10434"/>
                <a:gd name="connsiteX283" fmla="*/ 6202 w 11001"/>
                <a:gd name="connsiteY283" fmla="*/ 7393 h 10434"/>
                <a:gd name="connsiteX284" fmla="*/ 6250 w 11001"/>
                <a:gd name="connsiteY284" fmla="*/ 7521 h 10434"/>
                <a:gd name="connsiteX285" fmla="*/ 6315 w 11001"/>
                <a:gd name="connsiteY285" fmla="*/ 7548 h 10434"/>
                <a:gd name="connsiteX286" fmla="*/ 6347 w 11001"/>
                <a:gd name="connsiteY286" fmla="*/ 7612 h 10434"/>
                <a:gd name="connsiteX287" fmla="*/ 6387 w 11001"/>
                <a:gd name="connsiteY287" fmla="*/ 7722 h 10434"/>
                <a:gd name="connsiteX288" fmla="*/ 6347 w 11001"/>
                <a:gd name="connsiteY288" fmla="*/ 7831 h 10434"/>
                <a:gd name="connsiteX289" fmla="*/ 6363 w 11001"/>
                <a:gd name="connsiteY289" fmla="*/ 7959 h 10434"/>
                <a:gd name="connsiteX290" fmla="*/ 6363 w 11001"/>
                <a:gd name="connsiteY290" fmla="*/ 8096 h 10434"/>
                <a:gd name="connsiteX291" fmla="*/ 6387 w 11001"/>
                <a:gd name="connsiteY291" fmla="*/ 8233 h 10434"/>
                <a:gd name="connsiteX292" fmla="*/ 6460 w 11001"/>
                <a:gd name="connsiteY292" fmla="*/ 8343 h 10434"/>
                <a:gd name="connsiteX293" fmla="*/ 6508 w 11001"/>
                <a:gd name="connsiteY293" fmla="*/ 8452 h 10434"/>
                <a:gd name="connsiteX294" fmla="*/ 6516 w 11001"/>
                <a:gd name="connsiteY294" fmla="*/ 8598 h 10434"/>
                <a:gd name="connsiteX295" fmla="*/ 6508 w 11001"/>
                <a:gd name="connsiteY295" fmla="*/ 8754 h 10434"/>
                <a:gd name="connsiteX296" fmla="*/ 6508 w 11001"/>
                <a:gd name="connsiteY296" fmla="*/ 8900 h 10434"/>
                <a:gd name="connsiteX0" fmla="*/ 6508 w 10454"/>
                <a:gd name="connsiteY0" fmla="*/ 8900 h 10434"/>
                <a:gd name="connsiteX1" fmla="*/ 6726 w 10454"/>
                <a:gd name="connsiteY1" fmla="*/ 8973 h 10434"/>
                <a:gd name="connsiteX2" fmla="*/ 6798 w 10454"/>
                <a:gd name="connsiteY2" fmla="*/ 9110 h 10434"/>
                <a:gd name="connsiteX3" fmla="*/ 6968 w 10454"/>
                <a:gd name="connsiteY3" fmla="*/ 9201 h 10434"/>
                <a:gd name="connsiteX4" fmla="*/ 7048 w 10454"/>
                <a:gd name="connsiteY4" fmla="*/ 9283 h 10434"/>
                <a:gd name="connsiteX5" fmla="*/ 7073 w 10454"/>
                <a:gd name="connsiteY5" fmla="*/ 9366 h 10434"/>
                <a:gd name="connsiteX6" fmla="*/ 7169 w 10454"/>
                <a:gd name="connsiteY6" fmla="*/ 9502 h 10434"/>
                <a:gd name="connsiteX7" fmla="*/ 7097 w 10454"/>
                <a:gd name="connsiteY7" fmla="*/ 9630 h 10434"/>
                <a:gd name="connsiteX8" fmla="*/ 7016 w 10454"/>
                <a:gd name="connsiteY8" fmla="*/ 9776 h 10434"/>
                <a:gd name="connsiteX9" fmla="*/ 6903 w 10454"/>
                <a:gd name="connsiteY9" fmla="*/ 9913 h 10434"/>
                <a:gd name="connsiteX10" fmla="*/ 6806 w 10454"/>
                <a:gd name="connsiteY10" fmla="*/ 9904 h 10434"/>
                <a:gd name="connsiteX11" fmla="*/ 6677 w 10454"/>
                <a:gd name="connsiteY11" fmla="*/ 9941 h 10434"/>
                <a:gd name="connsiteX12" fmla="*/ 6540 w 10454"/>
                <a:gd name="connsiteY12" fmla="*/ 10023 h 10434"/>
                <a:gd name="connsiteX13" fmla="*/ 6419 w 10454"/>
                <a:gd name="connsiteY13" fmla="*/ 10069 h 10434"/>
                <a:gd name="connsiteX14" fmla="*/ 6347 w 10454"/>
                <a:gd name="connsiteY14" fmla="*/ 10041 h 10434"/>
                <a:gd name="connsiteX15" fmla="*/ 6194 w 10454"/>
                <a:gd name="connsiteY15" fmla="*/ 10050 h 10434"/>
                <a:gd name="connsiteX16" fmla="*/ 6097 w 10454"/>
                <a:gd name="connsiteY16" fmla="*/ 10069 h 10434"/>
                <a:gd name="connsiteX17" fmla="*/ 5879 w 10454"/>
                <a:gd name="connsiteY17" fmla="*/ 10160 h 10434"/>
                <a:gd name="connsiteX18" fmla="*/ 5782 w 10454"/>
                <a:gd name="connsiteY18" fmla="*/ 10169 h 10434"/>
                <a:gd name="connsiteX19" fmla="*/ 5661 w 10454"/>
                <a:gd name="connsiteY19" fmla="*/ 10270 h 10434"/>
                <a:gd name="connsiteX20" fmla="*/ 5573 w 10454"/>
                <a:gd name="connsiteY20" fmla="*/ 10270 h 10434"/>
                <a:gd name="connsiteX21" fmla="*/ 5516 w 10454"/>
                <a:gd name="connsiteY21" fmla="*/ 10352 h 10434"/>
                <a:gd name="connsiteX22" fmla="*/ 5395 w 10454"/>
                <a:gd name="connsiteY22" fmla="*/ 10407 h 10434"/>
                <a:gd name="connsiteX23" fmla="*/ 5274 w 10454"/>
                <a:gd name="connsiteY23" fmla="*/ 10434 h 10434"/>
                <a:gd name="connsiteX24" fmla="*/ 5202 w 10454"/>
                <a:gd name="connsiteY24" fmla="*/ 10334 h 10434"/>
                <a:gd name="connsiteX25" fmla="*/ 5202 w 10454"/>
                <a:gd name="connsiteY25" fmla="*/ 10078 h 10434"/>
                <a:gd name="connsiteX26" fmla="*/ 4968 w 10454"/>
                <a:gd name="connsiteY26" fmla="*/ 10060 h 10434"/>
                <a:gd name="connsiteX27" fmla="*/ 4871 w 10454"/>
                <a:gd name="connsiteY27" fmla="*/ 9996 h 10434"/>
                <a:gd name="connsiteX28" fmla="*/ 4750 w 10454"/>
                <a:gd name="connsiteY28" fmla="*/ 9868 h 10434"/>
                <a:gd name="connsiteX29" fmla="*/ 4629 w 10454"/>
                <a:gd name="connsiteY29" fmla="*/ 9840 h 10434"/>
                <a:gd name="connsiteX30" fmla="*/ 4500 w 10454"/>
                <a:gd name="connsiteY30" fmla="*/ 9840 h 10434"/>
                <a:gd name="connsiteX31" fmla="*/ 4339 w 10454"/>
                <a:gd name="connsiteY31" fmla="*/ 9749 h 10434"/>
                <a:gd name="connsiteX32" fmla="*/ 4024 w 10454"/>
                <a:gd name="connsiteY32" fmla="*/ 9758 h 10434"/>
                <a:gd name="connsiteX33" fmla="*/ 3831 w 10454"/>
                <a:gd name="connsiteY33" fmla="*/ 9667 h 10434"/>
                <a:gd name="connsiteX34" fmla="*/ 3613 w 10454"/>
                <a:gd name="connsiteY34" fmla="*/ 9676 h 10434"/>
                <a:gd name="connsiteX35" fmla="*/ 3516 w 10454"/>
                <a:gd name="connsiteY35" fmla="*/ 9612 h 10434"/>
                <a:gd name="connsiteX36" fmla="*/ 3395 w 10454"/>
                <a:gd name="connsiteY36" fmla="*/ 9621 h 10434"/>
                <a:gd name="connsiteX37" fmla="*/ 3242 w 10454"/>
                <a:gd name="connsiteY37" fmla="*/ 9621 h 10434"/>
                <a:gd name="connsiteX38" fmla="*/ 3097 w 10454"/>
                <a:gd name="connsiteY38" fmla="*/ 9585 h 10434"/>
                <a:gd name="connsiteX39" fmla="*/ 3008 w 10454"/>
                <a:gd name="connsiteY39" fmla="*/ 9484 h 10434"/>
                <a:gd name="connsiteX40" fmla="*/ 2879 w 10454"/>
                <a:gd name="connsiteY40" fmla="*/ 9475 h 10434"/>
                <a:gd name="connsiteX41" fmla="*/ 2806 w 10454"/>
                <a:gd name="connsiteY41" fmla="*/ 9557 h 10434"/>
                <a:gd name="connsiteX42" fmla="*/ 2597 w 10454"/>
                <a:gd name="connsiteY42" fmla="*/ 9539 h 10434"/>
                <a:gd name="connsiteX43" fmla="*/ 2500 w 10454"/>
                <a:gd name="connsiteY43" fmla="*/ 9649 h 10434"/>
                <a:gd name="connsiteX44" fmla="*/ 2516 w 10454"/>
                <a:gd name="connsiteY44" fmla="*/ 9758 h 10434"/>
                <a:gd name="connsiteX45" fmla="*/ 2379 w 10454"/>
                <a:gd name="connsiteY45" fmla="*/ 9913 h 10434"/>
                <a:gd name="connsiteX46" fmla="*/ 2274 w 10454"/>
                <a:gd name="connsiteY46" fmla="*/ 9941 h 10434"/>
                <a:gd name="connsiteX47" fmla="*/ 2274 w 10454"/>
                <a:gd name="connsiteY47" fmla="*/ 10078 h 10434"/>
                <a:gd name="connsiteX48" fmla="*/ 2226 w 10454"/>
                <a:gd name="connsiteY48" fmla="*/ 10187 h 10434"/>
                <a:gd name="connsiteX49" fmla="*/ 2137 w 10454"/>
                <a:gd name="connsiteY49" fmla="*/ 10297 h 10434"/>
                <a:gd name="connsiteX50" fmla="*/ 2081 w 10454"/>
                <a:gd name="connsiteY50" fmla="*/ 10224 h 10434"/>
                <a:gd name="connsiteX51" fmla="*/ 1871 w 10454"/>
                <a:gd name="connsiteY51" fmla="*/ 10005 h 10434"/>
                <a:gd name="connsiteX52" fmla="*/ 1750 w 10454"/>
                <a:gd name="connsiteY52" fmla="*/ 10060 h 10434"/>
                <a:gd name="connsiteX53" fmla="*/ 1669 w 10454"/>
                <a:gd name="connsiteY53" fmla="*/ 10187 h 10434"/>
                <a:gd name="connsiteX54" fmla="*/ 1427 w 10454"/>
                <a:gd name="connsiteY54" fmla="*/ 10224 h 10434"/>
                <a:gd name="connsiteX55" fmla="*/ 1315 w 10454"/>
                <a:gd name="connsiteY55" fmla="*/ 10160 h 10434"/>
                <a:gd name="connsiteX56" fmla="*/ 1242 w 10454"/>
                <a:gd name="connsiteY56" fmla="*/ 10078 h 10434"/>
                <a:gd name="connsiteX57" fmla="*/ 1161 w 10454"/>
                <a:gd name="connsiteY57" fmla="*/ 9996 h 10434"/>
                <a:gd name="connsiteX58" fmla="*/ 968 w 10454"/>
                <a:gd name="connsiteY58" fmla="*/ 9977 h 10434"/>
                <a:gd name="connsiteX59" fmla="*/ 895 w 10454"/>
                <a:gd name="connsiteY59" fmla="*/ 9913 h 10434"/>
                <a:gd name="connsiteX60" fmla="*/ 847 w 10454"/>
                <a:gd name="connsiteY60" fmla="*/ 9804 h 10434"/>
                <a:gd name="connsiteX61" fmla="*/ 806 w 10454"/>
                <a:gd name="connsiteY61" fmla="*/ 9749 h 10434"/>
                <a:gd name="connsiteX62" fmla="*/ 774 w 10454"/>
                <a:gd name="connsiteY62" fmla="*/ 9667 h 10434"/>
                <a:gd name="connsiteX63" fmla="*/ 685 w 10454"/>
                <a:gd name="connsiteY63" fmla="*/ 9639 h 10434"/>
                <a:gd name="connsiteX64" fmla="*/ 589 w 10454"/>
                <a:gd name="connsiteY64" fmla="*/ 9639 h 10434"/>
                <a:gd name="connsiteX65" fmla="*/ 516 w 10454"/>
                <a:gd name="connsiteY65" fmla="*/ 9612 h 10434"/>
                <a:gd name="connsiteX66" fmla="*/ 444 w 10454"/>
                <a:gd name="connsiteY66" fmla="*/ 9566 h 10434"/>
                <a:gd name="connsiteX67" fmla="*/ 323 w 10454"/>
                <a:gd name="connsiteY67" fmla="*/ 9566 h 10434"/>
                <a:gd name="connsiteX68" fmla="*/ 202 w 10454"/>
                <a:gd name="connsiteY68" fmla="*/ 9566 h 10434"/>
                <a:gd name="connsiteX69" fmla="*/ 105 w 10454"/>
                <a:gd name="connsiteY69" fmla="*/ 9512 h 10434"/>
                <a:gd name="connsiteX70" fmla="*/ 0 w 10454"/>
                <a:gd name="connsiteY70" fmla="*/ 9457 h 10434"/>
                <a:gd name="connsiteX71" fmla="*/ 32 w 10454"/>
                <a:gd name="connsiteY71" fmla="*/ 9366 h 10434"/>
                <a:gd name="connsiteX72" fmla="*/ 48 w 10454"/>
                <a:gd name="connsiteY72" fmla="*/ 9229 h 10434"/>
                <a:gd name="connsiteX73" fmla="*/ 56 w 10454"/>
                <a:gd name="connsiteY73" fmla="*/ 9119 h 10434"/>
                <a:gd name="connsiteX74" fmla="*/ 105 w 10454"/>
                <a:gd name="connsiteY74" fmla="*/ 8964 h 10434"/>
                <a:gd name="connsiteX75" fmla="*/ 105 w 10454"/>
                <a:gd name="connsiteY75" fmla="*/ 8872 h 10434"/>
                <a:gd name="connsiteX76" fmla="*/ 105 w 10454"/>
                <a:gd name="connsiteY76" fmla="*/ 8763 h 10434"/>
                <a:gd name="connsiteX77" fmla="*/ 202 w 10454"/>
                <a:gd name="connsiteY77" fmla="*/ 8662 h 10434"/>
                <a:gd name="connsiteX78" fmla="*/ 298 w 10454"/>
                <a:gd name="connsiteY78" fmla="*/ 8580 h 10434"/>
                <a:gd name="connsiteX79" fmla="*/ 315 w 10454"/>
                <a:gd name="connsiteY79" fmla="*/ 8516 h 10434"/>
                <a:gd name="connsiteX80" fmla="*/ 339 w 10454"/>
                <a:gd name="connsiteY80" fmla="*/ 8443 h 10434"/>
                <a:gd name="connsiteX81" fmla="*/ 323 w 10454"/>
                <a:gd name="connsiteY81" fmla="*/ 8361 h 10434"/>
                <a:gd name="connsiteX82" fmla="*/ 363 w 10454"/>
                <a:gd name="connsiteY82" fmla="*/ 8224 h 10434"/>
                <a:gd name="connsiteX83" fmla="*/ 435 w 10454"/>
                <a:gd name="connsiteY83" fmla="*/ 8105 h 10434"/>
                <a:gd name="connsiteX84" fmla="*/ 508 w 10454"/>
                <a:gd name="connsiteY84" fmla="*/ 7968 h 10434"/>
                <a:gd name="connsiteX85" fmla="*/ 492 w 10454"/>
                <a:gd name="connsiteY85" fmla="*/ 7840 h 10434"/>
                <a:gd name="connsiteX86" fmla="*/ 653 w 10454"/>
                <a:gd name="connsiteY86" fmla="*/ 7804 h 10434"/>
                <a:gd name="connsiteX87" fmla="*/ 806 w 10454"/>
                <a:gd name="connsiteY87" fmla="*/ 7694 h 10434"/>
                <a:gd name="connsiteX88" fmla="*/ 774 w 10454"/>
                <a:gd name="connsiteY88" fmla="*/ 7356 h 10434"/>
                <a:gd name="connsiteX89" fmla="*/ 895 w 10454"/>
                <a:gd name="connsiteY89" fmla="*/ 7256 h 10434"/>
                <a:gd name="connsiteX90" fmla="*/ 919 w 10454"/>
                <a:gd name="connsiteY90" fmla="*/ 6845 h 10434"/>
                <a:gd name="connsiteX91" fmla="*/ 823 w 10454"/>
                <a:gd name="connsiteY91" fmla="*/ 6808 h 10434"/>
                <a:gd name="connsiteX92" fmla="*/ 734 w 10454"/>
                <a:gd name="connsiteY92" fmla="*/ 6735 h 10434"/>
                <a:gd name="connsiteX93" fmla="*/ 685 w 10454"/>
                <a:gd name="connsiteY93" fmla="*/ 6589 h 10434"/>
                <a:gd name="connsiteX94" fmla="*/ 565 w 10454"/>
                <a:gd name="connsiteY94" fmla="*/ 6471 h 10434"/>
                <a:gd name="connsiteX95" fmla="*/ 492 w 10454"/>
                <a:gd name="connsiteY95" fmla="*/ 6416 h 10434"/>
                <a:gd name="connsiteX96" fmla="*/ 435 w 10454"/>
                <a:gd name="connsiteY96" fmla="*/ 6215 h 10434"/>
                <a:gd name="connsiteX97" fmla="*/ 435 w 10454"/>
                <a:gd name="connsiteY97" fmla="*/ 6114 h 10434"/>
                <a:gd name="connsiteX98" fmla="*/ 444 w 10454"/>
                <a:gd name="connsiteY98" fmla="*/ 5941 h 10434"/>
                <a:gd name="connsiteX99" fmla="*/ 435 w 10454"/>
                <a:gd name="connsiteY99" fmla="*/ 5786 h 10434"/>
                <a:gd name="connsiteX100" fmla="*/ 395 w 10454"/>
                <a:gd name="connsiteY100" fmla="*/ 5749 h 10434"/>
                <a:gd name="connsiteX101" fmla="*/ 395 w 10454"/>
                <a:gd name="connsiteY101" fmla="*/ 5667 h 10434"/>
                <a:gd name="connsiteX102" fmla="*/ 411 w 10454"/>
                <a:gd name="connsiteY102" fmla="*/ 5566 h 10434"/>
                <a:gd name="connsiteX103" fmla="*/ 363 w 10454"/>
                <a:gd name="connsiteY103" fmla="*/ 5502 h 10434"/>
                <a:gd name="connsiteX104" fmla="*/ 250 w 10454"/>
                <a:gd name="connsiteY104" fmla="*/ 5338 h 10434"/>
                <a:gd name="connsiteX105" fmla="*/ 339 w 10454"/>
                <a:gd name="connsiteY105" fmla="*/ 5420 h 10434"/>
                <a:gd name="connsiteX106" fmla="*/ 121 w 10454"/>
                <a:gd name="connsiteY106" fmla="*/ 5210 h 10434"/>
                <a:gd name="connsiteX107" fmla="*/ 73 w 10454"/>
                <a:gd name="connsiteY107" fmla="*/ 5046 h 10434"/>
                <a:gd name="connsiteX108" fmla="*/ 177 w 10454"/>
                <a:gd name="connsiteY108" fmla="*/ 5037 h 10434"/>
                <a:gd name="connsiteX109" fmla="*/ 274 w 10454"/>
                <a:gd name="connsiteY109" fmla="*/ 5037 h 10434"/>
                <a:gd name="connsiteX110" fmla="*/ 419 w 10454"/>
                <a:gd name="connsiteY110" fmla="*/ 5009 h 10434"/>
                <a:gd name="connsiteX111" fmla="*/ 629 w 10454"/>
                <a:gd name="connsiteY111" fmla="*/ 5009 h 10434"/>
                <a:gd name="connsiteX112" fmla="*/ 750 w 10454"/>
                <a:gd name="connsiteY112" fmla="*/ 4900 h 10434"/>
                <a:gd name="connsiteX113" fmla="*/ 895 w 10454"/>
                <a:gd name="connsiteY113" fmla="*/ 4872 h 10434"/>
                <a:gd name="connsiteX114" fmla="*/ 879 w 10454"/>
                <a:gd name="connsiteY114" fmla="*/ 4681 h 10434"/>
                <a:gd name="connsiteX115" fmla="*/ 1048 w 10454"/>
                <a:gd name="connsiteY115" fmla="*/ 4681 h 10434"/>
                <a:gd name="connsiteX116" fmla="*/ 1306 w 10454"/>
                <a:gd name="connsiteY116" fmla="*/ 4525 h 10434"/>
                <a:gd name="connsiteX117" fmla="*/ 1460 w 10454"/>
                <a:gd name="connsiteY117" fmla="*/ 4516 h 10434"/>
                <a:gd name="connsiteX118" fmla="*/ 1573 w 10454"/>
                <a:gd name="connsiteY118" fmla="*/ 4571 h 10434"/>
                <a:gd name="connsiteX119" fmla="*/ 1766 w 10454"/>
                <a:gd name="connsiteY119" fmla="*/ 4571 h 10434"/>
                <a:gd name="connsiteX120" fmla="*/ 1871 w 10454"/>
                <a:gd name="connsiteY120" fmla="*/ 4626 h 10434"/>
                <a:gd name="connsiteX121" fmla="*/ 2056 w 10454"/>
                <a:gd name="connsiteY121" fmla="*/ 4653 h 10434"/>
                <a:gd name="connsiteX122" fmla="*/ 2137 w 10454"/>
                <a:gd name="connsiteY122" fmla="*/ 4516 h 10434"/>
                <a:gd name="connsiteX123" fmla="*/ 2258 w 10454"/>
                <a:gd name="connsiteY123" fmla="*/ 4544 h 10434"/>
                <a:gd name="connsiteX124" fmla="*/ 2371 w 10454"/>
                <a:gd name="connsiteY124" fmla="*/ 4434 h 10434"/>
                <a:gd name="connsiteX125" fmla="*/ 2589 w 10454"/>
                <a:gd name="connsiteY125" fmla="*/ 4361 h 10434"/>
                <a:gd name="connsiteX126" fmla="*/ 2782 w 10454"/>
                <a:gd name="connsiteY126" fmla="*/ 4215 h 10434"/>
                <a:gd name="connsiteX127" fmla="*/ 2855 w 10454"/>
                <a:gd name="connsiteY127" fmla="*/ 4142 h 10434"/>
                <a:gd name="connsiteX128" fmla="*/ 2863 w 10454"/>
                <a:gd name="connsiteY128" fmla="*/ 4023 h 10434"/>
                <a:gd name="connsiteX129" fmla="*/ 2960 w 10454"/>
                <a:gd name="connsiteY129" fmla="*/ 3923 h 10434"/>
                <a:gd name="connsiteX130" fmla="*/ 2984 w 10454"/>
                <a:gd name="connsiteY130" fmla="*/ 3804 h 10434"/>
                <a:gd name="connsiteX131" fmla="*/ 3000 w 10454"/>
                <a:gd name="connsiteY131" fmla="*/ 3649 h 10434"/>
                <a:gd name="connsiteX132" fmla="*/ 3073 w 10454"/>
                <a:gd name="connsiteY132" fmla="*/ 3502 h 10434"/>
                <a:gd name="connsiteX133" fmla="*/ 3105 w 10454"/>
                <a:gd name="connsiteY133" fmla="*/ 3366 h 10434"/>
                <a:gd name="connsiteX134" fmla="*/ 3153 w 10454"/>
                <a:gd name="connsiteY134" fmla="*/ 3256 h 10434"/>
                <a:gd name="connsiteX135" fmla="*/ 3177 w 10454"/>
                <a:gd name="connsiteY135" fmla="*/ 3128 h 10434"/>
                <a:gd name="connsiteX136" fmla="*/ 3290 w 10454"/>
                <a:gd name="connsiteY136" fmla="*/ 3064 h 10434"/>
                <a:gd name="connsiteX137" fmla="*/ 3363 w 10454"/>
                <a:gd name="connsiteY137" fmla="*/ 2927 h 10434"/>
                <a:gd name="connsiteX138" fmla="*/ 3339 w 10454"/>
                <a:gd name="connsiteY138" fmla="*/ 2818 h 10434"/>
                <a:gd name="connsiteX139" fmla="*/ 3290 w 10454"/>
                <a:gd name="connsiteY139" fmla="*/ 2681 h 10434"/>
                <a:gd name="connsiteX140" fmla="*/ 3250 w 10454"/>
                <a:gd name="connsiteY140" fmla="*/ 2544 h 10434"/>
                <a:gd name="connsiteX141" fmla="*/ 3290 w 10454"/>
                <a:gd name="connsiteY141" fmla="*/ 2379 h 10434"/>
                <a:gd name="connsiteX142" fmla="*/ 3371 w 10454"/>
                <a:gd name="connsiteY142" fmla="*/ 2352 h 10434"/>
                <a:gd name="connsiteX143" fmla="*/ 3516 w 10454"/>
                <a:gd name="connsiteY143" fmla="*/ 2197 h 10434"/>
                <a:gd name="connsiteX144" fmla="*/ 3661 w 10454"/>
                <a:gd name="connsiteY144" fmla="*/ 2215 h 10434"/>
                <a:gd name="connsiteX145" fmla="*/ 3806 w 10454"/>
                <a:gd name="connsiteY145" fmla="*/ 2114 h 10434"/>
                <a:gd name="connsiteX146" fmla="*/ 3831 w 10454"/>
                <a:gd name="connsiteY146" fmla="*/ 1950 h 10434"/>
                <a:gd name="connsiteX147" fmla="*/ 3976 w 10454"/>
                <a:gd name="connsiteY147" fmla="*/ 1868 h 10434"/>
                <a:gd name="connsiteX148" fmla="*/ 4040 w 10454"/>
                <a:gd name="connsiteY148" fmla="*/ 1749 h 10434"/>
                <a:gd name="connsiteX149" fmla="*/ 4121 w 10454"/>
                <a:gd name="connsiteY149" fmla="*/ 1676 h 10434"/>
                <a:gd name="connsiteX150" fmla="*/ 4121 w 10454"/>
                <a:gd name="connsiteY150" fmla="*/ 1292 h 10434"/>
                <a:gd name="connsiteX151" fmla="*/ 4169 w 10454"/>
                <a:gd name="connsiteY151" fmla="*/ 1128 h 10434"/>
                <a:gd name="connsiteX152" fmla="*/ 4194 w 10454"/>
                <a:gd name="connsiteY152" fmla="*/ 991 h 10434"/>
                <a:gd name="connsiteX153" fmla="*/ 4242 w 10454"/>
                <a:gd name="connsiteY153" fmla="*/ 827 h 10434"/>
                <a:gd name="connsiteX154" fmla="*/ 4290 w 10454"/>
                <a:gd name="connsiteY154" fmla="*/ 763 h 10434"/>
                <a:gd name="connsiteX155" fmla="*/ 4355 w 10454"/>
                <a:gd name="connsiteY155" fmla="*/ 708 h 10434"/>
                <a:gd name="connsiteX156" fmla="*/ 4387 w 10454"/>
                <a:gd name="connsiteY156" fmla="*/ 443 h 10434"/>
                <a:gd name="connsiteX157" fmla="*/ 4645 w 10454"/>
                <a:gd name="connsiteY157" fmla="*/ 434 h 10434"/>
                <a:gd name="connsiteX158" fmla="*/ 4742 w 10454"/>
                <a:gd name="connsiteY158" fmla="*/ 635 h 10434"/>
                <a:gd name="connsiteX159" fmla="*/ 4839 w 10454"/>
                <a:gd name="connsiteY159" fmla="*/ 717 h 10434"/>
                <a:gd name="connsiteX160" fmla="*/ 4960 w 10454"/>
                <a:gd name="connsiteY160" fmla="*/ 799 h 10434"/>
                <a:gd name="connsiteX161" fmla="*/ 5081 w 10454"/>
                <a:gd name="connsiteY161" fmla="*/ 818 h 10434"/>
                <a:gd name="connsiteX162" fmla="*/ 5202 w 10454"/>
                <a:gd name="connsiteY162" fmla="*/ 799 h 10434"/>
                <a:gd name="connsiteX163" fmla="*/ 5274 w 10454"/>
                <a:gd name="connsiteY163" fmla="*/ 964 h 10434"/>
                <a:gd name="connsiteX164" fmla="*/ 5403 w 10454"/>
                <a:gd name="connsiteY164" fmla="*/ 909 h 10434"/>
                <a:gd name="connsiteX165" fmla="*/ 5500 w 10454"/>
                <a:gd name="connsiteY165" fmla="*/ 909 h 10434"/>
                <a:gd name="connsiteX166" fmla="*/ 5597 w 10454"/>
                <a:gd name="connsiteY166" fmla="*/ 818 h 10434"/>
                <a:gd name="connsiteX167" fmla="*/ 5734 w 10454"/>
                <a:gd name="connsiteY167" fmla="*/ 790 h 10434"/>
                <a:gd name="connsiteX168" fmla="*/ 5831 w 10454"/>
                <a:gd name="connsiteY168" fmla="*/ 772 h 10434"/>
                <a:gd name="connsiteX169" fmla="*/ 5911 w 10454"/>
                <a:gd name="connsiteY169" fmla="*/ 735 h 10434"/>
                <a:gd name="connsiteX170" fmla="*/ 6024 w 10454"/>
                <a:gd name="connsiteY170" fmla="*/ 745 h 10434"/>
                <a:gd name="connsiteX171" fmla="*/ 6145 w 10454"/>
                <a:gd name="connsiteY171" fmla="*/ 745 h 10434"/>
                <a:gd name="connsiteX172" fmla="*/ 6226 w 10454"/>
                <a:gd name="connsiteY172" fmla="*/ 854 h 10434"/>
                <a:gd name="connsiteX173" fmla="*/ 6250 w 10454"/>
                <a:gd name="connsiteY173" fmla="*/ 991 h 10434"/>
                <a:gd name="connsiteX174" fmla="*/ 6363 w 10454"/>
                <a:gd name="connsiteY174" fmla="*/ 900 h 10434"/>
                <a:gd name="connsiteX175" fmla="*/ 6444 w 10454"/>
                <a:gd name="connsiteY175" fmla="*/ 745 h 10434"/>
                <a:gd name="connsiteX176" fmla="*/ 6532 w 10454"/>
                <a:gd name="connsiteY176" fmla="*/ 790 h 10434"/>
                <a:gd name="connsiteX177" fmla="*/ 6581 w 10454"/>
                <a:gd name="connsiteY177" fmla="*/ 872 h 10434"/>
                <a:gd name="connsiteX178" fmla="*/ 6653 w 10454"/>
                <a:gd name="connsiteY178" fmla="*/ 927 h 10434"/>
                <a:gd name="connsiteX179" fmla="*/ 6750 w 10454"/>
                <a:gd name="connsiteY179" fmla="*/ 1064 h 10434"/>
                <a:gd name="connsiteX180" fmla="*/ 6758 w 10454"/>
                <a:gd name="connsiteY180" fmla="*/ 1229 h 10434"/>
                <a:gd name="connsiteX181" fmla="*/ 6855 w 10454"/>
                <a:gd name="connsiteY181" fmla="*/ 1238 h 10434"/>
                <a:gd name="connsiteX182" fmla="*/ 6976 w 10454"/>
                <a:gd name="connsiteY182" fmla="*/ 1338 h 10434"/>
                <a:gd name="connsiteX183" fmla="*/ 6944 w 10454"/>
                <a:gd name="connsiteY183" fmla="*/ 1475 h 10434"/>
                <a:gd name="connsiteX184" fmla="*/ 6976 w 10454"/>
                <a:gd name="connsiteY184" fmla="*/ 1649 h 10434"/>
                <a:gd name="connsiteX185" fmla="*/ 6952 w 10454"/>
                <a:gd name="connsiteY185" fmla="*/ 1731 h 10434"/>
                <a:gd name="connsiteX186" fmla="*/ 7089 w 10454"/>
                <a:gd name="connsiteY186" fmla="*/ 1950 h 10434"/>
                <a:gd name="connsiteX187" fmla="*/ 7161 w 10454"/>
                <a:gd name="connsiteY187" fmla="*/ 1996 h 10434"/>
                <a:gd name="connsiteX188" fmla="*/ 7234 w 10454"/>
                <a:gd name="connsiteY188" fmla="*/ 2105 h 10434"/>
                <a:gd name="connsiteX189" fmla="*/ 7363 w 10454"/>
                <a:gd name="connsiteY189" fmla="*/ 2087 h 10434"/>
                <a:gd name="connsiteX190" fmla="*/ 7460 w 10454"/>
                <a:gd name="connsiteY190" fmla="*/ 2005 h 10434"/>
                <a:gd name="connsiteX191" fmla="*/ 7573 w 10454"/>
                <a:gd name="connsiteY191" fmla="*/ 2005 h 10434"/>
                <a:gd name="connsiteX192" fmla="*/ 7653 w 10454"/>
                <a:gd name="connsiteY192" fmla="*/ 2060 h 10434"/>
                <a:gd name="connsiteX193" fmla="*/ 7863 w 10454"/>
                <a:gd name="connsiteY193" fmla="*/ 2032 h 10434"/>
                <a:gd name="connsiteX194" fmla="*/ 7960 w 10454"/>
                <a:gd name="connsiteY194" fmla="*/ 1941 h 10434"/>
                <a:gd name="connsiteX195" fmla="*/ 8016 w 10454"/>
                <a:gd name="connsiteY195" fmla="*/ 1813 h 10434"/>
                <a:gd name="connsiteX196" fmla="*/ 8056 w 10454"/>
                <a:gd name="connsiteY196" fmla="*/ 1694 h 10434"/>
                <a:gd name="connsiteX197" fmla="*/ 8056 w 10454"/>
                <a:gd name="connsiteY197" fmla="*/ 1557 h 10434"/>
                <a:gd name="connsiteX198" fmla="*/ 8177 w 10454"/>
                <a:gd name="connsiteY198" fmla="*/ 1347 h 10434"/>
                <a:gd name="connsiteX199" fmla="*/ 8306 w 10454"/>
                <a:gd name="connsiteY199" fmla="*/ 1302 h 10434"/>
                <a:gd name="connsiteX200" fmla="*/ 8347 w 10454"/>
                <a:gd name="connsiteY200" fmla="*/ 1238 h 10434"/>
                <a:gd name="connsiteX201" fmla="*/ 8403 w 10454"/>
                <a:gd name="connsiteY201" fmla="*/ 1238 h 10434"/>
                <a:gd name="connsiteX202" fmla="*/ 8476 w 10454"/>
                <a:gd name="connsiteY202" fmla="*/ 1256 h 10434"/>
                <a:gd name="connsiteX203" fmla="*/ 8516 w 10454"/>
                <a:gd name="connsiteY203" fmla="*/ 1128 h 10434"/>
                <a:gd name="connsiteX204" fmla="*/ 8597 w 10454"/>
                <a:gd name="connsiteY204" fmla="*/ 1037 h 10434"/>
                <a:gd name="connsiteX205" fmla="*/ 8621 w 10454"/>
                <a:gd name="connsiteY205" fmla="*/ 900 h 10434"/>
                <a:gd name="connsiteX206" fmla="*/ 8831 w 10454"/>
                <a:gd name="connsiteY206" fmla="*/ 845 h 10434"/>
                <a:gd name="connsiteX207" fmla="*/ 9032 w 10454"/>
                <a:gd name="connsiteY207" fmla="*/ 597 h 10434"/>
                <a:gd name="connsiteX208" fmla="*/ 9200 w 10454"/>
                <a:gd name="connsiteY208" fmla="*/ 585 h 10434"/>
                <a:gd name="connsiteX209" fmla="*/ 9329 w 10454"/>
                <a:gd name="connsiteY209" fmla="*/ 415 h 10434"/>
                <a:gd name="connsiteX210" fmla="*/ 9143 w 10454"/>
                <a:gd name="connsiteY210" fmla="*/ 360 h 10434"/>
                <a:gd name="connsiteX211" fmla="*/ 9172 w 10454"/>
                <a:gd name="connsiteY211" fmla="*/ 215 h 10434"/>
                <a:gd name="connsiteX212" fmla="*/ 9237 w 10454"/>
                <a:gd name="connsiteY212" fmla="*/ 71 h 10434"/>
                <a:gd name="connsiteX213" fmla="*/ 9383 w 10454"/>
                <a:gd name="connsiteY213" fmla="*/ 143 h 10434"/>
                <a:gd name="connsiteX214" fmla="*/ 9460 w 10454"/>
                <a:gd name="connsiteY214" fmla="*/ 43 h 10434"/>
                <a:gd name="connsiteX215" fmla="*/ 9572 w 10454"/>
                <a:gd name="connsiteY215" fmla="*/ 5 h 10434"/>
                <a:gd name="connsiteX216" fmla="*/ 9699 w 10454"/>
                <a:gd name="connsiteY216" fmla="*/ 231 h 10434"/>
                <a:gd name="connsiteX217" fmla="*/ 9870 w 10454"/>
                <a:gd name="connsiteY217" fmla="*/ 40 h 10434"/>
                <a:gd name="connsiteX218" fmla="*/ 9985 w 10454"/>
                <a:gd name="connsiteY218" fmla="*/ 65 h 10434"/>
                <a:gd name="connsiteX219" fmla="*/ 10172 w 10454"/>
                <a:gd name="connsiteY219" fmla="*/ 61 h 10434"/>
                <a:gd name="connsiteX220" fmla="*/ 10327 w 10454"/>
                <a:gd name="connsiteY220" fmla="*/ 318 h 10434"/>
                <a:gd name="connsiteX221" fmla="*/ 10454 w 10454"/>
                <a:gd name="connsiteY221" fmla="*/ 329 h 10434"/>
                <a:gd name="connsiteX222" fmla="*/ 9129 w 10454"/>
                <a:gd name="connsiteY222" fmla="*/ 2525 h 10434"/>
                <a:gd name="connsiteX223" fmla="*/ 9242 w 10454"/>
                <a:gd name="connsiteY223" fmla="*/ 2580 h 10434"/>
                <a:gd name="connsiteX224" fmla="*/ 9202 w 10454"/>
                <a:gd name="connsiteY224" fmla="*/ 2681 h 10434"/>
                <a:gd name="connsiteX225" fmla="*/ 9266 w 10454"/>
                <a:gd name="connsiteY225" fmla="*/ 2790 h 10434"/>
                <a:gd name="connsiteX226" fmla="*/ 9266 w 10454"/>
                <a:gd name="connsiteY226" fmla="*/ 2881 h 10434"/>
                <a:gd name="connsiteX227" fmla="*/ 9290 w 10454"/>
                <a:gd name="connsiteY227" fmla="*/ 2991 h 10434"/>
                <a:gd name="connsiteX228" fmla="*/ 9363 w 10454"/>
                <a:gd name="connsiteY228" fmla="*/ 3064 h 10434"/>
                <a:gd name="connsiteX229" fmla="*/ 9363 w 10454"/>
                <a:gd name="connsiteY229" fmla="*/ 3073 h 10434"/>
                <a:gd name="connsiteX230" fmla="*/ 9347 w 10454"/>
                <a:gd name="connsiteY230" fmla="*/ 3201 h 10434"/>
                <a:gd name="connsiteX231" fmla="*/ 9347 w 10454"/>
                <a:gd name="connsiteY231" fmla="*/ 3320 h 10434"/>
                <a:gd name="connsiteX232" fmla="*/ 9411 w 10454"/>
                <a:gd name="connsiteY232" fmla="*/ 3530 h 10434"/>
                <a:gd name="connsiteX233" fmla="*/ 9710 w 10454"/>
                <a:gd name="connsiteY233" fmla="*/ 3557 h 10434"/>
                <a:gd name="connsiteX234" fmla="*/ 9782 w 10454"/>
                <a:gd name="connsiteY234" fmla="*/ 3758 h 10434"/>
                <a:gd name="connsiteX235" fmla="*/ 9782 w 10454"/>
                <a:gd name="connsiteY235" fmla="*/ 3950 h 10434"/>
                <a:gd name="connsiteX236" fmla="*/ 9806 w 10454"/>
                <a:gd name="connsiteY236" fmla="*/ 4142 h 10434"/>
                <a:gd name="connsiteX237" fmla="*/ 9927 w 10454"/>
                <a:gd name="connsiteY237" fmla="*/ 4251 h 10434"/>
                <a:gd name="connsiteX238" fmla="*/ 9968 w 10454"/>
                <a:gd name="connsiteY238" fmla="*/ 4525 h 10434"/>
                <a:gd name="connsiteX239" fmla="*/ 10000 w 10454"/>
                <a:gd name="connsiteY239" fmla="*/ 4708 h 10434"/>
                <a:gd name="connsiteX240" fmla="*/ 9927 w 10454"/>
                <a:gd name="connsiteY240" fmla="*/ 4900 h 10434"/>
                <a:gd name="connsiteX241" fmla="*/ 9992 w 10454"/>
                <a:gd name="connsiteY241" fmla="*/ 4964 h 10434"/>
                <a:gd name="connsiteX242" fmla="*/ 9798 w 10454"/>
                <a:gd name="connsiteY242" fmla="*/ 5037 h 10434"/>
                <a:gd name="connsiteX243" fmla="*/ 9677 w 10454"/>
                <a:gd name="connsiteY243" fmla="*/ 5219 h 10434"/>
                <a:gd name="connsiteX244" fmla="*/ 9629 w 10454"/>
                <a:gd name="connsiteY244" fmla="*/ 5329 h 10434"/>
                <a:gd name="connsiteX245" fmla="*/ 9532 w 10454"/>
                <a:gd name="connsiteY245" fmla="*/ 5493 h 10434"/>
                <a:gd name="connsiteX246" fmla="*/ 9419 w 10454"/>
                <a:gd name="connsiteY246" fmla="*/ 5475 h 10434"/>
                <a:gd name="connsiteX247" fmla="*/ 9274 w 10454"/>
                <a:gd name="connsiteY247" fmla="*/ 5585 h 10434"/>
                <a:gd name="connsiteX248" fmla="*/ 9266 w 10454"/>
                <a:gd name="connsiteY248" fmla="*/ 5694 h 10434"/>
                <a:gd name="connsiteX249" fmla="*/ 9145 w 10454"/>
                <a:gd name="connsiteY249" fmla="*/ 5749 h 10434"/>
                <a:gd name="connsiteX250" fmla="*/ 9024 w 10454"/>
                <a:gd name="connsiteY250" fmla="*/ 5767 h 10434"/>
                <a:gd name="connsiteX251" fmla="*/ 8960 w 10454"/>
                <a:gd name="connsiteY251" fmla="*/ 5822 h 10434"/>
                <a:gd name="connsiteX252" fmla="*/ 8831 w 10454"/>
                <a:gd name="connsiteY252" fmla="*/ 5831 h 10434"/>
                <a:gd name="connsiteX253" fmla="*/ 8718 w 10454"/>
                <a:gd name="connsiteY253" fmla="*/ 5804 h 10434"/>
                <a:gd name="connsiteX254" fmla="*/ 8597 w 10454"/>
                <a:gd name="connsiteY254" fmla="*/ 5822 h 10434"/>
                <a:gd name="connsiteX255" fmla="*/ 8548 w 10454"/>
                <a:gd name="connsiteY255" fmla="*/ 5904 h 10434"/>
                <a:gd name="connsiteX256" fmla="*/ 8468 w 10454"/>
                <a:gd name="connsiteY256" fmla="*/ 5968 h 10434"/>
                <a:gd name="connsiteX257" fmla="*/ 8468 w 10454"/>
                <a:gd name="connsiteY257" fmla="*/ 6133 h 10434"/>
                <a:gd name="connsiteX258" fmla="*/ 8476 w 10454"/>
                <a:gd name="connsiteY258" fmla="*/ 6215 h 10434"/>
                <a:gd name="connsiteX259" fmla="*/ 8492 w 10454"/>
                <a:gd name="connsiteY259" fmla="*/ 6324 h 10434"/>
                <a:gd name="connsiteX260" fmla="*/ 8427 w 10454"/>
                <a:gd name="connsiteY260" fmla="*/ 6397 h 10434"/>
                <a:gd name="connsiteX261" fmla="*/ 8395 w 10454"/>
                <a:gd name="connsiteY261" fmla="*/ 6461 h 10434"/>
                <a:gd name="connsiteX262" fmla="*/ 8355 w 10454"/>
                <a:gd name="connsiteY262" fmla="*/ 6516 h 10434"/>
                <a:gd name="connsiteX263" fmla="*/ 8258 w 10454"/>
                <a:gd name="connsiteY263" fmla="*/ 6571 h 10434"/>
                <a:gd name="connsiteX264" fmla="*/ 8185 w 10454"/>
                <a:gd name="connsiteY264" fmla="*/ 6644 h 10434"/>
                <a:gd name="connsiteX265" fmla="*/ 8137 w 10454"/>
                <a:gd name="connsiteY265" fmla="*/ 6681 h 10434"/>
                <a:gd name="connsiteX266" fmla="*/ 8040 w 10454"/>
                <a:gd name="connsiteY266" fmla="*/ 6735 h 10434"/>
                <a:gd name="connsiteX267" fmla="*/ 8032 w 10454"/>
                <a:gd name="connsiteY267" fmla="*/ 6863 h 10434"/>
                <a:gd name="connsiteX268" fmla="*/ 8056 w 10454"/>
                <a:gd name="connsiteY268" fmla="*/ 6945 h 10434"/>
                <a:gd name="connsiteX269" fmla="*/ 8032 w 10454"/>
                <a:gd name="connsiteY269" fmla="*/ 7064 h 10434"/>
                <a:gd name="connsiteX270" fmla="*/ 7911 w 10454"/>
                <a:gd name="connsiteY270" fmla="*/ 7092 h 10434"/>
                <a:gd name="connsiteX271" fmla="*/ 7774 w 10454"/>
                <a:gd name="connsiteY271" fmla="*/ 7146 h 10434"/>
                <a:gd name="connsiteX272" fmla="*/ 7532 w 10454"/>
                <a:gd name="connsiteY272" fmla="*/ 7174 h 10434"/>
                <a:gd name="connsiteX273" fmla="*/ 7476 w 10454"/>
                <a:gd name="connsiteY273" fmla="*/ 7247 h 10434"/>
                <a:gd name="connsiteX274" fmla="*/ 7363 w 10454"/>
                <a:gd name="connsiteY274" fmla="*/ 7256 h 10434"/>
                <a:gd name="connsiteX275" fmla="*/ 7234 w 10454"/>
                <a:gd name="connsiteY275" fmla="*/ 7274 h 10434"/>
                <a:gd name="connsiteX276" fmla="*/ 7048 w 10454"/>
                <a:gd name="connsiteY276" fmla="*/ 7329 h 10434"/>
                <a:gd name="connsiteX277" fmla="*/ 6903 w 10454"/>
                <a:gd name="connsiteY277" fmla="*/ 7311 h 10434"/>
                <a:gd name="connsiteX278" fmla="*/ 6758 w 10454"/>
                <a:gd name="connsiteY278" fmla="*/ 7338 h 10434"/>
                <a:gd name="connsiteX279" fmla="*/ 6581 w 10454"/>
                <a:gd name="connsiteY279" fmla="*/ 7311 h 10434"/>
                <a:gd name="connsiteX280" fmla="*/ 6508 w 10454"/>
                <a:gd name="connsiteY280" fmla="*/ 7219 h 10434"/>
                <a:gd name="connsiteX281" fmla="*/ 6363 w 10454"/>
                <a:gd name="connsiteY281" fmla="*/ 7201 h 10434"/>
                <a:gd name="connsiteX282" fmla="*/ 6274 w 10454"/>
                <a:gd name="connsiteY282" fmla="*/ 7283 h 10434"/>
                <a:gd name="connsiteX283" fmla="*/ 6202 w 10454"/>
                <a:gd name="connsiteY283" fmla="*/ 7393 h 10434"/>
                <a:gd name="connsiteX284" fmla="*/ 6250 w 10454"/>
                <a:gd name="connsiteY284" fmla="*/ 7521 h 10434"/>
                <a:gd name="connsiteX285" fmla="*/ 6315 w 10454"/>
                <a:gd name="connsiteY285" fmla="*/ 7548 h 10434"/>
                <a:gd name="connsiteX286" fmla="*/ 6347 w 10454"/>
                <a:gd name="connsiteY286" fmla="*/ 7612 h 10434"/>
                <a:gd name="connsiteX287" fmla="*/ 6387 w 10454"/>
                <a:gd name="connsiteY287" fmla="*/ 7722 h 10434"/>
                <a:gd name="connsiteX288" fmla="*/ 6347 w 10454"/>
                <a:gd name="connsiteY288" fmla="*/ 7831 h 10434"/>
                <a:gd name="connsiteX289" fmla="*/ 6363 w 10454"/>
                <a:gd name="connsiteY289" fmla="*/ 7959 h 10434"/>
                <a:gd name="connsiteX290" fmla="*/ 6363 w 10454"/>
                <a:gd name="connsiteY290" fmla="*/ 8096 h 10434"/>
                <a:gd name="connsiteX291" fmla="*/ 6387 w 10454"/>
                <a:gd name="connsiteY291" fmla="*/ 8233 h 10434"/>
                <a:gd name="connsiteX292" fmla="*/ 6460 w 10454"/>
                <a:gd name="connsiteY292" fmla="*/ 8343 h 10434"/>
                <a:gd name="connsiteX293" fmla="*/ 6508 w 10454"/>
                <a:gd name="connsiteY293" fmla="*/ 8452 h 10434"/>
                <a:gd name="connsiteX294" fmla="*/ 6516 w 10454"/>
                <a:gd name="connsiteY294" fmla="*/ 8598 h 10434"/>
                <a:gd name="connsiteX295" fmla="*/ 6508 w 10454"/>
                <a:gd name="connsiteY295" fmla="*/ 8754 h 10434"/>
                <a:gd name="connsiteX296" fmla="*/ 6508 w 10454"/>
                <a:gd name="connsiteY296" fmla="*/ 8900 h 10434"/>
                <a:gd name="connsiteX0" fmla="*/ 6508 w 10556"/>
                <a:gd name="connsiteY0" fmla="*/ 8900 h 10434"/>
                <a:gd name="connsiteX1" fmla="*/ 6726 w 10556"/>
                <a:gd name="connsiteY1" fmla="*/ 8973 h 10434"/>
                <a:gd name="connsiteX2" fmla="*/ 6798 w 10556"/>
                <a:gd name="connsiteY2" fmla="*/ 9110 h 10434"/>
                <a:gd name="connsiteX3" fmla="*/ 6968 w 10556"/>
                <a:gd name="connsiteY3" fmla="*/ 9201 h 10434"/>
                <a:gd name="connsiteX4" fmla="*/ 7048 w 10556"/>
                <a:gd name="connsiteY4" fmla="*/ 9283 h 10434"/>
                <a:gd name="connsiteX5" fmla="*/ 7073 w 10556"/>
                <a:gd name="connsiteY5" fmla="*/ 9366 h 10434"/>
                <a:gd name="connsiteX6" fmla="*/ 7169 w 10556"/>
                <a:gd name="connsiteY6" fmla="*/ 9502 h 10434"/>
                <a:gd name="connsiteX7" fmla="*/ 7097 w 10556"/>
                <a:gd name="connsiteY7" fmla="*/ 9630 h 10434"/>
                <a:gd name="connsiteX8" fmla="*/ 7016 w 10556"/>
                <a:gd name="connsiteY8" fmla="*/ 9776 h 10434"/>
                <a:gd name="connsiteX9" fmla="*/ 6903 w 10556"/>
                <a:gd name="connsiteY9" fmla="*/ 9913 h 10434"/>
                <a:gd name="connsiteX10" fmla="*/ 6806 w 10556"/>
                <a:gd name="connsiteY10" fmla="*/ 9904 h 10434"/>
                <a:gd name="connsiteX11" fmla="*/ 6677 w 10556"/>
                <a:gd name="connsiteY11" fmla="*/ 9941 h 10434"/>
                <a:gd name="connsiteX12" fmla="*/ 6540 w 10556"/>
                <a:gd name="connsiteY12" fmla="*/ 10023 h 10434"/>
                <a:gd name="connsiteX13" fmla="*/ 6419 w 10556"/>
                <a:gd name="connsiteY13" fmla="*/ 10069 h 10434"/>
                <a:gd name="connsiteX14" fmla="*/ 6347 w 10556"/>
                <a:gd name="connsiteY14" fmla="*/ 10041 h 10434"/>
                <a:gd name="connsiteX15" fmla="*/ 6194 w 10556"/>
                <a:gd name="connsiteY15" fmla="*/ 10050 h 10434"/>
                <a:gd name="connsiteX16" fmla="*/ 6097 w 10556"/>
                <a:gd name="connsiteY16" fmla="*/ 10069 h 10434"/>
                <a:gd name="connsiteX17" fmla="*/ 5879 w 10556"/>
                <a:gd name="connsiteY17" fmla="*/ 10160 h 10434"/>
                <a:gd name="connsiteX18" fmla="*/ 5782 w 10556"/>
                <a:gd name="connsiteY18" fmla="*/ 10169 h 10434"/>
                <a:gd name="connsiteX19" fmla="*/ 5661 w 10556"/>
                <a:gd name="connsiteY19" fmla="*/ 10270 h 10434"/>
                <a:gd name="connsiteX20" fmla="*/ 5573 w 10556"/>
                <a:gd name="connsiteY20" fmla="*/ 10270 h 10434"/>
                <a:gd name="connsiteX21" fmla="*/ 5516 w 10556"/>
                <a:gd name="connsiteY21" fmla="*/ 10352 h 10434"/>
                <a:gd name="connsiteX22" fmla="*/ 5395 w 10556"/>
                <a:gd name="connsiteY22" fmla="*/ 10407 h 10434"/>
                <a:gd name="connsiteX23" fmla="*/ 5274 w 10556"/>
                <a:gd name="connsiteY23" fmla="*/ 10434 h 10434"/>
                <a:gd name="connsiteX24" fmla="*/ 5202 w 10556"/>
                <a:gd name="connsiteY24" fmla="*/ 10334 h 10434"/>
                <a:gd name="connsiteX25" fmla="*/ 5202 w 10556"/>
                <a:gd name="connsiteY25" fmla="*/ 10078 h 10434"/>
                <a:gd name="connsiteX26" fmla="*/ 4968 w 10556"/>
                <a:gd name="connsiteY26" fmla="*/ 10060 h 10434"/>
                <a:gd name="connsiteX27" fmla="*/ 4871 w 10556"/>
                <a:gd name="connsiteY27" fmla="*/ 9996 h 10434"/>
                <a:gd name="connsiteX28" fmla="*/ 4750 w 10556"/>
                <a:gd name="connsiteY28" fmla="*/ 9868 h 10434"/>
                <a:gd name="connsiteX29" fmla="*/ 4629 w 10556"/>
                <a:gd name="connsiteY29" fmla="*/ 9840 h 10434"/>
                <a:gd name="connsiteX30" fmla="*/ 4500 w 10556"/>
                <a:gd name="connsiteY30" fmla="*/ 9840 h 10434"/>
                <a:gd name="connsiteX31" fmla="*/ 4339 w 10556"/>
                <a:gd name="connsiteY31" fmla="*/ 9749 h 10434"/>
                <a:gd name="connsiteX32" fmla="*/ 4024 w 10556"/>
                <a:gd name="connsiteY32" fmla="*/ 9758 h 10434"/>
                <a:gd name="connsiteX33" fmla="*/ 3831 w 10556"/>
                <a:gd name="connsiteY33" fmla="*/ 9667 h 10434"/>
                <a:gd name="connsiteX34" fmla="*/ 3613 w 10556"/>
                <a:gd name="connsiteY34" fmla="*/ 9676 h 10434"/>
                <a:gd name="connsiteX35" fmla="*/ 3516 w 10556"/>
                <a:gd name="connsiteY35" fmla="*/ 9612 h 10434"/>
                <a:gd name="connsiteX36" fmla="*/ 3395 w 10556"/>
                <a:gd name="connsiteY36" fmla="*/ 9621 h 10434"/>
                <a:gd name="connsiteX37" fmla="*/ 3242 w 10556"/>
                <a:gd name="connsiteY37" fmla="*/ 9621 h 10434"/>
                <a:gd name="connsiteX38" fmla="*/ 3097 w 10556"/>
                <a:gd name="connsiteY38" fmla="*/ 9585 h 10434"/>
                <a:gd name="connsiteX39" fmla="*/ 3008 w 10556"/>
                <a:gd name="connsiteY39" fmla="*/ 9484 h 10434"/>
                <a:gd name="connsiteX40" fmla="*/ 2879 w 10556"/>
                <a:gd name="connsiteY40" fmla="*/ 9475 h 10434"/>
                <a:gd name="connsiteX41" fmla="*/ 2806 w 10556"/>
                <a:gd name="connsiteY41" fmla="*/ 9557 h 10434"/>
                <a:gd name="connsiteX42" fmla="*/ 2597 w 10556"/>
                <a:gd name="connsiteY42" fmla="*/ 9539 h 10434"/>
                <a:gd name="connsiteX43" fmla="*/ 2500 w 10556"/>
                <a:gd name="connsiteY43" fmla="*/ 9649 h 10434"/>
                <a:gd name="connsiteX44" fmla="*/ 2516 w 10556"/>
                <a:gd name="connsiteY44" fmla="*/ 9758 h 10434"/>
                <a:gd name="connsiteX45" fmla="*/ 2379 w 10556"/>
                <a:gd name="connsiteY45" fmla="*/ 9913 h 10434"/>
                <a:gd name="connsiteX46" fmla="*/ 2274 w 10556"/>
                <a:gd name="connsiteY46" fmla="*/ 9941 h 10434"/>
                <a:gd name="connsiteX47" fmla="*/ 2274 w 10556"/>
                <a:gd name="connsiteY47" fmla="*/ 10078 h 10434"/>
                <a:gd name="connsiteX48" fmla="*/ 2226 w 10556"/>
                <a:gd name="connsiteY48" fmla="*/ 10187 h 10434"/>
                <a:gd name="connsiteX49" fmla="*/ 2137 w 10556"/>
                <a:gd name="connsiteY49" fmla="*/ 10297 h 10434"/>
                <a:gd name="connsiteX50" fmla="*/ 2081 w 10556"/>
                <a:gd name="connsiteY50" fmla="*/ 10224 h 10434"/>
                <a:gd name="connsiteX51" fmla="*/ 1871 w 10556"/>
                <a:gd name="connsiteY51" fmla="*/ 10005 h 10434"/>
                <a:gd name="connsiteX52" fmla="*/ 1750 w 10556"/>
                <a:gd name="connsiteY52" fmla="*/ 10060 h 10434"/>
                <a:gd name="connsiteX53" fmla="*/ 1669 w 10556"/>
                <a:gd name="connsiteY53" fmla="*/ 10187 h 10434"/>
                <a:gd name="connsiteX54" fmla="*/ 1427 w 10556"/>
                <a:gd name="connsiteY54" fmla="*/ 10224 h 10434"/>
                <a:gd name="connsiteX55" fmla="*/ 1315 w 10556"/>
                <a:gd name="connsiteY55" fmla="*/ 10160 h 10434"/>
                <a:gd name="connsiteX56" fmla="*/ 1242 w 10556"/>
                <a:gd name="connsiteY56" fmla="*/ 10078 h 10434"/>
                <a:gd name="connsiteX57" fmla="*/ 1161 w 10556"/>
                <a:gd name="connsiteY57" fmla="*/ 9996 h 10434"/>
                <a:gd name="connsiteX58" fmla="*/ 968 w 10556"/>
                <a:gd name="connsiteY58" fmla="*/ 9977 h 10434"/>
                <a:gd name="connsiteX59" fmla="*/ 895 w 10556"/>
                <a:gd name="connsiteY59" fmla="*/ 9913 h 10434"/>
                <a:gd name="connsiteX60" fmla="*/ 847 w 10556"/>
                <a:gd name="connsiteY60" fmla="*/ 9804 h 10434"/>
                <a:gd name="connsiteX61" fmla="*/ 806 w 10556"/>
                <a:gd name="connsiteY61" fmla="*/ 9749 h 10434"/>
                <a:gd name="connsiteX62" fmla="*/ 774 w 10556"/>
                <a:gd name="connsiteY62" fmla="*/ 9667 h 10434"/>
                <a:gd name="connsiteX63" fmla="*/ 685 w 10556"/>
                <a:gd name="connsiteY63" fmla="*/ 9639 h 10434"/>
                <a:gd name="connsiteX64" fmla="*/ 589 w 10556"/>
                <a:gd name="connsiteY64" fmla="*/ 9639 h 10434"/>
                <a:gd name="connsiteX65" fmla="*/ 516 w 10556"/>
                <a:gd name="connsiteY65" fmla="*/ 9612 h 10434"/>
                <a:gd name="connsiteX66" fmla="*/ 444 w 10556"/>
                <a:gd name="connsiteY66" fmla="*/ 9566 h 10434"/>
                <a:gd name="connsiteX67" fmla="*/ 323 w 10556"/>
                <a:gd name="connsiteY67" fmla="*/ 9566 h 10434"/>
                <a:gd name="connsiteX68" fmla="*/ 202 w 10556"/>
                <a:gd name="connsiteY68" fmla="*/ 9566 h 10434"/>
                <a:gd name="connsiteX69" fmla="*/ 105 w 10556"/>
                <a:gd name="connsiteY69" fmla="*/ 9512 h 10434"/>
                <a:gd name="connsiteX70" fmla="*/ 0 w 10556"/>
                <a:gd name="connsiteY70" fmla="*/ 9457 h 10434"/>
                <a:gd name="connsiteX71" fmla="*/ 32 w 10556"/>
                <a:gd name="connsiteY71" fmla="*/ 9366 h 10434"/>
                <a:gd name="connsiteX72" fmla="*/ 48 w 10556"/>
                <a:gd name="connsiteY72" fmla="*/ 9229 h 10434"/>
                <a:gd name="connsiteX73" fmla="*/ 56 w 10556"/>
                <a:gd name="connsiteY73" fmla="*/ 9119 h 10434"/>
                <a:gd name="connsiteX74" fmla="*/ 105 w 10556"/>
                <a:gd name="connsiteY74" fmla="*/ 8964 h 10434"/>
                <a:gd name="connsiteX75" fmla="*/ 105 w 10556"/>
                <a:gd name="connsiteY75" fmla="*/ 8872 h 10434"/>
                <a:gd name="connsiteX76" fmla="*/ 105 w 10556"/>
                <a:gd name="connsiteY76" fmla="*/ 8763 h 10434"/>
                <a:gd name="connsiteX77" fmla="*/ 202 w 10556"/>
                <a:gd name="connsiteY77" fmla="*/ 8662 h 10434"/>
                <a:gd name="connsiteX78" fmla="*/ 298 w 10556"/>
                <a:gd name="connsiteY78" fmla="*/ 8580 h 10434"/>
                <a:gd name="connsiteX79" fmla="*/ 315 w 10556"/>
                <a:gd name="connsiteY79" fmla="*/ 8516 h 10434"/>
                <a:gd name="connsiteX80" fmla="*/ 339 w 10556"/>
                <a:gd name="connsiteY80" fmla="*/ 8443 h 10434"/>
                <a:gd name="connsiteX81" fmla="*/ 323 w 10556"/>
                <a:gd name="connsiteY81" fmla="*/ 8361 h 10434"/>
                <a:gd name="connsiteX82" fmla="*/ 363 w 10556"/>
                <a:gd name="connsiteY82" fmla="*/ 8224 h 10434"/>
                <a:gd name="connsiteX83" fmla="*/ 435 w 10556"/>
                <a:gd name="connsiteY83" fmla="*/ 8105 h 10434"/>
                <a:gd name="connsiteX84" fmla="*/ 508 w 10556"/>
                <a:gd name="connsiteY84" fmla="*/ 7968 h 10434"/>
                <a:gd name="connsiteX85" fmla="*/ 492 w 10556"/>
                <a:gd name="connsiteY85" fmla="*/ 7840 h 10434"/>
                <a:gd name="connsiteX86" fmla="*/ 653 w 10556"/>
                <a:gd name="connsiteY86" fmla="*/ 7804 h 10434"/>
                <a:gd name="connsiteX87" fmla="*/ 806 w 10556"/>
                <a:gd name="connsiteY87" fmla="*/ 7694 h 10434"/>
                <a:gd name="connsiteX88" fmla="*/ 774 w 10556"/>
                <a:gd name="connsiteY88" fmla="*/ 7356 h 10434"/>
                <a:gd name="connsiteX89" fmla="*/ 895 w 10556"/>
                <a:gd name="connsiteY89" fmla="*/ 7256 h 10434"/>
                <a:gd name="connsiteX90" fmla="*/ 919 w 10556"/>
                <a:gd name="connsiteY90" fmla="*/ 6845 h 10434"/>
                <a:gd name="connsiteX91" fmla="*/ 823 w 10556"/>
                <a:gd name="connsiteY91" fmla="*/ 6808 h 10434"/>
                <a:gd name="connsiteX92" fmla="*/ 734 w 10556"/>
                <a:gd name="connsiteY92" fmla="*/ 6735 h 10434"/>
                <a:gd name="connsiteX93" fmla="*/ 685 w 10556"/>
                <a:gd name="connsiteY93" fmla="*/ 6589 h 10434"/>
                <a:gd name="connsiteX94" fmla="*/ 565 w 10556"/>
                <a:gd name="connsiteY94" fmla="*/ 6471 h 10434"/>
                <a:gd name="connsiteX95" fmla="*/ 492 w 10556"/>
                <a:gd name="connsiteY95" fmla="*/ 6416 h 10434"/>
                <a:gd name="connsiteX96" fmla="*/ 435 w 10556"/>
                <a:gd name="connsiteY96" fmla="*/ 6215 h 10434"/>
                <a:gd name="connsiteX97" fmla="*/ 435 w 10556"/>
                <a:gd name="connsiteY97" fmla="*/ 6114 h 10434"/>
                <a:gd name="connsiteX98" fmla="*/ 444 w 10556"/>
                <a:gd name="connsiteY98" fmla="*/ 5941 h 10434"/>
                <a:gd name="connsiteX99" fmla="*/ 435 w 10556"/>
                <a:gd name="connsiteY99" fmla="*/ 5786 h 10434"/>
                <a:gd name="connsiteX100" fmla="*/ 395 w 10556"/>
                <a:gd name="connsiteY100" fmla="*/ 5749 h 10434"/>
                <a:gd name="connsiteX101" fmla="*/ 395 w 10556"/>
                <a:gd name="connsiteY101" fmla="*/ 5667 h 10434"/>
                <a:gd name="connsiteX102" fmla="*/ 411 w 10556"/>
                <a:gd name="connsiteY102" fmla="*/ 5566 h 10434"/>
                <a:gd name="connsiteX103" fmla="*/ 363 w 10556"/>
                <a:gd name="connsiteY103" fmla="*/ 5502 h 10434"/>
                <a:gd name="connsiteX104" fmla="*/ 250 w 10556"/>
                <a:gd name="connsiteY104" fmla="*/ 5338 h 10434"/>
                <a:gd name="connsiteX105" fmla="*/ 339 w 10556"/>
                <a:gd name="connsiteY105" fmla="*/ 5420 h 10434"/>
                <a:gd name="connsiteX106" fmla="*/ 121 w 10556"/>
                <a:gd name="connsiteY106" fmla="*/ 5210 h 10434"/>
                <a:gd name="connsiteX107" fmla="*/ 73 w 10556"/>
                <a:gd name="connsiteY107" fmla="*/ 5046 h 10434"/>
                <a:gd name="connsiteX108" fmla="*/ 177 w 10556"/>
                <a:gd name="connsiteY108" fmla="*/ 5037 h 10434"/>
                <a:gd name="connsiteX109" fmla="*/ 274 w 10556"/>
                <a:gd name="connsiteY109" fmla="*/ 5037 h 10434"/>
                <a:gd name="connsiteX110" fmla="*/ 419 w 10556"/>
                <a:gd name="connsiteY110" fmla="*/ 5009 h 10434"/>
                <a:gd name="connsiteX111" fmla="*/ 629 w 10556"/>
                <a:gd name="connsiteY111" fmla="*/ 5009 h 10434"/>
                <a:gd name="connsiteX112" fmla="*/ 750 w 10556"/>
                <a:gd name="connsiteY112" fmla="*/ 4900 h 10434"/>
                <a:gd name="connsiteX113" fmla="*/ 895 w 10556"/>
                <a:gd name="connsiteY113" fmla="*/ 4872 h 10434"/>
                <a:gd name="connsiteX114" fmla="*/ 879 w 10556"/>
                <a:gd name="connsiteY114" fmla="*/ 4681 h 10434"/>
                <a:gd name="connsiteX115" fmla="*/ 1048 w 10556"/>
                <a:gd name="connsiteY115" fmla="*/ 4681 h 10434"/>
                <a:gd name="connsiteX116" fmla="*/ 1306 w 10556"/>
                <a:gd name="connsiteY116" fmla="*/ 4525 h 10434"/>
                <a:gd name="connsiteX117" fmla="*/ 1460 w 10556"/>
                <a:gd name="connsiteY117" fmla="*/ 4516 h 10434"/>
                <a:gd name="connsiteX118" fmla="*/ 1573 w 10556"/>
                <a:gd name="connsiteY118" fmla="*/ 4571 h 10434"/>
                <a:gd name="connsiteX119" fmla="*/ 1766 w 10556"/>
                <a:gd name="connsiteY119" fmla="*/ 4571 h 10434"/>
                <a:gd name="connsiteX120" fmla="*/ 1871 w 10556"/>
                <a:gd name="connsiteY120" fmla="*/ 4626 h 10434"/>
                <a:gd name="connsiteX121" fmla="*/ 2056 w 10556"/>
                <a:gd name="connsiteY121" fmla="*/ 4653 h 10434"/>
                <a:gd name="connsiteX122" fmla="*/ 2137 w 10556"/>
                <a:gd name="connsiteY122" fmla="*/ 4516 h 10434"/>
                <a:gd name="connsiteX123" fmla="*/ 2258 w 10556"/>
                <a:gd name="connsiteY123" fmla="*/ 4544 h 10434"/>
                <a:gd name="connsiteX124" fmla="*/ 2371 w 10556"/>
                <a:gd name="connsiteY124" fmla="*/ 4434 h 10434"/>
                <a:gd name="connsiteX125" fmla="*/ 2589 w 10556"/>
                <a:gd name="connsiteY125" fmla="*/ 4361 h 10434"/>
                <a:gd name="connsiteX126" fmla="*/ 2782 w 10556"/>
                <a:gd name="connsiteY126" fmla="*/ 4215 h 10434"/>
                <a:gd name="connsiteX127" fmla="*/ 2855 w 10556"/>
                <a:gd name="connsiteY127" fmla="*/ 4142 h 10434"/>
                <a:gd name="connsiteX128" fmla="*/ 2863 w 10556"/>
                <a:gd name="connsiteY128" fmla="*/ 4023 h 10434"/>
                <a:gd name="connsiteX129" fmla="*/ 2960 w 10556"/>
                <a:gd name="connsiteY129" fmla="*/ 3923 h 10434"/>
                <a:gd name="connsiteX130" fmla="*/ 2984 w 10556"/>
                <a:gd name="connsiteY130" fmla="*/ 3804 h 10434"/>
                <a:gd name="connsiteX131" fmla="*/ 3000 w 10556"/>
                <a:gd name="connsiteY131" fmla="*/ 3649 h 10434"/>
                <a:gd name="connsiteX132" fmla="*/ 3073 w 10556"/>
                <a:gd name="connsiteY132" fmla="*/ 3502 h 10434"/>
                <a:gd name="connsiteX133" fmla="*/ 3105 w 10556"/>
                <a:gd name="connsiteY133" fmla="*/ 3366 h 10434"/>
                <a:gd name="connsiteX134" fmla="*/ 3153 w 10556"/>
                <a:gd name="connsiteY134" fmla="*/ 3256 h 10434"/>
                <a:gd name="connsiteX135" fmla="*/ 3177 w 10556"/>
                <a:gd name="connsiteY135" fmla="*/ 3128 h 10434"/>
                <a:gd name="connsiteX136" fmla="*/ 3290 w 10556"/>
                <a:gd name="connsiteY136" fmla="*/ 3064 h 10434"/>
                <a:gd name="connsiteX137" fmla="*/ 3363 w 10556"/>
                <a:gd name="connsiteY137" fmla="*/ 2927 h 10434"/>
                <a:gd name="connsiteX138" fmla="*/ 3339 w 10556"/>
                <a:gd name="connsiteY138" fmla="*/ 2818 h 10434"/>
                <a:gd name="connsiteX139" fmla="*/ 3290 w 10556"/>
                <a:gd name="connsiteY139" fmla="*/ 2681 h 10434"/>
                <a:gd name="connsiteX140" fmla="*/ 3250 w 10556"/>
                <a:gd name="connsiteY140" fmla="*/ 2544 h 10434"/>
                <a:gd name="connsiteX141" fmla="*/ 3290 w 10556"/>
                <a:gd name="connsiteY141" fmla="*/ 2379 h 10434"/>
                <a:gd name="connsiteX142" fmla="*/ 3371 w 10556"/>
                <a:gd name="connsiteY142" fmla="*/ 2352 h 10434"/>
                <a:gd name="connsiteX143" fmla="*/ 3516 w 10556"/>
                <a:gd name="connsiteY143" fmla="*/ 2197 h 10434"/>
                <a:gd name="connsiteX144" fmla="*/ 3661 w 10556"/>
                <a:gd name="connsiteY144" fmla="*/ 2215 h 10434"/>
                <a:gd name="connsiteX145" fmla="*/ 3806 w 10556"/>
                <a:gd name="connsiteY145" fmla="*/ 2114 h 10434"/>
                <a:gd name="connsiteX146" fmla="*/ 3831 w 10556"/>
                <a:gd name="connsiteY146" fmla="*/ 1950 h 10434"/>
                <a:gd name="connsiteX147" fmla="*/ 3976 w 10556"/>
                <a:gd name="connsiteY147" fmla="*/ 1868 h 10434"/>
                <a:gd name="connsiteX148" fmla="*/ 4040 w 10556"/>
                <a:gd name="connsiteY148" fmla="*/ 1749 h 10434"/>
                <a:gd name="connsiteX149" fmla="*/ 4121 w 10556"/>
                <a:gd name="connsiteY149" fmla="*/ 1676 h 10434"/>
                <a:gd name="connsiteX150" fmla="*/ 4121 w 10556"/>
                <a:gd name="connsiteY150" fmla="*/ 1292 h 10434"/>
                <a:gd name="connsiteX151" fmla="*/ 4169 w 10556"/>
                <a:gd name="connsiteY151" fmla="*/ 1128 h 10434"/>
                <a:gd name="connsiteX152" fmla="*/ 4194 w 10556"/>
                <a:gd name="connsiteY152" fmla="*/ 991 h 10434"/>
                <a:gd name="connsiteX153" fmla="*/ 4242 w 10556"/>
                <a:gd name="connsiteY153" fmla="*/ 827 h 10434"/>
                <a:gd name="connsiteX154" fmla="*/ 4290 w 10556"/>
                <a:gd name="connsiteY154" fmla="*/ 763 h 10434"/>
                <a:gd name="connsiteX155" fmla="*/ 4355 w 10556"/>
                <a:gd name="connsiteY155" fmla="*/ 708 h 10434"/>
                <a:gd name="connsiteX156" fmla="*/ 4387 w 10556"/>
                <a:gd name="connsiteY156" fmla="*/ 443 h 10434"/>
                <a:gd name="connsiteX157" fmla="*/ 4645 w 10556"/>
                <a:gd name="connsiteY157" fmla="*/ 434 h 10434"/>
                <a:gd name="connsiteX158" fmla="*/ 4742 w 10556"/>
                <a:gd name="connsiteY158" fmla="*/ 635 h 10434"/>
                <a:gd name="connsiteX159" fmla="*/ 4839 w 10556"/>
                <a:gd name="connsiteY159" fmla="*/ 717 h 10434"/>
                <a:gd name="connsiteX160" fmla="*/ 4960 w 10556"/>
                <a:gd name="connsiteY160" fmla="*/ 799 h 10434"/>
                <a:gd name="connsiteX161" fmla="*/ 5081 w 10556"/>
                <a:gd name="connsiteY161" fmla="*/ 818 h 10434"/>
                <a:gd name="connsiteX162" fmla="*/ 5202 w 10556"/>
                <a:gd name="connsiteY162" fmla="*/ 799 h 10434"/>
                <a:gd name="connsiteX163" fmla="*/ 5274 w 10556"/>
                <a:gd name="connsiteY163" fmla="*/ 964 h 10434"/>
                <a:gd name="connsiteX164" fmla="*/ 5403 w 10556"/>
                <a:gd name="connsiteY164" fmla="*/ 909 h 10434"/>
                <a:gd name="connsiteX165" fmla="*/ 5500 w 10556"/>
                <a:gd name="connsiteY165" fmla="*/ 909 h 10434"/>
                <a:gd name="connsiteX166" fmla="*/ 5597 w 10556"/>
                <a:gd name="connsiteY166" fmla="*/ 818 h 10434"/>
                <a:gd name="connsiteX167" fmla="*/ 5734 w 10556"/>
                <a:gd name="connsiteY167" fmla="*/ 790 h 10434"/>
                <a:gd name="connsiteX168" fmla="*/ 5831 w 10556"/>
                <a:gd name="connsiteY168" fmla="*/ 772 h 10434"/>
                <a:gd name="connsiteX169" fmla="*/ 5911 w 10556"/>
                <a:gd name="connsiteY169" fmla="*/ 735 h 10434"/>
                <a:gd name="connsiteX170" fmla="*/ 6024 w 10556"/>
                <a:gd name="connsiteY170" fmla="*/ 745 h 10434"/>
                <a:gd name="connsiteX171" fmla="*/ 6145 w 10556"/>
                <a:gd name="connsiteY171" fmla="*/ 745 h 10434"/>
                <a:gd name="connsiteX172" fmla="*/ 6226 w 10556"/>
                <a:gd name="connsiteY172" fmla="*/ 854 h 10434"/>
                <a:gd name="connsiteX173" fmla="*/ 6250 w 10556"/>
                <a:gd name="connsiteY173" fmla="*/ 991 h 10434"/>
                <a:gd name="connsiteX174" fmla="*/ 6363 w 10556"/>
                <a:gd name="connsiteY174" fmla="*/ 900 h 10434"/>
                <a:gd name="connsiteX175" fmla="*/ 6444 w 10556"/>
                <a:gd name="connsiteY175" fmla="*/ 745 h 10434"/>
                <a:gd name="connsiteX176" fmla="*/ 6532 w 10556"/>
                <a:gd name="connsiteY176" fmla="*/ 790 h 10434"/>
                <a:gd name="connsiteX177" fmla="*/ 6581 w 10556"/>
                <a:gd name="connsiteY177" fmla="*/ 872 h 10434"/>
                <a:gd name="connsiteX178" fmla="*/ 6653 w 10556"/>
                <a:gd name="connsiteY178" fmla="*/ 927 h 10434"/>
                <a:gd name="connsiteX179" fmla="*/ 6750 w 10556"/>
                <a:gd name="connsiteY179" fmla="*/ 1064 h 10434"/>
                <a:gd name="connsiteX180" fmla="*/ 6758 w 10556"/>
                <a:gd name="connsiteY180" fmla="*/ 1229 h 10434"/>
                <a:gd name="connsiteX181" fmla="*/ 6855 w 10556"/>
                <a:gd name="connsiteY181" fmla="*/ 1238 h 10434"/>
                <a:gd name="connsiteX182" fmla="*/ 6976 w 10556"/>
                <a:gd name="connsiteY182" fmla="*/ 1338 h 10434"/>
                <a:gd name="connsiteX183" fmla="*/ 6944 w 10556"/>
                <a:gd name="connsiteY183" fmla="*/ 1475 h 10434"/>
                <a:gd name="connsiteX184" fmla="*/ 6976 w 10556"/>
                <a:gd name="connsiteY184" fmla="*/ 1649 h 10434"/>
                <a:gd name="connsiteX185" fmla="*/ 6952 w 10556"/>
                <a:gd name="connsiteY185" fmla="*/ 1731 h 10434"/>
                <a:gd name="connsiteX186" fmla="*/ 7089 w 10556"/>
                <a:gd name="connsiteY186" fmla="*/ 1950 h 10434"/>
                <a:gd name="connsiteX187" fmla="*/ 7161 w 10556"/>
                <a:gd name="connsiteY187" fmla="*/ 1996 h 10434"/>
                <a:gd name="connsiteX188" fmla="*/ 7234 w 10556"/>
                <a:gd name="connsiteY188" fmla="*/ 2105 h 10434"/>
                <a:gd name="connsiteX189" fmla="*/ 7363 w 10556"/>
                <a:gd name="connsiteY189" fmla="*/ 2087 h 10434"/>
                <a:gd name="connsiteX190" fmla="*/ 7460 w 10556"/>
                <a:gd name="connsiteY190" fmla="*/ 2005 h 10434"/>
                <a:gd name="connsiteX191" fmla="*/ 7573 w 10556"/>
                <a:gd name="connsiteY191" fmla="*/ 2005 h 10434"/>
                <a:gd name="connsiteX192" fmla="*/ 7653 w 10556"/>
                <a:gd name="connsiteY192" fmla="*/ 2060 h 10434"/>
                <a:gd name="connsiteX193" fmla="*/ 7863 w 10556"/>
                <a:gd name="connsiteY193" fmla="*/ 2032 h 10434"/>
                <a:gd name="connsiteX194" fmla="*/ 7960 w 10556"/>
                <a:gd name="connsiteY194" fmla="*/ 1941 h 10434"/>
                <a:gd name="connsiteX195" fmla="*/ 8016 w 10556"/>
                <a:gd name="connsiteY195" fmla="*/ 1813 h 10434"/>
                <a:gd name="connsiteX196" fmla="*/ 8056 w 10556"/>
                <a:gd name="connsiteY196" fmla="*/ 1694 h 10434"/>
                <a:gd name="connsiteX197" fmla="*/ 8056 w 10556"/>
                <a:gd name="connsiteY197" fmla="*/ 1557 h 10434"/>
                <a:gd name="connsiteX198" fmla="*/ 8177 w 10556"/>
                <a:gd name="connsiteY198" fmla="*/ 1347 h 10434"/>
                <a:gd name="connsiteX199" fmla="*/ 8306 w 10556"/>
                <a:gd name="connsiteY199" fmla="*/ 1302 h 10434"/>
                <a:gd name="connsiteX200" fmla="*/ 8347 w 10556"/>
                <a:gd name="connsiteY200" fmla="*/ 1238 h 10434"/>
                <a:gd name="connsiteX201" fmla="*/ 8403 w 10556"/>
                <a:gd name="connsiteY201" fmla="*/ 1238 h 10434"/>
                <a:gd name="connsiteX202" fmla="*/ 8476 w 10556"/>
                <a:gd name="connsiteY202" fmla="*/ 1256 h 10434"/>
                <a:gd name="connsiteX203" fmla="*/ 8516 w 10556"/>
                <a:gd name="connsiteY203" fmla="*/ 1128 h 10434"/>
                <a:gd name="connsiteX204" fmla="*/ 8597 w 10556"/>
                <a:gd name="connsiteY204" fmla="*/ 1037 h 10434"/>
                <a:gd name="connsiteX205" fmla="*/ 8621 w 10556"/>
                <a:gd name="connsiteY205" fmla="*/ 900 h 10434"/>
                <a:gd name="connsiteX206" fmla="*/ 8831 w 10556"/>
                <a:gd name="connsiteY206" fmla="*/ 845 h 10434"/>
                <a:gd name="connsiteX207" fmla="*/ 9032 w 10556"/>
                <a:gd name="connsiteY207" fmla="*/ 597 h 10434"/>
                <a:gd name="connsiteX208" fmla="*/ 9200 w 10556"/>
                <a:gd name="connsiteY208" fmla="*/ 585 h 10434"/>
                <a:gd name="connsiteX209" fmla="*/ 9329 w 10556"/>
                <a:gd name="connsiteY209" fmla="*/ 415 h 10434"/>
                <a:gd name="connsiteX210" fmla="*/ 9143 w 10556"/>
                <a:gd name="connsiteY210" fmla="*/ 360 h 10434"/>
                <a:gd name="connsiteX211" fmla="*/ 9172 w 10556"/>
                <a:gd name="connsiteY211" fmla="*/ 215 h 10434"/>
                <a:gd name="connsiteX212" fmla="*/ 9237 w 10556"/>
                <a:gd name="connsiteY212" fmla="*/ 71 h 10434"/>
                <a:gd name="connsiteX213" fmla="*/ 9383 w 10556"/>
                <a:gd name="connsiteY213" fmla="*/ 143 h 10434"/>
                <a:gd name="connsiteX214" fmla="*/ 9460 w 10556"/>
                <a:gd name="connsiteY214" fmla="*/ 43 h 10434"/>
                <a:gd name="connsiteX215" fmla="*/ 9572 w 10556"/>
                <a:gd name="connsiteY215" fmla="*/ 5 h 10434"/>
                <a:gd name="connsiteX216" fmla="*/ 9699 w 10556"/>
                <a:gd name="connsiteY216" fmla="*/ 231 h 10434"/>
                <a:gd name="connsiteX217" fmla="*/ 9870 w 10556"/>
                <a:gd name="connsiteY217" fmla="*/ 40 h 10434"/>
                <a:gd name="connsiteX218" fmla="*/ 9985 w 10556"/>
                <a:gd name="connsiteY218" fmla="*/ 65 h 10434"/>
                <a:gd name="connsiteX219" fmla="*/ 10172 w 10556"/>
                <a:gd name="connsiteY219" fmla="*/ 61 h 10434"/>
                <a:gd name="connsiteX220" fmla="*/ 10327 w 10556"/>
                <a:gd name="connsiteY220" fmla="*/ 318 h 10434"/>
                <a:gd name="connsiteX221" fmla="*/ 10454 w 10556"/>
                <a:gd name="connsiteY221" fmla="*/ 329 h 10434"/>
                <a:gd name="connsiteX222" fmla="*/ 10556 w 10556"/>
                <a:gd name="connsiteY222" fmla="*/ 322 h 10434"/>
                <a:gd name="connsiteX223" fmla="*/ 9242 w 10556"/>
                <a:gd name="connsiteY223" fmla="*/ 2580 h 10434"/>
                <a:gd name="connsiteX224" fmla="*/ 9202 w 10556"/>
                <a:gd name="connsiteY224" fmla="*/ 2681 h 10434"/>
                <a:gd name="connsiteX225" fmla="*/ 9266 w 10556"/>
                <a:gd name="connsiteY225" fmla="*/ 2790 h 10434"/>
                <a:gd name="connsiteX226" fmla="*/ 9266 w 10556"/>
                <a:gd name="connsiteY226" fmla="*/ 2881 h 10434"/>
                <a:gd name="connsiteX227" fmla="*/ 9290 w 10556"/>
                <a:gd name="connsiteY227" fmla="*/ 2991 h 10434"/>
                <a:gd name="connsiteX228" fmla="*/ 9363 w 10556"/>
                <a:gd name="connsiteY228" fmla="*/ 3064 h 10434"/>
                <a:gd name="connsiteX229" fmla="*/ 9363 w 10556"/>
                <a:gd name="connsiteY229" fmla="*/ 3073 h 10434"/>
                <a:gd name="connsiteX230" fmla="*/ 9347 w 10556"/>
                <a:gd name="connsiteY230" fmla="*/ 3201 h 10434"/>
                <a:gd name="connsiteX231" fmla="*/ 9347 w 10556"/>
                <a:gd name="connsiteY231" fmla="*/ 3320 h 10434"/>
                <a:gd name="connsiteX232" fmla="*/ 9411 w 10556"/>
                <a:gd name="connsiteY232" fmla="*/ 3530 h 10434"/>
                <a:gd name="connsiteX233" fmla="*/ 9710 w 10556"/>
                <a:gd name="connsiteY233" fmla="*/ 3557 h 10434"/>
                <a:gd name="connsiteX234" fmla="*/ 9782 w 10556"/>
                <a:gd name="connsiteY234" fmla="*/ 3758 h 10434"/>
                <a:gd name="connsiteX235" fmla="*/ 9782 w 10556"/>
                <a:gd name="connsiteY235" fmla="*/ 3950 h 10434"/>
                <a:gd name="connsiteX236" fmla="*/ 9806 w 10556"/>
                <a:gd name="connsiteY236" fmla="*/ 4142 h 10434"/>
                <a:gd name="connsiteX237" fmla="*/ 9927 w 10556"/>
                <a:gd name="connsiteY237" fmla="*/ 4251 h 10434"/>
                <a:gd name="connsiteX238" fmla="*/ 9968 w 10556"/>
                <a:gd name="connsiteY238" fmla="*/ 4525 h 10434"/>
                <a:gd name="connsiteX239" fmla="*/ 10000 w 10556"/>
                <a:gd name="connsiteY239" fmla="*/ 4708 h 10434"/>
                <a:gd name="connsiteX240" fmla="*/ 9927 w 10556"/>
                <a:gd name="connsiteY240" fmla="*/ 4900 h 10434"/>
                <a:gd name="connsiteX241" fmla="*/ 9992 w 10556"/>
                <a:gd name="connsiteY241" fmla="*/ 4964 h 10434"/>
                <a:gd name="connsiteX242" fmla="*/ 9798 w 10556"/>
                <a:gd name="connsiteY242" fmla="*/ 5037 h 10434"/>
                <a:gd name="connsiteX243" fmla="*/ 9677 w 10556"/>
                <a:gd name="connsiteY243" fmla="*/ 5219 h 10434"/>
                <a:gd name="connsiteX244" fmla="*/ 9629 w 10556"/>
                <a:gd name="connsiteY244" fmla="*/ 5329 h 10434"/>
                <a:gd name="connsiteX245" fmla="*/ 9532 w 10556"/>
                <a:gd name="connsiteY245" fmla="*/ 5493 h 10434"/>
                <a:gd name="connsiteX246" fmla="*/ 9419 w 10556"/>
                <a:gd name="connsiteY246" fmla="*/ 5475 h 10434"/>
                <a:gd name="connsiteX247" fmla="*/ 9274 w 10556"/>
                <a:gd name="connsiteY247" fmla="*/ 5585 h 10434"/>
                <a:gd name="connsiteX248" fmla="*/ 9266 w 10556"/>
                <a:gd name="connsiteY248" fmla="*/ 5694 h 10434"/>
                <a:gd name="connsiteX249" fmla="*/ 9145 w 10556"/>
                <a:gd name="connsiteY249" fmla="*/ 5749 h 10434"/>
                <a:gd name="connsiteX250" fmla="*/ 9024 w 10556"/>
                <a:gd name="connsiteY250" fmla="*/ 5767 h 10434"/>
                <a:gd name="connsiteX251" fmla="*/ 8960 w 10556"/>
                <a:gd name="connsiteY251" fmla="*/ 5822 h 10434"/>
                <a:gd name="connsiteX252" fmla="*/ 8831 w 10556"/>
                <a:gd name="connsiteY252" fmla="*/ 5831 h 10434"/>
                <a:gd name="connsiteX253" fmla="*/ 8718 w 10556"/>
                <a:gd name="connsiteY253" fmla="*/ 5804 h 10434"/>
                <a:gd name="connsiteX254" fmla="*/ 8597 w 10556"/>
                <a:gd name="connsiteY254" fmla="*/ 5822 h 10434"/>
                <a:gd name="connsiteX255" fmla="*/ 8548 w 10556"/>
                <a:gd name="connsiteY255" fmla="*/ 5904 h 10434"/>
                <a:gd name="connsiteX256" fmla="*/ 8468 w 10556"/>
                <a:gd name="connsiteY256" fmla="*/ 5968 h 10434"/>
                <a:gd name="connsiteX257" fmla="*/ 8468 w 10556"/>
                <a:gd name="connsiteY257" fmla="*/ 6133 h 10434"/>
                <a:gd name="connsiteX258" fmla="*/ 8476 w 10556"/>
                <a:gd name="connsiteY258" fmla="*/ 6215 h 10434"/>
                <a:gd name="connsiteX259" fmla="*/ 8492 w 10556"/>
                <a:gd name="connsiteY259" fmla="*/ 6324 h 10434"/>
                <a:gd name="connsiteX260" fmla="*/ 8427 w 10556"/>
                <a:gd name="connsiteY260" fmla="*/ 6397 h 10434"/>
                <a:gd name="connsiteX261" fmla="*/ 8395 w 10556"/>
                <a:gd name="connsiteY261" fmla="*/ 6461 h 10434"/>
                <a:gd name="connsiteX262" fmla="*/ 8355 w 10556"/>
                <a:gd name="connsiteY262" fmla="*/ 6516 h 10434"/>
                <a:gd name="connsiteX263" fmla="*/ 8258 w 10556"/>
                <a:gd name="connsiteY263" fmla="*/ 6571 h 10434"/>
                <a:gd name="connsiteX264" fmla="*/ 8185 w 10556"/>
                <a:gd name="connsiteY264" fmla="*/ 6644 h 10434"/>
                <a:gd name="connsiteX265" fmla="*/ 8137 w 10556"/>
                <a:gd name="connsiteY265" fmla="*/ 6681 h 10434"/>
                <a:gd name="connsiteX266" fmla="*/ 8040 w 10556"/>
                <a:gd name="connsiteY266" fmla="*/ 6735 h 10434"/>
                <a:gd name="connsiteX267" fmla="*/ 8032 w 10556"/>
                <a:gd name="connsiteY267" fmla="*/ 6863 h 10434"/>
                <a:gd name="connsiteX268" fmla="*/ 8056 w 10556"/>
                <a:gd name="connsiteY268" fmla="*/ 6945 h 10434"/>
                <a:gd name="connsiteX269" fmla="*/ 8032 w 10556"/>
                <a:gd name="connsiteY269" fmla="*/ 7064 h 10434"/>
                <a:gd name="connsiteX270" fmla="*/ 7911 w 10556"/>
                <a:gd name="connsiteY270" fmla="*/ 7092 h 10434"/>
                <a:gd name="connsiteX271" fmla="*/ 7774 w 10556"/>
                <a:gd name="connsiteY271" fmla="*/ 7146 h 10434"/>
                <a:gd name="connsiteX272" fmla="*/ 7532 w 10556"/>
                <a:gd name="connsiteY272" fmla="*/ 7174 h 10434"/>
                <a:gd name="connsiteX273" fmla="*/ 7476 w 10556"/>
                <a:gd name="connsiteY273" fmla="*/ 7247 h 10434"/>
                <a:gd name="connsiteX274" fmla="*/ 7363 w 10556"/>
                <a:gd name="connsiteY274" fmla="*/ 7256 h 10434"/>
                <a:gd name="connsiteX275" fmla="*/ 7234 w 10556"/>
                <a:gd name="connsiteY275" fmla="*/ 7274 h 10434"/>
                <a:gd name="connsiteX276" fmla="*/ 7048 w 10556"/>
                <a:gd name="connsiteY276" fmla="*/ 7329 h 10434"/>
                <a:gd name="connsiteX277" fmla="*/ 6903 w 10556"/>
                <a:gd name="connsiteY277" fmla="*/ 7311 h 10434"/>
                <a:gd name="connsiteX278" fmla="*/ 6758 w 10556"/>
                <a:gd name="connsiteY278" fmla="*/ 7338 h 10434"/>
                <a:gd name="connsiteX279" fmla="*/ 6581 w 10556"/>
                <a:gd name="connsiteY279" fmla="*/ 7311 h 10434"/>
                <a:gd name="connsiteX280" fmla="*/ 6508 w 10556"/>
                <a:gd name="connsiteY280" fmla="*/ 7219 h 10434"/>
                <a:gd name="connsiteX281" fmla="*/ 6363 w 10556"/>
                <a:gd name="connsiteY281" fmla="*/ 7201 h 10434"/>
                <a:gd name="connsiteX282" fmla="*/ 6274 w 10556"/>
                <a:gd name="connsiteY282" fmla="*/ 7283 h 10434"/>
                <a:gd name="connsiteX283" fmla="*/ 6202 w 10556"/>
                <a:gd name="connsiteY283" fmla="*/ 7393 h 10434"/>
                <a:gd name="connsiteX284" fmla="*/ 6250 w 10556"/>
                <a:gd name="connsiteY284" fmla="*/ 7521 h 10434"/>
                <a:gd name="connsiteX285" fmla="*/ 6315 w 10556"/>
                <a:gd name="connsiteY285" fmla="*/ 7548 h 10434"/>
                <a:gd name="connsiteX286" fmla="*/ 6347 w 10556"/>
                <a:gd name="connsiteY286" fmla="*/ 7612 h 10434"/>
                <a:gd name="connsiteX287" fmla="*/ 6387 w 10556"/>
                <a:gd name="connsiteY287" fmla="*/ 7722 h 10434"/>
                <a:gd name="connsiteX288" fmla="*/ 6347 w 10556"/>
                <a:gd name="connsiteY288" fmla="*/ 7831 h 10434"/>
                <a:gd name="connsiteX289" fmla="*/ 6363 w 10556"/>
                <a:gd name="connsiteY289" fmla="*/ 7959 h 10434"/>
                <a:gd name="connsiteX290" fmla="*/ 6363 w 10556"/>
                <a:gd name="connsiteY290" fmla="*/ 8096 h 10434"/>
                <a:gd name="connsiteX291" fmla="*/ 6387 w 10556"/>
                <a:gd name="connsiteY291" fmla="*/ 8233 h 10434"/>
                <a:gd name="connsiteX292" fmla="*/ 6460 w 10556"/>
                <a:gd name="connsiteY292" fmla="*/ 8343 h 10434"/>
                <a:gd name="connsiteX293" fmla="*/ 6508 w 10556"/>
                <a:gd name="connsiteY293" fmla="*/ 8452 h 10434"/>
                <a:gd name="connsiteX294" fmla="*/ 6516 w 10556"/>
                <a:gd name="connsiteY294" fmla="*/ 8598 h 10434"/>
                <a:gd name="connsiteX295" fmla="*/ 6508 w 10556"/>
                <a:gd name="connsiteY295" fmla="*/ 8754 h 10434"/>
                <a:gd name="connsiteX296" fmla="*/ 6508 w 10556"/>
                <a:gd name="connsiteY296" fmla="*/ 8900 h 10434"/>
                <a:gd name="connsiteX0" fmla="*/ 6508 w 10727"/>
                <a:gd name="connsiteY0" fmla="*/ 8900 h 10434"/>
                <a:gd name="connsiteX1" fmla="*/ 6726 w 10727"/>
                <a:gd name="connsiteY1" fmla="*/ 8973 h 10434"/>
                <a:gd name="connsiteX2" fmla="*/ 6798 w 10727"/>
                <a:gd name="connsiteY2" fmla="*/ 9110 h 10434"/>
                <a:gd name="connsiteX3" fmla="*/ 6968 w 10727"/>
                <a:gd name="connsiteY3" fmla="*/ 9201 h 10434"/>
                <a:gd name="connsiteX4" fmla="*/ 7048 w 10727"/>
                <a:gd name="connsiteY4" fmla="*/ 9283 h 10434"/>
                <a:gd name="connsiteX5" fmla="*/ 7073 w 10727"/>
                <a:gd name="connsiteY5" fmla="*/ 9366 h 10434"/>
                <a:gd name="connsiteX6" fmla="*/ 7169 w 10727"/>
                <a:gd name="connsiteY6" fmla="*/ 9502 h 10434"/>
                <a:gd name="connsiteX7" fmla="*/ 7097 w 10727"/>
                <a:gd name="connsiteY7" fmla="*/ 9630 h 10434"/>
                <a:gd name="connsiteX8" fmla="*/ 7016 w 10727"/>
                <a:gd name="connsiteY8" fmla="*/ 9776 h 10434"/>
                <a:gd name="connsiteX9" fmla="*/ 6903 w 10727"/>
                <a:gd name="connsiteY9" fmla="*/ 9913 h 10434"/>
                <a:gd name="connsiteX10" fmla="*/ 6806 w 10727"/>
                <a:gd name="connsiteY10" fmla="*/ 9904 h 10434"/>
                <a:gd name="connsiteX11" fmla="*/ 6677 w 10727"/>
                <a:gd name="connsiteY11" fmla="*/ 9941 h 10434"/>
                <a:gd name="connsiteX12" fmla="*/ 6540 w 10727"/>
                <a:gd name="connsiteY12" fmla="*/ 10023 h 10434"/>
                <a:gd name="connsiteX13" fmla="*/ 6419 w 10727"/>
                <a:gd name="connsiteY13" fmla="*/ 10069 h 10434"/>
                <a:gd name="connsiteX14" fmla="*/ 6347 w 10727"/>
                <a:gd name="connsiteY14" fmla="*/ 10041 h 10434"/>
                <a:gd name="connsiteX15" fmla="*/ 6194 w 10727"/>
                <a:gd name="connsiteY15" fmla="*/ 10050 h 10434"/>
                <a:gd name="connsiteX16" fmla="*/ 6097 w 10727"/>
                <a:gd name="connsiteY16" fmla="*/ 10069 h 10434"/>
                <a:gd name="connsiteX17" fmla="*/ 5879 w 10727"/>
                <a:gd name="connsiteY17" fmla="*/ 10160 h 10434"/>
                <a:gd name="connsiteX18" fmla="*/ 5782 w 10727"/>
                <a:gd name="connsiteY18" fmla="*/ 10169 h 10434"/>
                <a:gd name="connsiteX19" fmla="*/ 5661 w 10727"/>
                <a:gd name="connsiteY19" fmla="*/ 10270 h 10434"/>
                <a:gd name="connsiteX20" fmla="*/ 5573 w 10727"/>
                <a:gd name="connsiteY20" fmla="*/ 10270 h 10434"/>
                <a:gd name="connsiteX21" fmla="*/ 5516 w 10727"/>
                <a:gd name="connsiteY21" fmla="*/ 10352 h 10434"/>
                <a:gd name="connsiteX22" fmla="*/ 5395 w 10727"/>
                <a:gd name="connsiteY22" fmla="*/ 10407 h 10434"/>
                <a:gd name="connsiteX23" fmla="*/ 5274 w 10727"/>
                <a:gd name="connsiteY23" fmla="*/ 10434 h 10434"/>
                <a:gd name="connsiteX24" fmla="*/ 5202 w 10727"/>
                <a:gd name="connsiteY24" fmla="*/ 10334 h 10434"/>
                <a:gd name="connsiteX25" fmla="*/ 5202 w 10727"/>
                <a:gd name="connsiteY25" fmla="*/ 10078 h 10434"/>
                <a:gd name="connsiteX26" fmla="*/ 4968 w 10727"/>
                <a:gd name="connsiteY26" fmla="*/ 10060 h 10434"/>
                <a:gd name="connsiteX27" fmla="*/ 4871 w 10727"/>
                <a:gd name="connsiteY27" fmla="*/ 9996 h 10434"/>
                <a:gd name="connsiteX28" fmla="*/ 4750 w 10727"/>
                <a:gd name="connsiteY28" fmla="*/ 9868 h 10434"/>
                <a:gd name="connsiteX29" fmla="*/ 4629 w 10727"/>
                <a:gd name="connsiteY29" fmla="*/ 9840 h 10434"/>
                <a:gd name="connsiteX30" fmla="*/ 4500 w 10727"/>
                <a:gd name="connsiteY30" fmla="*/ 9840 h 10434"/>
                <a:gd name="connsiteX31" fmla="*/ 4339 w 10727"/>
                <a:gd name="connsiteY31" fmla="*/ 9749 h 10434"/>
                <a:gd name="connsiteX32" fmla="*/ 4024 w 10727"/>
                <a:gd name="connsiteY32" fmla="*/ 9758 h 10434"/>
                <a:gd name="connsiteX33" fmla="*/ 3831 w 10727"/>
                <a:gd name="connsiteY33" fmla="*/ 9667 h 10434"/>
                <a:gd name="connsiteX34" fmla="*/ 3613 w 10727"/>
                <a:gd name="connsiteY34" fmla="*/ 9676 h 10434"/>
                <a:gd name="connsiteX35" fmla="*/ 3516 w 10727"/>
                <a:gd name="connsiteY35" fmla="*/ 9612 h 10434"/>
                <a:gd name="connsiteX36" fmla="*/ 3395 w 10727"/>
                <a:gd name="connsiteY36" fmla="*/ 9621 h 10434"/>
                <a:gd name="connsiteX37" fmla="*/ 3242 w 10727"/>
                <a:gd name="connsiteY37" fmla="*/ 9621 h 10434"/>
                <a:gd name="connsiteX38" fmla="*/ 3097 w 10727"/>
                <a:gd name="connsiteY38" fmla="*/ 9585 h 10434"/>
                <a:gd name="connsiteX39" fmla="*/ 3008 w 10727"/>
                <a:gd name="connsiteY39" fmla="*/ 9484 h 10434"/>
                <a:gd name="connsiteX40" fmla="*/ 2879 w 10727"/>
                <a:gd name="connsiteY40" fmla="*/ 9475 h 10434"/>
                <a:gd name="connsiteX41" fmla="*/ 2806 w 10727"/>
                <a:gd name="connsiteY41" fmla="*/ 9557 h 10434"/>
                <a:gd name="connsiteX42" fmla="*/ 2597 w 10727"/>
                <a:gd name="connsiteY42" fmla="*/ 9539 h 10434"/>
                <a:gd name="connsiteX43" fmla="*/ 2500 w 10727"/>
                <a:gd name="connsiteY43" fmla="*/ 9649 h 10434"/>
                <a:gd name="connsiteX44" fmla="*/ 2516 w 10727"/>
                <a:gd name="connsiteY44" fmla="*/ 9758 h 10434"/>
                <a:gd name="connsiteX45" fmla="*/ 2379 w 10727"/>
                <a:gd name="connsiteY45" fmla="*/ 9913 h 10434"/>
                <a:gd name="connsiteX46" fmla="*/ 2274 w 10727"/>
                <a:gd name="connsiteY46" fmla="*/ 9941 h 10434"/>
                <a:gd name="connsiteX47" fmla="*/ 2274 w 10727"/>
                <a:gd name="connsiteY47" fmla="*/ 10078 h 10434"/>
                <a:gd name="connsiteX48" fmla="*/ 2226 w 10727"/>
                <a:gd name="connsiteY48" fmla="*/ 10187 h 10434"/>
                <a:gd name="connsiteX49" fmla="*/ 2137 w 10727"/>
                <a:gd name="connsiteY49" fmla="*/ 10297 h 10434"/>
                <a:gd name="connsiteX50" fmla="*/ 2081 w 10727"/>
                <a:gd name="connsiteY50" fmla="*/ 10224 h 10434"/>
                <a:gd name="connsiteX51" fmla="*/ 1871 w 10727"/>
                <a:gd name="connsiteY51" fmla="*/ 10005 h 10434"/>
                <a:gd name="connsiteX52" fmla="*/ 1750 w 10727"/>
                <a:gd name="connsiteY52" fmla="*/ 10060 h 10434"/>
                <a:gd name="connsiteX53" fmla="*/ 1669 w 10727"/>
                <a:gd name="connsiteY53" fmla="*/ 10187 h 10434"/>
                <a:gd name="connsiteX54" fmla="*/ 1427 w 10727"/>
                <a:gd name="connsiteY54" fmla="*/ 10224 h 10434"/>
                <a:gd name="connsiteX55" fmla="*/ 1315 w 10727"/>
                <a:gd name="connsiteY55" fmla="*/ 10160 h 10434"/>
                <a:gd name="connsiteX56" fmla="*/ 1242 w 10727"/>
                <a:gd name="connsiteY56" fmla="*/ 10078 h 10434"/>
                <a:gd name="connsiteX57" fmla="*/ 1161 w 10727"/>
                <a:gd name="connsiteY57" fmla="*/ 9996 h 10434"/>
                <a:gd name="connsiteX58" fmla="*/ 968 w 10727"/>
                <a:gd name="connsiteY58" fmla="*/ 9977 h 10434"/>
                <a:gd name="connsiteX59" fmla="*/ 895 w 10727"/>
                <a:gd name="connsiteY59" fmla="*/ 9913 h 10434"/>
                <a:gd name="connsiteX60" fmla="*/ 847 w 10727"/>
                <a:gd name="connsiteY60" fmla="*/ 9804 h 10434"/>
                <a:gd name="connsiteX61" fmla="*/ 806 w 10727"/>
                <a:gd name="connsiteY61" fmla="*/ 9749 h 10434"/>
                <a:gd name="connsiteX62" fmla="*/ 774 w 10727"/>
                <a:gd name="connsiteY62" fmla="*/ 9667 h 10434"/>
                <a:gd name="connsiteX63" fmla="*/ 685 w 10727"/>
                <a:gd name="connsiteY63" fmla="*/ 9639 h 10434"/>
                <a:gd name="connsiteX64" fmla="*/ 589 w 10727"/>
                <a:gd name="connsiteY64" fmla="*/ 9639 h 10434"/>
                <a:gd name="connsiteX65" fmla="*/ 516 w 10727"/>
                <a:gd name="connsiteY65" fmla="*/ 9612 h 10434"/>
                <a:gd name="connsiteX66" fmla="*/ 444 w 10727"/>
                <a:gd name="connsiteY66" fmla="*/ 9566 h 10434"/>
                <a:gd name="connsiteX67" fmla="*/ 323 w 10727"/>
                <a:gd name="connsiteY67" fmla="*/ 9566 h 10434"/>
                <a:gd name="connsiteX68" fmla="*/ 202 w 10727"/>
                <a:gd name="connsiteY68" fmla="*/ 9566 h 10434"/>
                <a:gd name="connsiteX69" fmla="*/ 105 w 10727"/>
                <a:gd name="connsiteY69" fmla="*/ 9512 h 10434"/>
                <a:gd name="connsiteX70" fmla="*/ 0 w 10727"/>
                <a:gd name="connsiteY70" fmla="*/ 9457 h 10434"/>
                <a:gd name="connsiteX71" fmla="*/ 32 w 10727"/>
                <a:gd name="connsiteY71" fmla="*/ 9366 h 10434"/>
                <a:gd name="connsiteX72" fmla="*/ 48 w 10727"/>
                <a:gd name="connsiteY72" fmla="*/ 9229 h 10434"/>
                <a:gd name="connsiteX73" fmla="*/ 56 w 10727"/>
                <a:gd name="connsiteY73" fmla="*/ 9119 h 10434"/>
                <a:gd name="connsiteX74" fmla="*/ 105 w 10727"/>
                <a:gd name="connsiteY74" fmla="*/ 8964 h 10434"/>
                <a:gd name="connsiteX75" fmla="*/ 105 w 10727"/>
                <a:gd name="connsiteY75" fmla="*/ 8872 h 10434"/>
                <a:gd name="connsiteX76" fmla="*/ 105 w 10727"/>
                <a:gd name="connsiteY76" fmla="*/ 8763 h 10434"/>
                <a:gd name="connsiteX77" fmla="*/ 202 w 10727"/>
                <a:gd name="connsiteY77" fmla="*/ 8662 h 10434"/>
                <a:gd name="connsiteX78" fmla="*/ 298 w 10727"/>
                <a:gd name="connsiteY78" fmla="*/ 8580 h 10434"/>
                <a:gd name="connsiteX79" fmla="*/ 315 w 10727"/>
                <a:gd name="connsiteY79" fmla="*/ 8516 h 10434"/>
                <a:gd name="connsiteX80" fmla="*/ 339 w 10727"/>
                <a:gd name="connsiteY80" fmla="*/ 8443 h 10434"/>
                <a:gd name="connsiteX81" fmla="*/ 323 w 10727"/>
                <a:gd name="connsiteY81" fmla="*/ 8361 h 10434"/>
                <a:gd name="connsiteX82" fmla="*/ 363 w 10727"/>
                <a:gd name="connsiteY82" fmla="*/ 8224 h 10434"/>
                <a:gd name="connsiteX83" fmla="*/ 435 w 10727"/>
                <a:gd name="connsiteY83" fmla="*/ 8105 h 10434"/>
                <a:gd name="connsiteX84" fmla="*/ 508 w 10727"/>
                <a:gd name="connsiteY84" fmla="*/ 7968 h 10434"/>
                <a:gd name="connsiteX85" fmla="*/ 492 w 10727"/>
                <a:gd name="connsiteY85" fmla="*/ 7840 h 10434"/>
                <a:gd name="connsiteX86" fmla="*/ 653 w 10727"/>
                <a:gd name="connsiteY86" fmla="*/ 7804 h 10434"/>
                <a:gd name="connsiteX87" fmla="*/ 806 w 10727"/>
                <a:gd name="connsiteY87" fmla="*/ 7694 h 10434"/>
                <a:gd name="connsiteX88" fmla="*/ 774 w 10727"/>
                <a:gd name="connsiteY88" fmla="*/ 7356 h 10434"/>
                <a:gd name="connsiteX89" fmla="*/ 895 w 10727"/>
                <a:gd name="connsiteY89" fmla="*/ 7256 h 10434"/>
                <a:gd name="connsiteX90" fmla="*/ 919 w 10727"/>
                <a:gd name="connsiteY90" fmla="*/ 6845 h 10434"/>
                <a:gd name="connsiteX91" fmla="*/ 823 w 10727"/>
                <a:gd name="connsiteY91" fmla="*/ 6808 h 10434"/>
                <a:gd name="connsiteX92" fmla="*/ 734 w 10727"/>
                <a:gd name="connsiteY92" fmla="*/ 6735 h 10434"/>
                <a:gd name="connsiteX93" fmla="*/ 685 w 10727"/>
                <a:gd name="connsiteY93" fmla="*/ 6589 h 10434"/>
                <a:gd name="connsiteX94" fmla="*/ 565 w 10727"/>
                <a:gd name="connsiteY94" fmla="*/ 6471 h 10434"/>
                <a:gd name="connsiteX95" fmla="*/ 492 w 10727"/>
                <a:gd name="connsiteY95" fmla="*/ 6416 h 10434"/>
                <a:gd name="connsiteX96" fmla="*/ 435 w 10727"/>
                <a:gd name="connsiteY96" fmla="*/ 6215 h 10434"/>
                <a:gd name="connsiteX97" fmla="*/ 435 w 10727"/>
                <a:gd name="connsiteY97" fmla="*/ 6114 h 10434"/>
                <a:gd name="connsiteX98" fmla="*/ 444 w 10727"/>
                <a:gd name="connsiteY98" fmla="*/ 5941 h 10434"/>
                <a:gd name="connsiteX99" fmla="*/ 435 w 10727"/>
                <a:gd name="connsiteY99" fmla="*/ 5786 h 10434"/>
                <a:gd name="connsiteX100" fmla="*/ 395 w 10727"/>
                <a:gd name="connsiteY100" fmla="*/ 5749 h 10434"/>
                <a:gd name="connsiteX101" fmla="*/ 395 w 10727"/>
                <a:gd name="connsiteY101" fmla="*/ 5667 h 10434"/>
                <a:gd name="connsiteX102" fmla="*/ 411 w 10727"/>
                <a:gd name="connsiteY102" fmla="*/ 5566 h 10434"/>
                <a:gd name="connsiteX103" fmla="*/ 363 w 10727"/>
                <a:gd name="connsiteY103" fmla="*/ 5502 h 10434"/>
                <a:gd name="connsiteX104" fmla="*/ 250 w 10727"/>
                <a:gd name="connsiteY104" fmla="*/ 5338 h 10434"/>
                <a:gd name="connsiteX105" fmla="*/ 339 w 10727"/>
                <a:gd name="connsiteY105" fmla="*/ 5420 h 10434"/>
                <a:gd name="connsiteX106" fmla="*/ 121 w 10727"/>
                <a:gd name="connsiteY106" fmla="*/ 5210 h 10434"/>
                <a:gd name="connsiteX107" fmla="*/ 73 w 10727"/>
                <a:gd name="connsiteY107" fmla="*/ 5046 h 10434"/>
                <a:gd name="connsiteX108" fmla="*/ 177 w 10727"/>
                <a:gd name="connsiteY108" fmla="*/ 5037 h 10434"/>
                <a:gd name="connsiteX109" fmla="*/ 274 w 10727"/>
                <a:gd name="connsiteY109" fmla="*/ 5037 h 10434"/>
                <a:gd name="connsiteX110" fmla="*/ 419 w 10727"/>
                <a:gd name="connsiteY110" fmla="*/ 5009 h 10434"/>
                <a:gd name="connsiteX111" fmla="*/ 629 w 10727"/>
                <a:gd name="connsiteY111" fmla="*/ 5009 h 10434"/>
                <a:gd name="connsiteX112" fmla="*/ 750 w 10727"/>
                <a:gd name="connsiteY112" fmla="*/ 4900 h 10434"/>
                <a:gd name="connsiteX113" fmla="*/ 895 w 10727"/>
                <a:gd name="connsiteY113" fmla="*/ 4872 h 10434"/>
                <a:gd name="connsiteX114" fmla="*/ 879 w 10727"/>
                <a:gd name="connsiteY114" fmla="*/ 4681 h 10434"/>
                <a:gd name="connsiteX115" fmla="*/ 1048 w 10727"/>
                <a:gd name="connsiteY115" fmla="*/ 4681 h 10434"/>
                <a:gd name="connsiteX116" fmla="*/ 1306 w 10727"/>
                <a:gd name="connsiteY116" fmla="*/ 4525 h 10434"/>
                <a:gd name="connsiteX117" fmla="*/ 1460 w 10727"/>
                <a:gd name="connsiteY117" fmla="*/ 4516 h 10434"/>
                <a:gd name="connsiteX118" fmla="*/ 1573 w 10727"/>
                <a:gd name="connsiteY118" fmla="*/ 4571 h 10434"/>
                <a:gd name="connsiteX119" fmla="*/ 1766 w 10727"/>
                <a:gd name="connsiteY119" fmla="*/ 4571 h 10434"/>
                <a:gd name="connsiteX120" fmla="*/ 1871 w 10727"/>
                <a:gd name="connsiteY120" fmla="*/ 4626 h 10434"/>
                <a:gd name="connsiteX121" fmla="*/ 2056 w 10727"/>
                <a:gd name="connsiteY121" fmla="*/ 4653 h 10434"/>
                <a:gd name="connsiteX122" fmla="*/ 2137 w 10727"/>
                <a:gd name="connsiteY122" fmla="*/ 4516 h 10434"/>
                <a:gd name="connsiteX123" fmla="*/ 2258 w 10727"/>
                <a:gd name="connsiteY123" fmla="*/ 4544 h 10434"/>
                <a:gd name="connsiteX124" fmla="*/ 2371 w 10727"/>
                <a:gd name="connsiteY124" fmla="*/ 4434 h 10434"/>
                <a:gd name="connsiteX125" fmla="*/ 2589 w 10727"/>
                <a:gd name="connsiteY125" fmla="*/ 4361 h 10434"/>
                <a:gd name="connsiteX126" fmla="*/ 2782 w 10727"/>
                <a:gd name="connsiteY126" fmla="*/ 4215 h 10434"/>
                <a:gd name="connsiteX127" fmla="*/ 2855 w 10727"/>
                <a:gd name="connsiteY127" fmla="*/ 4142 h 10434"/>
                <a:gd name="connsiteX128" fmla="*/ 2863 w 10727"/>
                <a:gd name="connsiteY128" fmla="*/ 4023 h 10434"/>
                <a:gd name="connsiteX129" fmla="*/ 2960 w 10727"/>
                <a:gd name="connsiteY129" fmla="*/ 3923 h 10434"/>
                <a:gd name="connsiteX130" fmla="*/ 2984 w 10727"/>
                <a:gd name="connsiteY130" fmla="*/ 3804 h 10434"/>
                <a:gd name="connsiteX131" fmla="*/ 3000 w 10727"/>
                <a:gd name="connsiteY131" fmla="*/ 3649 h 10434"/>
                <a:gd name="connsiteX132" fmla="*/ 3073 w 10727"/>
                <a:gd name="connsiteY132" fmla="*/ 3502 h 10434"/>
                <a:gd name="connsiteX133" fmla="*/ 3105 w 10727"/>
                <a:gd name="connsiteY133" fmla="*/ 3366 h 10434"/>
                <a:gd name="connsiteX134" fmla="*/ 3153 w 10727"/>
                <a:gd name="connsiteY134" fmla="*/ 3256 h 10434"/>
                <a:gd name="connsiteX135" fmla="*/ 3177 w 10727"/>
                <a:gd name="connsiteY135" fmla="*/ 3128 h 10434"/>
                <a:gd name="connsiteX136" fmla="*/ 3290 w 10727"/>
                <a:gd name="connsiteY136" fmla="*/ 3064 h 10434"/>
                <a:gd name="connsiteX137" fmla="*/ 3363 w 10727"/>
                <a:gd name="connsiteY137" fmla="*/ 2927 h 10434"/>
                <a:gd name="connsiteX138" fmla="*/ 3339 w 10727"/>
                <a:gd name="connsiteY138" fmla="*/ 2818 h 10434"/>
                <a:gd name="connsiteX139" fmla="*/ 3290 w 10727"/>
                <a:gd name="connsiteY139" fmla="*/ 2681 h 10434"/>
                <a:gd name="connsiteX140" fmla="*/ 3250 w 10727"/>
                <a:gd name="connsiteY140" fmla="*/ 2544 h 10434"/>
                <a:gd name="connsiteX141" fmla="*/ 3290 w 10727"/>
                <a:gd name="connsiteY141" fmla="*/ 2379 h 10434"/>
                <a:gd name="connsiteX142" fmla="*/ 3371 w 10727"/>
                <a:gd name="connsiteY142" fmla="*/ 2352 h 10434"/>
                <a:gd name="connsiteX143" fmla="*/ 3516 w 10727"/>
                <a:gd name="connsiteY143" fmla="*/ 2197 h 10434"/>
                <a:gd name="connsiteX144" fmla="*/ 3661 w 10727"/>
                <a:gd name="connsiteY144" fmla="*/ 2215 h 10434"/>
                <a:gd name="connsiteX145" fmla="*/ 3806 w 10727"/>
                <a:gd name="connsiteY145" fmla="*/ 2114 h 10434"/>
                <a:gd name="connsiteX146" fmla="*/ 3831 w 10727"/>
                <a:gd name="connsiteY146" fmla="*/ 1950 h 10434"/>
                <a:gd name="connsiteX147" fmla="*/ 3976 w 10727"/>
                <a:gd name="connsiteY147" fmla="*/ 1868 h 10434"/>
                <a:gd name="connsiteX148" fmla="*/ 4040 w 10727"/>
                <a:gd name="connsiteY148" fmla="*/ 1749 h 10434"/>
                <a:gd name="connsiteX149" fmla="*/ 4121 w 10727"/>
                <a:gd name="connsiteY149" fmla="*/ 1676 h 10434"/>
                <a:gd name="connsiteX150" fmla="*/ 4121 w 10727"/>
                <a:gd name="connsiteY150" fmla="*/ 1292 h 10434"/>
                <a:gd name="connsiteX151" fmla="*/ 4169 w 10727"/>
                <a:gd name="connsiteY151" fmla="*/ 1128 h 10434"/>
                <a:gd name="connsiteX152" fmla="*/ 4194 w 10727"/>
                <a:gd name="connsiteY152" fmla="*/ 991 h 10434"/>
                <a:gd name="connsiteX153" fmla="*/ 4242 w 10727"/>
                <a:gd name="connsiteY153" fmla="*/ 827 h 10434"/>
                <a:gd name="connsiteX154" fmla="*/ 4290 w 10727"/>
                <a:gd name="connsiteY154" fmla="*/ 763 h 10434"/>
                <a:gd name="connsiteX155" fmla="*/ 4355 w 10727"/>
                <a:gd name="connsiteY155" fmla="*/ 708 h 10434"/>
                <a:gd name="connsiteX156" fmla="*/ 4387 w 10727"/>
                <a:gd name="connsiteY156" fmla="*/ 443 h 10434"/>
                <a:gd name="connsiteX157" fmla="*/ 4645 w 10727"/>
                <a:gd name="connsiteY157" fmla="*/ 434 h 10434"/>
                <a:gd name="connsiteX158" fmla="*/ 4742 w 10727"/>
                <a:gd name="connsiteY158" fmla="*/ 635 h 10434"/>
                <a:gd name="connsiteX159" fmla="*/ 4839 w 10727"/>
                <a:gd name="connsiteY159" fmla="*/ 717 h 10434"/>
                <a:gd name="connsiteX160" fmla="*/ 4960 w 10727"/>
                <a:gd name="connsiteY160" fmla="*/ 799 h 10434"/>
                <a:gd name="connsiteX161" fmla="*/ 5081 w 10727"/>
                <a:gd name="connsiteY161" fmla="*/ 818 h 10434"/>
                <a:gd name="connsiteX162" fmla="*/ 5202 w 10727"/>
                <a:gd name="connsiteY162" fmla="*/ 799 h 10434"/>
                <a:gd name="connsiteX163" fmla="*/ 5274 w 10727"/>
                <a:gd name="connsiteY163" fmla="*/ 964 h 10434"/>
                <a:gd name="connsiteX164" fmla="*/ 5403 w 10727"/>
                <a:gd name="connsiteY164" fmla="*/ 909 h 10434"/>
                <a:gd name="connsiteX165" fmla="*/ 5500 w 10727"/>
                <a:gd name="connsiteY165" fmla="*/ 909 h 10434"/>
                <a:gd name="connsiteX166" fmla="*/ 5597 w 10727"/>
                <a:gd name="connsiteY166" fmla="*/ 818 h 10434"/>
                <a:gd name="connsiteX167" fmla="*/ 5734 w 10727"/>
                <a:gd name="connsiteY167" fmla="*/ 790 h 10434"/>
                <a:gd name="connsiteX168" fmla="*/ 5831 w 10727"/>
                <a:gd name="connsiteY168" fmla="*/ 772 h 10434"/>
                <a:gd name="connsiteX169" fmla="*/ 5911 w 10727"/>
                <a:gd name="connsiteY169" fmla="*/ 735 h 10434"/>
                <a:gd name="connsiteX170" fmla="*/ 6024 w 10727"/>
                <a:gd name="connsiteY170" fmla="*/ 745 h 10434"/>
                <a:gd name="connsiteX171" fmla="*/ 6145 w 10727"/>
                <a:gd name="connsiteY171" fmla="*/ 745 h 10434"/>
                <a:gd name="connsiteX172" fmla="*/ 6226 w 10727"/>
                <a:gd name="connsiteY172" fmla="*/ 854 h 10434"/>
                <a:gd name="connsiteX173" fmla="*/ 6250 w 10727"/>
                <a:gd name="connsiteY173" fmla="*/ 991 h 10434"/>
                <a:gd name="connsiteX174" fmla="*/ 6363 w 10727"/>
                <a:gd name="connsiteY174" fmla="*/ 900 h 10434"/>
                <a:gd name="connsiteX175" fmla="*/ 6444 w 10727"/>
                <a:gd name="connsiteY175" fmla="*/ 745 h 10434"/>
                <a:gd name="connsiteX176" fmla="*/ 6532 w 10727"/>
                <a:gd name="connsiteY176" fmla="*/ 790 h 10434"/>
                <a:gd name="connsiteX177" fmla="*/ 6581 w 10727"/>
                <a:gd name="connsiteY177" fmla="*/ 872 h 10434"/>
                <a:gd name="connsiteX178" fmla="*/ 6653 w 10727"/>
                <a:gd name="connsiteY178" fmla="*/ 927 h 10434"/>
                <a:gd name="connsiteX179" fmla="*/ 6750 w 10727"/>
                <a:gd name="connsiteY179" fmla="*/ 1064 h 10434"/>
                <a:gd name="connsiteX180" fmla="*/ 6758 w 10727"/>
                <a:gd name="connsiteY180" fmla="*/ 1229 h 10434"/>
                <a:gd name="connsiteX181" fmla="*/ 6855 w 10727"/>
                <a:gd name="connsiteY181" fmla="*/ 1238 h 10434"/>
                <a:gd name="connsiteX182" fmla="*/ 6976 w 10727"/>
                <a:gd name="connsiteY182" fmla="*/ 1338 h 10434"/>
                <a:gd name="connsiteX183" fmla="*/ 6944 w 10727"/>
                <a:gd name="connsiteY183" fmla="*/ 1475 h 10434"/>
                <a:gd name="connsiteX184" fmla="*/ 6976 w 10727"/>
                <a:gd name="connsiteY184" fmla="*/ 1649 h 10434"/>
                <a:gd name="connsiteX185" fmla="*/ 6952 w 10727"/>
                <a:gd name="connsiteY185" fmla="*/ 1731 h 10434"/>
                <a:gd name="connsiteX186" fmla="*/ 7089 w 10727"/>
                <a:gd name="connsiteY186" fmla="*/ 1950 h 10434"/>
                <a:gd name="connsiteX187" fmla="*/ 7161 w 10727"/>
                <a:gd name="connsiteY187" fmla="*/ 1996 h 10434"/>
                <a:gd name="connsiteX188" fmla="*/ 7234 w 10727"/>
                <a:gd name="connsiteY188" fmla="*/ 2105 h 10434"/>
                <a:gd name="connsiteX189" fmla="*/ 7363 w 10727"/>
                <a:gd name="connsiteY189" fmla="*/ 2087 h 10434"/>
                <a:gd name="connsiteX190" fmla="*/ 7460 w 10727"/>
                <a:gd name="connsiteY190" fmla="*/ 2005 h 10434"/>
                <a:gd name="connsiteX191" fmla="*/ 7573 w 10727"/>
                <a:gd name="connsiteY191" fmla="*/ 2005 h 10434"/>
                <a:gd name="connsiteX192" fmla="*/ 7653 w 10727"/>
                <a:gd name="connsiteY192" fmla="*/ 2060 h 10434"/>
                <a:gd name="connsiteX193" fmla="*/ 7863 w 10727"/>
                <a:gd name="connsiteY193" fmla="*/ 2032 h 10434"/>
                <a:gd name="connsiteX194" fmla="*/ 7960 w 10727"/>
                <a:gd name="connsiteY194" fmla="*/ 1941 h 10434"/>
                <a:gd name="connsiteX195" fmla="*/ 8016 w 10727"/>
                <a:gd name="connsiteY195" fmla="*/ 1813 h 10434"/>
                <a:gd name="connsiteX196" fmla="*/ 8056 w 10727"/>
                <a:gd name="connsiteY196" fmla="*/ 1694 h 10434"/>
                <a:gd name="connsiteX197" fmla="*/ 8056 w 10727"/>
                <a:gd name="connsiteY197" fmla="*/ 1557 h 10434"/>
                <a:gd name="connsiteX198" fmla="*/ 8177 w 10727"/>
                <a:gd name="connsiteY198" fmla="*/ 1347 h 10434"/>
                <a:gd name="connsiteX199" fmla="*/ 8306 w 10727"/>
                <a:gd name="connsiteY199" fmla="*/ 1302 h 10434"/>
                <a:gd name="connsiteX200" fmla="*/ 8347 w 10727"/>
                <a:gd name="connsiteY200" fmla="*/ 1238 h 10434"/>
                <a:gd name="connsiteX201" fmla="*/ 8403 w 10727"/>
                <a:gd name="connsiteY201" fmla="*/ 1238 h 10434"/>
                <a:gd name="connsiteX202" fmla="*/ 8476 w 10727"/>
                <a:gd name="connsiteY202" fmla="*/ 1256 h 10434"/>
                <a:gd name="connsiteX203" fmla="*/ 8516 w 10727"/>
                <a:gd name="connsiteY203" fmla="*/ 1128 h 10434"/>
                <a:gd name="connsiteX204" fmla="*/ 8597 w 10727"/>
                <a:gd name="connsiteY204" fmla="*/ 1037 h 10434"/>
                <a:gd name="connsiteX205" fmla="*/ 8621 w 10727"/>
                <a:gd name="connsiteY205" fmla="*/ 900 h 10434"/>
                <a:gd name="connsiteX206" fmla="*/ 8831 w 10727"/>
                <a:gd name="connsiteY206" fmla="*/ 845 h 10434"/>
                <a:gd name="connsiteX207" fmla="*/ 9032 w 10727"/>
                <a:gd name="connsiteY207" fmla="*/ 597 h 10434"/>
                <a:gd name="connsiteX208" fmla="*/ 9200 w 10727"/>
                <a:gd name="connsiteY208" fmla="*/ 585 h 10434"/>
                <a:gd name="connsiteX209" fmla="*/ 9329 w 10727"/>
                <a:gd name="connsiteY209" fmla="*/ 415 h 10434"/>
                <a:gd name="connsiteX210" fmla="*/ 9143 w 10727"/>
                <a:gd name="connsiteY210" fmla="*/ 360 h 10434"/>
                <a:gd name="connsiteX211" fmla="*/ 9172 w 10727"/>
                <a:gd name="connsiteY211" fmla="*/ 215 h 10434"/>
                <a:gd name="connsiteX212" fmla="*/ 9237 w 10727"/>
                <a:gd name="connsiteY212" fmla="*/ 71 h 10434"/>
                <a:gd name="connsiteX213" fmla="*/ 9383 w 10727"/>
                <a:gd name="connsiteY213" fmla="*/ 143 h 10434"/>
                <a:gd name="connsiteX214" fmla="*/ 9460 w 10727"/>
                <a:gd name="connsiteY214" fmla="*/ 43 h 10434"/>
                <a:gd name="connsiteX215" fmla="*/ 9572 w 10727"/>
                <a:gd name="connsiteY215" fmla="*/ 5 h 10434"/>
                <a:gd name="connsiteX216" fmla="*/ 9699 w 10727"/>
                <a:gd name="connsiteY216" fmla="*/ 231 h 10434"/>
                <a:gd name="connsiteX217" fmla="*/ 9870 w 10727"/>
                <a:gd name="connsiteY217" fmla="*/ 40 h 10434"/>
                <a:gd name="connsiteX218" fmla="*/ 9985 w 10727"/>
                <a:gd name="connsiteY218" fmla="*/ 65 h 10434"/>
                <a:gd name="connsiteX219" fmla="*/ 10172 w 10727"/>
                <a:gd name="connsiteY219" fmla="*/ 61 h 10434"/>
                <a:gd name="connsiteX220" fmla="*/ 10327 w 10727"/>
                <a:gd name="connsiteY220" fmla="*/ 318 h 10434"/>
                <a:gd name="connsiteX221" fmla="*/ 10454 w 10727"/>
                <a:gd name="connsiteY221" fmla="*/ 329 h 10434"/>
                <a:gd name="connsiteX222" fmla="*/ 10556 w 10727"/>
                <a:gd name="connsiteY222" fmla="*/ 322 h 10434"/>
                <a:gd name="connsiteX223" fmla="*/ 10727 w 10727"/>
                <a:gd name="connsiteY223" fmla="*/ 322 h 10434"/>
                <a:gd name="connsiteX224" fmla="*/ 9202 w 10727"/>
                <a:gd name="connsiteY224" fmla="*/ 2681 h 10434"/>
                <a:gd name="connsiteX225" fmla="*/ 9266 w 10727"/>
                <a:gd name="connsiteY225" fmla="*/ 2790 h 10434"/>
                <a:gd name="connsiteX226" fmla="*/ 9266 w 10727"/>
                <a:gd name="connsiteY226" fmla="*/ 2881 h 10434"/>
                <a:gd name="connsiteX227" fmla="*/ 9290 w 10727"/>
                <a:gd name="connsiteY227" fmla="*/ 2991 h 10434"/>
                <a:gd name="connsiteX228" fmla="*/ 9363 w 10727"/>
                <a:gd name="connsiteY228" fmla="*/ 3064 h 10434"/>
                <a:gd name="connsiteX229" fmla="*/ 9363 w 10727"/>
                <a:gd name="connsiteY229" fmla="*/ 3073 h 10434"/>
                <a:gd name="connsiteX230" fmla="*/ 9347 w 10727"/>
                <a:gd name="connsiteY230" fmla="*/ 3201 h 10434"/>
                <a:gd name="connsiteX231" fmla="*/ 9347 w 10727"/>
                <a:gd name="connsiteY231" fmla="*/ 3320 h 10434"/>
                <a:gd name="connsiteX232" fmla="*/ 9411 w 10727"/>
                <a:gd name="connsiteY232" fmla="*/ 3530 h 10434"/>
                <a:gd name="connsiteX233" fmla="*/ 9710 w 10727"/>
                <a:gd name="connsiteY233" fmla="*/ 3557 h 10434"/>
                <a:gd name="connsiteX234" fmla="*/ 9782 w 10727"/>
                <a:gd name="connsiteY234" fmla="*/ 3758 h 10434"/>
                <a:gd name="connsiteX235" fmla="*/ 9782 w 10727"/>
                <a:gd name="connsiteY235" fmla="*/ 3950 h 10434"/>
                <a:gd name="connsiteX236" fmla="*/ 9806 w 10727"/>
                <a:gd name="connsiteY236" fmla="*/ 4142 h 10434"/>
                <a:gd name="connsiteX237" fmla="*/ 9927 w 10727"/>
                <a:gd name="connsiteY237" fmla="*/ 4251 h 10434"/>
                <a:gd name="connsiteX238" fmla="*/ 9968 w 10727"/>
                <a:gd name="connsiteY238" fmla="*/ 4525 h 10434"/>
                <a:gd name="connsiteX239" fmla="*/ 10000 w 10727"/>
                <a:gd name="connsiteY239" fmla="*/ 4708 h 10434"/>
                <a:gd name="connsiteX240" fmla="*/ 9927 w 10727"/>
                <a:gd name="connsiteY240" fmla="*/ 4900 h 10434"/>
                <a:gd name="connsiteX241" fmla="*/ 9992 w 10727"/>
                <a:gd name="connsiteY241" fmla="*/ 4964 h 10434"/>
                <a:gd name="connsiteX242" fmla="*/ 9798 w 10727"/>
                <a:gd name="connsiteY242" fmla="*/ 5037 h 10434"/>
                <a:gd name="connsiteX243" fmla="*/ 9677 w 10727"/>
                <a:gd name="connsiteY243" fmla="*/ 5219 h 10434"/>
                <a:gd name="connsiteX244" fmla="*/ 9629 w 10727"/>
                <a:gd name="connsiteY244" fmla="*/ 5329 h 10434"/>
                <a:gd name="connsiteX245" fmla="*/ 9532 w 10727"/>
                <a:gd name="connsiteY245" fmla="*/ 5493 h 10434"/>
                <a:gd name="connsiteX246" fmla="*/ 9419 w 10727"/>
                <a:gd name="connsiteY246" fmla="*/ 5475 h 10434"/>
                <a:gd name="connsiteX247" fmla="*/ 9274 w 10727"/>
                <a:gd name="connsiteY247" fmla="*/ 5585 h 10434"/>
                <a:gd name="connsiteX248" fmla="*/ 9266 w 10727"/>
                <a:gd name="connsiteY248" fmla="*/ 5694 h 10434"/>
                <a:gd name="connsiteX249" fmla="*/ 9145 w 10727"/>
                <a:gd name="connsiteY249" fmla="*/ 5749 h 10434"/>
                <a:gd name="connsiteX250" fmla="*/ 9024 w 10727"/>
                <a:gd name="connsiteY250" fmla="*/ 5767 h 10434"/>
                <a:gd name="connsiteX251" fmla="*/ 8960 w 10727"/>
                <a:gd name="connsiteY251" fmla="*/ 5822 h 10434"/>
                <a:gd name="connsiteX252" fmla="*/ 8831 w 10727"/>
                <a:gd name="connsiteY252" fmla="*/ 5831 h 10434"/>
                <a:gd name="connsiteX253" fmla="*/ 8718 w 10727"/>
                <a:gd name="connsiteY253" fmla="*/ 5804 h 10434"/>
                <a:gd name="connsiteX254" fmla="*/ 8597 w 10727"/>
                <a:gd name="connsiteY254" fmla="*/ 5822 h 10434"/>
                <a:gd name="connsiteX255" fmla="*/ 8548 w 10727"/>
                <a:gd name="connsiteY255" fmla="*/ 5904 h 10434"/>
                <a:gd name="connsiteX256" fmla="*/ 8468 w 10727"/>
                <a:gd name="connsiteY256" fmla="*/ 5968 h 10434"/>
                <a:gd name="connsiteX257" fmla="*/ 8468 w 10727"/>
                <a:gd name="connsiteY257" fmla="*/ 6133 h 10434"/>
                <a:gd name="connsiteX258" fmla="*/ 8476 w 10727"/>
                <a:gd name="connsiteY258" fmla="*/ 6215 h 10434"/>
                <a:gd name="connsiteX259" fmla="*/ 8492 w 10727"/>
                <a:gd name="connsiteY259" fmla="*/ 6324 h 10434"/>
                <a:gd name="connsiteX260" fmla="*/ 8427 w 10727"/>
                <a:gd name="connsiteY260" fmla="*/ 6397 h 10434"/>
                <a:gd name="connsiteX261" fmla="*/ 8395 w 10727"/>
                <a:gd name="connsiteY261" fmla="*/ 6461 h 10434"/>
                <a:gd name="connsiteX262" fmla="*/ 8355 w 10727"/>
                <a:gd name="connsiteY262" fmla="*/ 6516 h 10434"/>
                <a:gd name="connsiteX263" fmla="*/ 8258 w 10727"/>
                <a:gd name="connsiteY263" fmla="*/ 6571 h 10434"/>
                <a:gd name="connsiteX264" fmla="*/ 8185 w 10727"/>
                <a:gd name="connsiteY264" fmla="*/ 6644 h 10434"/>
                <a:gd name="connsiteX265" fmla="*/ 8137 w 10727"/>
                <a:gd name="connsiteY265" fmla="*/ 6681 h 10434"/>
                <a:gd name="connsiteX266" fmla="*/ 8040 w 10727"/>
                <a:gd name="connsiteY266" fmla="*/ 6735 h 10434"/>
                <a:gd name="connsiteX267" fmla="*/ 8032 w 10727"/>
                <a:gd name="connsiteY267" fmla="*/ 6863 h 10434"/>
                <a:gd name="connsiteX268" fmla="*/ 8056 w 10727"/>
                <a:gd name="connsiteY268" fmla="*/ 6945 h 10434"/>
                <a:gd name="connsiteX269" fmla="*/ 8032 w 10727"/>
                <a:gd name="connsiteY269" fmla="*/ 7064 h 10434"/>
                <a:gd name="connsiteX270" fmla="*/ 7911 w 10727"/>
                <a:gd name="connsiteY270" fmla="*/ 7092 h 10434"/>
                <a:gd name="connsiteX271" fmla="*/ 7774 w 10727"/>
                <a:gd name="connsiteY271" fmla="*/ 7146 h 10434"/>
                <a:gd name="connsiteX272" fmla="*/ 7532 w 10727"/>
                <a:gd name="connsiteY272" fmla="*/ 7174 h 10434"/>
                <a:gd name="connsiteX273" fmla="*/ 7476 w 10727"/>
                <a:gd name="connsiteY273" fmla="*/ 7247 h 10434"/>
                <a:gd name="connsiteX274" fmla="*/ 7363 w 10727"/>
                <a:gd name="connsiteY274" fmla="*/ 7256 h 10434"/>
                <a:gd name="connsiteX275" fmla="*/ 7234 w 10727"/>
                <a:gd name="connsiteY275" fmla="*/ 7274 h 10434"/>
                <a:gd name="connsiteX276" fmla="*/ 7048 w 10727"/>
                <a:gd name="connsiteY276" fmla="*/ 7329 h 10434"/>
                <a:gd name="connsiteX277" fmla="*/ 6903 w 10727"/>
                <a:gd name="connsiteY277" fmla="*/ 7311 h 10434"/>
                <a:gd name="connsiteX278" fmla="*/ 6758 w 10727"/>
                <a:gd name="connsiteY278" fmla="*/ 7338 h 10434"/>
                <a:gd name="connsiteX279" fmla="*/ 6581 w 10727"/>
                <a:gd name="connsiteY279" fmla="*/ 7311 h 10434"/>
                <a:gd name="connsiteX280" fmla="*/ 6508 w 10727"/>
                <a:gd name="connsiteY280" fmla="*/ 7219 h 10434"/>
                <a:gd name="connsiteX281" fmla="*/ 6363 w 10727"/>
                <a:gd name="connsiteY281" fmla="*/ 7201 h 10434"/>
                <a:gd name="connsiteX282" fmla="*/ 6274 w 10727"/>
                <a:gd name="connsiteY282" fmla="*/ 7283 h 10434"/>
                <a:gd name="connsiteX283" fmla="*/ 6202 w 10727"/>
                <a:gd name="connsiteY283" fmla="*/ 7393 h 10434"/>
                <a:gd name="connsiteX284" fmla="*/ 6250 w 10727"/>
                <a:gd name="connsiteY284" fmla="*/ 7521 h 10434"/>
                <a:gd name="connsiteX285" fmla="*/ 6315 w 10727"/>
                <a:gd name="connsiteY285" fmla="*/ 7548 h 10434"/>
                <a:gd name="connsiteX286" fmla="*/ 6347 w 10727"/>
                <a:gd name="connsiteY286" fmla="*/ 7612 h 10434"/>
                <a:gd name="connsiteX287" fmla="*/ 6387 w 10727"/>
                <a:gd name="connsiteY287" fmla="*/ 7722 h 10434"/>
                <a:gd name="connsiteX288" fmla="*/ 6347 w 10727"/>
                <a:gd name="connsiteY288" fmla="*/ 7831 h 10434"/>
                <a:gd name="connsiteX289" fmla="*/ 6363 w 10727"/>
                <a:gd name="connsiteY289" fmla="*/ 7959 h 10434"/>
                <a:gd name="connsiteX290" fmla="*/ 6363 w 10727"/>
                <a:gd name="connsiteY290" fmla="*/ 8096 h 10434"/>
                <a:gd name="connsiteX291" fmla="*/ 6387 w 10727"/>
                <a:gd name="connsiteY291" fmla="*/ 8233 h 10434"/>
                <a:gd name="connsiteX292" fmla="*/ 6460 w 10727"/>
                <a:gd name="connsiteY292" fmla="*/ 8343 h 10434"/>
                <a:gd name="connsiteX293" fmla="*/ 6508 w 10727"/>
                <a:gd name="connsiteY293" fmla="*/ 8452 h 10434"/>
                <a:gd name="connsiteX294" fmla="*/ 6516 w 10727"/>
                <a:gd name="connsiteY294" fmla="*/ 8598 h 10434"/>
                <a:gd name="connsiteX295" fmla="*/ 6508 w 10727"/>
                <a:gd name="connsiteY295" fmla="*/ 8754 h 10434"/>
                <a:gd name="connsiteX296" fmla="*/ 6508 w 10727"/>
                <a:gd name="connsiteY296" fmla="*/ 8900 h 10434"/>
                <a:gd name="connsiteX0" fmla="*/ 6508 w 10824"/>
                <a:gd name="connsiteY0" fmla="*/ 8900 h 10434"/>
                <a:gd name="connsiteX1" fmla="*/ 6726 w 10824"/>
                <a:gd name="connsiteY1" fmla="*/ 8973 h 10434"/>
                <a:gd name="connsiteX2" fmla="*/ 6798 w 10824"/>
                <a:gd name="connsiteY2" fmla="*/ 9110 h 10434"/>
                <a:gd name="connsiteX3" fmla="*/ 6968 w 10824"/>
                <a:gd name="connsiteY3" fmla="*/ 9201 h 10434"/>
                <a:gd name="connsiteX4" fmla="*/ 7048 w 10824"/>
                <a:gd name="connsiteY4" fmla="*/ 9283 h 10434"/>
                <a:gd name="connsiteX5" fmla="*/ 7073 w 10824"/>
                <a:gd name="connsiteY5" fmla="*/ 9366 h 10434"/>
                <a:gd name="connsiteX6" fmla="*/ 7169 w 10824"/>
                <a:gd name="connsiteY6" fmla="*/ 9502 h 10434"/>
                <a:gd name="connsiteX7" fmla="*/ 7097 w 10824"/>
                <a:gd name="connsiteY7" fmla="*/ 9630 h 10434"/>
                <a:gd name="connsiteX8" fmla="*/ 7016 w 10824"/>
                <a:gd name="connsiteY8" fmla="*/ 9776 h 10434"/>
                <a:gd name="connsiteX9" fmla="*/ 6903 w 10824"/>
                <a:gd name="connsiteY9" fmla="*/ 9913 h 10434"/>
                <a:gd name="connsiteX10" fmla="*/ 6806 w 10824"/>
                <a:gd name="connsiteY10" fmla="*/ 9904 h 10434"/>
                <a:gd name="connsiteX11" fmla="*/ 6677 w 10824"/>
                <a:gd name="connsiteY11" fmla="*/ 9941 h 10434"/>
                <a:gd name="connsiteX12" fmla="*/ 6540 w 10824"/>
                <a:gd name="connsiteY12" fmla="*/ 10023 h 10434"/>
                <a:gd name="connsiteX13" fmla="*/ 6419 w 10824"/>
                <a:gd name="connsiteY13" fmla="*/ 10069 h 10434"/>
                <a:gd name="connsiteX14" fmla="*/ 6347 w 10824"/>
                <a:gd name="connsiteY14" fmla="*/ 10041 h 10434"/>
                <a:gd name="connsiteX15" fmla="*/ 6194 w 10824"/>
                <a:gd name="connsiteY15" fmla="*/ 10050 h 10434"/>
                <a:gd name="connsiteX16" fmla="*/ 6097 w 10824"/>
                <a:gd name="connsiteY16" fmla="*/ 10069 h 10434"/>
                <a:gd name="connsiteX17" fmla="*/ 5879 w 10824"/>
                <a:gd name="connsiteY17" fmla="*/ 10160 h 10434"/>
                <a:gd name="connsiteX18" fmla="*/ 5782 w 10824"/>
                <a:gd name="connsiteY18" fmla="*/ 10169 h 10434"/>
                <a:gd name="connsiteX19" fmla="*/ 5661 w 10824"/>
                <a:gd name="connsiteY19" fmla="*/ 10270 h 10434"/>
                <a:gd name="connsiteX20" fmla="*/ 5573 w 10824"/>
                <a:gd name="connsiteY20" fmla="*/ 10270 h 10434"/>
                <a:gd name="connsiteX21" fmla="*/ 5516 w 10824"/>
                <a:gd name="connsiteY21" fmla="*/ 10352 h 10434"/>
                <a:gd name="connsiteX22" fmla="*/ 5395 w 10824"/>
                <a:gd name="connsiteY22" fmla="*/ 10407 h 10434"/>
                <a:gd name="connsiteX23" fmla="*/ 5274 w 10824"/>
                <a:gd name="connsiteY23" fmla="*/ 10434 h 10434"/>
                <a:gd name="connsiteX24" fmla="*/ 5202 w 10824"/>
                <a:gd name="connsiteY24" fmla="*/ 10334 h 10434"/>
                <a:gd name="connsiteX25" fmla="*/ 5202 w 10824"/>
                <a:gd name="connsiteY25" fmla="*/ 10078 h 10434"/>
                <a:gd name="connsiteX26" fmla="*/ 4968 w 10824"/>
                <a:gd name="connsiteY26" fmla="*/ 10060 h 10434"/>
                <a:gd name="connsiteX27" fmla="*/ 4871 w 10824"/>
                <a:gd name="connsiteY27" fmla="*/ 9996 h 10434"/>
                <a:gd name="connsiteX28" fmla="*/ 4750 w 10824"/>
                <a:gd name="connsiteY28" fmla="*/ 9868 h 10434"/>
                <a:gd name="connsiteX29" fmla="*/ 4629 w 10824"/>
                <a:gd name="connsiteY29" fmla="*/ 9840 h 10434"/>
                <a:gd name="connsiteX30" fmla="*/ 4500 w 10824"/>
                <a:gd name="connsiteY30" fmla="*/ 9840 h 10434"/>
                <a:gd name="connsiteX31" fmla="*/ 4339 w 10824"/>
                <a:gd name="connsiteY31" fmla="*/ 9749 h 10434"/>
                <a:gd name="connsiteX32" fmla="*/ 4024 w 10824"/>
                <a:gd name="connsiteY32" fmla="*/ 9758 h 10434"/>
                <a:gd name="connsiteX33" fmla="*/ 3831 w 10824"/>
                <a:gd name="connsiteY33" fmla="*/ 9667 h 10434"/>
                <a:gd name="connsiteX34" fmla="*/ 3613 w 10824"/>
                <a:gd name="connsiteY34" fmla="*/ 9676 h 10434"/>
                <a:gd name="connsiteX35" fmla="*/ 3516 w 10824"/>
                <a:gd name="connsiteY35" fmla="*/ 9612 h 10434"/>
                <a:gd name="connsiteX36" fmla="*/ 3395 w 10824"/>
                <a:gd name="connsiteY36" fmla="*/ 9621 h 10434"/>
                <a:gd name="connsiteX37" fmla="*/ 3242 w 10824"/>
                <a:gd name="connsiteY37" fmla="*/ 9621 h 10434"/>
                <a:gd name="connsiteX38" fmla="*/ 3097 w 10824"/>
                <a:gd name="connsiteY38" fmla="*/ 9585 h 10434"/>
                <a:gd name="connsiteX39" fmla="*/ 3008 w 10824"/>
                <a:gd name="connsiteY39" fmla="*/ 9484 h 10434"/>
                <a:gd name="connsiteX40" fmla="*/ 2879 w 10824"/>
                <a:gd name="connsiteY40" fmla="*/ 9475 h 10434"/>
                <a:gd name="connsiteX41" fmla="*/ 2806 w 10824"/>
                <a:gd name="connsiteY41" fmla="*/ 9557 h 10434"/>
                <a:gd name="connsiteX42" fmla="*/ 2597 w 10824"/>
                <a:gd name="connsiteY42" fmla="*/ 9539 h 10434"/>
                <a:gd name="connsiteX43" fmla="*/ 2500 w 10824"/>
                <a:gd name="connsiteY43" fmla="*/ 9649 h 10434"/>
                <a:gd name="connsiteX44" fmla="*/ 2516 w 10824"/>
                <a:gd name="connsiteY44" fmla="*/ 9758 h 10434"/>
                <a:gd name="connsiteX45" fmla="*/ 2379 w 10824"/>
                <a:gd name="connsiteY45" fmla="*/ 9913 h 10434"/>
                <a:gd name="connsiteX46" fmla="*/ 2274 w 10824"/>
                <a:gd name="connsiteY46" fmla="*/ 9941 h 10434"/>
                <a:gd name="connsiteX47" fmla="*/ 2274 w 10824"/>
                <a:gd name="connsiteY47" fmla="*/ 10078 h 10434"/>
                <a:gd name="connsiteX48" fmla="*/ 2226 w 10824"/>
                <a:gd name="connsiteY48" fmla="*/ 10187 h 10434"/>
                <a:gd name="connsiteX49" fmla="*/ 2137 w 10824"/>
                <a:gd name="connsiteY49" fmla="*/ 10297 h 10434"/>
                <a:gd name="connsiteX50" fmla="*/ 2081 w 10824"/>
                <a:gd name="connsiteY50" fmla="*/ 10224 h 10434"/>
                <a:gd name="connsiteX51" fmla="*/ 1871 w 10824"/>
                <a:gd name="connsiteY51" fmla="*/ 10005 h 10434"/>
                <a:gd name="connsiteX52" fmla="*/ 1750 w 10824"/>
                <a:gd name="connsiteY52" fmla="*/ 10060 h 10434"/>
                <a:gd name="connsiteX53" fmla="*/ 1669 w 10824"/>
                <a:gd name="connsiteY53" fmla="*/ 10187 h 10434"/>
                <a:gd name="connsiteX54" fmla="*/ 1427 w 10824"/>
                <a:gd name="connsiteY54" fmla="*/ 10224 h 10434"/>
                <a:gd name="connsiteX55" fmla="*/ 1315 w 10824"/>
                <a:gd name="connsiteY55" fmla="*/ 10160 h 10434"/>
                <a:gd name="connsiteX56" fmla="*/ 1242 w 10824"/>
                <a:gd name="connsiteY56" fmla="*/ 10078 h 10434"/>
                <a:gd name="connsiteX57" fmla="*/ 1161 w 10824"/>
                <a:gd name="connsiteY57" fmla="*/ 9996 h 10434"/>
                <a:gd name="connsiteX58" fmla="*/ 968 w 10824"/>
                <a:gd name="connsiteY58" fmla="*/ 9977 h 10434"/>
                <a:gd name="connsiteX59" fmla="*/ 895 w 10824"/>
                <a:gd name="connsiteY59" fmla="*/ 9913 h 10434"/>
                <a:gd name="connsiteX60" fmla="*/ 847 w 10824"/>
                <a:gd name="connsiteY60" fmla="*/ 9804 h 10434"/>
                <a:gd name="connsiteX61" fmla="*/ 806 w 10824"/>
                <a:gd name="connsiteY61" fmla="*/ 9749 h 10434"/>
                <a:gd name="connsiteX62" fmla="*/ 774 w 10824"/>
                <a:gd name="connsiteY62" fmla="*/ 9667 h 10434"/>
                <a:gd name="connsiteX63" fmla="*/ 685 w 10824"/>
                <a:gd name="connsiteY63" fmla="*/ 9639 h 10434"/>
                <a:gd name="connsiteX64" fmla="*/ 589 w 10824"/>
                <a:gd name="connsiteY64" fmla="*/ 9639 h 10434"/>
                <a:gd name="connsiteX65" fmla="*/ 516 w 10824"/>
                <a:gd name="connsiteY65" fmla="*/ 9612 h 10434"/>
                <a:gd name="connsiteX66" fmla="*/ 444 w 10824"/>
                <a:gd name="connsiteY66" fmla="*/ 9566 h 10434"/>
                <a:gd name="connsiteX67" fmla="*/ 323 w 10824"/>
                <a:gd name="connsiteY67" fmla="*/ 9566 h 10434"/>
                <a:gd name="connsiteX68" fmla="*/ 202 w 10824"/>
                <a:gd name="connsiteY68" fmla="*/ 9566 h 10434"/>
                <a:gd name="connsiteX69" fmla="*/ 105 w 10824"/>
                <a:gd name="connsiteY69" fmla="*/ 9512 h 10434"/>
                <a:gd name="connsiteX70" fmla="*/ 0 w 10824"/>
                <a:gd name="connsiteY70" fmla="*/ 9457 h 10434"/>
                <a:gd name="connsiteX71" fmla="*/ 32 w 10824"/>
                <a:gd name="connsiteY71" fmla="*/ 9366 h 10434"/>
                <a:gd name="connsiteX72" fmla="*/ 48 w 10824"/>
                <a:gd name="connsiteY72" fmla="*/ 9229 h 10434"/>
                <a:gd name="connsiteX73" fmla="*/ 56 w 10824"/>
                <a:gd name="connsiteY73" fmla="*/ 9119 h 10434"/>
                <a:gd name="connsiteX74" fmla="*/ 105 w 10824"/>
                <a:gd name="connsiteY74" fmla="*/ 8964 h 10434"/>
                <a:gd name="connsiteX75" fmla="*/ 105 w 10824"/>
                <a:gd name="connsiteY75" fmla="*/ 8872 h 10434"/>
                <a:gd name="connsiteX76" fmla="*/ 105 w 10824"/>
                <a:gd name="connsiteY76" fmla="*/ 8763 h 10434"/>
                <a:gd name="connsiteX77" fmla="*/ 202 w 10824"/>
                <a:gd name="connsiteY77" fmla="*/ 8662 h 10434"/>
                <a:gd name="connsiteX78" fmla="*/ 298 w 10824"/>
                <a:gd name="connsiteY78" fmla="*/ 8580 h 10434"/>
                <a:gd name="connsiteX79" fmla="*/ 315 w 10824"/>
                <a:gd name="connsiteY79" fmla="*/ 8516 h 10434"/>
                <a:gd name="connsiteX80" fmla="*/ 339 w 10824"/>
                <a:gd name="connsiteY80" fmla="*/ 8443 h 10434"/>
                <a:gd name="connsiteX81" fmla="*/ 323 w 10824"/>
                <a:gd name="connsiteY81" fmla="*/ 8361 h 10434"/>
                <a:gd name="connsiteX82" fmla="*/ 363 w 10824"/>
                <a:gd name="connsiteY82" fmla="*/ 8224 h 10434"/>
                <a:gd name="connsiteX83" fmla="*/ 435 w 10824"/>
                <a:gd name="connsiteY83" fmla="*/ 8105 h 10434"/>
                <a:gd name="connsiteX84" fmla="*/ 508 w 10824"/>
                <a:gd name="connsiteY84" fmla="*/ 7968 h 10434"/>
                <a:gd name="connsiteX85" fmla="*/ 492 w 10824"/>
                <a:gd name="connsiteY85" fmla="*/ 7840 h 10434"/>
                <a:gd name="connsiteX86" fmla="*/ 653 w 10824"/>
                <a:gd name="connsiteY86" fmla="*/ 7804 h 10434"/>
                <a:gd name="connsiteX87" fmla="*/ 806 w 10824"/>
                <a:gd name="connsiteY87" fmla="*/ 7694 h 10434"/>
                <a:gd name="connsiteX88" fmla="*/ 774 w 10824"/>
                <a:gd name="connsiteY88" fmla="*/ 7356 h 10434"/>
                <a:gd name="connsiteX89" fmla="*/ 895 w 10824"/>
                <a:gd name="connsiteY89" fmla="*/ 7256 h 10434"/>
                <a:gd name="connsiteX90" fmla="*/ 919 w 10824"/>
                <a:gd name="connsiteY90" fmla="*/ 6845 h 10434"/>
                <a:gd name="connsiteX91" fmla="*/ 823 w 10824"/>
                <a:gd name="connsiteY91" fmla="*/ 6808 h 10434"/>
                <a:gd name="connsiteX92" fmla="*/ 734 w 10824"/>
                <a:gd name="connsiteY92" fmla="*/ 6735 h 10434"/>
                <a:gd name="connsiteX93" fmla="*/ 685 w 10824"/>
                <a:gd name="connsiteY93" fmla="*/ 6589 h 10434"/>
                <a:gd name="connsiteX94" fmla="*/ 565 w 10824"/>
                <a:gd name="connsiteY94" fmla="*/ 6471 h 10434"/>
                <a:gd name="connsiteX95" fmla="*/ 492 w 10824"/>
                <a:gd name="connsiteY95" fmla="*/ 6416 h 10434"/>
                <a:gd name="connsiteX96" fmla="*/ 435 w 10824"/>
                <a:gd name="connsiteY96" fmla="*/ 6215 h 10434"/>
                <a:gd name="connsiteX97" fmla="*/ 435 w 10824"/>
                <a:gd name="connsiteY97" fmla="*/ 6114 h 10434"/>
                <a:gd name="connsiteX98" fmla="*/ 444 w 10824"/>
                <a:gd name="connsiteY98" fmla="*/ 5941 h 10434"/>
                <a:gd name="connsiteX99" fmla="*/ 435 w 10824"/>
                <a:gd name="connsiteY99" fmla="*/ 5786 h 10434"/>
                <a:gd name="connsiteX100" fmla="*/ 395 w 10824"/>
                <a:gd name="connsiteY100" fmla="*/ 5749 h 10434"/>
                <a:gd name="connsiteX101" fmla="*/ 395 w 10824"/>
                <a:gd name="connsiteY101" fmla="*/ 5667 h 10434"/>
                <a:gd name="connsiteX102" fmla="*/ 411 w 10824"/>
                <a:gd name="connsiteY102" fmla="*/ 5566 h 10434"/>
                <a:gd name="connsiteX103" fmla="*/ 363 w 10824"/>
                <a:gd name="connsiteY103" fmla="*/ 5502 h 10434"/>
                <a:gd name="connsiteX104" fmla="*/ 250 w 10824"/>
                <a:gd name="connsiteY104" fmla="*/ 5338 h 10434"/>
                <a:gd name="connsiteX105" fmla="*/ 339 w 10824"/>
                <a:gd name="connsiteY105" fmla="*/ 5420 h 10434"/>
                <a:gd name="connsiteX106" fmla="*/ 121 w 10824"/>
                <a:gd name="connsiteY106" fmla="*/ 5210 h 10434"/>
                <a:gd name="connsiteX107" fmla="*/ 73 w 10824"/>
                <a:gd name="connsiteY107" fmla="*/ 5046 h 10434"/>
                <a:gd name="connsiteX108" fmla="*/ 177 w 10824"/>
                <a:gd name="connsiteY108" fmla="*/ 5037 h 10434"/>
                <a:gd name="connsiteX109" fmla="*/ 274 w 10824"/>
                <a:gd name="connsiteY109" fmla="*/ 5037 h 10434"/>
                <a:gd name="connsiteX110" fmla="*/ 419 w 10824"/>
                <a:gd name="connsiteY110" fmla="*/ 5009 h 10434"/>
                <a:gd name="connsiteX111" fmla="*/ 629 w 10824"/>
                <a:gd name="connsiteY111" fmla="*/ 5009 h 10434"/>
                <a:gd name="connsiteX112" fmla="*/ 750 w 10824"/>
                <a:gd name="connsiteY112" fmla="*/ 4900 h 10434"/>
                <a:gd name="connsiteX113" fmla="*/ 895 w 10824"/>
                <a:gd name="connsiteY113" fmla="*/ 4872 h 10434"/>
                <a:gd name="connsiteX114" fmla="*/ 879 w 10824"/>
                <a:gd name="connsiteY114" fmla="*/ 4681 h 10434"/>
                <a:gd name="connsiteX115" fmla="*/ 1048 w 10824"/>
                <a:gd name="connsiteY115" fmla="*/ 4681 h 10434"/>
                <a:gd name="connsiteX116" fmla="*/ 1306 w 10824"/>
                <a:gd name="connsiteY116" fmla="*/ 4525 h 10434"/>
                <a:gd name="connsiteX117" fmla="*/ 1460 w 10824"/>
                <a:gd name="connsiteY117" fmla="*/ 4516 h 10434"/>
                <a:gd name="connsiteX118" fmla="*/ 1573 w 10824"/>
                <a:gd name="connsiteY118" fmla="*/ 4571 h 10434"/>
                <a:gd name="connsiteX119" fmla="*/ 1766 w 10824"/>
                <a:gd name="connsiteY119" fmla="*/ 4571 h 10434"/>
                <a:gd name="connsiteX120" fmla="*/ 1871 w 10824"/>
                <a:gd name="connsiteY120" fmla="*/ 4626 h 10434"/>
                <a:gd name="connsiteX121" fmla="*/ 2056 w 10824"/>
                <a:gd name="connsiteY121" fmla="*/ 4653 h 10434"/>
                <a:gd name="connsiteX122" fmla="*/ 2137 w 10824"/>
                <a:gd name="connsiteY122" fmla="*/ 4516 h 10434"/>
                <a:gd name="connsiteX123" fmla="*/ 2258 w 10824"/>
                <a:gd name="connsiteY123" fmla="*/ 4544 h 10434"/>
                <a:gd name="connsiteX124" fmla="*/ 2371 w 10824"/>
                <a:gd name="connsiteY124" fmla="*/ 4434 h 10434"/>
                <a:gd name="connsiteX125" fmla="*/ 2589 w 10824"/>
                <a:gd name="connsiteY125" fmla="*/ 4361 h 10434"/>
                <a:gd name="connsiteX126" fmla="*/ 2782 w 10824"/>
                <a:gd name="connsiteY126" fmla="*/ 4215 h 10434"/>
                <a:gd name="connsiteX127" fmla="*/ 2855 w 10824"/>
                <a:gd name="connsiteY127" fmla="*/ 4142 h 10434"/>
                <a:gd name="connsiteX128" fmla="*/ 2863 w 10824"/>
                <a:gd name="connsiteY128" fmla="*/ 4023 h 10434"/>
                <a:gd name="connsiteX129" fmla="*/ 2960 w 10824"/>
                <a:gd name="connsiteY129" fmla="*/ 3923 h 10434"/>
                <a:gd name="connsiteX130" fmla="*/ 2984 w 10824"/>
                <a:gd name="connsiteY130" fmla="*/ 3804 h 10434"/>
                <a:gd name="connsiteX131" fmla="*/ 3000 w 10824"/>
                <a:gd name="connsiteY131" fmla="*/ 3649 h 10434"/>
                <a:gd name="connsiteX132" fmla="*/ 3073 w 10824"/>
                <a:gd name="connsiteY132" fmla="*/ 3502 h 10434"/>
                <a:gd name="connsiteX133" fmla="*/ 3105 w 10824"/>
                <a:gd name="connsiteY133" fmla="*/ 3366 h 10434"/>
                <a:gd name="connsiteX134" fmla="*/ 3153 w 10824"/>
                <a:gd name="connsiteY134" fmla="*/ 3256 h 10434"/>
                <a:gd name="connsiteX135" fmla="*/ 3177 w 10824"/>
                <a:gd name="connsiteY135" fmla="*/ 3128 h 10434"/>
                <a:gd name="connsiteX136" fmla="*/ 3290 w 10824"/>
                <a:gd name="connsiteY136" fmla="*/ 3064 h 10434"/>
                <a:gd name="connsiteX137" fmla="*/ 3363 w 10824"/>
                <a:gd name="connsiteY137" fmla="*/ 2927 h 10434"/>
                <a:gd name="connsiteX138" fmla="*/ 3339 w 10824"/>
                <a:gd name="connsiteY138" fmla="*/ 2818 h 10434"/>
                <a:gd name="connsiteX139" fmla="*/ 3290 w 10824"/>
                <a:gd name="connsiteY139" fmla="*/ 2681 h 10434"/>
                <a:gd name="connsiteX140" fmla="*/ 3250 w 10824"/>
                <a:gd name="connsiteY140" fmla="*/ 2544 h 10434"/>
                <a:gd name="connsiteX141" fmla="*/ 3290 w 10824"/>
                <a:gd name="connsiteY141" fmla="*/ 2379 h 10434"/>
                <a:gd name="connsiteX142" fmla="*/ 3371 w 10824"/>
                <a:gd name="connsiteY142" fmla="*/ 2352 h 10434"/>
                <a:gd name="connsiteX143" fmla="*/ 3516 w 10824"/>
                <a:gd name="connsiteY143" fmla="*/ 2197 h 10434"/>
                <a:gd name="connsiteX144" fmla="*/ 3661 w 10824"/>
                <a:gd name="connsiteY144" fmla="*/ 2215 h 10434"/>
                <a:gd name="connsiteX145" fmla="*/ 3806 w 10824"/>
                <a:gd name="connsiteY145" fmla="*/ 2114 h 10434"/>
                <a:gd name="connsiteX146" fmla="*/ 3831 w 10824"/>
                <a:gd name="connsiteY146" fmla="*/ 1950 h 10434"/>
                <a:gd name="connsiteX147" fmla="*/ 3976 w 10824"/>
                <a:gd name="connsiteY147" fmla="*/ 1868 h 10434"/>
                <a:gd name="connsiteX148" fmla="*/ 4040 w 10824"/>
                <a:gd name="connsiteY148" fmla="*/ 1749 h 10434"/>
                <a:gd name="connsiteX149" fmla="*/ 4121 w 10824"/>
                <a:gd name="connsiteY149" fmla="*/ 1676 h 10434"/>
                <a:gd name="connsiteX150" fmla="*/ 4121 w 10824"/>
                <a:gd name="connsiteY150" fmla="*/ 1292 h 10434"/>
                <a:gd name="connsiteX151" fmla="*/ 4169 w 10824"/>
                <a:gd name="connsiteY151" fmla="*/ 1128 h 10434"/>
                <a:gd name="connsiteX152" fmla="*/ 4194 w 10824"/>
                <a:gd name="connsiteY152" fmla="*/ 991 h 10434"/>
                <a:gd name="connsiteX153" fmla="*/ 4242 w 10824"/>
                <a:gd name="connsiteY153" fmla="*/ 827 h 10434"/>
                <a:gd name="connsiteX154" fmla="*/ 4290 w 10824"/>
                <a:gd name="connsiteY154" fmla="*/ 763 h 10434"/>
                <a:gd name="connsiteX155" fmla="*/ 4355 w 10824"/>
                <a:gd name="connsiteY155" fmla="*/ 708 h 10434"/>
                <a:gd name="connsiteX156" fmla="*/ 4387 w 10824"/>
                <a:gd name="connsiteY156" fmla="*/ 443 h 10434"/>
                <a:gd name="connsiteX157" fmla="*/ 4645 w 10824"/>
                <a:gd name="connsiteY157" fmla="*/ 434 h 10434"/>
                <a:gd name="connsiteX158" fmla="*/ 4742 w 10824"/>
                <a:gd name="connsiteY158" fmla="*/ 635 h 10434"/>
                <a:gd name="connsiteX159" fmla="*/ 4839 w 10824"/>
                <a:gd name="connsiteY159" fmla="*/ 717 h 10434"/>
                <a:gd name="connsiteX160" fmla="*/ 4960 w 10824"/>
                <a:gd name="connsiteY160" fmla="*/ 799 h 10434"/>
                <a:gd name="connsiteX161" fmla="*/ 5081 w 10824"/>
                <a:gd name="connsiteY161" fmla="*/ 818 h 10434"/>
                <a:gd name="connsiteX162" fmla="*/ 5202 w 10824"/>
                <a:gd name="connsiteY162" fmla="*/ 799 h 10434"/>
                <a:gd name="connsiteX163" fmla="*/ 5274 w 10824"/>
                <a:gd name="connsiteY163" fmla="*/ 964 h 10434"/>
                <a:gd name="connsiteX164" fmla="*/ 5403 w 10824"/>
                <a:gd name="connsiteY164" fmla="*/ 909 h 10434"/>
                <a:gd name="connsiteX165" fmla="*/ 5500 w 10824"/>
                <a:gd name="connsiteY165" fmla="*/ 909 h 10434"/>
                <a:gd name="connsiteX166" fmla="*/ 5597 w 10824"/>
                <a:gd name="connsiteY166" fmla="*/ 818 h 10434"/>
                <a:gd name="connsiteX167" fmla="*/ 5734 w 10824"/>
                <a:gd name="connsiteY167" fmla="*/ 790 h 10434"/>
                <a:gd name="connsiteX168" fmla="*/ 5831 w 10824"/>
                <a:gd name="connsiteY168" fmla="*/ 772 h 10434"/>
                <a:gd name="connsiteX169" fmla="*/ 5911 w 10824"/>
                <a:gd name="connsiteY169" fmla="*/ 735 h 10434"/>
                <a:gd name="connsiteX170" fmla="*/ 6024 w 10824"/>
                <a:gd name="connsiteY170" fmla="*/ 745 h 10434"/>
                <a:gd name="connsiteX171" fmla="*/ 6145 w 10824"/>
                <a:gd name="connsiteY171" fmla="*/ 745 h 10434"/>
                <a:gd name="connsiteX172" fmla="*/ 6226 w 10824"/>
                <a:gd name="connsiteY172" fmla="*/ 854 h 10434"/>
                <a:gd name="connsiteX173" fmla="*/ 6250 w 10824"/>
                <a:gd name="connsiteY173" fmla="*/ 991 h 10434"/>
                <a:gd name="connsiteX174" fmla="*/ 6363 w 10824"/>
                <a:gd name="connsiteY174" fmla="*/ 900 h 10434"/>
                <a:gd name="connsiteX175" fmla="*/ 6444 w 10824"/>
                <a:gd name="connsiteY175" fmla="*/ 745 h 10434"/>
                <a:gd name="connsiteX176" fmla="*/ 6532 w 10824"/>
                <a:gd name="connsiteY176" fmla="*/ 790 h 10434"/>
                <a:gd name="connsiteX177" fmla="*/ 6581 w 10824"/>
                <a:gd name="connsiteY177" fmla="*/ 872 h 10434"/>
                <a:gd name="connsiteX178" fmla="*/ 6653 w 10824"/>
                <a:gd name="connsiteY178" fmla="*/ 927 h 10434"/>
                <a:gd name="connsiteX179" fmla="*/ 6750 w 10824"/>
                <a:gd name="connsiteY179" fmla="*/ 1064 h 10434"/>
                <a:gd name="connsiteX180" fmla="*/ 6758 w 10824"/>
                <a:gd name="connsiteY180" fmla="*/ 1229 h 10434"/>
                <a:gd name="connsiteX181" fmla="*/ 6855 w 10824"/>
                <a:gd name="connsiteY181" fmla="*/ 1238 h 10434"/>
                <a:gd name="connsiteX182" fmla="*/ 6976 w 10824"/>
                <a:gd name="connsiteY182" fmla="*/ 1338 h 10434"/>
                <a:gd name="connsiteX183" fmla="*/ 6944 w 10824"/>
                <a:gd name="connsiteY183" fmla="*/ 1475 h 10434"/>
                <a:gd name="connsiteX184" fmla="*/ 6976 w 10824"/>
                <a:gd name="connsiteY184" fmla="*/ 1649 h 10434"/>
                <a:gd name="connsiteX185" fmla="*/ 6952 w 10824"/>
                <a:gd name="connsiteY185" fmla="*/ 1731 h 10434"/>
                <a:gd name="connsiteX186" fmla="*/ 7089 w 10824"/>
                <a:gd name="connsiteY186" fmla="*/ 1950 h 10434"/>
                <a:gd name="connsiteX187" fmla="*/ 7161 w 10824"/>
                <a:gd name="connsiteY187" fmla="*/ 1996 h 10434"/>
                <a:gd name="connsiteX188" fmla="*/ 7234 w 10824"/>
                <a:gd name="connsiteY188" fmla="*/ 2105 h 10434"/>
                <a:gd name="connsiteX189" fmla="*/ 7363 w 10824"/>
                <a:gd name="connsiteY189" fmla="*/ 2087 h 10434"/>
                <a:gd name="connsiteX190" fmla="*/ 7460 w 10824"/>
                <a:gd name="connsiteY190" fmla="*/ 2005 h 10434"/>
                <a:gd name="connsiteX191" fmla="*/ 7573 w 10824"/>
                <a:gd name="connsiteY191" fmla="*/ 2005 h 10434"/>
                <a:gd name="connsiteX192" fmla="*/ 7653 w 10824"/>
                <a:gd name="connsiteY192" fmla="*/ 2060 h 10434"/>
                <a:gd name="connsiteX193" fmla="*/ 7863 w 10824"/>
                <a:gd name="connsiteY193" fmla="*/ 2032 h 10434"/>
                <a:gd name="connsiteX194" fmla="*/ 7960 w 10824"/>
                <a:gd name="connsiteY194" fmla="*/ 1941 h 10434"/>
                <a:gd name="connsiteX195" fmla="*/ 8016 w 10824"/>
                <a:gd name="connsiteY195" fmla="*/ 1813 h 10434"/>
                <a:gd name="connsiteX196" fmla="*/ 8056 w 10824"/>
                <a:gd name="connsiteY196" fmla="*/ 1694 h 10434"/>
                <a:gd name="connsiteX197" fmla="*/ 8056 w 10824"/>
                <a:gd name="connsiteY197" fmla="*/ 1557 h 10434"/>
                <a:gd name="connsiteX198" fmla="*/ 8177 w 10824"/>
                <a:gd name="connsiteY198" fmla="*/ 1347 h 10434"/>
                <a:gd name="connsiteX199" fmla="*/ 8306 w 10824"/>
                <a:gd name="connsiteY199" fmla="*/ 1302 h 10434"/>
                <a:gd name="connsiteX200" fmla="*/ 8347 w 10824"/>
                <a:gd name="connsiteY200" fmla="*/ 1238 h 10434"/>
                <a:gd name="connsiteX201" fmla="*/ 8403 w 10824"/>
                <a:gd name="connsiteY201" fmla="*/ 1238 h 10434"/>
                <a:gd name="connsiteX202" fmla="*/ 8476 w 10824"/>
                <a:gd name="connsiteY202" fmla="*/ 1256 h 10434"/>
                <a:gd name="connsiteX203" fmla="*/ 8516 w 10824"/>
                <a:gd name="connsiteY203" fmla="*/ 1128 h 10434"/>
                <a:gd name="connsiteX204" fmla="*/ 8597 w 10824"/>
                <a:gd name="connsiteY204" fmla="*/ 1037 h 10434"/>
                <a:gd name="connsiteX205" fmla="*/ 8621 w 10824"/>
                <a:gd name="connsiteY205" fmla="*/ 900 h 10434"/>
                <a:gd name="connsiteX206" fmla="*/ 8831 w 10824"/>
                <a:gd name="connsiteY206" fmla="*/ 845 h 10434"/>
                <a:gd name="connsiteX207" fmla="*/ 9032 w 10824"/>
                <a:gd name="connsiteY207" fmla="*/ 597 h 10434"/>
                <a:gd name="connsiteX208" fmla="*/ 9200 w 10824"/>
                <a:gd name="connsiteY208" fmla="*/ 585 h 10434"/>
                <a:gd name="connsiteX209" fmla="*/ 9329 w 10824"/>
                <a:gd name="connsiteY209" fmla="*/ 415 h 10434"/>
                <a:gd name="connsiteX210" fmla="*/ 9143 w 10824"/>
                <a:gd name="connsiteY210" fmla="*/ 360 h 10434"/>
                <a:gd name="connsiteX211" fmla="*/ 9172 w 10824"/>
                <a:gd name="connsiteY211" fmla="*/ 215 h 10434"/>
                <a:gd name="connsiteX212" fmla="*/ 9237 w 10824"/>
                <a:gd name="connsiteY212" fmla="*/ 71 h 10434"/>
                <a:gd name="connsiteX213" fmla="*/ 9383 w 10824"/>
                <a:gd name="connsiteY213" fmla="*/ 143 h 10434"/>
                <a:gd name="connsiteX214" fmla="*/ 9460 w 10824"/>
                <a:gd name="connsiteY214" fmla="*/ 43 h 10434"/>
                <a:gd name="connsiteX215" fmla="*/ 9572 w 10824"/>
                <a:gd name="connsiteY215" fmla="*/ 5 h 10434"/>
                <a:gd name="connsiteX216" fmla="*/ 9699 w 10824"/>
                <a:gd name="connsiteY216" fmla="*/ 231 h 10434"/>
                <a:gd name="connsiteX217" fmla="*/ 9870 w 10824"/>
                <a:gd name="connsiteY217" fmla="*/ 40 h 10434"/>
                <a:gd name="connsiteX218" fmla="*/ 9985 w 10824"/>
                <a:gd name="connsiteY218" fmla="*/ 65 h 10434"/>
                <a:gd name="connsiteX219" fmla="*/ 10172 w 10824"/>
                <a:gd name="connsiteY219" fmla="*/ 61 h 10434"/>
                <a:gd name="connsiteX220" fmla="*/ 10327 w 10824"/>
                <a:gd name="connsiteY220" fmla="*/ 318 h 10434"/>
                <a:gd name="connsiteX221" fmla="*/ 10454 w 10824"/>
                <a:gd name="connsiteY221" fmla="*/ 329 h 10434"/>
                <a:gd name="connsiteX222" fmla="*/ 10556 w 10824"/>
                <a:gd name="connsiteY222" fmla="*/ 322 h 10434"/>
                <a:gd name="connsiteX223" fmla="*/ 10727 w 10824"/>
                <a:gd name="connsiteY223" fmla="*/ 322 h 10434"/>
                <a:gd name="connsiteX224" fmla="*/ 10824 w 10824"/>
                <a:gd name="connsiteY224" fmla="*/ 500 h 10434"/>
                <a:gd name="connsiteX225" fmla="*/ 9266 w 10824"/>
                <a:gd name="connsiteY225" fmla="*/ 2790 h 10434"/>
                <a:gd name="connsiteX226" fmla="*/ 9266 w 10824"/>
                <a:gd name="connsiteY226" fmla="*/ 2881 h 10434"/>
                <a:gd name="connsiteX227" fmla="*/ 9290 w 10824"/>
                <a:gd name="connsiteY227" fmla="*/ 2991 h 10434"/>
                <a:gd name="connsiteX228" fmla="*/ 9363 w 10824"/>
                <a:gd name="connsiteY228" fmla="*/ 3064 h 10434"/>
                <a:gd name="connsiteX229" fmla="*/ 9363 w 10824"/>
                <a:gd name="connsiteY229" fmla="*/ 3073 h 10434"/>
                <a:gd name="connsiteX230" fmla="*/ 9347 w 10824"/>
                <a:gd name="connsiteY230" fmla="*/ 3201 h 10434"/>
                <a:gd name="connsiteX231" fmla="*/ 9347 w 10824"/>
                <a:gd name="connsiteY231" fmla="*/ 3320 h 10434"/>
                <a:gd name="connsiteX232" fmla="*/ 9411 w 10824"/>
                <a:gd name="connsiteY232" fmla="*/ 3530 h 10434"/>
                <a:gd name="connsiteX233" fmla="*/ 9710 w 10824"/>
                <a:gd name="connsiteY233" fmla="*/ 3557 h 10434"/>
                <a:gd name="connsiteX234" fmla="*/ 9782 w 10824"/>
                <a:gd name="connsiteY234" fmla="*/ 3758 h 10434"/>
                <a:gd name="connsiteX235" fmla="*/ 9782 w 10824"/>
                <a:gd name="connsiteY235" fmla="*/ 3950 h 10434"/>
                <a:gd name="connsiteX236" fmla="*/ 9806 w 10824"/>
                <a:gd name="connsiteY236" fmla="*/ 4142 h 10434"/>
                <a:gd name="connsiteX237" fmla="*/ 9927 w 10824"/>
                <a:gd name="connsiteY237" fmla="*/ 4251 h 10434"/>
                <a:gd name="connsiteX238" fmla="*/ 9968 w 10824"/>
                <a:gd name="connsiteY238" fmla="*/ 4525 h 10434"/>
                <a:gd name="connsiteX239" fmla="*/ 10000 w 10824"/>
                <a:gd name="connsiteY239" fmla="*/ 4708 h 10434"/>
                <a:gd name="connsiteX240" fmla="*/ 9927 w 10824"/>
                <a:gd name="connsiteY240" fmla="*/ 4900 h 10434"/>
                <a:gd name="connsiteX241" fmla="*/ 9992 w 10824"/>
                <a:gd name="connsiteY241" fmla="*/ 4964 h 10434"/>
                <a:gd name="connsiteX242" fmla="*/ 9798 w 10824"/>
                <a:gd name="connsiteY242" fmla="*/ 5037 h 10434"/>
                <a:gd name="connsiteX243" fmla="*/ 9677 w 10824"/>
                <a:gd name="connsiteY243" fmla="*/ 5219 h 10434"/>
                <a:gd name="connsiteX244" fmla="*/ 9629 w 10824"/>
                <a:gd name="connsiteY244" fmla="*/ 5329 h 10434"/>
                <a:gd name="connsiteX245" fmla="*/ 9532 w 10824"/>
                <a:gd name="connsiteY245" fmla="*/ 5493 h 10434"/>
                <a:gd name="connsiteX246" fmla="*/ 9419 w 10824"/>
                <a:gd name="connsiteY246" fmla="*/ 5475 h 10434"/>
                <a:gd name="connsiteX247" fmla="*/ 9274 w 10824"/>
                <a:gd name="connsiteY247" fmla="*/ 5585 h 10434"/>
                <a:gd name="connsiteX248" fmla="*/ 9266 w 10824"/>
                <a:gd name="connsiteY248" fmla="*/ 5694 h 10434"/>
                <a:gd name="connsiteX249" fmla="*/ 9145 w 10824"/>
                <a:gd name="connsiteY249" fmla="*/ 5749 h 10434"/>
                <a:gd name="connsiteX250" fmla="*/ 9024 w 10824"/>
                <a:gd name="connsiteY250" fmla="*/ 5767 h 10434"/>
                <a:gd name="connsiteX251" fmla="*/ 8960 w 10824"/>
                <a:gd name="connsiteY251" fmla="*/ 5822 h 10434"/>
                <a:gd name="connsiteX252" fmla="*/ 8831 w 10824"/>
                <a:gd name="connsiteY252" fmla="*/ 5831 h 10434"/>
                <a:gd name="connsiteX253" fmla="*/ 8718 w 10824"/>
                <a:gd name="connsiteY253" fmla="*/ 5804 h 10434"/>
                <a:gd name="connsiteX254" fmla="*/ 8597 w 10824"/>
                <a:gd name="connsiteY254" fmla="*/ 5822 h 10434"/>
                <a:gd name="connsiteX255" fmla="*/ 8548 w 10824"/>
                <a:gd name="connsiteY255" fmla="*/ 5904 h 10434"/>
                <a:gd name="connsiteX256" fmla="*/ 8468 w 10824"/>
                <a:gd name="connsiteY256" fmla="*/ 5968 h 10434"/>
                <a:gd name="connsiteX257" fmla="*/ 8468 w 10824"/>
                <a:gd name="connsiteY257" fmla="*/ 6133 h 10434"/>
                <a:gd name="connsiteX258" fmla="*/ 8476 w 10824"/>
                <a:gd name="connsiteY258" fmla="*/ 6215 h 10434"/>
                <a:gd name="connsiteX259" fmla="*/ 8492 w 10824"/>
                <a:gd name="connsiteY259" fmla="*/ 6324 h 10434"/>
                <a:gd name="connsiteX260" fmla="*/ 8427 w 10824"/>
                <a:gd name="connsiteY260" fmla="*/ 6397 h 10434"/>
                <a:gd name="connsiteX261" fmla="*/ 8395 w 10824"/>
                <a:gd name="connsiteY261" fmla="*/ 6461 h 10434"/>
                <a:gd name="connsiteX262" fmla="*/ 8355 w 10824"/>
                <a:gd name="connsiteY262" fmla="*/ 6516 h 10434"/>
                <a:gd name="connsiteX263" fmla="*/ 8258 w 10824"/>
                <a:gd name="connsiteY263" fmla="*/ 6571 h 10434"/>
                <a:gd name="connsiteX264" fmla="*/ 8185 w 10824"/>
                <a:gd name="connsiteY264" fmla="*/ 6644 h 10434"/>
                <a:gd name="connsiteX265" fmla="*/ 8137 w 10824"/>
                <a:gd name="connsiteY265" fmla="*/ 6681 h 10434"/>
                <a:gd name="connsiteX266" fmla="*/ 8040 w 10824"/>
                <a:gd name="connsiteY266" fmla="*/ 6735 h 10434"/>
                <a:gd name="connsiteX267" fmla="*/ 8032 w 10824"/>
                <a:gd name="connsiteY267" fmla="*/ 6863 h 10434"/>
                <a:gd name="connsiteX268" fmla="*/ 8056 w 10824"/>
                <a:gd name="connsiteY268" fmla="*/ 6945 h 10434"/>
                <a:gd name="connsiteX269" fmla="*/ 8032 w 10824"/>
                <a:gd name="connsiteY269" fmla="*/ 7064 h 10434"/>
                <a:gd name="connsiteX270" fmla="*/ 7911 w 10824"/>
                <a:gd name="connsiteY270" fmla="*/ 7092 h 10434"/>
                <a:gd name="connsiteX271" fmla="*/ 7774 w 10824"/>
                <a:gd name="connsiteY271" fmla="*/ 7146 h 10434"/>
                <a:gd name="connsiteX272" fmla="*/ 7532 w 10824"/>
                <a:gd name="connsiteY272" fmla="*/ 7174 h 10434"/>
                <a:gd name="connsiteX273" fmla="*/ 7476 w 10824"/>
                <a:gd name="connsiteY273" fmla="*/ 7247 h 10434"/>
                <a:gd name="connsiteX274" fmla="*/ 7363 w 10824"/>
                <a:gd name="connsiteY274" fmla="*/ 7256 h 10434"/>
                <a:gd name="connsiteX275" fmla="*/ 7234 w 10824"/>
                <a:gd name="connsiteY275" fmla="*/ 7274 h 10434"/>
                <a:gd name="connsiteX276" fmla="*/ 7048 w 10824"/>
                <a:gd name="connsiteY276" fmla="*/ 7329 h 10434"/>
                <a:gd name="connsiteX277" fmla="*/ 6903 w 10824"/>
                <a:gd name="connsiteY277" fmla="*/ 7311 h 10434"/>
                <a:gd name="connsiteX278" fmla="*/ 6758 w 10824"/>
                <a:gd name="connsiteY278" fmla="*/ 7338 h 10434"/>
                <a:gd name="connsiteX279" fmla="*/ 6581 w 10824"/>
                <a:gd name="connsiteY279" fmla="*/ 7311 h 10434"/>
                <a:gd name="connsiteX280" fmla="*/ 6508 w 10824"/>
                <a:gd name="connsiteY280" fmla="*/ 7219 h 10434"/>
                <a:gd name="connsiteX281" fmla="*/ 6363 w 10824"/>
                <a:gd name="connsiteY281" fmla="*/ 7201 h 10434"/>
                <a:gd name="connsiteX282" fmla="*/ 6274 w 10824"/>
                <a:gd name="connsiteY282" fmla="*/ 7283 h 10434"/>
                <a:gd name="connsiteX283" fmla="*/ 6202 w 10824"/>
                <a:gd name="connsiteY283" fmla="*/ 7393 h 10434"/>
                <a:gd name="connsiteX284" fmla="*/ 6250 w 10824"/>
                <a:gd name="connsiteY284" fmla="*/ 7521 h 10434"/>
                <a:gd name="connsiteX285" fmla="*/ 6315 w 10824"/>
                <a:gd name="connsiteY285" fmla="*/ 7548 h 10434"/>
                <a:gd name="connsiteX286" fmla="*/ 6347 w 10824"/>
                <a:gd name="connsiteY286" fmla="*/ 7612 h 10434"/>
                <a:gd name="connsiteX287" fmla="*/ 6387 w 10824"/>
                <a:gd name="connsiteY287" fmla="*/ 7722 h 10434"/>
                <a:gd name="connsiteX288" fmla="*/ 6347 w 10824"/>
                <a:gd name="connsiteY288" fmla="*/ 7831 h 10434"/>
                <a:gd name="connsiteX289" fmla="*/ 6363 w 10824"/>
                <a:gd name="connsiteY289" fmla="*/ 7959 h 10434"/>
                <a:gd name="connsiteX290" fmla="*/ 6363 w 10824"/>
                <a:gd name="connsiteY290" fmla="*/ 8096 h 10434"/>
                <a:gd name="connsiteX291" fmla="*/ 6387 w 10824"/>
                <a:gd name="connsiteY291" fmla="*/ 8233 h 10434"/>
                <a:gd name="connsiteX292" fmla="*/ 6460 w 10824"/>
                <a:gd name="connsiteY292" fmla="*/ 8343 h 10434"/>
                <a:gd name="connsiteX293" fmla="*/ 6508 w 10824"/>
                <a:gd name="connsiteY293" fmla="*/ 8452 h 10434"/>
                <a:gd name="connsiteX294" fmla="*/ 6516 w 10824"/>
                <a:gd name="connsiteY294" fmla="*/ 8598 h 10434"/>
                <a:gd name="connsiteX295" fmla="*/ 6508 w 10824"/>
                <a:gd name="connsiteY295" fmla="*/ 8754 h 10434"/>
                <a:gd name="connsiteX296" fmla="*/ 6508 w 10824"/>
                <a:gd name="connsiteY296" fmla="*/ 8900 h 10434"/>
                <a:gd name="connsiteX0" fmla="*/ 6508 w 10957"/>
                <a:gd name="connsiteY0" fmla="*/ 8900 h 10434"/>
                <a:gd name="connsiteX1" fmla="*/ 6726 w 10957"/>
                <a:gd name="connsiteY1" fmla="*/ 8973 h 10434"/>
                <a:gd name="connsiteX2" fmla="*/ 6798 w 10957"/>
                <a:gd name="connsiteY2" fmla="*/ 9110 h 10434"/>
                <a:gd name="connsiteX3" fmla="*/ 6968 w 10957"/>
                <a:gd name="connsiteY3" fmla="*/ 9201 h 10434"/>
                <a:gd name="connsiteX4" fmla="*/ 7048 w 10957"/>
                <a:gd name="connsiteY4" fmla="*/ 9283 h 10434"/>
                <a:gd name="connsiteX5" fmla="*/ 7073 w 10957"/>
                <a:gd name="connsiteY5" fmla="*/ 9366 h 10434"/>
                <a:gd name="connsiteX6" fmla="*/ 7169 w 10957"/>
                <a:gd name="connsiteY6" fmla="*/ 9502 h 10434"/>
                <a:gd name="connsiteX7" fmla="*/ 7097 w 10957"/>
                <a:gd name="connsiteY7" fmla="*/ 9630 h 10434"/>
                <a:gd name="connsiteX8" fmla="*/ 7016 w 10957"/>
                <a:gd name="connsiteY8" fmla="*/ 9776 h 10434"/>
                <a:gd name="connsiteX9" fmla="*/ 6903 w 10957"/>
                <a:gd name="connsiteY9" fmla="*/ 9913 h 10434"/>
                <a:gd name="connsiteX10" fmla="*/ 6806 w 10957"/>
                <a:gd name="connsiteY10" fmla="*/ 9904 h 10434"/>
                <a:gd name="connsiteX11" fmla="*/ 6677 w 10957"/>
                <a:gd name="connsiteY11" fmla="*/ 9941 h 10434"/>
                <a:gd name="connsiteX12" fmla="*/ 6540 w 10957"/>
                <a:gd name="connsiteY12" fmla="*/ 10023 h 10434"/>
                <a:gd name="connsiteX13" fmla="*/ 6419 w 10957"/>
                <a:gd name="connsiteY13" fmla="*/ 10069 h 10434"/>
                <a:gd name="connsiteX14" fmla="*/ 6347 w 10957"/>
                <a:gd name="connsiteY14" fmla="*/ 10041 h 10434"/>
                <a:gd name="connsiteX15" fmla="*/ 6194 w 10957"/>
                <a:gd name="connsiteY15" fmla="*/ 10050 h 10434"/>
                <a:gd name="connsiteX16" fmla="*/ 6097 w 10957"/>
                <a:gd name="connsiteY16" fmla="*/ 10069 h 10434"/>
                <a:gd name="connsiteX17" fmla="*/ 5879 w 10957"/>
                <a:gd name="connsiteY17" fmla="*/ 10160 h 10434"/>
                <a:gd name="connsiteX18" fmla="*/ 5782 w 10957"/>
                <a:gd name="connsiteY18" fmla="*/ 10169 h 10434"/>
                <a:gd name="connsiteX19" fmla="*/ 5661 w 10957"/>
                <a:gd name="connsiteY19" fmla="*/ 10270 h 10434"/>
                <a:gd name="connsiteX20" fmla="*/ 5573 w 10957"/>
                <a:gd name="connsiteY20" fmla="*/ 10270 h 10434"/>
                <a:gd name="connsiteX21" fmla="*/ 5516 w 10957"/>
                <a:gd name="connsiteY21" fmla="*/ 10352 h 10434"/>
                <a:gd name="connsiteX22" fmla="*/ 5395 w 10957"/>
                <a:gd name="connsiteY22" fmla="*/ 10407 h 10434"/>
                <a:gd name="connsiteX23" fmla="*/ 5274 w 10957"/>
                <a:gd name="connsiteY23" fmla="*/ 10434 h 10434"/>
                <a:gd name="connsiteX24" fmla="*/ 5202 w 10957"/>
                <a:gd name="connsiteY24" fmla="*/ 10334 h 10434"/>
                <a:gd name="connsiteX25" fmla="*/ 5202 w 10957"/>
                <a:gd name="connsiteY25" fmla="*/ 10078 h 10434"/>
                <a:gd name="connsiteX26" fmla="*/ 4968 w 10957"/>
                <a:gd name="connsiteY26" fmla="*/ 10060 h 10434"/>
                <a:gd name="connsiteX27" fmla="*/ 4871 w 10957"/>
                <a:gd name="connsiteY27" fmla="*/ 9996 h 10434"/>
                <a:gd name="connsiteX28" fmla="*/ 4750 w 10957"/>
                <a:gd name="connsiteY28" fmla="*/ 9868 h 10434"/>
                <a:gd name="connsiteX29" fmla="*/ 4629 w 10957"/>
                <a:gd name="connsiteY29" fmla="*/ 9840 h 10434"/>
                <a:gd name="connsiteX30" fmla="*/ 4500 w 10957"/>
                <a:gd name="connsiteY30" fmla="*/ 9840 h 10434"/>
                <a:gd name="connsiteX31" fmla="*/ 4339 w 10957"/>
                <a:gd name="connsiteY31" fmla="*/ 9749 h 10434"/>
                <a:gd name="connsiteX32" fmla="*/ 4024 w 10957"/>
                <a:gd name="connsiteY32" fmla="*/ 9758 h 10434"/>
                <a:gd name="connsiteX33" fmla="*/ 3831 w 10957"/>
                <a:gd name="connsiteY33" fmla="*/ 9667 h 10434"/>
                <a:gd name="connsiteX34" fmla="*/ 3613 w 10957"/>
                <a:gd name="connsiteY34" fmla="*/ 9676 h 10434"/>
                <a:gd name="connsiteX35" fmla="*/ 3516 w 10957"/>
                <a:gd name="connsiteY35" fmla="*/ 9612 h 10434"/>
                <a:gd name="connsiteX36" fmla="*/ 3395 w 10957"/>
                <a:gd name="connsiteY36" fmla="*/ 9621 h 10434"/>
                <a:gd name="connsiteX37" fmla="*/ 3242 w 10957"/>
                <a:gd name="connsiteY37" fmla="*/ 9621 h 10434"/>
                <a:gd name="connsiteX38" fmla="*/ 3097 w 10957"/>
                <a:gd name="connsiteY38" fmla="*/ 9585 h 10434"/>
                <a:gd name="connsiteX39" fmla="*/ 3008 w 10957"/>
                <a:gd name="connsiteY39" fmla="*/ 9484 h 10434"/>
                <a:gd name="connsiteX40" fmla="*/ 2879 w 10957"/>
                <a:gd name="connsiteY40" fmla="*/ 9475 h 10434"/>
                <a:gd name="connsiteX41" fmla="*/ 2806 w 10957"/>
                <a:gd name="connsiteY41" fmla="*/ 9557 h 10434"/>
                <a:gd name="connsiteX42" fmla="*/ 2597 w 10957"/>
                <a:gd name="connsiteY42" fmla="*/ 9539 h 10434"/>
                <a:gd name="connsiteX43" fmla="*/ 2500 w 10957"/>
                <a:gd name="connsiteY43" fmla="*/ 9649 h 10434"/>
                <a:gd name="connsiteX44" fmla="*/ 2516 w 10957"/>
                <a:gd name="connsiteY44" fmla="*/ 9758 h 10434"/>
                <a:gd name="connsiteX45" fmla="*/ 2379 w 10957"/>
                <a:gd name="connsiteY45" fmla="*/ 9913 h 10434"/>
                <a:gd name="connsiteX46" fmla="*/ 2274 w 10957"/>
                <a:gd name="connsiteY46" fmla="*/ 9941 h 10434"/>
                <a:gd name="connsiteX47" fmla="*/ 2274 w 10957"/>
                <a:gd name="connsiteY47" fmla="*/ 10078 h 10434"/>
                <a:gd name="connsiteX48" fmla="*/ 2226 w 10957"/>
                <a:gd name="connsiteY48" fmla="*/ 10187 h 10434"/>
                <a:gd name="connsiteX49" fmla="*/ 2137 w 10957"/>
                <a:gd name="connsiteY49" fmla="*/ 10297 h 10434"/>
                <a:gd name="connsiteX50" fmla="*/ 2081 w 10957"/>
                <a:gd name="connsiteY50" fmla="*/ 10224 h 10434"/>
                <a:gd name="connsiteX51" fmla="*/ 1871 w 10957"/>
                <a:gd name="connsiteY51" fmla="*/ 10005 h 10434"/>
                <a:gd name="connsiteX52" fmla="*/ 1750 w 10957"/>
                <a:gd name="connsiteY52" fmla="*/ 10060 h 10434"/>
                <a:gd name="connsiteX53" fmla="*/ 1669 w 10957"/>
                <a:gd name="connsiteY53" fmla="*/ 10187 h 10434"/>
                <a:gd name="connsiteX54" fmla="*/ 1427 w 10957"/>
                <a:gd name="connsiteY54" fmla="*/ 10224 h 10434"/>
                <a:gd name="connsiteX55" fmla="*/ 1315 w 10957"/>
                <a:gd name="connsiteY55" fmla="*/ 10160 h 10434"/>
                <a:gd name="connsiteX56" fmla="*/ 1242 w 10957"/>
                <a:gd name="connsiteY56" fmla="*/ 10078 h 10434"/>
                <a:gd name="connsiteX57" fmla="*/ 1161 w 10957"/>
                <a:gd name="connsiteY57" fmla="*/ 9996 h 10434"/>
                <a:gd name="connsiteX58" fmla="*/ 968 w 10957"/>
                <a:gd name="connsiteY58" fmla="*/ 9977 h 10434"/>
                <a:gd name="connsiteX59" fmla="*/ 895 w 10957"/>
                <a:gd name="connsiteY59" fmla="*/ 9913 h 10434"/>
                <a:gd name="connsiteX60" fmla="*/ 847 w 10957"/>
                <a:gd name="connsiteY60" fmla="*/ 9804 h 10434"/>
                <a:gd name="connsiteX61" fmla="*/ 806 w 10957"/>
                <a:gd name="connsiteY61" fmla="*/ 9749 h 10434"/>
                <a:gd name="connsiteX62" fmla="*/ 774 w 10957"/>
                <a:gd name="connsiteY62" fmla="*/ 9667 h 10434"/>
                <a:gd name="connsiteX63" fmla="*/ 685 w 10957"/>
                <a:gd name="connsiteY63" fmla="*/ 9639 h 10434"/>
                <a:gd name="connsiteX64" fmla="*/ 589 w 10957"/>
                <a:gd name="connsiteY64" fmla="*/ 9639 h 10434"/>
                <a:gd name="connsiteX65" fmla="*/ 516 w 10957"/>
                <a:gd name="connsiteY65" fmla="*/ 9612 h 10434"/>
                <a:gd name="connsiteX66" fmla="*/ 444 w 10957"/>
                <a:gd name="connsiteY66" fmla="*/ 9566 h 10434"/>
                <a:gd name="connsiteX67" fmla="*/ 323 w 10957"/>
                <a:gd name="connsiteY67" fmla="*/ 9566 h 10434"/>
                <a:gd name="connsiteX68" fmla="*/ 202 w 10957"/>
                <a:gd name="connsiteY68" fmla="*/ 9566 h 10434"/>
                <a:gd name="connsiteX69" fmla="*/ 105 w 10957"/>
                <a:gd name="connsiteY69" fmla="*/ 9512 h 10434"/>
                <a:gd name="connsiteX70" fmla="*/ 0 w 10957"/>
                <a:gd name="connsiteY70" fmla="*/ 9457 h 10434"/>
                <a:gd name="connsiteX71" fmla="*/ 32 w 10957"/>
                <a:gd name="connsiteY71" fmla="*/ 9366 h 10434"/>
                <a:gd name="connsiteX72" fmla="*/ 48 w 10957"/>
                <a:gd name="connsiteY72" fmla="*/ 9229 h 10434"/>
                <a:gd name="connsiteX73" fmla="*/ 56 w 10957"/>
                <a:gd name="connsiteY73" fmla="*/ 9119 h 10434"/>
                <a:gd name="connsiteX74" fmla="*/ 105 w 10957"/>
                <a:gd name="connsiteY74" fmla="*/ 8964 h 10434"/>
                <a:gd name="connsiteX75" fmla="*/ 105 w 10957"/>
                <a:gd name="connsiteY75" fmla="*/ 8872 h 10434"/>
                <a:gd name="connsiteX76" fmla="*/ 105 w 10957"/>
                <a:gd name="connsiteY76" fmla="*/ 8763 h 10434"/>
                <a:gd name="connsiteX77" fmla="*/ 202 w 10957"/>
                <a:gd name="connsiteY77" fmla="*/ 8662 h 10434"/>
                <a:gd name="connsiteX78" fmla="*/ 298 w 10957"/>
                <a:gd name="connsiteY78" fmla="*/ 8580 h 10434"/>
                <a:gd name="connsiteX79" fmla="*/ 315 w 10957"/>
                <a:gd name="connsiteY79" fmla="*/ 8516 h 10434"/>
                <a:gd name="connsiteX80" fmla="*/ 339 w 10957"/>
                <a:gd name="connsiteY80" fmla="*/ 8443 h 10434"/>
                <a:gd name="connsiteX81" fmla="*/ 323 w 10957"/>
                <a:gd name="connsiteY81" fmla="*/ 8361 h 10434"/>
                <a:gd name="connsiteX82" fmla="*/ 363 w 10957"/>
                <a:gd name="connsiteY82" fmla="*/ 8224 h 10434"/>
                <a:gd name="connsiteX83" fmla="*/ 435 w 10957"/>
                <a:gd name="connsiteY83" fmla="*/ 8105 h 10434"/>
                <a:gd name="connsiteX84" fmla="*/ 508 w 10957"/>
                <a:gd name="connsiteY84" fmla="*/ 7968 h 10434"/>
                <a:gd name="connsiteX85" fmla="*/ 492 w 10957"/>
                <a:gd name="connsiteY85" fmla="*/ 7840 h 10434"/>
                <a:gd name="connsiteX86" fmla="*/ 653 w 10957"/>
                <a:gd name="connsiteY86" fmla="*/ 7804 h 10434"/>
                <a:gd name="connsiteX87" fmla="*/ 806 w 10957"/>
                <a:gd name="connsiteY87" fmla="*/ 7694 h 10434"/>
                <a:gd name="connsiteX88" fmla="*/ 774 w 10957"/>
                <a:gd name="connsiteY88" fmla="*/ 7356 h 10434"/>
                <a:gd name="connsiteX89" fmla="*/ 895 w 10957"/>
                <a:gd name="connsiteY89" fmla="*/ 7256 h 10434"/>
                <a:gd name="connsiteX90" fmla="*/ 919 w 10957"/>
                <a:gd name="connsiteY90" fmla="*/ 6845 h 10434"/>
                <a:gd name="connsiteX91" fmla="*/ 823 w 10957"/>
                <a:gd name="connsiteY91" fmla="*/ 6808 h 10434"/>
                <a:gd name="connsiteX92" fmla="*/ 734 w 10957"/>
                <a:gd name="connsiteY92" fmla="*/ 6735 h 10434"/>
                <a:gd name="connsiteX93" fmla="*/ 685 w 10957"/>
                <a:gd name="connsiteY93" fmla="*/ 6589 h 10434"/>
                <a:gd name="connsiteX94" fmla="*/ 565 w 10957"/>
                <a:gd name="connsiteY94" fmla="*/ 6471 h 10434"/>
                <a:gd name="connsiteX95" fmla="*/ 492 w 10957"/>
                <a:gd name="connsiteY95" fmla="*/ 6416 h 10434"/>
                <a:gd name="connsiteX96" fmla="*/ 435 w 10957"/>
                <a:gd name="connsiteY96" fmla="*/ 6215 h 10434"/>
                <a:gd name="connsiteX97" fmla="*/ 435 w 10957"/>
                <a:gd name="connsiteY97" fmla="*/ 6114 h 10434"/>
                <a:gd name="connsiteX98" fmla="*/ 444 w 10957"/>
                <a:gd name="connsiteY98" fmla="*/ 5941 h 10434"/>
                <a:gd name="connsiteX99" fmla="*/ 435 w 10957"/>
                <a:gd name="connsiteY99" fmla="*/ 5786 h 10434"/>
                <a:gd name="connsiteX100" fmla="*/ 395 w 10957"/>
                <a:gd name="connsiteY100" fmla="*/ 5749 h 10434"/>
                <a:gd name="connsiteX101" fmla="*/ 395 w 10957"/>
                <a:gd name="connsiteY101" fmla="*/ 5667 h 10434"/>
                <a:gd name="connsiteX102" fmla="*/ 411 w 10957"/>
                <a:gd name="connsiteY102" fmla="*/ 5566 h 10434"/>
                <a:gd name="connsiteX103" fmla="*/ 363 w 10957"/>
                <a:gd name="connsiteY103" fmla="*/ 5502 h 10434"/>
                <a:gd name="connsiteX104" fmla="*/ 250 w 10957"/>
                <a:gd name="connsiteY104" fmla="*/ 5338 h 10434"/>
                <a:gd name="connsiteX105" fmla="*/ 339 w 10957"/>
                <a:gd name="connsiteY105" fmla="*/ 5420 h 10434"/>
                <a:gd name="connsiteX106" fmla="*/ 121 w 10957"/>
                <a:gd name="connsiteY106" fmla="*/ 5210 h 10434"/>
                <a:gd name="connsiteX107" fmla="*/ 73 w 10957"/>
                <a:gd name="connsiteY107" fmla="*/ 5046 h 10434"/>
                <a:gd name="connsiteX108" fmla="*/ 177 w 10957"/>
                <a:gd name="connsiteY108" fmla="*/ 5037 h 10434"/>
                <a:gd name="connsiteX109" fmla="*/ 274 w 10957"/>
                <a:gd name="connsiteY109" fmla="*/ 5037 h 10434"/>
                <a:gd name="connsiteX110" fmla="*/ 419 w 10957"/>
                <a:gd name="connsiteY110" fmla="*/ 5009 h 10434"/>
                <a:gd name="connsiteX111" fmla="*/ 629 w 10957"/>
                <a:gd name="connsiteY111" fmla="*/ 5009 h 10434"/>
                <a:gd name="connsiteX112" fmla="*/ 750 w 10957"/>
                <a:gd name="connsiteY112" fmla="*/ 4900 h 10434"/>
                <a:gd name="connsiteX113" fmla="*/ 895 w 10957"/>
                <a:gd name="connsiteY113" fmla="*/ 4872 h 10434"/>
                <a:gd name="connsiteX114" fmla="*/ 879 w 10957"/>
                <a:gd name="connsiteY114" fmla="*/ 4681 h 10434"/>
                <a:gd name="connsiteX115" fmla="*/ 1048 w 10957"/>
                <a:gd name="connsiteY115" fmla="*/ 4681 h 10434"/>
                <a:gd name="connsiteX116" fmla="*/ 1306 w 10957"/>
                <a:gd name="connsiteY116" fmla="*/ 4525 h 10434"/>
                <a:gd name="connsiteX117" fmla="*/ 1460 w 10957"/>
                <a:gd name="connsiteY117" fmla="*/ 4516 h 10434"/>
                <a:gd name="connsiteX118" fmla="*/ 1573 w 10957"/>
                <a:gd name="connsiteY118" fmla="*/ 4571 h 10434"/>
                <a:gd name="connsiteX119" fmla="*/ 1766 w 10957"/>
                <a:gd name="connsiteY119" fmla="*/ 4571 h 10434"/>
                <a:gd name="connsiteX120" fmla="*/ 1871 w 10957"/>
                <a:gd name="connsiteY120" fmla="*/ 4626 h 10434"/>
                <a:gd name="connsiteX121" fmla="*/ 2056 w 10957"/>
                <a:gd name="connsiteY121" fmla="*/ 4653 h 10434"/>
                <a:gd name="connsiteX122" fmla="*/ 2137 w 10957"/>
                <a:gd name="connsiteY122" fmla="*/ 4516 h 10434"/>
                <a:gd name="connsiteX123" fmla="*/ 2258 w 10957"/>
                <a:gd name="connsiteY123" fmla="*/ 4544 h 10434"/>
                <a:gd name="connsiteX124" fmla="*/ 2371 w 10957"/>
                <a:gd name="connsiteY124" fmla="*/ 4434 h 10434"/>
                <a:gd name="connsiteX125" fmla="*/ 2589 w 10957"/>
                <a:gd name="connsiteY125" fmla="*/ 4361 h 10434"/>
                <a:gd name="connsiteX126" fmla="*/ 2782 w 10957"/>
                <a:gd name="connsiteY126" fmla="*/ 4215 h 10434"/>
                <a:gd name="connsiteX127" fmla="*/ 2855 w 10957"/>
                <a:gd name="connsiteY127" fmla="*/ 4142 h 10434"/>
                <a:gd name="connsiteX128" fmla="*/ 2863 w 10957"/>
                <a:gd name="connsiteY128" fmla="*/ 4023 h 10434"/>
                <a:gd name="connsiteX129" fmla="*/ 2960 w 10957"/>
                <a:gd name="connsiteY129" fmla="*/ 3923 h 10434"/>
                <a:gd name="connsiteX130" fmla="*/ 2984 w 10957"/>
                <a:gd name="connsiteY130" fmla="*/ 3804 h 10434"/>
                <a:gd name="connsiteX131" fmla="*/ 3000 w 10957"/>
                <a:gd name="connsiteY131" fmla="*/ 3649 h 10434"/>
                <a:gd name="connsiteX132" fmla="*/ 3073 w 10957"/>
                <a:gd name="connsiteY132" fmla="*/ 3502 h 10434"/>
                <a:gd name="connsiteX133" fmla="*/ 3105 w 10957"/>
                <a:gd name="connsiteY133" fmla="*/ 3366 h 10434"/>
                <a:gd name="connsiteX134" fmla="*/ 3153 w 10957"/>
                <a:gd name="connsiteY134" fmla="*/ 3256 h 10434"/>
                <a:gd name="connsiteX135" fmla="*/ 3177 w 10957"/>
                <a:gd name="connsiteY135" fmla="*/ 3128 h 10434"/>
                <a:gd name="connsiteX136" fmla="*/ 3290 w 10957"/>
                <a:gd name="connsiteY136" fmla="*/ 3064 h 10434"/>
                <a:gd name="connsiteX137" fmla="*/ 3363 w 10957"/>
                <a:gd name="connsiteY137" fmla="*/ 2927 h 10434"/>
                <a:gd name="connsiteX138" fmla="*/ 3339 w 10957"/>
                <a:gd name="connsiteY138" fmla="*/ 2818 h 10434"/>
                <a:gd name="connsiteX139" fmla="*/ 3290 w 10957"/>
                <a:gd name="connsiteY139" fmla="*/ 2681 h 10434"/>
                <a:gd name="connsiteX140" fmla="*/ 3250 w 10957"/>
                <a:gd name="connsiteY140" fmla="*/ 2544 h 10434"/>
                <a:gd name="connsiteX141" fmla="*/ 3290 w 10957"/>
                <a:gd name="connsiteY141" fmla="*/ 2379 h 10434"/>
                <a:gd name="connsiteX142" fmla="*/ 3371 w 10957"/>
                <a:gd name="connsiteY142" fmla="*/ 2352 h 10434"/>
                <a:gd name="connsiteX143" fmla="*/ 3516 w 10957"/>
                <a:gd name="connsiteY143" fmla="*/ 2197 h 10434"/>
                <a:gd name="connsiteX144" fmla="*/ 3661 w 10957"/>
                <a:gd name="connsiteY144" fmla="*/ 2215 h 10434"/>
                <a:gd name="connsiteX145" fmla="*/ 3806 w 10957"/>
                <a:gd name="connsiteY145" fmla="*/ 2114 h 10434"/>
                <a:gd name="connsiteX146" fmla="*/ 3831 w 10957"/>
                <a:gd name="connsiteY146" fmla="*/ 1950 h 10434"/>
                <a:gd name="connsiteX147" fmla="*/ 3976 w 10957"/>
                <a:gd name="connsiteY147" fmla="*/ 1868 h 10434"/>
                <a:gd name="connsiteX148" fmla="*/ 4040 w 10957"/>
                <a:gd name="connsiteY148" fmla="*/ 1749 h 10434"/>
                <a:gd name="connsiteX149" fmla="*/ 4121 w 10957"/>
                <a:gd name="connsiteY149" fmla="*/ 1676 h 10434"/>
                <a:gd name="connsiteX150" fmla="*/ 4121 w 10957"/>
                <a:gd name="connsiteY150" fmla="*/ 1292 h 10434"/>
                <a:gd name="connsiteX151" fmla="*/ 4169 w 10957"/>
                <a:gd name="connsiteY151" fmla="*/ 1128 h 10434"/>
                <a:gd name="connsiteX152" fmla="*/ 4194 w 10957"/>
                <a:gd name="connsiteY152" fmla="*/ 991 h 10434"/>
                <a:gd name="connsiteX153" fmla="*/ 4242 w 10957"/>
                <a:gd name="connsiteY153" fmla="*/ 827 h 10434"/>
                <a:gd name="connsiteX154" fmla="*/ 4290 w 10957"/>
                <a:gd name="connsiteY154" fmla="*/ 763 h 10434"/>
                <a:gd name="connsiteX155" fmla="*/ 4355 w 10957"/>
                <a:gd name="connsiteY155" fmla="*/ 708 h 10434"/>
                <a:gd name="connsiteX156" fmla="*/ 4387 w 10957"/>
                <a:gd name="connsiteY156" fmla="*/ 443 h 10434"/>
                <a:gd name="connsiteX157" fmla="*/ 4645 w 10957"/>
                <a:gd name="connsiteY157" fmla="*/ 434 h 10434"/>
                <a:gd name="connsiteX158" fmla="*/ 4742 w 10957"/>
                <a:gd name="connsiteY158" fmla="*/ 635 h 10434"/>
                <a:gd name="connsiteX159" fmla="*/ 4839 w 10957"/>
                <a:gd name="connsiteY159" fmla="*/ 717 h 10434"/>
                <a:gd name="connsiteX160" fmla="*/ 4960 w 10957"/>
                <a:gd name="connsiteY160" fmla="*/ 799 h 10434"/>
                <a:gd name="connsiteX161" fmla="*/ 5081 w 10957"/>
                <a:gd name="connsiteY161" fmla="*/ 818 h 10434"/>
                <a:gd name="connsiteX162" fmla="*/ 5202 w 10957"/>
                <a:gd name="connsiteY162" fmla="*/ 799 h 10434"/>
                <a:gd name="connsiteX163" fmla="*/ 5274 w 10957"/>
                <a:gd name="connsiteY163" fmla="*/ 964 h 10434"/>
                <a:gd name="connsiteX164" fmla="*/ 5403 w 10957"/>
                <a:gd name="connsiteY164" fmla="*/ 909 h 10434"/>
                <a:gd name="connsiteX165" fmla="*/ 5500 w 10957"/>
                <a:gd name="connsiteY165" fmla="*/ 909 h 10434"/>
                <a:gd name="connsiteX166" fmla="*/ 5597 w 10957"/>
                <a:gd name="connsiteY166" fmla="*/ 818 h 10434"/>
                <a:gd name="connsiteX167" fmla="*/ 5734 w 10957"/>
                <a:gd name="connsiteY167" fmla="*/ 790 h 10434"/>
                <a:gd name="connsiteX168" fmla="*/ 5831 w 10957"/>
                <a:gd name="connsiteY168" fmla="*/ 772 h 10434"/>
                <a:gd name="connsiteX169" fmla="*/ 5911 w 10957"/>
                <a:gd name="connsiteY169" fmla="*/ 735 h 10434"/>
                <a:gd name="connsiteX170" fmla="*/ 6024 w 10957"/>
                <a:gd name="connsiteY170" fmla="*/ 745 h 10434"/>
                <a:gd name="connsiteX171" fmla="*/ 6145 w 10957"/>
                <a:gd name="connsiteY171" fmla="*/ 745 h 10434"/>
                <a:gd name="connsiteX172" fmla="*/ 6226 w 10957"/>
                <a:gd name="connsiteY172" fmla="*/ 854 h 10434"/>
                <a:gd name="connsiteX173" fmla="*/ 6250 w 10957"/>
                <a:gd name="connsiteY173" fmla="*/ 991 h 10434"/>
                <a:gd name="connsiteX174" fmla="*/ 6363 w 10957"/>
                <a:gd name="connsiteY174" fmla="*/ 900 h 10434"/>
                <a:gd name="connsiteX175" fmla="*/ 6444 w 10957"/>
                <a:gd name="connsiteY175" fmla="*/ 745 h 10434"/>
                <a:gd name="connsiteX176" fmla="*/ 6532 w 10957"/>
                <a:gd name="connsiteY176" fmla="*/ 790 h 10434"/>
                <a:gd name="connsiteX177" fmla="*/ 6581 w 10957"/>
                <a:gd name="connsiteY177" fmla="*/ 872 h 10434"/>
                <a:gd name="connsiteX178" fmla="*/ 6653 w 10957"/>
                <a:gd name="connsiteY178" fmla="*/ 927 h 10434"/>
                <a:gd name="connsiteX179" fmla="*/ 6750 w 10957"/>
                <a:gd name="connsiteY179" fmla="*/ 1064 h 10434"/>
                <a:gd name="connsiteX180" fmla="*/ 6758 w 10957"/>
                <a:gd name="connsiteY180" fmla="*/ 1229 h 10434"/>
                <a:gd name="connsiteX181" fmla="*/ 6855 w 10957"/>
                <a:gd name="connsiteY181" fmla="*/ 1238 h 10434"/>
                <a:gd name="connsiteX182" fmla="*/ 6976 w 10957"/>
                <a:gd name="connsiteY182" fmla="*/ 1338 h 10434"/>
                <a:gd name="connsiteX183" fmla="*/ 6944 w 10957"/>
                <a:gd name="connsiteY183" fmla="*/ 1475 h 10434"/>
                <a:gd name="connsiteX184" fmla="*/ 6976 w 10957"/>
                <a:gd name="connsiteY184" fmla="*/ 1649 h 10434"/>
                <a:gd name="connsiteX185" fmla="*/ 6952 w 10957"/>
                <a:gd name="connsiteY185" fmla="*/ 1731 h 10434"/>
                <a:gd name="connsiteX186" fmla="*/ 7089 w 10957"/>
                <a:gd name="connsiteY186" fmla="*/ 1950 h 10434"/>
                <a:gd name="connsiteX187" fmla="*/ 7161 w 10957"/>
                <a:gd name="connsiteY187" fmla="*/ 1996 h 10434"/>
                <a:gd name="connsiteX188" fmla="*/ 7234 w 10957"/>
                <a:gd name="connsiteY188" fmla="*/ 2105 h 10434"/>
                <a:gd name="connsiteX189" fmla="*/ 7363 w 10957"/>
                <a:gd name="connsiteY189" fmla="*/ 2087 h 10434"/>
                <a:gd name="connsiteX190" fmla="*/ 7460 w 10957"/>
                <a:gd name="connsiteY190" fmla="*/ 2005 h 10434"/>
                <a:gd name="connsiteX191" fmla="*/ 7573 w 10957"/>
                <a:gd name="connsiteY191" fmla="*/ 2005 h 10434"/>
                <a:gd name="connsiteX192" fmla="*/ 7653 w 10957"/>
                <a:gd name="connsiteY192" fmla="*/ 2060 h 10434"/>
                <a:gd name="connsiteX193" fmla="*/ 7863 w 10957"/>
                <a:gd name="connsiteY193" fmla="*/ 2032 h 10434"/>
                <a:gd name="connsiteX194" fmla="*/ 7960 w 10957"/>
                <a:gd name="connsiteY194" fmla="*/ 1941 h 10434"/>
                <a:gd name="connsiteX195" fmla="*/ 8016 w 10957"/>
                <a:gd name="connsiteY195" fmla="*/ 1813 h 10434"/>
                <a:gd name="connsiteX196" fmla="*/ 8056 w 10957"/>
                <a:gd name="connsiteY196" fmla="*/ 1694 h 10434"/>
                <a:gd name="connsiteX197" fmla="*/ 8056 w 10957"/>
                <a:gd name="connsiteY197" fmla="*/ 1557 h 10434"/>
                <a:gd name="connsiteX198" fmla="*/ 8177 w 10957"/>
                <a:gd name="connsiteY198" fmla="*/ 1347 h 10434"/>
                <a:gd name="connsiteX199" fmla="*/ 8306 w 10957"/>
                <a:gd name="connsiteY199" fmla="*/ 1302 h 10434"/>
                <a:gd name="connsiteX200" fmla="*/ 8347 w 10957"/>
                <a:gd name="connsiteY200" fmla="*/ 1238 h 10434"/>
                <a:gd name="connsiteX201" fmla="*/ 8403 w 10957"/>
                <a:gd name="connsiteY201" fmla="*/ 1238 h 10434"/>
                <a:gd name="connsiteX202" fmla="*/ 8476 w 10957"/>
                <a:gd name="connsiteY202" fmla="*/ 1256 h 10434"/>
                <a:gd name="connsiteX203" fmla="*/ 8516 w 10957"/>
                <a:gd name="connsiteY203" fmla="*/ 1128 h 10434"/>
                <a:gd name="connsiteX204" fmla="*/ 8597 w 10957"/>
                <a:gd name="connsiteY204" fmla="*/ 1037 h 10434"/>
                <a:gd name="connsiteX205" fmla="*/ 8621 w 10957"/>
                <a:gd name="connsiteY205" fmla="*/ 900 h 10434"/>
                <a:gd name="connsiteX206" fmla="*/ 8831 w 10957"/>
                <a:gd name="connsiteY206" fmla="*/ 845 h 10434"/>
                <a:gd name="connsiteX207" fmla="*/ 9032 w 10957"/>
                <a:gd name="connsiteY207" fmla="*/ 597 h 10434"/>
                <a:gd name="connsiteX208" fmla="*/ 9200 w 10957"/>
                <a:gd name="connsiteY208" fmla="*/ 585 h 10434"/>
                <a:gd name="connsiteX209" fmla="*/ 9329 w 10957"/>
                <a:gd name="connsiteY209" fmla="*/ 415 h 10434"/>
                <a:gd name="connsiteX210" fmla="*/ 9143 w 10957"/>
                <a:gd name="connsiteY210" fmla="*/ 360 h 10434"/>
                <a:gd name="connsiteX211" fmla="*/ 9172 w 10957"/>
                <a:gd name="connsiteY211" fmla="*/ 215 h 10434"/>
                <a:gd name="connsiteX212" fmla="*/ 9237 w 10957"/>
                <a:gd name="connsiteY212" fmla="*/ 71 h 10434"/>
                <a:gd name="connsiteX213" fmla="*/ 9383 w 10957"/>
                <a:gd name="connsiteY213" fmla="*/ 143 h 10434"/>
                <a:gd name="connsiteX214" fmla="*/ 9460 w 10957"/>
                <a:gd name="connsiteY214" fmla="*/ 43 h 10434"/>
                <a:gd name="connsiteX215" fmla="*/ 9572 w 10957"/>
                <a:gd name="connsiteY215" fmla="*/ 5 h 10434"/>
                <a:gd name="connsiteX216" fmla="*/ 9699 w 10957"/>
                <a:gd name="connsiteY216" fmla="*/ 231 h 10434"/>
                <a:gd name="connsiteX217" fmla="*/ 9870 w 10957"/>
                <a:gd name="connsiteY217" fmla="*/ 40 h 10434"/>
                <a:gd name="connsiteX218" fmla="*/ 9985 w 10957"/>
                <a:gd name="connsiteY218" fmla="*/ 65 h 10434"/>
                <a:gd name="connsiteX219" fmla="*/ 10172 w 10957"/>
                <a:gd name="connsiteY219" fmla="*/ 61 h 10434"/>
                <a:gd name="connsiteX220" fmla="*/ 10327 w 10957"/>
                <a:gd name="connsiteY220" fmla="*/ 318 h 10434"/>
                <a:gd name="connsiteX221" fmla="*/ 10454 w 10957"/>
                <a:gd name="connsiteY221" fmla="*/ 329 h 10434"/>
                <a:gd name="connsiteX222" fmla="*/ 10556 w 10957"/>
                <a:gd name="connsiteY222" fmla="*/ 322 h 10434"/>
                <a:gd name="connsiteX223" fmla="*/ 10727 w 10957"/>
                <a:gd name="connsiteY223" fmla="*/ 322 h 10434"/>
                <a:gd name="connsiteX224" fmla="*/ 10824 w 10957"/>
                <a:gd name="connsiteY224" fmla="*/ 500 h 10434"/>
                <a:gd name="connsiteX225" fmla="*/ 10957 w 10957"/>
                <a:gd name="connsiteY225" fmla="*/ 598 h 10434"/>
                <a:gd name="connsiteX226" fmla="*/ 9266 w 10957"/>
                <a:gd name="connsiteY226" fmla="*/ 2881 h 10434"/>
                <a:gd name="connsiteX227" fmla="*/ 9290 w 10957"/>
                <a:gd name="connsiteY227" fmla="*/ 2991 h 10434"/>
                <a:gd name="connsiteX228" fmla="*/ 9363 w 10957"/>
                <a:gd name="connsiteY228" fmla="*/ 3064 h 10434"/>
                <a:gd name="connsiteX229" fmla="*/ 9363 w 10957"/>
                <a:gd name="connsiteY229" fmla="*/ 3073 h 10434"/>
                <a:gd name="connsiteX230" fmla="*/ 9347 w 10957"/>
                <a:gd name="connsiteY230" fmla="*/ 3201 h 10434"/>
                <a:gd name="connsiteX231" fmla="*/ 9347 w 10957"/>
                <a:gd name="connsiteY231" fmla="*/ 3320 h 10434"/>
                <a:gd name="connsiteX232" fmla="*/ 9411 w 10957"/>
                <a:gd name="connsiteY232" fmla="*/ 3530 h 10434"/>
                <a:gd name="connsiteX233" fmla="*/ 9710 w 10957"/>
                <a:gd name="connsiteY233" fmla="*/ 3557 h 10434"/>
                <a:gd name="connsiteX234" fmla="*/ 9782 w 10957"/>
                <a:gd name="connsiteY234" fmla="*/ 3758 h 10434"/>
                <a:gd name="connsiteX235" fmla="*/ 9782 w 10957"/>
                <a:gd name="connsiteY235" fmla="*/ 3950 h 10434"/>
                <a:gd name="connsiteX236" fmla="*/ 9806 w 10957"/>
                <a:gd name="connsiteY236" fmla="*/ 4142 h 10434"/>
                <a:gd name="connsiteX237" fmla="*/ 9927 w 10957"/>
                <a:gd name="connsiteY237" fmla="*/ 4251 h 10434"/>
                <a:gd name="connsiteX238" fmla="*/ 9968 w 10957"/>
                <a:gd name="connsiteY238" fmla="*/ 4525 h 10434"/>
                <a:gd name="connsiteX239" fmla="*/ 10000 w 10957"/>
                <a:gd name="connsiteY239" fmla="*/ 4708 h 10434"/>
                <a:gd name="connsiteX240" fmla="*/ 9927 w 10957"/>
                <a:gd name="connsiteY240" fmla="*/ 4900 h 10434"/>
                <a:gd name="connsiteX241" fmla="*/ 9992 w 10957"/>
                <a:gd name="connsiteY241" fmla="*/ 4964 h 10434"/>
                <a:gd name="connsiteX242" fmla="*/ 9798 w 10957"/>
                <a:gd name="connsiteY242" fmla="*/ 5037 h 10434"/>
                <a:gd name="connsiteX243" fmla="*/ 9677 w 10957"/>
                <a:gd name="connsiteY243" fmla="*/ 5219 h 10434"/>
                <a:gd name="connsiteX244" fmla="*/ 9629 w 10957"/>
                <a:gd name="connsiteY244" fmla="*/ 5329 h 10434"/>
                <a:gd name="connsiteX245" fmla="*/ 9532 w 10957"/>
                <a:gd name="connsiteY245" fmla="*/ 5493 h 10434"/>
                <a:gd name="connsiteX246" fmla="*/ 9419 w 10957"/>
                <a:gd name="connsiteY246" fmla="*/ 5475 h 10434"/>
                <a:gd name="connsiteX247" fmla="*/ 9274 w 10957"/>
                <a:gd name="connsiteY247" fmla="*/ 5585 h 10434"/>
                <a:gd name="connsiteX248" fmla="*/ 9266 w 10957"/>
                <a:gd name="connsiteY248" fmla="*/ 5694 h 10434"/>
                <a:gd name="connsiteX249" fmla="*/ 9145 w 10957"/>
                <a:gd name="connsiteY249" fmla="*/ 5749 h 10434"/>
                <a:gd name="connsiteX250" fmla="*/ 9024 w 10957"/>
                <a:gd name="connsiteY250" fmla="*/ 5767 h 10434"/>
                <a:gd name="connsiteX251" fmla="*/ 8960 w 10957"/>
                <a:gd name="connsiteY251" fmla="*/ 5822 h 10434"/>
                <a:gd name="connsiteX252" fmla="*/ 8831 w 10957"/>
                <a:gd name="connsiteY252" fmla="*/ 5831 h 10434"/>
                <a:gd name="connsiteX253" fmla="*/ 8718 w 10957"/>
                <a:gd name="connsiteY253" fmla="*/ 5804 h 10434"/>
                <a:gd name="connsiteX254" fmla="*/ 8597 w 10957"/>
                <a:gd name="connsiteY254" fmla="*/ 5822 h 10434"/>
                <a:gd name="connsiteX255" fmla="*/ 8548 w 10957"/>
                <a:gd name="connsiteY255" fmla="*/ 5904 h 10434"/>
                <a:gd name="connsiteX256" fmla="*/ 8468 w 10957"/>
                <a:gd name="connsiteY256" fmla="*/ 5968 h 10434"/>
                <a:gd name="connsiteX257" fmla="*/ 8468 w 10957"/>
                <a:gd name="connsiteY257" fmla="*/ 6133 h 10434"/>
                <a:gd name="connsiteX258" fmla="*/ 8476 w 10957"/>
                <a:gd name="connsiteY258" fmla="*/ 6215 h 10434"/>
                <a:gd name="connsiteX259" fmla="*/ 8492 w 10957"/>
                <a:gd name="connsiteY259" fmla="*/ 6324 h 10434"/>
                <a:gd name="connsiteX260" fmla="*/ 8427 w 10957"/>
                <a:gd name="connsiteY260" fmla="*/ 6397 h 10434"/>
                <a:gd name="connsiteX261" fmla="*/ 8395 w 10957"/>
                <a:gd name="connsiteY261" fmla="*/ 6461 h 10434"/>
                <a:gd name="connsiteX262" fmla="*/ 8355 w 10957"/>
                <a:gd name="connsiteY262" fmla="*/ 6516 h 10434"/>
                <a:gd name="connsiteX263" fmla="*/ 8258 w 10957"/>
                <a:gd name="connsiteY263" fmla="*/ 6571 h 10434"/>
                <a:gd name="connsiteX264" fmla="*/ 8185 w 10957"/>
                <a:gd name="connsiteY264" fmla="*/ 6644 h 10434"/>
                <a:gd name="connsiteX265" fmla="*/ 8137 w 10957"/>
                <a:gd name="connsiteY265" fmla="*/ 6681 h 10434"/>
                <a:gd name="connsiteX266" fmla="*/ 8040 w 10957"/>
                <a:gd name="connsiteY266" fmla="*/ 6735 h 10434"/>
                <a:gd name="connsiteX267" fmla="*/ 8032 w 10957"/>
                <a:gd name="connsiteY267" fmla="*/ 6863 h 10434"/>
                <a:gd name="connsiteX268" fmla="*/ 8056 w 10957"/>
                <a:gd name="connsiteY268" fmla="*/ 6945 h 10434"/>
                <a:gd name="connsiteX269" fmla="*/ 8032 w 10957"/>
                <a:gd name="connsiteY269" fmla="*/ 7064 h 10434"/>
                <a:gd name="connsiteX270" fmla="*/ 7911 w 10957"/>
                <a:gd name="connsiteY270" fmla="*/ 7092 h 10434"/>
                <a:gd name="connsiteX271" fmla="*/ 7774 w 10957"/>
                <a:gd name="connsiteY271" fmla="*/ 7146 h 10434"/>
                <a:gd name="connsiteX272" fmla="*/ 7532 w 10957"/>
                <a:gd name="connsiteY272" fmla="*/ 7174 h 10434"/>
                <a:gd name="connsiteX273" fmla="*/ 7476 w 10957"/>
                <a:gd name="connsiteY273" fmla="*/ 7247 h 10434"/>
                <a:gd name="connsiteX274" fmla="*/ 7363 w 10957"/>
                <a:gd name="connsiteY274" fmla="*/ 7256 h 10434"/>
                <a:gd name="connsiteX275" fmla="*/ 7234 w 10957"/>
                <a:gd name="connsiteY275" fmla="*/ 7274 h 10434"/>
                <a:gd name="connsiteX276" fmla="*/ 7048 w 10957"/>
                <a:gd name="connsiteY276" fmla="*/ 7329 h 10434"/>
                <a:gd name="connsiteX277" fmla="*/ 6903 w 10957"/>
                <a:gd name="connsiteY277" fmla="*/ 7311 h 10434"/>
                <a:gd name="connsiteX278" fmla="*/ 6758 w 10957"/>
                <a:gd name="connsiteY278" fmla="*/ 7338 h 10434"/>
                <a:gd name="connsiteX279" fmla="*/ 6581 w 10957"/>
                <a:gd name="connsiteY279" fmla="*/ 7311 h 10434"/>
                <a:gd name="connsiteX280" fmla="*/ 6508 w 10957"/>
                <a:gd name="connsiteY280" fmla="*/ 7219 h 10434"/>
                <a:gd name="connsiteX281" fmla="*/ 6363 w 10957"/>
                <a:gd name="connsiteY281" fmla="*/ 7201 h 10434"/>
                <a:gd name="connsiteX282" fmla="*/ 6274 w 10957"/>
                <a:gd name="connsiteY282" fmla="*/ 7283 h 10434"/>
                <a:gd name="connsiteX283" fmla="*/ 6202 w 10957"/>
                <a:gd name="connsiteY283" fmla="*/ 7393 h 10434"/>
                <a:gd name="connsiteX284" fmla="*/ 6250 w 10957"/>
                <a:gd name="connsiteY284" fmla="*/ 7521 h 10434"/>
                <a:gd name="connsiteX285" fmla="*/ 6315 w 10957"/>
                <a:gd name="connsiteY285" fmla="*/ 7548 h 10434"/>
                <a:gd name="connsiteX286" fmla="*/ 6347 w 10957"/>
                <a:gd name="connsiteY286" fmla="*/ 7612 h 10434"/>
                <a:gd name="connsiteX287" fmla="*/ 6387 w 10957"/>
                <a:gd name="connsiteY287" fmla="*/ 7722 h 10434"/>
                <a:gd name="connsiteX288" fmla="*/ 6347 w 10957"/>
                <a:gd name="connsiteY288" fmla="*/ 7831 h 10434"/>
                <a:gd name="connsiteX289" fmla="*/ 6363 w 10957"/>
                <a:gd name="connsiteY289" fmla="*/ 7959 h 10434"/>
                <a:gd name="connsiteX290" fmla="*/ 6363 w 10957"/>
                <a:gd name="connsiteY290" fmla="*/ 8096 h 10434"/>
                <a:gd name="connsiteX291" fmla="*/ 6387 w 10957"/>
                <a:gd name="connsiteY291" fmla="*/ 8233 h 10434"/>
                <a:gd name="connsiteX292" fmla="*/ 6460 w 10957"/>
                <a:gd name="connsiteY292" fmla="*/ 8343 h 10434"/>
                <a:gd name="connsiteX293" fmla="*/ 6508 w 10957"/>
                <a:gd name="connsiteY293" fmla="*/ 8452 h 10434"/>
                <a:gd name="connsiteX294" fmla="*/ 6516 w 10957"/>
                <a:gd name="connsiteY294" fmla="*/ 8598 h 10434"/>
                <a:gd name="connsiteX295" fmla="*/ 6508 w 10957"/>
                <a:gd name="connsiteY295" fmla="*/ 8754 h 10434"/>
                <a:gd name="connsiteX296" fmla="*/ 6508 w 10957"/>
                <a:gd name="connsiteY296" fmla="*/ 8900 h 10434"/>
                <a:gd name="connsiteX0" fmla="*/ 6508 w 11142"/>
                <a:gd name="connsiteY0" fmla="*/ 8900 h 10434"/>
                <a:gd name="connsiteX1" fmla="*/ 6726 w 11142"/>
                <a:gd name="connsiteY1" fmla="*/ 8973 h 10434"/>
                <a:gd name="connsiteX2" fmla="*/ 6798 w 11142"/>
                <a:gd name="connsiteY2" fmla="*/ 9110 h 10434"/>
                <a:gd name="connsiteX3" fmla="*/ 6968 w 11142"/>
                <a:gd name="connsiteY3" fmla="*/ 9201 h 10434"/>
                <a:gd name="connsiteX4" fmla="*/ 7048 w 11142"/>
                <a:gd name="connsiteY4" fmla="*/ 9283 h 10434"/>
                <a:gd name="connsiteX5" fmla="*/ 7073 w 11142"/>
                <a:gd name="connsiteY5" fmla="*/ 9366 h 10434"/>
                <a:gd name="connsiteX6" fmla="*/ 7169 w 11142"/>
                <a:gd name="connsiteY6" fmla="*/ 9502 h 10434"/>
                <a:gd name="connsiteX7" fmla="*/ 7097 w 11142"/>
                <a:gd name="connsiteY7" fmla="*/ 9630 h 10434"/>
                <a:gd name="connsiteX8" fmla="*/ 7016 w 11142"/>
                <a:gd name="connsiteY8" fmla="*/ 9776 h 10434"/>
                <a:gd name="connsiteX9" fmla="*/ 6903 w 11142"/>
                <a:gd name="connsiteY9" fmla="*/ 9913 h 10434"/>
                <a:gd name="connsiteX10" fmla="*/ 6806 w 11142"/>
                <a:gd name="connsiteY10" fmla="*/ 9904 h 10434"/>
                <a:gd name="connsiteX11" fmla="*/ 6677 w 11142"/>
                <a:gd name="connsiteY11" fmla="*/ 9941 h 10434"/>
                <a:gd name="connsiteX12" fmla="*/ 6540 w 11142"/>
                <a:gd name="connsiteY12" fmla="*/ 10023 h 10434"/>
                <a:gd name="connsiteX13" fmla="*/ 6419 w 11142"/>
                <a:gd name="connsiteY13" fmla="*/ 10069 h 10434"/>
                <a:gd name="connsiteX14" fmla="*/ 6347 w 11142"/>
                <a:gd name="connsiteY14" fmla="*/ 10041 h 10434"/>
                <a:gd name="connsiteX15" fmla="*/ 6194 w 11142"/>
                <a:gd name="connsiteY15" fmla="*/ 10050 h 10434"/>
                <a:gd name="connsiteX16" fmla="*/ 6097 w 11142"/>
                <a:gd name="connsiteY16" fmla="*/ 10069 h 10434"/>
                <a:gd name="connsiteX17" fmla="*/ 5879 w 11142"/>
                <a:gd name="connsiteY17" fmla="*/ 10160 h 10434"/>
                <a:gd name="connsiteX18" fmla="*/ 5782 w 11142"/>
                <a:gd name="connsiteY18" fmla="*/ 10169 h 10434"/>
                <a:gd name="connsiteX19" fmla="*/ 5661 w 11142"/>
                <a:gd name="connsiteY19" fmla="*/ 10270 h 10434"/>
                <a:gd name="connsiteX20" fmla="*/ 5573 w 11142"/>
                <a:gd name="connsiteY20" fmla="*/ 10270 h 10434"/>
                <a:gd name="connsiteX21" fmla="*/ 5516 w 11142"/>
                <a:gd name="connsiteY21" fmla="*/ 10352 h 10434"/>
                <a:gd name="connsiteX22" fmla="*/ 5395 w 11142"/>
                <a:gd name="connsiteY22" fmla="*/ 10407 h 10434"/>
                <a:gd name="connsiteX23" fmla="*/ 5274 w 11142"/>
                <a:gd name="connsiteY23" fmla="*/ 10434 h 10434"/>
                <a:gd name="connsiteX24" fmla="*/ 5202 w 11142"/>
                <a:gd name="connsiteY24" fmla="*/ 10334 h 10434"/>
                <a:gd name="connsiteX25" fmla="*/ 5202 w 11142"/>
                <a:gd name="connsiteY25" fmla="*/ 10078 h 10434"/>
                <a:gd name="connsiteX26" fmla="*/ 4968 w 11142"/>
                <a:gd name="connsiteY26" fmla="*/ 10060 h 10434"/>
                <a:gd name="connsiteX27" fmla="*/ 4871 w 11142"/>
                <a:gd name="connsiteY27" fmla="*/ 9996 h 10434"/>
                <a:gd name="connsiteX28" fmla="*/ 4750 w 11142"/>
                <a:gd name="connsiteY28" fmla="*/ 9868 h 10434"/>
                <a:gd name="connsiteX29" fmla="*/ 4629 w 11142"/>
                <a:gd name="connsiteY29" fmla="*/ 9840 h 10434"/>
                <a:gd name="connsiteX30" fmla="*/ 4500 w 11142"/>
                <a:gd name="connsiteY30" fmla="*/ 9840 h 10434"/>
                <a:gd name="connsiteX31" fmla="*/ 4339 w 11142"/>
                <a:gd name="connsiteY31" fmla="*/ 9749 h 10434"/>
                <a:gd name="connsiteX32" fmla="*/ 4024 w 11142"/>
                <a:gd name="connsiteY32" fmla="*/ 9758 h 10434"/>
                <a:gd name="connsiteX33" fmla="*/ 3831 w 11142"/>
                <a:gd name="connsiteY33" fmla="*/ 9667 h 10434"/>
                <a:gd name="connsiteX34" fmla="*/ 3613 w 11142"/>
                <a:gd name="connsiteY34" fmla="*/ 9676 h 10434"/>
                <a:gd name="connsiteX35" fmla="*/ 3516 w 11142"/>
                <a:gd name="connsiteY35" fmla="*/ 9612 h 10434"/>
                <a:gd name="connsiteX36" fmla="*/ 3395 w 11142"/>
                <a:gd name="connsiteY36" fmla="*/ 9621 h 10434"/>
                <a:gd name="connsiteX37" fmla="*/ 3242 w 11142"/>
                <a:gd name="connsiteY37" fmla="*/ 9621 h 10434"/>
                <a:gd name="connsiteX38" fmla="*/ 3097 w 11142"/>
                <a:gd name="connsiteY38" fmla="*/ 9585 h 10434"/>
                <a:gd name="connsiteX39" fmla="*/ 3008 w 11142"/>
                <a:gd name="connsiteY39" fmla="*/ 9484 h 10434"/>
                <a:gd name="connsiteX40" fmla="*/ 2879 w 11142"/>
                <a:gd name="connsiteY40" fmla="*/ 9475 h 10434"/>
                <a:gd name="connsiteX41" fmla="*/ 2806 w 11142"/>
                <a:gd name="connsiteY41" fmla="*/ 9557 h 10434"/>
                <a:gd name="connsiteX42" fmla="*/ 2597 w 11142"/>
                <a:gd name="connsiteY42" fmla="*/ 9539 h 10434"/>
                <a:gd name="connsiteX43" fmla="*/ 2500 w 11142"/>
                <a:gd name="connsiteY43" fmla="*/ 9649 h 10434"/>
                <a:gd name="connsiteX44" fmla="*/ 2516 w 11142"/>
                <a:gd name="connsiteY44" fmla="*/ 9758 h 10434"/>
                <a:gd name="connsiteX45" fmla="*/ 2379 w 11142"/>
                <a:gd name="connsiteY45" fmla="*/ 9913 h 10434"/>
                <a:gd name="connsiteX46" fmla="*/ 2274 w 11142"/>
                <a:gd name="connsiteY46" fmla="*/ 9941 h 10434"/>
                <a:gd name="connsiteX47" fmla="*/ 2274 w 11142"/>
                <a:gd name="connsiteY47" fmla="*/ 10078 h 10434"/>
                <a:gd name="connsiteX48" fmla="*/ 2226 w 11142"/>
                <a:gd name="connsiteY48" fmla="*/ 10187 h 10434"/>
                <a:gd name="connsiteX49" fmla="*/ 2137 w 11142"/>
                <a:gd name="connsiteY49" fmla="*/ 10297 h 10434"/>
                <a:gd name="connsiteX50" fmla="*/ 2081 w 11142"/>
                <a:gd name="connsiteY50" fmla="*/ 10224 h 10434"/>
                <a:gd name="connsiteX51" fmla="*/ 1871 w 11142"/>
                <a:gd name="connsiteY51" fmla="*/ 10005 h 10434"/>
                <a:gd name="connsiteX52" fmla="*/ 1750 w 11142"/>
                <a:gd name="connsiteY52" fmla="*/ 10060 h 10434"/>
                <a:gd name="connsiteX53" fmla="*/ 1669 w 11142"/>
                <a:gd name="connsiteY53" fmla="*/ 10187 h 10434"/>
                <a:gd name="connsiteX54" fmla="*/ 1427 w 11142"/>
                <a:gd name="connsiteY54" fmla="*/ 10224 h 10434"/>
                <a:gd name="connsiteX55" fmla="*/ 1315 w 11142"/>
                <a:gd name="connsiteY55" fmla="*/ 10160 h 10434"/>
                <a:gd name="connsiteX56" fmla="*/ 1242 w 11142"/>
                <a:gd name="connsiteY56" fmla="*/ 10078 h 10434"/>
                <a:gd name="connsiteX57" fmla="*/ 1161 w 11142"/>
                <a:gd name="connsiteY57" fmla="*/ 9996 h 10434"/>
                <a:gd name="connsiteX58" fmla="*/ 968 w 11142"/>
                <a:gd name="connsiteY58" fmla="*/ 9977 h 10434"/>
                <a:gd name="connsiteX59" fmla="*/ 895 w 11142"/>
                <a:gd name="connsiteY59" fmla="*/ 9913 h 10434"/>
                <a:gd name="connsiteX60" fmla="*/ 847 w 11142"/>
                <a:gd name="connsiteY60" fmla="*/ 9804 h 10434"/>
                <a:gd name="connsiteX61" fmla="*/ 806 w 11142"/>
                <a:gd name="connsiteY61" fmla="*/ 9749 h 10434"/>
                <a:gd name="connsiteX62" fmla="*/ 774 w 11142"/>
                <a:gd name="connsiteY62" fmla="*/ 9667 h 10434"/>
                <a:gd name="connsiteX63" fmla="*/ 685 w 11142"/>
                <a:gd name="connsiteY63" fmla="*/ 9639 h 10434"/>
                <a:gd name="connsiteX64" fmla="*/ 589 w 11142"/>
                <a:gd name="connsiteY64" fmla="*/ 9639 h 10434"/>
                <a:gd name="connsiteX65" fmla="*/ 516 w 11142"/>
                <a:gd name="connsiteY65" fmla="*/ 9612 h 10434"/>
                <a:gd name="connsiteX66" fmla="*/ 444 w 11142"/>
                <a:gd name="connsiteY66" fmla="*/ 9566 h 10434"/>
                <a:gd name="connsiteX67" fmla="*/ 323 w 11142"/>
                <a:gd name="connsiteY67" fmla="*/ 9566 h 10434"/>
                <a:gd name="connsiteX68" fmla="*/ 202 w 11142"/>
                <a:gd name="connsiteY68" fmla="*/ 9566 h 10434"/>
                <a:gd name="connsiteX69" fmla="*/ 105 w 11142"/>
                <a:gd name="connsiteY69" fmla="*/ 9512 h 10434"/>
                <a:gd name="connsiteX70" fmla="*/ 0 w 11142"/>
                <a:gd name="connsiteY70" fmla="*/ 9457 h 10434"/>
                <a:gd name="connsiteX71" fmla="*/ 32 w 11142"/>
                <a:gd name="connsiteY71" fmla="*/ 9366 h 10434"/>
                <a:gd name="connsiteX72" fmla="*/ 48 w 11142"/>
                <a:gd name="connsiteY72" fmla="*/ 9229 h 10434"/>
                <a:gd name="connsiteX73" fmla="*/ 56 w 11142"/>
                <a:gd name="connsiteY73" fmla="*/ 9119 h 10434"/>
                <a:gd name="connsiteX74" fmla="*/ 105 w 11142"/>
                <a:gd name="connsiteY74" fmla="*/ 8964 h 10434"/>
                <a:gd name="connsiteX75" fmla="*/ 105 w 11142"/>
                <a:gd name="connsiteY75" fmla="*/ 8872 h 10434"/>
                <a:gd name="connsiteX76" fmla="*/ 105 w 11142"/>
                <a:gd name="connsiteY76" fmla="*/ 8763 h 10434"/>
                <a:gd name="connsiteX77" fmla="*/ 202 w 11142"/>
                <a:gd name="connsiteY77" fmla="*/ 8662 h 10434"/>
                <a:gd name="connsiteX78" fmla="*/ 298 w 11142"/>
                <a:gd name="connsiteY78" fmla="*/ 8580 h 10434"/>
                <a:gd name="connsiteX79" fmla="*/ 315 w 11142"/>
                <a:gd name="connsiteY79" fmla="*/ 8516 h 10434"/>
                <a:gd name="connsiteX80" fmla="*/ 339 w 11142"/>
                <a:gd name="connsiteY80" fmla="*/ 8443 h 10434"/>
                <a:gd name="connsiteX81" fmla="*/ 323 w 11142"/>
                <a:gd name="connsiteY81" fmla="*/ 8361 h 10434"/>
                <a:gd name="connsiteX82" fmla="*/ 363 w 11142"/>
                <a:gd name="connsiteY82" fmla="*/ 8224 h 10434"/>
                <a:gd name="connsiteX83" fmla="*/ 435 w 11142"/>
                <a:gd name="connsiteY83" fmla="*/ 8105 h 10434"/>
                <a:gd name="connsiteX84" fmla="*/ 508 w 11142"/>
                <a:gd name="connsiteY84" fmla="*/ 7968 h 10434"/>
                <a:gd name="connsiteX85" fmla="*/ 492 w 11142"/>
                <a:gd name="connsiteY85" fmla="*/ 7840 h 10434"/>
                <a:gd name="connsiteX86" fmla="*/ 653 w 11142"/>
                <a:gd name="connsiteY86" fmla="*/ 7804 h 10434"/>
                <a:gd name="connsiteX87" fmla="*/ 806 w 11142"/>
                <a:gd name="connsiteY87" fmla="*/ 7694 h 10434"/>
                <a:gd name="connsiteX88" fmla="*/ 774 w 11142"/>
                <a:gd name="connsiteY88" fmla="*/ 7356 h 10434"/>
                <a:gd name="connsiteX89" fmla="*/ 895 w 11142"/>
                <a:gd name="connsiteY89" fmla="*/ 7256 h 10434"/>
                <a:gd name="connsiteX90" fmla="*/ 919 w 11142"/>
                <a:gd name="connsiteY90" fmla="*/ 6845 h 10434"/>
                <a:gd name="connsiteX91" fmla="*/ 823 w 11142"/>
                <a:gd name="connsiteY91" fmla="*/ 6808 h 10434"/>
                <a:gd name="connsiteX92" fmla="*/ 734 w 11142"/>
                <a:gd name="connsiteY92" fmla="*/ 6735 h 10434"/>
                <a:gd name="connsiteX93" fmla="*/ 685 w 11142"/>
                <a:gd name="connsiteY93" fmla="*/ 6589 h 10434"/>
                <a:gd name="connsiteX94" fmla="*/ 565 w 11142"/>
                <a:gd name="connsiteY94" fmla="*/ 6471 h 10434"/>
                <a:gd name="connsiteX95" fmla="*/ 492 w 11142"/>
                <a:gd name="connsiteY95" fmla="*/ 6416 h 10434"/>
                <a:gd name="connsiteX96" fmla="*/ 435 w 11142"/>
                <a:gd name="connsiteY96" fmla="*/ 6215 h 10434"/>
                <a:gd name="connsiteX97" fmla="*/ 435 w 11142"/>
                <a:gd name="connsiteY97" fmla="*/ 6114 h 10434"/>
                <a:gd name="connsiteX98" fmla="*/ 444 w 11142"/>
                <a:gd name="connsiteY98" fmla="*/ 5941 h 10434"/>
                <a:gd name="connsiteX99" fmla="*/ 435 w 11142"/>
                <a:gd name="connsiteY99" fmla="*/ 5786 h 10434"/>
                <a:gd name="connsiteX100" fmla="*/ 395 w 11142"/>
                <a:gd name="connsiteY100" fmla="*/ 5749 h 10434"/>
                <a:gd name="connsiteX101" fmla="*/ 395 w 11142"/>
                <a:gd name="connsiteY101" fmla="*/ 5667 h 10434"/>
                <a:gd name="connsiteX102" fmla="*/ 411 w 11142"/>
                <a:gd name="connsiteY102" fmla="*/ 5566 h 10434"/>
                <a:gd name="connsiteX103" fmla="*/ 363 w 11142"/>
                <a:gd name="connsiteY103" fmla="*/ 5502 h 10434"/>
                <a:gd name="connsiteX104" fmla="*/ 250 w 11142"/>
                <a:gd name="connsiteY104" fmla="*/ 5338 h 10434"/>
                <a:gd name="connsiteX105" fmla="*/ 339 w 11142"/>
                <a:gd name="connsiteY105" fmla="*/ 5420 h 10434"/>
                <a:gd name="connsiteX106" fmla="*/ 121 w 11142"/>
                <a:gd name="connsiteY106" fmla="*/ 5210 h 10434"/>
                <a:gd name="connsiteX107" fmla="*/ 73 w 11142"/>
                <a:gd name="connsiteY107" fmla="*/ 5046 h 10434"/>
                <a:gd name="connsiteX108" fmla="*/ 177 w 11142"/>
                <a:gd name="connsiteY108" fmla="*/ 5037 h 10434"/>
                <a:gd name="connsiteX109" fmla="*/ 274 w 11142"/>
                <a:gd name="connsiteY109" fmla="*/ 5037 h 10434"/>
                <a:gd name="connsiteX110" fmla="*/ 419 w 11142"/>
                <a:gd name="connsiteY110" fmla="*/ 5009 h 10434"/>
                <a:gd name="connsiteX111" fmla="*/ 629 w 11142"/>
                <a:gd name="connsiteY111" fmla="*/ 5009 h 10434"/>
                <a:gd name="connsiteX112" fmla="*/ 750 w 11142"/>
                <a:gd name="connsiteY112" fmla="*/ 4900 h 10434"/>
                <a:gd name="connsiteX113" fmla="*/ 895 w 11142"/>
                <a:gd name="connsiteY113" fmla="*/ 4872 h 10434"/>
                <a:gd name="connsiteX114" fmla="*/ 879 w 11142"/>
                <a:gd name="connsiteY114" fmla="*/ 4681 h 10434"/>
                <a:gd name="connsiteX115" fmla="*/ 1048 w 11142"/>
                <a:gd name="connsiteY115" fmla="*/ 4681 h 10434"/>
                <a:gd name="connsiteX116" fmla="*/ 1306 w 11142"/>
                <a:gd name="connsiteY116" fmla="*/ 4525 h 10434"/>
                <a:gd name="connsiteX117" fmla="*/ 1460 w 11142"/>
                <a:gd name="connsiteY117" fmla="*/ 4516 h 10434"/>
                <a:gd name="connsiteX118" fmla="*/ 1573 w 11142"/>
                <a:gd name="connsiteY118" fmla="*/ 4571 h 10434"/>
                <a:gd name="connsiteX119" fmla="*/ 1766 w 11142"/>
                <a:gd name="connsiteY119" fmla="*/ 4571 h 10434"/>
                <a:gd name="connsiteX120" fmla="*/ 1871 w 11142"/>
                <a:gd name="connsiteY120" fmla="*/ 4626 h 10434"/>
                <a:gd name="connsiteX121" fmla="*/ 2056 w 11142"/>
                <a:gd name="connsiteY121" fmla="*/ 4653 h 10434"/>
                <a:gd name="connsiteX122" fmla="*/ 2137 w 11142"/>
                <a:gd name="connsiteY122" fmla="*/ 4516 h 10434"/>
                <a:gd name="connsiteX123" fmla="*/ 2258 w 11142"/>
                <a:gd name="connsiteY123" fmla="*/ 4544 h 10434"/>
                <a:gd name="connsiteX124" fmla="*/ 2371 w 11142"/>
                <a:gd name="connsiteY124" fmla="*/ 4434 h 10434"/>
                <a:gd name="connsiteX125" fmla="*/ 2589 w 11142"/>
                <a:gd name="connsiteY125" fmla="*/ 4361 h 10434"/>
                <a:gd name="connsiteX126" fmla="*/ 2782 w 11142"/>
                <a:gd name="connsiteY126" fmla="*/ 4215 h 10434"/>
                <a:gd name="connsiteX127" fmla="*/ 2855 w 11142"/>
                <a:gd name="connsiteY127" fmla="*/ 4142 h 10434"/>
                <a:gd name="connsiteX128" fmla="*/ 2863 w 11142"/>
                <a:gd name="connsiteY128" fmla="*/ 4023 h 10434"/>
                <a:gd name="connsiteX129" fmla="*/ 2960 w 11142"/>
                <a:gd name="connsiteY129" fmla="*/ 3923 h 10434"/>
                <a:gd name="connsiteX130" fmla="*/ 2984 w 11142"/>
                <a:gd name="connsiteY130" fmla="*/ 3804 h 10434"/>
                <a:gd name="connsiteX131" fmla="*/ 3000 w 11142"/>
                <a:gd name="connsiteY131" fmla="*/ 3649 h 10434"/>
                <a:gd name="connsiteX132" fmla="*/ 3073 w 11142"/>
                <a:gd name="connsiteY132" fmla="*/ 3502 h 10434"/>
                <a:gd name="connsiteX133" fmla="*/ 3105 w 11142"/>
                <a:gd name="connsiteY133" fmla="*/ 3366 h 10434"/>
                <a:gd name="connsiteX134" fmla="*/ 3153 w 11142"/>
                <a:gd name="connsiteY134" fmla="*/ 3256 h 10434"/>
                <a:gd name="connsiteX135" fmla="*/ 3177 w 11142"/>
                <a:gd name="connsiteY135" fmla="*/ 3128 h 10434"/>
                <a:gd name="connsiteX136" fmla="*/ 3290 w 11142"/>
                <a:gd name="connsiteY136" fmla="*/ 3064 h 10434"/>
                <a:gd name="connsiteX137" fmla="*/ 3363 w 11142"/>
                <a:gd name="connsiteY137" fmla="*/ 2927 h 10434"/>
                <a:gd name="connsiteX138" fmla="*/ 3339 w 11142"/>
                <a:gd name="connsiteY138" fmla="*/ 2818 h 10434"/>
                <a:gd name="connsiteX139" fmla="*/ 3290 w 11142"/>
                <a:gd name="connsiteY139" fmla="*/ 2681 h 10434"/>
                <a:gd name="connsiteX140" fmla="*/ 3250 w 11142"/>
                <a:gd name="connsiteY140" fmla="*/ 2544 h 10434"/>
                <a:gd name="connsiteX141" fmla="*/ 3290 w 11142"/>
                <a:gd name="connsiteY141" fmla="*/ 2379 h 10434"/>
                <a:gd name="connsiteX142" fmla="*/ 3371 w 11142"/>
                <a:gd name="connsiteY142" fmla="*/ 2352 h 10434"/>
                <a:gd name="connsiteX143" fmla="*/ 3516 w 11142"/>
                <a:gd name="connsiteY143" fmla="*/ 2197 h 10434"/>
                <a:gd name="connsiteX144" fmla="*/ 3661 w 11142"/>
                <a:gd name="connsiteY144" fmla="*/ 2215 h 10434"/>
                <a:gd name="connsiteX145" fmla="*/ 3806 w 11142"/>
                <a:gd name="connsiteY145" fmla="*/ 2114 h 10434"/>
                <a:gd name="connsiteX146" fmla="*/ 3831 w 11142"/>
                <a:gd name="connsiteY146" fmla="*/ 1950 h 10434"/>
                <a:gd name="connsiteX147" fmla="*/ 3976 w 11142"/>
                <a:gd name="connsiteY147" fmla="*/ 1868 h 10434"/>
                <a:gd name="connsiteX148" fmla="*/ 4040 w 11142"/>
                <a:gd name="connsiteY148" fmla="*/ 1749 h 10434"/>
                <a:gd name="connsiteX149" fmla="*/ 4121 w 11142"/>
                <a:gd name="connsiteY149" fmla="*/ 1676 h 10434"/>
                <a:gd name="connsiteX150" fmla="*/ 4121 w 11142"/>
                <a:gd name="connsiteY150" fmla="*/ 1292 h 10434"/>
                <a:gd name="connsiteX151" fmla="*/ 4169 w 11142"/>
                <a:gd name="connsiteY151" fmla="*/ 1128 h 10434"/>
                <a:gd name="connsiteX152" fmla="*/ 4194 w 11142"/>
                <a:gd name="connsiteY152" fmla="*/ 991 h 10434"/>
                <a:gd name="connsiteX153" fmla="*/ 4242 w 11142"/>
                <a:gd name="connsiteY153" fmla="*/ 827 h 10434"/>
                <a:gd name="connsiteX154" fmla="*/ 4290 w 11142"/>
                <a:gd name="connsiteY154" fmla="*/ 763 h 10434"/>
                <a:gd name="connsiteX155" fmla="*/ 4355 w 11142"/>
                <a:gd name="connsiteY155" fmla="*/ 708 h 10434"/>
                <a:gd name="connsiteX156" fmla="*/ 4387 w 11142"/>
                <a:gd name="connsiteY156" fmla="*/ 443 h 10434"/>
                <a:gd name="connsiteX157" fmla="*/ 4645 w 11142"/>
                <a:gd name="connsiteY157" fmla="*/ 434 h 10434"/>
                <a:gd name="connsiteX158" fmla="*/ 4742 w 11142"/>
                <a:gd name="connsiteY158" fmla="*/ 635 h 10434"/>
                <a:gd name="connsiteX159" fmla="*/ 4839 w 11142"/>
                <a:gd name="connsiteY159" fmla="*/ 717 h 10434"/>
                <a:gd name="connsiteX160" fmla="*/ 4960 w 11142"/>
                <a:gd name="connsiteY160" fmla="*/ 799 h 10434"/>
                <a:gd name="connsiteX161" fmla="*/ 5081 w 11142"/>
                <a:gd name="connsiteY161" fmla="*/ 818 h 10434"/>
                <a:gd name="connsiteX162" fmla="*/ 5202 w 11142"/>
                <a:gd name="connsiteY162" fmla="*/ 799 h 10434"/>
                <a:gd name="connsiteX163" fmla="*/ 5274 w 11142"/>
                <a:gd name="connsiteY163" fmla="*/ 964 h 10434"/>
                <a:gd name="connsiteX164" fmla="*/ 5403 w 11142"/>
                <a:gd name="connsiteY164" fmla="*/ 909 h 10434"/>
                <a:gd name="connsiteX165" fmla="*/ 5500 w 11142"/>
                <a:gd name="connsiteY165" fmla="*/ 909 h 10434"/>
                <a:gd name="connsiteX166" fmla="*/ 5597 w 11142"/>
                <a:gd name="connsiteY166" fmla="*/ 818 h 10434"/>
                <a:gd name="connsiteX167" fmla="*/ 5734 w 11142"/>
                <a:gd name="connsiteY167" fmla="*/ 790 h 10434"/>
                <a:gd name="connsiteX168" fmla="*/ 5831 w 11142"/>
                <a:gd name="connsiteY168" fmla="*/ 772 h 10434"/>
                <a:gd name="connsiteX169" fmla="*/ 5911 w 11142"/>
                <a:gd name="connsiteY169" fmla="*/ 735 h 10434"/>
                <a:gd name="connsiteX170" fmla="*/ 6024 w 11142"/>
                <a:gd name="connsiteY170" fmla="*/ 745 h 10434"/>
                <a:gd name="connsiteX171" fmla="*/ 6145 w 11142"/>
                <a:gd name="connsiteY171" fmla="*/ 745 h 10434"/>
                <a:gd name="connsiteX172" fmla="*/ 6226 w 11142"/>
                <a:gd name="connsiteY172" fmla="*/ 854 h 10434"/>
                <a:gd name="connsiteX173" fmla="*/ 6250 w 11142"/>
                <a:gd name="connsiteY173" fmla="*/ 991 h 10434"/>
                <a:gd name="connsiteX174" fmla="*/ 6363 w 11142"/>
                <a:gd name="connsiteY174" fmla="*/ 900 h 10434"/>
                <a:gd name="connsiteX175" fmla="*/ 6444 w 11142"/>
                <a:gd name="connsiteY175" fmla="*/ 745 h 10434"/>
                <a:gd name="connsiteX176" fmla="*/ 6532 w 11142"/>
                <a:gd name="connsiteY176" fmla="*/ 790 h 10434"/>
                <a:gd name="connsiteX177" fmla="*/ 6581 w 11142"/>
                <a:gd name="connsiteY177" fmla="*/ 872 h 10434"/>
                <a:gd name="connsiteX178" fmla="*/ 6653 w 11142"/>
                <a:gd name="connsiteY178" fmla="*/ 927 h 10434"/>
                <a:gd name="connsiteX179" fmla="*/ 6750 w 11142"/>
                <a:gd name="connsiteY179" fmla="*/ 1064 h 10434"/>
                <a:gd name="connsiteX180" fmla="*/ 6758 w 11142"/>
                <a:gd name="connsiteY180" fmla="*/ 1229 h 10434"/>
                <a:gd name="connsiteX181" fmla="*/ 6855 w 11142"/>
                <a:gd name="connsiteY181" fmla="*/ 1238 h 10434"/>
                <a:gd name="connsiteX182" fmla="*/ 6976 w 11142"/>
                <a:gd name="connsiteY182" fmla="*/ 1338 h 10434"/>
                <a:gd name="connsiteX183" fmla="*/ 6944 w 11142"/>
                <a:gd name="connsiteY183" fmla="*/ 1475 h 10434"/>
                <a:gd name="connsiteX184" fmla="*/ 6976 w 11142"/>
                <a:gd name="connsiteY184" fmla="*/ 1649 h 10434"/>
                <a:gd name="connsiteX185" fmla="*/ 6952 w 11142"/>
                <a:gd name="connsiteY185" fmla="*/ 1731 h 10434"/>
                <a:gd name="connsiteX186" fmla="*/ 7089 w 11142"/>
                <a:gd name="connsiteY186" fmla="*/ 1950 h 10434"/>
                <a:gd name="connsiteX187" fmla="*/ 7161 w 11142"/>
                <a:gd name="connsiteY187" fmla="*/ 1996 h 10434"/>
                <a:gd name="connsiteX188" fmla="*/ 7234 w 11142"/>
                <a:gd name="connsiteY188" fmla="*/ 2105 h 10434"/>
                <a:gd name="connsiteX189" fmla="*/ 7363 w 11142"/>
                <a:gd name="connsiteY189" fmla="*/ 2087 h 10434"/>
                <a:gd name="connsiteX190" fmla="*/ 7460 w 11142"/>
                <a:gd name="connsiteY190" fmla="*/ 2005 h 10434"/>
                <a:gd name="connsiteX191" fmla="*/ 7573 w 11142"/>
                <a:gd name="connsiteY191" fmla="*/ 2005 h 10434"/>
                <a:gd name="connsiteX192" fmla="*/ 7653 w 11142"/>
                <a:gd name="connsiteY192" fmla="*/ 2060 h 10434"/>
                <a:gd name="connsiteX193" fmla="*/ 7863 w 11142"/>
                <a:gd name="connsiteY193" fmla="*/ 2032 h 10434"/>
                <a:gd name="connsiteX194" fmla="*/ 7960 w 11142"/>
                <a:gd name="connsiteY194" fmla="*/ 1941 h 10434"/>
                <a:gd name="connsiteX195" fmla="*/ 8016 w 11142"/>
                <a:gd name="connsiteY195" fmla="*/ 1813 h 10434"/>
                <a:gd name="connsiteX196" fmla="*/ 8056 w 11142"/>
                <a:gd name="connsiteY196" fmla="*/ 1694 h 10434"/>
                <a:gd name="connsiteX197" fmla="*/ 8056 w 11142"/>
                <a:gd name="connsiteY197" fmla="*/ 1557 h 10434"/>
                <a:gd name="connsiteX198" fmla="*/ 8177 w 11142"/>
                <a:gd name="connsiteY198" fmla="*/ 1347 h 10434"/>
                <a:gd name="connsiteX199" fmla="*/ 8306 w 11142"/>
                <a:gd name="connsiteY199" fmla="*/ 1302 h 10434"/>
                <a:gd name="connsiteX200" fmla="*/ 8347 w 11142"/>
                <a:gd name="connsiteY200" fmla="*/ 1238 h 10434"/>
                <a:gd name="connsiteX201" fmla="*/ 8403 w 11142"/>
                <a:gd name="connsiteY201" fmla="*/ 1238 h 10434"/>
                <a:gd name="connsiteX202" fmla="*/ 8476 w 11142"/>
                <a:gd name="connsiteY202" fmla="*/ 1256 h 10434"/>
                <a:gd name="connsiteX203" fmla="*/ 8516 w 11142"/>
                <a:gd name="connsiteY203" fmla="*/ 1128 h 10434"/>
                <a:gd name="connsiteX204" fmla="*/ 8597 w 11142"/>
                <a:gd name="connsiteY204" fmla="*/ 1037 h 10434"/>
                <a:gd name="connsiteX205" fmla="*/ 8621 w 11142"/>
                <a:gd name="connsiteY205" fmla="*/ 900 h 10434"/>
                <a:gd name="connsiteX206" fmla="*/ 8831 w 11142"/>
                <a:gd name="connsiteY206" fmla="*/ 845 h 10434"/>
                <a:gd name="connsiteX207" fmla="*/ 9032 w 11142"/>
                <a:gd name="connsiteY207" fmla="*/ 597 h 10434"/>
                <a:gd name="connsiteX208" fmla="*/ 9200 w 11142"/>
                <a:gd name="connsiteY208" fmla="*/ 585 h 10434"/>
                <a:gd name="connsiteX209" fmla="*/ 9329 w 11142"/>
                <a:gd name="connsiteY209" fmla="*/ 415 h 10434"/>
                <a:gd name="connsiteX210" fmla="*/ 9143 w 11142"/>
                <a:gd name="connsiteY210" fmla="*/ 360 h 10434"/>
                <a:gd name="connsiteX211" fmla="*/ 9172 w 11142"/>
                <a:gd name="connsiteY211" fmla="*/ 215 h 10434"/>
                <a:gd name="connsiteX212" fmla="*/ 9237 w 11142"/>
                <a:gd name="connsiteY212" fmla="*/ 71 h 10434"/>
                <a:gd name="connsiteX213" fmla="*/ 9383 w 11142"/>
                <a:gd name="connsiteY213" fmla="*/ 143 h 10434"/>
                <a:gd name="connsiteX214" fmla="*/ 9460 w 11142"/>
                <a:gd name="connsiteY214" fmla="*/ 43 h 10434"/>
                <a:gd name="connsiteX215" fmla="*/ 9572 w 11142"/>
                <a:gd name="connsiteY215" fmla="*/ 5 h 10434"/>
                <a:gd name="connsiteX216" fmla="*/ 9699 w 11142"/>
                <a:gd name="connsiteY216" fmla="*/ 231 h 10434"/>
                <a:gd name="connsiteX217" fmla="*/ 9870 w 11142"/>
                <a:gd name="connsiteY217" fmla="*/ 40 h 10434"/>
                <a:gd name="connsiteX218" fmla="*/ 9985 w 11142"/>
                <a:gd name="connsiteY218" fmla="*/ 65 h 10434"/>
                <a:gd name="connsiteX219" fmla="*/ 10172 w 11142"/>
                <a:gd name="connsiteY219" fmla="*/ 61 h 10434"/>
                <a:gd name="connsiteX220" fmla="*/ 10327 w 11142"/>
                <a:gd name="connsiteY220" fmla="*/ 318 h 10434"/>
                <a:gd name="connsiteX221" fmla="*/ 10454 w 11142"/>
                <a:gd name="connsiteY221" fmla="*/ 329 h 10434"/>
                <a:gd name="connsiteX222" fmla="*/ 10556 w 11142"/>
                <a:gd name="connsiteY222" fmla="*/ 322 h 10434"/>
                <a:gd name="connsiteX223" fmla="*/ 10727 w 11142"/>
                <a:gd name="connsiteY223" fmla="*/ 322 h 10434"/>
                <a:gd name="connsiteX224" fmla="*/ 10824 w 11142"/>
                <a:gd name="connsiteY224" fmla="*/ 500 h 10434"/>
                <a:gd name="connsiteX225" fmla="*/ 10957 w 11142"/>
                <a:gd name="connsiteY225" fmla="*/ 598 h 10434"/>
                <a:gd name="connsiteX226" fmla="*/ 11142 w 11142"/>
                <a:gd name="connsiteY226" fmla="*/ 722 h 10434"/>
                <a:gd name="connsiteX227" fmla="*/ 9290 w 11142"/>
                <a:gd name="connsiteY227" fmla="*/ 2991 h 10434"/>
                <a:gd name="connsiteX228" fmla="*/ 9363 w 11142"/>
                <a:gd name="connsiteY228" fmla="*/ 3064 h 10434"/>
                <a:gd name="connsiteX229" fmla="*/ 9363 w 11142"/>
                <a:gd name="connsiteY229" fmla="*/ 3073 h 10434"/>
                <a:gd name="connsiteX230" fmla="*/ 9347 w 11142"/>
                <a:gd name="connsiteY230" fmla="*/ 3201 h 10434"/>
                <a:gd name="connsiteX231" fmla="*/ 9347 w 11142"/>
                <a:gd name="connsiteY231" fmla="*/ 3320 h 10434"/>
                <a:gd name="connsiteX232" fmla="*/ 9411 w 11142"/>
                <a:gd name="connsiteY232" fmla="*/ 3530 h 10434"/>
                <a:gd name="connsiteX233" fmla="*/ 9710 w 11142"/>
                <a:gd name="connsiteY233" fmla="*/ 3557 h 10434"/>
                <a:gd name="connsiteX234" fmla="*/ 9782 w 11142"/>
                <a:gd name="connsiteY234" fmla="*/ 3758 h 10434"/>
                <a:gd name="connsiteX235" fmla="*/ 9782 w 11142"/>
                <a:gd name="connsiteY235" fmla="*/ 3950 h 10434"/>
                <a:gd name="connsiteX236" fmla="*/ 9806 w 11142"/>
                <a:gd name="connsiteY236" fmla="*/ 4142 h 10434"/>
                <a:gd name="connsiteX237" fmla="*/ 9927 w 11142"/>
                <a:gd name="connsiteY237" fmla="*/ 4251 h 10434"/>
                <a:gd name="connsiteX238" fmla="*/ 9968 w 11142"/>
                <a:gd name="connsiteY238" fmla="*/ 4525 h 10434"/>
                <a:gd name="connsiteX239" fmla="*/ 10000 w 11142"/>
                <a:gd name="connsiteY239" fmla="*/ 4708 h 10434"/>
                <a:gd name="connsiteX240" fmla="*/ 9927 w 11142"/>
                <a:gd name="connsiteY240" fmla="*/ 4900 h 10434"/>
                <a:gd name="connsiteX241" fmla="*/ 9992 w 11142"/>
                <a:gd name="connsiteY241" fmla="*/ 4964 h 10434"/>
                <a:gd name="connsiteX242" fmla="*/ 9798 w 11142"/>
                <a:gd name="connsiteY242" fmla="*/ 5037 h 10434"/>
                <a:gd name="connsiteX243" fmla="*/ 9677 w 11142"/>
                <a:gd name="connsiteY243" fmla="*/ 5219 h 10434"/>
                <a:gd name="connsiteX244" fmla="*/ 9629 w 11142"/>
                <a:gd name="connsiteY244" fmla="*/ 5329 h 10434"/>
                <a:gd name="connsiteX245" fmla="*/ 9532 w 11142"/>
                <a:gd name="connsiteY245" fmla="*/ 5493 h 10434"/>
                <a:gd name="connsiteX246" fmla="*/ 9419 w 11142"/>
                <a:gd name="connsiteY246" fmla="*/ 5475 h 10434"/>
                <a:gd name="connsiteX247" fmla="*/ 9274 w 11142"/>
                <a:gd name="connsiteY247" fmla="*/ 5585 h 10434"/>
                <a:gd name="connsiteX248" fmla="*/ 9266 w 11142"/>
                <a:gd name="connsiteY248" fmla="*/ 5694 h 10434"/>
                <a:gd name="connsiteX249" fmla="*/ 9145 w 11142"/>
                <a:gd name="connsiteY249" fmla="*/ 5749 h 10434"/>
                <a:gd name="connsiteX250" fmla="*/ 9024 w 11142"/>
                <a:gd name="connsiteY250" fmla="*/ 5767 h 10434"/>
                <a:gd name="connsiteX251" fmla="*/ 8960 w 11142"/>
                <a:gd name="connsiteY251" fmla="*/ 5822 h 10434"/>
                <a:gd name="connsiteX252" fmla="*/ 8831 w 11142"/>
                <a:gd name="connsiteY252" fmla="*/ 5831 h 10434"/>
                <a:gd name="connsiteX253" fmla="*/ 8718 w 11142"/>
                <a:gd name="connsiteY253" fmla="*/ 5804 h 10434"/>
                <a:gd name="connsiteX254" fmla="*/ 8597 w 11142"/>
                <a:gd name="connsiteY254" fmla="*/ 5822 h 10434"/>
                <a:gd name="connsiteX255" fmla="*/ 8548 w 11142"/>
                <a:gd name="connsiteY255" fmla="*/ 5904 h 10434"/>
                <a:gd name="connsiteX256" fmla="*/ 8468 w 11142"/>
                <a:gd name="connsiteY256" fmla="*/ 5968 h 10434"/>
                <a:gd name="connsiteX257" fmla="*/ 8468 w 11142"/>
                <a:gd name="connsiteY257" fmla="*/ 6133 h 10434"/>
                <a:gd name="connsiteX258" fmla="*/ 8476 w 11142"/>
                <a:gd name="connsiteY258" fmla="*/ 6215 h 10434"/>
                <a:gd name="connsiteX259" fmla="*/ 8492 w 11142"/>
                <a:gd name="connsiteY259" fmla="*/ 6324 h 10434"/>
                <a:gd name="connsiteX260" fmla="*/ 8427 w 11142"/>
                <a:gd name="connsiteY260" fmla="*/ 6397 h 10434"/>
                <a:gd name="connsiteX261" fmla="*/ 8395 w 11142"/>
                <a:gd name="connsiteY261" fmla="*/ 6461 h 10434"/>
                <a:gd name="connsiteX262" fmla="*/ 8355 w 11142"/>
                <a:gd name="connsiteY262" fmla="*/ 6516 h 10434"/>
                <a:gd name="connsiteX263" fmla="*/ 8258 w 11142"/>
                <a:gd name="connsiteY263" fmla="*/ 6571 h 10434"/>
                <a:gd name="connsiteX264" fmla="*/ 8185 w 11142"/>
                <a:gd name="connsiteY264" fmla="*/ 6644 h 10434"/>
                <a:gd name="connsiteX265" fmla="*/ 8137 w 11142"/>
                <a:gd name="connsiteY265" fmla="*/ 6681 h 10434"/>
                <a:gd name="connsiteX266" fmla="*/ 8040 w 11142"/>
                <a:gd name="connsiteY266" fmla="*/ 6735 h 10434"/>
                <a:gd name="connsiteX267" fmla="*/ 8032 w 11142"/>
                <a:gd name="connsiteY267" fmla="*/ 6863 h 10434"/>
                <a:gd name="connsiteX268" fmla="*/ 8056 w 11142"/>
                <a:gd name="connsiteY268" fmla="*/ 6945 h 10434"/>
                <a:gd name="connsiteX269" fmla="*/ 8032 w 11142"/>
                <a:gd name="connsiteY269" fmla="*/ 7064 h 10434"/>
                <a:gd name="connsiteX270" fmla="*/ 7911 w 11142"/>
                <a:gd name="connsiteY270" fmla="*/ 7092 h 10434"/>
                <a:gd name="connsiteX271" fmla="*/ 7774 w 11142"/>
                <a:gd name="connsiteY271" fmla="*/ 7146 h 10434"/>
                <a:gd name="connsiteX272" fmla="*/ 7532 w 11142"/>
                <a:gd name="connsiteY272" fmla="*/ 7174 h 10434"/>
                <a:gd name="connsiteX273" fmla="*/ 7476 w 11142"/>
                <a:gd name="connsiteY273" fmla="*/ 7247 h 10434"/>
                <a:gd name="connsiteX274" fmla="*/ 7363 w 11142"/>
                <a:gd name="connsiteY274" fmla="*/ 7256 h 10434"/>
                <a:gd name="connsiteX275" fmla="*/ 7234 w 11142"/>
                <a:gd name="connsiteY275" fmla="*/ 7274 h 10434"/>
                <a:gd name="connsiteX276" fmla="*/ 7048 w 11142"/>
                <a:gd name="connsiteY276" fmla="*/ 7329 h 10434"/>
                <a:gd name="connsiteX277" fmla="*/ 6903 w 11142"/>
                <a:gd name="connsiteY277" fmla="*/ 7311 h 10434"/>
                <a:gd name="connsiteX278" fmla="*/ 6758 w 11142"/>
                <a:gd name="connsiteY278" fmla="*/ 7338 h 10434"/>
                <a:gd name="connsiteX279" fmla="*/ 6581 w 11142"/>
                <a:gd name="connsiteY279" fmla="*/ 7311 h 10434"/>
                <a:gd name="connsiteX280" fmla="*/ 6508 w 11142"/>
                <a:gd name="connsiteY280" fmla="*/ 7219 h 10434"/>
                <a:gd name="connsiteX281" fmla="*/ 6363 w 11142"/>
                <a:gd name="connsiteY281" fmla="*/ 7201 h 10434"/>
                <a:gd name="connsiteX282" fmla="*/ 6274 w 11142"/>
                <a:gd name="connsiteY282" fmla="*/ 7283 h 10434"/>
                <a:gd name="connsiteX283" fmla="*/ 6202 w 11142"/>
                <a:gd name="connsiteY283" fmla="*/ 7393 h 10434"/>
                <a:gd name="connsiteX284" fmla="*/ 6250 w 11142"/>
                <a:gd name="connsiteY284" fmla="*/ 7521 h 10434"/>
                <a:gd name="connsiteX285" fmla="*/ 6315 w 11142"/>
                <a:gd name="connsiteY285" fmla="*/ 7548 h 10434"/>
                <a:gd name="connsiteX286" fmla="*/ 6347 w 11142"/>
                <a:gd name="connsiteY286" fmla="*/ 7612 h 10434"/>
                <a:gd name="connsiteX287" fmla="*/ 6387 w 11142"/>
                <a:gd name="connsiteY287" fmla="*/ 7722 h 10434"/>
                <a:gd name="connsiteX288" fmla="*/ 6347 w 11142"/>
                <a:gd name="connsiteY288" fmla="*/ 7831 h 10434"/>
                <a:gd name="connsiteX289" fmla="*/ 6363 w 11142"/>
                <a:gd name="connsiteY289" fmla="*/ 7959 h 10434"/>
                <a:gd name="connsiteX290" fmla="*/ 6363 w 11142"/>
                <a:gd name="connsiteY290" fmla="*/ 8096 h 10434"/>
                <a:gd name="connsiteX291" fmla="*/ 6387 w 11142"/>
                <a:gd name="connsiteY291" fmla="*/ 8233 h 10434"/>
                <a:gd name="connsiteX292" fmla="*/ 6460 w 11142"/>
                <a:gd name="connsiteY292" fmla="*/ 8343 h 10434"/>
                <a:gd name="connsiteX293" fmla="*/ 6508 w 11142"/>
                <a:gd name="connsiteY293" fmla="*/ 8452 h 10434"/>
                <a:gd name="connsiteX294" fmla="*/ 6516 w 11142"/>
                <a:gd name="connsiteY294" fmla="*/ 8598 h 10434"/>
                <a:gd name="connsiteX295" fmla="*/ 6508 w 11142"/>
                <a:gd name="connsiteY295" fmla="*/ 8754 h 10434"/>
                <a:gd name="connsiteX296" fmla="*/ 6508 w 11142"/>
                <a:gd name="connsiteY296" fmla="*/ 8900 h 10434"/>
                <a:gd name="connsiteX0" fmla="*/ 6508 w 11245"/>
                <a:gd name="connsiteY0" fmla="*/ 8900 h 10434"/>
                <a:gd name="connsiteX1" fmla="*/ 6726 w 11245"/>
                <a:gd name="connsiteY1" fmla="*/ 8973 h 10434"/>
                <a:gd name="connsiteX2" fmla="*/ 6798 w 11245"/>
                <a:gd name="connsiteY2" fmla="*/ 9110 h 10434"/>
                <a:gd name="connsiteX3" fmla="*/ 6968 w 11245"/>
                <a:gd name="connsiteY3" fmla="*/ 9201 h 10434"/>
                <a:gd name="connsiteX4" fmla="*/ 7048 w 11245"/>
                <a:gd name="connsiteY4" fmla="*/ 9283 h 10434"/>
                <a:gd name="connsiteX5" fmla="*/ 7073 w 11245"/>
                <a:gd name="connsiteY5" fmla="*/ 9366 h 10434"/>
                <a:gd name="connsiteX6" fmla="*/ 7169 w 11245"/>
                <a:gd name="connsiteY6" fmla="*/ 9502 h 10434"/>
                <a:gd name="connsiteX7" fmla="*/ 7097 w 11245"/>
                <a:gd name="connsiteY7" fmla="*/ 9630 h 10434"/>
                <a:gd name="connsiteX8" fmla="*/ 7016 w 11245"/>
                <a:gd name="connsiteY8" fmla="*/ 9776 h 10434"/>
                <a:gd name="connsiteX9" fmla="*/ 6903 w 11245"/>
                <a:gd name="connsiteY9" fmla="*/ 9913 h 10434"/>
                <a:gd name="connsiteX10" fmla="*/ 6806 w 11245"/>
                <a:gd name="connsiteY10" fmla="*/ 9904 h 10434"/>
                <a:gd name="connsiteX11" fmla="*/ 6677 w 11245"/>
                <a:gd name="connsiteY11" fmla="*/ 9941 h 10434"/>
                <a:gd name="connsiteX12" fmla="*/ 6540 w 11245"/>
                <a:gd name="connsiteY12" fmla="*/ 10023 h 10434"/>
                <a:gd name="connsiteX13" fmla="*/ 6419 w 11245"/>
                <a:gd name="connsiteY13" fmla="*/ 10069 h 10434"/>
                <a:gd name="connsiteX14" fmla="*/ 6347 w 11245"/>
                <a:gd name="connsiteY14" fmla="*/ 10041 h 10434"/>
                <a:gd name="connsiteX15" fmla="*/ 6194 w 11245"/>
                <a:gd name="connsiteY15" fmla="*/ 10050 h 10434"/>
                <a:gd name="connsiteX16" fmla="*/ 6097 w 11245"/>
                <a:gd name="connsiteY16" fmla="*/ 10069 h 10434"/>
                <a:gd name="connsiteX17" fmla="*/ 5879 w 11245"/>
                <a:gd name="connsiteY17" fmla="*/ 10160 h 10434"/>
                <a:gd name="connsiteX18" fmla="*/ 5782 w 11245"/>
                <a:gd name="connsiteY18" fmla="*/ 10169 h 10434"/>
                <a:gd name="connsiteX19" fmla="*/ 5661 w 11245"/>
                <a:gd name="connsiteY19" fmla="*/ 10270 h 10434"/>
                <a:gd name="connsiteX20" fmla="*/ 5573 w 11245"/>
                <a:gd name="connsiteY20" fmla="*/ 10270 h 10434"/>
                <a:gd name="connsiteX21" fmla="*/ 5516 w 11245"/>
                <a:gd name="connsiteY21" fmla="*/ 10352 h 10434"/>
                <a:gd name="connsiteX22" fmla="*/ 5395 w 11245"/>
                <a:gd name="connsiteY22" fmla="*/ 10407 h 10434"/>
                <a:gd name="connsiteX23" fmla="*/ 5274 w 11245"/>
                <a:gd name="connsiteY23" fmla="*/ 10434 h 10434"/>
                <a:gd name="connsiteX24" fmla="*/ 5202 w 11245"/>
                <a:gd name="connsiteY24" fmla="*/ 10334 h 10434"/>
                <a:gd name="connsiteX25" fmla="*/ 5202 w 11245"/>
                <a:gd name="connsiteY25" fmla="*/ 10078 h 10434"/>
                <a:gd name="connsiteX26" fmla="*/ 4968 w 11245"/>
                <a:gd name="connsiteY26" fmla="*/ 10060 h 10434"/>
                <a:gd name="connsiteX27" fmla="*/ 4871 w 11245"/>
                <a:gd name="connsiteY27" fmla="*/ 9996 h 10434"/>
                <a:gd name="connsiteX28" fmla="*/ 4750 w 11245"/>
                <a:gd name="connsiteY28" fmla="*/ 9868 h 10434"/>
                <a:gd name="connsiteX29" fmla="*/ 4629 w 11245"/>
                <a:gd name="connsiteY29" fmla="*/ 9840 h 10434"/>
                <a:gd name="connsiteX30" fmla="*/ 4500 w 11245"/>
                <a:gd name="connsiteY30" fmla="*/ 9840 h 10434"/>
                <a:gd name="connsiteX31" fmla="*/ 4339 w 11245"/>
                <a:gd name="connsiteY31" fmla="*/ 9749 h 10434"/>
                <a:gd name="connsiteX32" fmla="*/ 4024 w 11245"/>
                <a:gd name="connsiteY32" fmla="*/ 9758 h 10434"/>
                <a:gd name="connsiteX33" fmla="*/ 3831 w 11245"/>
                <a:gd name="connsiteY33" fmla="*/ 9667 h 10434"/>
                <a:gd name="connsiteX34" fmla="*/ 3613 w 11245"/>
                <a:gd name="connsiteY34" fmla="*/ 9676 h 10434"/>
                <a:gd name="connsiteX35" fmla="*/ 3516 w 11245"/>
                <a:gd name="connsiteY35" fmla="*/ 9612 h 10434"/>
                <a:gd name="connsiteX36" fmla="*/ 3395 w 11245"/>
                <a:gd name="connsiteY36" fmla="*/ 9621 h 10434"/>
                <a:gd name="connsiteX37" fmla="*/ 3242 w 11245"/>
                <a:gd name="connsiteY37" fmla="*/ 9621 h 10434"/>
                <a:gd name="connsiteX38" fmla="*/ 3097 w 11245"/>
                <a:gd name="connsiteY38" fmla="*/ 9585 h 10434"/>
                <a:gd name="connsiteX39" fmla="*/ 3008 w 11245"/>
                <a:gd name="connsiteY39" fmla="*/ 9484 h 10434"/>
                <a:gd name="connsiteX40" fmla="*/ 2879 w 11245"/>
                <a:gd name="connsiteY40" fmla="*/ 9475 h 10434"/>
                <a:gd name="connsiteX41" fmla="*/ 2806 w 11245"/>
                <a:gd name="connsiteY41" fmla="*/ 9557 h 10434"/>
                <a:gd name="connsiteX42" fmla="*/ 2597 w 11245"/>
                <a:gd name="connsiteY42" fmla="*/ 9539 h 10434"/>
                <a:gd name="connsiteX43" fmla="*/ 2500 w 11245"/>
                <a:gd name="connsiteY43" fmla="*/ 9649 h 10434"/>
                <a:gd name="connsiteX44" fmla="*/ 2516 w 11245"/>
                <a:gd name="connsiteY44" fmla="*/ 9758 h 10434"/>
                <a:gd name="connsiteX45" fmla="*/ 2379 w 11245"/>
                <a:gd name="connsiteY45" fmla="*/ 9913 h 10434"/>
                <a:gd name="connsiteX46" fmla="*/ 2274 w 11245"/>
                <a:gd name="connsiteY46" fmla="*/ 9941 h 10434"/>
                <a:gd name="connsiteX47" fmla="*/ 2274 w 11245"/>
                <a:gd name="connsiteY47" fmla="*/ 10078 h 10434"/>
                <a:gd name="connsiteX48" fmla="*/ 2226 w 11245"/>
                <a:gd name="connsiteY48" fmla="*/ 10187 h 10434"/>
                <a:gd name="connsiteX49" fmla="*/ 2137 w 11245"/>
                <a:gd name="connsiteY49" fmla="*/ 10297 h 10434"/>
                <a:gd name="connsiteX50" fmla="*/ 2081 w 11245"/>
                <a:gd name="connsiteY50" fmla="*/ 10224 h 10434"/>
                <a:gd name="connsiteX51" fmla="*/ 1871 w 11245"/>
                <a:gd name="connsiteY51" fmla="*/ 10005 h 10434"/>
                <a:gd name="connsiteX52" fmla="*/ 1750 w 11245"/>
                <a:gd name="connsiteY52" fmla="*/ 10060 h 10434"/>
                <a:gd name="connsiteX53" fmla="*/ 1669 w 11245"/>
                <a:gd name="connsiteY53" fmla="*/ 10187 h 10434"/>
                <a:gd name="connsiteX54" fmla="*/ 1427 w 11245"/>
                <a:gd name="connsiteY54" fmla="*/ 10224 h 10434"/>
                <a:gd name="connsiteX55" fmla="*/ 1315 w 11245"/>
                <a:gd name="connsiteY55" fmla="*/ 10160 h 10434"/>
                <a:gd name="connsiteX56" fmla="*/ 1242 w 11245"/>
                <a:gd name="connsiteY56" fmla="*/ 10078 h 10434"/>
                <a:gd name="connsiteX57" fmla="*/ 1161 w 11245"/>
                <a:gd name="connsiteY57" fmla="*/ 9996 h 10434"/>
                <a:gd name="connsiteX58" fmla="*/ 968 w 11245"/>
                <a:gd name="connsiteY58" fmla="*/ 9977 h 10434"/>
                <a:gd name="connsiteX59" fmla="*/ 895 w 11245"/>
                <a:gd name="connsiteY59" fmla="*/ 9913 h 10434"/>
                <a:gd name="connsiteX60" fmla="*/ 847 w 11245"/>
                <a:gd name="connsiteY60" fmla="*/ 9804 h 10434"/>
                <a:gd name="connsiteX61" fmla="*/ 806 w 11245"/>
                <a:gd name="connsiteY61" fmla="*/ 9749 h 10434"/>
                <a:gd name="connsiteX62" fmla="*/ 774 w 11245"/>
                <a:gd name="connsiteY62" fmla="*/ 9667 h 10434"/>
                <a:gd name="connsiteX63" fmla="*/ 685 w 11245"/>
                <a:gd name="connsiteY63" fmla="*/ 9639 h 10434"/>
                <a:gd name="connsiteX64" fmla="*/ 589 w 11245"/>
                <a:gd name="connsiteY64" fmla="*/ 9639 h 10434"/>
                <a:gd name="connsiteX65" fmla="*/ 516 w 11245"/>
                <a:gd name="connsiteY65" fmla="*/ 9612 h 10434"/>
                <a:gd name="connsiteX66" fmla="*/ 444 w 11245"/>
                <a:gd name="connsiteY66" fmla="*/ 9566 h 10434"/>
                <a:gd name="connsiteX67" fmla="*/ 323 w 11245"/>
                <a:gd name="connsiteY67" fmla="*/ 9566 h 10434"/>
                <a:gd name="connsiteX68" fmla="*/ 202 w 11245"/>
                <a:gd name="connsiteY68" fmla="*/ 9566 h 10434"/>
                <a:gd name="connsiteX69" fmla="*/ 105 w 11245"/>
                <a:gd name="connsiteY69" fmla="*/ 9512 h 10434"/>
                <a:gd name="connsiteX70" fmla="*/ 0 w 11245"/>
                <a:gd name="connsiteY70" fmla="*/ 9457 h 10434"/>
                <a:gd name="connsiteX71" fmla="*/ 32 w 11245"/>
                <a:gd name="connsiteY71" fmla="*/ 9366 h 10434"/>
                <a:gd name="connsiteX72" fmla="*/ 48 w 11245"/>
                <a:gd name="connsiteY72" fmla="*/ 9229 h 10434"/>
                <a:gd name="connsiteX73" fmla="*/ 56 w 11245"/>
                <a:gd name="connsiteY73" fmla="*/ 9119 h 10434"/>
                <a:gd name="connsiteX74" fmla="*/ 105 w 11245"/>
                <a:gd name="connsiteY74" fmla="*/ 8964 h 10434"/>
                <a:gd name="connsiteX75" fmla="*/ 105 w 11245"/>
                <a:gd name="connsiteY75" fmla="*/ 8872 h 10434"/>
                <a:gd name="connsiteX76" fmla="*/ 105 w 11245"/>
                <a:gd name="connsiteY76" fmla="*/ 8763 h 10434"/>
                <a:gd name="connsiteX77" fmla="*/ 202 w 11245"/>
                <a:gd name="connsiteY77" fmla="*/ 8662 h 10434"/>
                <a:gd name="connsiteX78" fmla="*/ 298 w 11245"/>
                <a:gd name="connsiteY78" fmla="*/ 8580 h 10434"/>
                <a:gd name="connsiteX79" fmla="*/ 315 w 11245"/>
                <a:gd name="connsiteY79" fmla="*/ 8516 h 10434"/>
                <a:gd name="connsiteX80" fmla="*/ 339 w 11245"/>
                <a:gd name="connsiteY80" fmla="*/ 8443 h 10434"/>
                <a:gd name="connsiteX81" fmla="*/ 323 w 11245"/>
                <a:gd name="connsiteY81" fmla="*/ 8361 h 10434"/>
                <a:gd name="connsiteX82" fmla="*/ 363 w 11245"/>
                <a:gd name="connsiteY82" fmla="*/ 8224 h 10434"/>
                <a:gd name="connsiteX83" fmla="*/ 435 w 11245"/>
                <a:gd name="connsiteY83" fmla="*/ 8105 h 10434"/>
                <a:gd name="connsiteX84" fmla="*/ 508 w 11245"/>
                <a:gd name="connsiteY84" fmla="*/ 7968 h 10434"/>
                <a:gd name="connsiteX85" fmla="*/ 492 w 11245"/>
                <a:gd name="connsiteY85" fmla="*/ 7840 h 10434"/>
                <a:gd name="connsiteX86" fmla="*/ 653 w 11245"/>
                <a:gd name="connsiteY86" fmla="*/ 7804 h 10434"/>
                <a:gd name="connsiteX87" fmla="*/ 806 w 11245"/>
                <a:gd name="connsiteY87" fmla="*/ 7694 h 10434"/>
                <a:gd name="connsiteX88" fmla="*/ 774 w 11245"/>
                <a:gd name="connsiteY88" fmla="*/ 7356 h 10434"/>
                <a:gd name="connsiteX89" fmla="*/ 895 w 11245"/>
                <a:gd name="connsiteY89" fmla="*/ 7256 h 10434"/>
                <a:gd name="connsiteX90" fmla="*/ 919 w 11245"/>
                <a:gd name="connsiteY90" fmla="*/ 6845 h 10434"/>
                <a:gd name="connsiteX91" fmla="*/ 823 w 11245"/>
                <a:gd name="connsiteY91" fmla="*/ 6808 h 10434"/>
                <a:gd name="connsiteX92" fmla="*/ 734 w 11245"/>
                <a:gd name="connsiteY92" fmla="*/ 6735 h 10434"/>
                <a:gd name="connsiteX93" fmla="*/ 685 w 11245"/>
                <a:gd name="connsiteY93" fmla="*/ 6589 h 10434"/>
                <a:gd name="connsiteX94" fmla="*/ 565 w 11245"/>
                <a:gd name="connsiteY94" fmla="*/ 6471 h 10434"/>
                <a:gd name="connsiteX95" fmla="*/ 492 w 11245"/>
                <a:gd name="connsiteY95" fmla="*/ 6416 h 10434"/>
                <a:gd name="connsiteX96" fmla="*/ 435 w 11245"/>
                <a:gd name="connsiteY96" fmla="*/ 6215 h 10434"/>
                <a:gd name="connsiteX97" fmla="*/ 435 w 11245"/>
                <a:gd name="connsiteY97" fmla="*/ 6114 h 10434"/>
                <a:gd name="connsiteX98" fmla="*/ 444 w 11245"/>
                <a:gd name="connsiteY98" fmla="*/ 5941 h 10434"/>
                <a:gd name="connsiteX99" fmla="*/ 435 w 11245"/>
                <a:gd name="connsiteY99" fmla="*/ 5786 h 10434"/>
                <a:gd name="connsiteX100" fmla="*/ 395 w 11245"/>
                <a:gd name="connsiteY100" fmla="*/ 5749 h 10434"/>
                <a:gd name="connsiteX101" fmla="*/ 395 w 11245"/>
                <a:gd name="connsiteY101" fmla="*/ 5667 h 10434"/>
                <a:gd name="connsiteX102" fmla="*/ 411 w 11245"/>
                <a:gd name="connsiteY102" fmla="*/ 5566 h 10434"/>
                <a:gd name="connsiteX103" fmla="*/ 363 w 11245"/>
                <a:gd name="connsiteY103" fmla="*/ 5502 h 10434"/>
                <a:gd name="connsiteX104" fmla="*/ 250 w 11245"/>
                <a:gd name="connsiteY104" fmla="*/ 5338 h 10434"/>
                <a:gd name="connsiteX105" fmla="*/ 339 w 11245"/>
                <a:gd name="connsiteY105" fmla="*/ 5420 h 10434"/>
                <a:gd name="connsiteX106" fmla="*/ 121 w 11245"/>
                <a:gd name="connsiteY106" fmla="*/ 5210 h 10434"/>
                <a:gd name="connsiteX107" fmla="*/ 73 w 11245"/>
                <a:gd name="connsiteY107" fmla="*/ 5046 h 10434"/>
                <a:gd name="connsiteX108" fmla="*/ 177 w 11245"/>
                <a:gd name="connsiteY108" fmla="*/ 5037 h 10434"/>
                <a:gd name="connsiteX109" fmla="*/ 274 w 11245"/>
                <a:gd name="connsiteY109" fmla="*/ 5037 h 10434"/>
                <a:gd name="connsiteX110" fmla="*/ 419 w 11245"/>
                <a:gd name="connsiteY110" fmla="*/ 5009 h 10434"/>
                <a:gd name="connsiteX111" fmla="*/ 629 w 11245"/>
                <a:gd name="connsiteY111" fmla="*/ 5009 h 10434"/>
                <a:gd name="connsiteX112" fmla="*/ 750 w 11245"/>
                <a:gd name="connsiteY112" fmla="*/ 4900 h 10434"/>
                <a:gd name="connsiteX113" fmla="*/ 895 w 11245"/>
                <a:gd name="connsiteY113" fmla="*/ 4872 h 10434"/>
                <a:gd name="connsiteX114" fmla="*/ 879 w 11245"/>
                <a:gd name="connsiteY114" fmla="*/ 4681 h 10434"/>
                <a:gd name="connsiteX115" fmla="*/ 1048 w 11245"/>
                <a:gd name="connsiteY115" fmla="*/ 4681 h 10434"/>
                <a:gd name="connsiteX116" fmla="*/ 1306 w 11245"/>
                <a:gd name="connsiteY116" fmla="*/ 4525 h 10434"/>
                <a:gd name="connsiteX117" fmla="*/ 1460 w 11245"/>
                <a:gd name="connsiteY117" fmla="*/ 4516 h 10434"/>
                <a:gd name="connsiteX118" fmla="*/ 1573 w 11245"/>
                <a:gd name="connsiteY118" fmla="*/ 4571 h 10434"/>
                <a:gd name="connsiteX119" fmla="*/ 1766 w 11245"/>
                <a:gd name="connsiteY119" fmla="*/ 4571 h 10434"/>
                <a:gd name="connsiteX120" fmla="*/ 1871 w 11245"/>
                <a:gd name="connsiteY120" fmla="*/ 4626 h 10434"/>
                <a:gd name="connsiteX121" fmla="*/ 2056 w 11245"/>
                <a:gd name="connsiteY121" fmla="*/ 4653 h 10434"/>
                <a:gd name="connsiteX122" fmla="*/ 2137 w 11245"/>
                <a:gd name="connsiteY122" fmla="*/ 4516 h 10434"/>
                <a:gd name="connsiteX123" fmla="*/ 2258 w 11245"/>
                <a:gd name="connsiteY123" fmla="*/ 4544 h 10434"/>
                <a:gd name="connsiteX124" fmla="*/ 2371 w 11245"/>
                <a:gd name="connsiteY124" fmla="*/ 4434 h 10434"/>
                <a:gd name="connsiteX125" fmla="*/ 2589 w 11245"/>
                <a:gd name="connsiteY125" fmla="*/ 4361 h 10434"/>
                <a:gd name="connsiteX126" fmla="*/ 2782 w 11245"/>
                <a:gd name="connsiteY126" fmla="*/ 4215 h 10434"/>
                <a:gd name="connsiteX127" fmla="*/ 2855 w 11245"/>
                <a:gd name="connsiteY127" fmla="*/ 4142 h 10434"/>
                <a:gd name="connsiteX128" fmla="*/ 2863 w 11245"/>
                <a:gd name="connsiteY128" fmla="*/ 4023 h 10434"/>
                <a:gd name="connsiteX129" fmla="*/ 2960 w 11245"/>
                <a:gd name="connsiteY129" fmla="*/ 3923 h 10434"/>
                <a:gd name="connsiteX130" fmla="*/ 2984 w 11245"/>
                <a:gd name="connsiteY130" fmla="*/ 3804 h 10434"/>
                <a:gd name="connsiteX131" fmla="*/ 3000 w 11245"/>
                <a:gd name="connsiteY131" fmla="*/ 3649 h 10434"/>
                <a:gd name="connsiteX132" fmla="*/ 3073 w 11245"/>
                <a:gd name="connsiteY132" fmla="*/ 3502 h 10434"/>
                <a:gd name="connsiteX133" fmla="*/ 3105 w 11245"/>
                <a:gd name="connsiteY133" fmla="*/ 3366 h 10434"/>
                <a:gd name="connsiteX134" fmla="*/ 3153 w 11245"/>
                <a:gd name="connsiteY134" fmla="*/ 3256 h 10434"/>
                <a:gd name="connsiteX135" fmla="*/ 3177 w 11245"/>
                <a:gd name="connsiteY135" fmla="*/ 3128 h 10434"/>
                <a:gd name="connsiteX136" fmla="*/ 3290 w 11245"/>
                <a:gd name="connsiteY136" fmla="*/ 3064 h 10434"/>
                <a:gd name="connsiteX137" fmla="*/ 3363 w 11245"/>
                <a:gd name="connsiteY137" fmla="*/ 2927 h 10434"/>
                <a:gd name="connsiteX138" fmla="*/ 3339 w 11245"/>
                <a:gd name="connsiteY138" fmla="*/ 2818 h 10434"/>
                <a:gd name="connsiteX139" fmla="*/ 3290 w 11245"/>
                <a:gd name="connsiteY139" fmla="*/ 2681 h 10434"/>
                <a:gd name="connsiteX140" fmla="*/ 3250 w 11245"/>
                <a:gd name="connsiteY140" fmla="*/ 2544 h 10434"/>
                <a:gd name="connsiteX141" fmla="*/ 3290 w 11245"/>
                <a:gd name="connsiteY141" fmla="*/ 2379 h 10434"/>
                <a:gd name="connsiteX142" fmla="*/ 3371 w 11245"/>
                <a:gd name="connsiteY142" fmla="*/ 2352 h 10434"/>
                <a:gd name="connsiteX143" fmla="*/ 3516 w 11245"/>
                <a:gd name="connsiteY143" fmla="*/ 2197 h 10434"/>
                <a:gd name="connsiteX144" fmla="*/ 3661 w 11245"/>
                <a:gd name="connsiteY144" fmla="*/ 2215 h 10434"/>
                <a:gd name="connsiteX145" fmla="*/ 3806 w 11245"/>
                <a:gd name="connsiteY145" fmla="*/ 2114 h 10434"/>
                <a:gd name="connsiteX146" fmla="*/ 3831 w 11245"/>
                <a:gd name="connsiteY146" fmla="*/ 1950 h 10434"/>
                <a:gd name="connsiteX147" fmla="*/ 3976 w 11245"/>
                <a:gd name="connsiteY147" fmla="*/ 1868 h 10434"/>
                <a:gd name="connsiteX148" fmla="*/ 4040 w 11245"/>
                <a:gd name="connsiteY148" fmla="*/ 1749 h 10434"/>
                <a:gd name="connsiteX149" fmla="*/ 4121 w 11245"/>
                <a:gd name="connsiteY149" fmla="*/ 1676 h 10434"/>
                <a:gd name="connsiteX150" fmla="*/ 4121 w 11245"/>
                <a:gd name="connsiteY150" fmla="*/ 1292 h 10434"/>
                <a:gd name="connsiteX151" fmla="*/ 4169 w 11245"/>
                <a:gd name="connsiteY151" fmla="*/ 1128 h 10434"/>
                <a:gd name="connsiteX152" fmla="*/ 4194 w 11245"/>
                <a:gd name="connsiteY152" fmla="*/ 991 h 10434"/>
                <a:gd name="connsiteX153" fmla="*/ 4242 w 11245"/>
                <a:gd name="connsiteY153" fmla="*/ 827 h 10434"/>
                <a:gd name="connsiteX154" fmla="*/ 4290 w 11245"/>
                <a:gd name="connsiteY154" fmla="*/ 763 h 10434"/>
                <a:gd name="connsiteX155" fmla="*/ 4355 w 11245"/>
                <a:gd name="connsiteY155" fmla="*/ 708 h 10434"/>
                <a:gd name="connsiteX156" fmla="*/ 4387 w 11245"/>
                <a:gd name="connsiteY156" fmla="*/ 443 h 10434"/>
                <a:gd name="connsiteX157" fmla="*/ 4645 w 11245"/>
                <a:gd name="connsiteY157" fmla="*/ 434 h 10434"/>
                <a:gd name="connsiteX158" fmla="*/ 4742 w 11245"/>
                <a:gd name="connsiteY158" fmla="*/ 635 h 10434"/>
                <a:gd name="connsiteX159" fmla="*/ 4839 w 11245"/>
                <a:gd name="connsiteY159" fmla="*/ 717 h 10434"/>
                <a:gd name="connsiteX160" fmla="*/ 4960 w 11245"/>
                <a:gd name="connsiteY160" fmla="*/ 799 h 10434"/>
                <a:gd name="connsiteX161" fmla="*/ 5081 w 11245"/>
                <a:gd name="connsiteY161" fmla="*/ 818 h 10434"/>
                <a:gd name="connsiteX162" fmla="*/ 5202 w 11245"/>
                <a:gd name="connsiteY162" fmla="*/ 799 h 10434"/>
                <a:gd name="connsiteX163" fmla="*/ 5274 w 11245"/>
                <a:gd name="connsiteY163" fmla="*/ 964 h 10434"/>
                <a:gd name="connsiteX164" fmla="*/ 5403 w 11245"/>
                <a:gd name="connsiteY164" fmla="*/ 909 h 10434"/>
                <a:gd name="connsiteX165" fmla="*/ 5500 w 11245"/>
                <a:gd name="connsiteY165" fmla="*/ 909 h 10434"/>
                <a:gd name="connsiteX166" fmla="*/ 5597 w 11245"/>
                <a:gd name="connsiteY166" fmla="*/ 818 h 10434"/>
                <a:gd name="connsiteX167" fmla="*/ 5734 w 11245"/>
                <a:gd name="connsiteY167" fmla="*/ 790 h 10434"/>
                <a:gd name="connsiteX168" fmla="*/ 5831 w 11245"/>
                <a:gd name="connsiteY168" fmla="*/ 772 h 10434"/>
                <a:gd name="connsiteX169" fmla="*/ 5911 w 11245"/>
                <a:gd name="connsiteY169" fmla="*/ 735 h 10434"/>
                <a:gd name="connsiteX170" fmla="*/ 6024 w 11245"/>
                <a:gd name="connsiteY170" fmla="*/ 745 h 10434"/>
                <a:gd name="connsiteX171" fmla="*/ 6145 w 11245"/>
                <a:gd name="connsiteY171" fmla="*/ 745 h 10434"/>
                <a:gd name="connsiteX172" fmla="*/ 6226 w 11245"/>
                <a:gd name="connsiteY172" fmla="*/ 854 h 10434"/>
                <a:gd name="connsiteX173" fmla="*/ 6250 w 11245"/>
                <a:gd name="connsiteY173" fmla="*/ 991 h 10434"/>
                <a:gd name="connsiteX174" fmla="*/ 6363 w 11245"/>
                <a:gd name="connsiteY174" fmla="*/ 900 h 10434"/>
                <a:gd name="connsiteX175" fmla="*/ 6444 w 11245"/>
                <a:gd name="connsiteY175" fmla="*/ 745 h 10434"/>
                <a:gd name="connsiteX176" fmla="*/ 6532 w 11245"/>
                <a:gd name="connsiteY176" fmla="*/ 790 h 10434"/>
                <a:gd name="connsiteX177" fmla="*/ 6581 w 11245"/>
                <a:gd name="connsiteY177" fmla="*/ 872 h 10434"/>
                <a:gd name="connsiteX178" fmla="*/ 6653 w 11245"/>
                <a:gd name="connsiteY178" fmla="*/ 927 h 10434"/>
                <a:gd name="connsiteX179" fmla="*/ 6750 w 11245"/>
                <a:gd name="connsiteY179" fmla="*/ 1064 h 10434"/>
                <a:gd name="connsiteX180" fmla="*/ 6758 w 11245"/>
                <a:gd name="connsiteY180" fmla="*/ 1229 h 10434"/>
                <a:gd name="connsiteX181" fmla="*/ 6855 w 11245"/>
                <a:gd name="connsiteY181" fmla="*/ 1238 h 10434"/>
                <a:gd name="connsiteX182" fmla="*/ 6976 w 11245"/>
                <a:gd name="connsiteY182" fmla="*/ 1338 h 10434"/>
                <a:gd name="connsiteX183" fmla="*/ 6944 w 11245"/>
                <a:gd name="connsiteY183" fmla="*/ 1475 h 10434"/>
                <a:gd name="connsiteX184" fmla="*/ 6976 w 11245"/>
                <a:gd name="connsiteY184" fmla="*/ 1649 h 10434"/>
                <a:gd name="connsiteX185" fmla="*/ 6952 w 11245"/>
                <a:gd name="connsiteY185" fmla="*/ 1731 h 10434"/>
                <a:gd name="connsiteX186" fmla="*/ 7089 w 11245"/>
                <a:gd name="connsiteY186" fmla="*/ 1950 h 10434"/>
                <a:gd name="connsiteX187" fmla="*/ 7161 w 11245"/>
                <a:gd name="connsiteY187" fmla="*/ 1996 h 10434"/>
                <a:gd name="connsiteX188" fmla="*/ 7234 w 11245"/>
                <a:gd name="connsiteY188" fmla="*/ 2105 h 10434"/>
                <a:gd name="connsiteX189" fmla="*/ 7363 w 11245"/>
                <a:gd name="connsiteY189" fmla="*/ 2087 h 10434"/>
                <a:gd name="connsiteX190" fmla="*/ 7460 w 11245"/>
                <a:gd name="connsiteY190" fmla="*/ 2005 h 10434"/>
                <a:gd name="connsiteX191" fmla="*/ 7573 w 11245"/>
                <a:gd name="connsiteY191" fmla="*/ 2005 h 10434"/>
                <a:gd name="connsiteX192" fmla="*/ 7653 w 11245"/>
                <a:gd name="connsiteY192" fmla="*/ 2060 h 10434"/>
                <a:gd name="connsiteX193" fmla="*/ 7863 w 11245"/>
                <a:gd name="connsiteY193" fmla="*/ 2032 h 10434"/>
                <a:gd name="connsiteX194" fmla="*/ 7960 w 11245"/>
                <a:gd name="connsiteY194" fmla="*/ 1941 h 10434"/>
                <a:gd name="connsiteX195" fmla="*/ 8016 w 11245"/>
                <a:gd name="connsiteY195" fmla="*/ 1813 h 10434"/>
                <a:gd name="connsiteX196" fmla="*/ 8056 w 11245"/>
                <a:gd name="connsiteY196" fmla="*/ 1694 h 10434"/>
                <a:gd name="connsiteX197" fmla="*/ 8056 w 11245"/>
                <a:gd name="connsiteY197" fmla="*/ 1557 h 10434"/>
                <a:gd name="connsiteX198" fmla="*/ 8177 w 11245"/>
                <a:gd name="connsiteY198" fmla="*/ 1347 h 10434"/>
                <a:gd name="connsiteX199" fmla="*/ 8306 w 11245"/>
                <a:gd name="connsiteY199" fmla="*/ 1302 h 10434"/>
                <a:gd name="connsiteX200" fmla="*/ 8347 w 11245"/>
                <a:gd name="connsiteY200" fmla="*/ 1238 h 10434"/>
                <a:gd name="connsiteX201" fmla="*/ 8403 w 11245"/>
                <a:gd name="connsiteY201" fmla="*/ 1238 h 10434"/>
                <a:gd name="connsiteX202" fmla="*/ 8476 w 11245"/>
                <a:gd name="connsiteY202" fmla="*/ 1256 h 10434"/>
                <a:gd name="connsiteX203" fmla="*/ 8516 w 11245"/>
                <a:gd name="connsiteY203" fmla="*/ 1128 h 10434"/>
                <a:gd name="connsiteX204" fmla="*/ 8597 w 11245"/>
                <a:gd name="connsiteY204" fmla="*/ 1037 h 10434"/>
                <a:gd name="connsiteX205" fmla="*/ 8621 w 11245"/>
                <a:gd name="connsiteY205" fmla="*/ 900 h 10434"/>
                <a:gd name="connsiteX206" fmla="*/ 8831 w 11245"/>
                <a:gd name="connsiteY206" fmla="*/ 845 h 10434"/>
                <a:gd name="connsiteX207" fmla="*/ 9032 w 11245"/>
                <a:gd name="connsiteY207" fmla="*/ 597 h 10434"/>
                <a:gd name="connsiteX208" fmla="*/ 9200 w 11245"/>
                <a:gd name="connsiteY208" fmla="*/ 585 h 10434"/>
                <a:gd name="connsiteX209" fmla="*/ 9329 w 11245"/>
                <a:gd name="connsiteY209" fmla="*/ 415 h 10434"/>
                <a:gd name="connsiteX210" fmla="*/ 9143 w 11245"/>
                <a:gd name="connsiteY210" fmla="*/ 360 h 10434"/>
                <a:gd name="connsiteX211" fmla="*/ 9172 w 11245"/>
                <a:gd name="connsiteY211" fmla="*/ 215 h 10434"/>
                <a:gd name="connsiteX212" fmla="*/ 9237 w 11245"/>
                <a:gd name="connsiteY212" fmla="*/ 71 h 10434"/>
                <a:gd name="connsiteX213" fmla="*/ 9383 w 11245"/>
                <a:gd name="connsiteY213" fmla="*/ 143 h 10434"/>
                <a:gd name="connsiteX214" fmla="*/ 9460 w 11245"/>
                <a:gd name="connsiteY214" fmla="*/ 43 h 10434"/>
                <a:gd name="connsiteX215" fmla="*/ 9572 w 11245"/>
                <a:gd name="connsiteY215" fmla="*/ 5 h 10434"/>
                <a:gd name="connsiteX216" fmla="*/ 9699 w 11245"/>
                <a:gd name="connsiteY216" fmla="*/ 231 h 10434"/>
                <a:gd name="connsiteX217" fmla="*/ 9870 w 11245"/>
                <a:gd name="connsiteY217" fmla="*/ 40 h 10434"/>
                <a:gd name="connsiteX218" fmla="*/ 9985 w 11245"/>
                <a:gd name="connsiteY218" fmla="*/ 65 h 10434"/>
                <a:gd name="connsiteX219" fmla="*/ 10172 w 11245"/>
                <a:gd name="connsiteY219" fmla="*/ 61 h 10434"/>
                <a:gd name="connsiteX220" fmla="*/ 10327 w 11245"/>
                <a:gd name="connsiteY220" fmla="*/ 318 h 10434"/>
                <a:gd name="connsiteX221" fmla="*/ 10454 w 11245"/>
                <a:gd name="connsiteY221" fmla="*/ 329 h 10434"/>
                <a:gd name="connsiteX222" fmla="*/ 10556 w 11245"/>
                <a:gd name="connsiteY222" fmla="*/ 322 h 10434"/>
                <a:gd name="connsiteX223" fmla="*/ 10727 w 11245"/>
                <a:gd name="connsiteY223" fmla="*/ 322 h 10434"/>
                <a:gd name="connsiteX224" fmla="*/ 10824 w 11245"/>
                <a:gd name="connsiteY224" fmla="*/ 500 h 10434"/>
                <a:gd name="connsiteX225" fmla="*/ 10957 w 11245"/>
                <a:gd name="connsiteY225" fmla="*/ 598 h 10434"/>
                <a:gd name="connsiteX226" fmla="*/ 11142 w 11245"/>
                <a:gd name="connsiteY226" fmla="*/ 722 h 10434"/>
                <a:gd name="connsiteX227" fmla="*/ 11245 w 11245"/>
                <a:gd name="connsiteY227" fmla="*/ 832 h 10434"/>
                <a:gd name="connsiteX228" fmla="*/ 9363 w 11245"/>
                <a:gd name="connsiteY228" fmla="*/ 3064 h 10434"/>
                <a:gd name="connsiteX229" fmla="*/ 9363 w 11245"/>
                <a:gd name="connsiteY229" fmla="*/ 3073 h 10434"/>
                <a:gd name="connsiteX230" fmla="*/ 9347 w 11245"/>
                <a:gd name="connsiteY230" fmla="*/ 3201 h 10434"/>
                <a:gd name="connsiteX231" fmla="*/ 9347 w 11245"/>
                <a:gd name="connsiteY231" fmla="*/ 3320 h 10434"/>
                <a:gd name="connsiteX232" fmla="*/ 9411 w 11245"/>
                <a:gd name="connsiteY232" fmla="*/ 3530 h 10434"/>
                <a:gd name="connsiteX233" fmla="*/ 9710 w 11245"/>
                <a:gd name="connsiteY233" fmla="*/ 3557 h 10434"/>
                <a:gd name="connsiteX234" fmla="*/ 9782 w 11245"/>
                <a:gd name="connsiteY234" fmla="*/ 3758 h 10434"/>
                <a:gd name="connsiteX235" fmla="*/ 9782 w 11245"/>
                <a:gd name="connsiteY235" fmla="*/ 3950 h 10434"/>
                <a:gd name="connsiteX236" fmla="*/ 9806 w 11245"/>
                <a:gd name="connsiteY236" fmla="*/ 4142 h 10434"/>
                <a:gd name="connsiteX237" fmla="*/ 9927 w 11245"/>
                <a:gd name="connsiteY237" fmla="*/ 4251 h 10434"/>
                <a:gd name="connsiteX238" fmla="*/ 9968 w 11245"/>
                <a:gd name="connsiteY238" fmla="*/ 4525 h 10434"/>
                <a:gd name="connsiteX239" fmla="*/ 10000 w 11245"/>
                <a:gd name="connsiteY239" fmla="*/ 4708 h 10434"/>
                <a:gd name="connsiteX240" fmla="*/ 9927 w 11245"/>
                <a:gd name="connsiteY240" fmla="*/ 4900 h 10434"/>
                <a:gd name="connsiteX241" fmla="*/ 9992 w 11245"/>
                <a:gd name="connsiteY241" fmla="*/ 4964 h 10434"/>
                <a:gd name="connsiteX242" fmla="*/ 9798 w 11245"/>
                <a:gd name="connsiteY242" fmla="*/ 5037 h 10434"/>
                <a:gd name="connsiteX243" fmla="*/ 9677 w 11245"/>
                <a:gd name="connsiteY243" fmla="*/ 5219 h 10434"/>
                <a:gd name="connsiteX244" fmla="*/ 9629 w 11245"/>
                <a:gd name="connsiteY244" fmla="*/ 5329 h 10434"/>
                <a:gd name="connsiteX245" fmla="*/ 9532 w 11245"/>
                <a:gd name="connsiteY245" fmla="*/ 5493 h 10434"/>
                <a:gd name="connsiteX246" fmla="*/ 9419 w 11245"/>
                <a:gd name="connsiteY246" fmla="*/ 5475 h 10434"/>
                <a:gd name="connsiteX247" fmla="*/ 9274 w 11245"/>
                <a:gd name="connsiteY247" fmla="*/ 5585 h 10434"/>
                <a:gd name="connsiteX248" fmla="*/ 9266 w 11245"/>
                <a:gd name="connsiteY248" fmla="*/ 5694 h 10434"/>
                <a:gd name="connsiteX249" fmla="*/ 9145 w 11245"/>
                <a:gd name="connsiteY249" fmla="*/ 5749 h 10434"/>
                <a:gd name="connsiteX250" fmla="*/ 9024 w 11245"/>
                <a:gd name="connsiteY250" fmla="*/ 5767 h 10434"/>
                <a:gd name="connsiteX251" fmla="*/ 8960 w 11245"/>
                <a:gd name="connsiteY251" fmla="*/ 5822 h 10434"/>
                <a:gd name="connsiteX252" fmla="*/ 8831 w 11245"/>
                <a:gd name="connsiteY252" fmla="*/ 5831 h 10434"/>
                <a:gd name="connsiteX253" fmla="*/ 8718 w 11245"/>
                <a:gd name="connsiteY253" fmla="*/ 5804 h 10434"/>
                <a:gd name="connsiteX254" fmla="*/ 8597 w 11245"/>
                <a:gd name="connsiteY254" fmla="*/ 5822 h 10434"/>
                <a:gd name="connsiteX255" fmla="*/ 8548 w 11245"/>
                <a:gd name="connsiteY255" fmla="*/ 5904 h 10434"/>
                <a:gd name="connsiteX256" fmla="*/ 8468 w 11245"/>
                <a:gd name="connsiteY256" fmla="*/ 5968 h 10434"/>
                <a:gd name="connsiteX257" fmla="*/ 8468 w 11245"/>
                <a:gd name="connsiteY257" fmla="*/ 6133 h 10434"/>
                <a:gd name="connsiteX258" fmla="*/ 8476 w 11245"/>
                <a:gd name="connsiteY258" fmla="*/ 6215 h 10434"/>
                <a:gd name="connsiteX259" fmla="*/ 8492 w 11245"/>
                <a:gd name="connsiteY259" fmla="*/ 6324 h 10434"/>
                <a:gd name="connsiteX260" fmla="*/ 8427 w 11245"/>
                <a:gd name="connsiteY260" fmla="*/ 6397 h 10434"/>
                <a:gd name="connsiteX261" fmla="*/ 8395 w 11245"/>
                <a:gd name="connsiteY261" fmla="*/ 6461 h 10434"/>
                <a:gd name="connsiteX262" fmla="*/ 8355 w 11245"/>
                <a:gd name="connsiteY262" fmla="*/ 6516 h 10434"/>
                <a:gd name="connsiteX263" fmla="*/ 8258 w 11245"/>
                <a:gd name="connsiteY263" fmla="*/ 6571 h 10434"/>
                <a:gd name="connsiteX264" fmla="*/ 8185 w 11245"/>
                <a:gd name="connsiteY264" fmla="*/ 6644 h 10434"/>
                <a:gd name="connsiteX265" fmla="*/ 8137 w 11245"/>
                <a:gd name="connsiteY265" fmla="*/ 6681 h 10434"/>
                <a:gd name="connsiteX266" fmla="*/ 8040 w 11245"/>
                <a:gd name="connsiteY266" fmla="*/ 6735 h 10434"/>
                <a:gd name="connsiteX267" fmla="*/ 8032 w 11245"/>
                <a:gd name="connsiteY267" fmla="*/ 6863 h 10434"/>
                <a:gd name="connsiteX268" fmla="*/ 8056 w 11245"/>
                <a:gd name="connsiteY268" fmla="*/ 6945 h 10434"/>
                <a:gd name="connsiteX269" fmla="*/ 8032 w 11245"/>
                <a:gd name="connsiteY269" fmla="*/ 7064 h 10434"/>
                <a:gd name="connsiteX270" fmla="*/ 7911 w 11245"/>
                <a:gd name="connsiteY270" fmla="*/ 7092 h 10434"/>
                <a:gd name="connsiteX271" fmla="*/ 7774 w 11245"/>
                <a:gd name="connsiteY271" fmla="*/ 7146 h 10434"/>
                <a:gd name="connsiteX272" fmla="*/ 7532 w 11245"/>
                <a:gd name="connsiteY272" fmla="*/ 7174 h 10434"/>
                <a:gd name="connsiteX273" fmla="*/ 7476 w 11245"/>
                <a:gd name="connsiteY273" fmla="*/ 7247 h 10434"/>
                <a:gd name="connsiteX274" fmla="*/ 7363 w 11245"/>
                <a:gd name="connsiteY274" fmla="*/ 7256 h 10434"/>
                <a:gd name="connsiteX275" fmla="*/ 7234 w 11245"/>
                <a:gd name="connsiteY275" fmla="*/ 7274 h 10434"/>
                <a:gd name="connsiteX276" fmla="*/ 7048 w 11245"/>
                <a:gd name="connsiteY276" fmla="*/ 7329 h 10434"/>
                <a:gd name="connsiteX277" fmla="*/ 6903 w 11245"/>
                <a:gd name="connsiteY277" fmla="*/ 7311 h 10434"/>
                <a:gd name="connsiteX278" fmla="*/ 6758 w 11245"/>
                <a:gd name="connsiteY278" fmla="*/ 7338 h 10434"/>
                <a:gd name="connsiteX279" fmla="*/ 6581 w 11245"/>
                <a:gd name="connsiteY279" fmla="*/ 7311 h 10434"/>
                <a:gd name="connsiteX280" fmla="*/ 6508 w 11245"/>
                <a:gd name="connsiteY280" fmla="*/ 7219 h 10434"/>
                <a:gd name="connsiteX281" fmla="*/ 6363 w 11245"/>
                <a:gd name="connsiteY281" fmla="*/ 7201 h 10434"/>
                <a:gd name="connsiteX282" fmla="*/ 6274 w 11245"/>
                <a:gd name="connsiteY282" fmla="*/ 7283 h 10434"/>
                <a:gd name="connsiteX283" fmla="*/ 6202 w 11245"/>
                <a:gd name="connsiteY283" fmla="*/ 7393 h 10434"/>
                <a:gd name="connsiteX284" fmla="*/ 6250 w 11245"/>
                <a:gd name="connsiteY284" fmla="*/ 7521 h 10434"/>
                <a:gd name="connsiteX285" fmla="*/ 6315 w 11245"/>
                <a:gd name="connsiteY285" fmla="*/ 7548 h 10434"/>
                <a:gd name="connsiteX286" fmla="*/ 6347 w 11245"/>
                <a:gd name="connsiteY286" fmla="*/ 7612 h 10434"/>
                <a:gd name="connsiteX287" fmla="*/ 6387 w 11245"/>
                <a:gd name="connsiteY287" fmla="*/ 7722 h 10434"/>
                <a:gd name="connsiteX288" fmla="*/ 6347 w 11245"/>
                <a:gd name="connsiteY288" fmla="*/ 7831 h 10434"/>
                <a:gd name="connsiteX289" fmla="*/ 6363 w 11245"/>
                <a:gd name="connsiteY289" fmla="*/ 7959 h 10434"/>
                <a:gd name="connsiteX290" fmla="*/ 6363 w 11245"/>
                <a:gd name="connsiteY290" fmla="*/ 8096 h 10434"/>
                <a:gd name="connsiteX291" fmla="*/ 6387 w 11245"/>
                <a:gd name="connsiteY291" fmla="*/ 8233 h 10434"/>
                <a:gd name="connsiteX292" fmla="*/ 6460 w 11245"/>
                <a:gd name="connsiteY292" fmla="*/ 8343 h 10434"/>
                <a:gd name="connsiteX293" fmla="*/ 6508 w 11245"/>
                <a:gd name="connsiteY293" fmla="*/ 8452 h 10434"/>
                <a:gd name="connsiteX294" fmla="*/ 6516 w 11245"/>
                <a:gd name="connsiteY294" fmla="*/ 8598 h 10434"/>
                <a:gd name="connsiteX295" fmla="*/ 6508 w 11245"/>
                <a:gd name="connsiteY295" fmla="*/ 8754 h 10434"/>
                <a:gd name="connsiteX296" fmla="*/ 6508 w 11245"/>
                <a:gd name="connsiteY296" fmla="*/ 8900 h 10434"/>
                <a:gd name="connsiteX0" fmla="*/ 6508 w 11621"/>
                <a:gd name="connsiteY0" fmla="*/ 8900 h 10434"/>
                <a:gd name="connsiteX1" fmla="*/ 6726 w 11621"/>
                <a:gd name="connsiteY1" fmla="*/ 8973 h 10434"/>
                <a:gd name="connsiteX2" fmla="*/ 6798 w 11621"/>
                <a:gd name="connsiteY2" fmla="*/ 9110 h 10434"/>
                <a:gd name="connsiteX3" fmla="*/ 6968 w 11621"/>
                <a:gd name="connsiteY3" fmla="*/ 9201 h 10434"/>
                <a:gd name="connsiteX4" fmla="*/ 7048 w 11621"/>
                <a:gd name="connsiteY4" fmla="*/ 9283 h 10434"/>
                <a:gd name="connsiteX5" fmla="*/ 7073 w 11621"/>
                <a:gd name="connsiteY5" fmla="*/ 9366 h 10434"/>
                <a:gd name="connsiteX6" fmla="*/ 7169 w 11621"/>
                <a:gd name="connsiteY6" fmla="*/ 9502 h 10434"/>
                <a:gd name="connsiteX7" fmla="*/ 7097 w 11621"/>
                <a:gd name="connsiteY7" fmla="*/ 9630 h 10434"/>
                <a:gd name="connsiteX8" fmla="*/ 7016 w 11621"/>
                <a:gd name="connsiteY8" fmla="*/ 9776 h 10434"/>
                <a:gd name="connsiteX9" fmla="*/ 6903 w 11621"/>
                <a:gd name="connsiteY9" fmla="*/ 9913 h 10434"/>
                <a:gd name="connsiteX10" fmla="*/ 6806 w 11621"/>
                <a:gd name="connsiteY10" fmla="*/ 9904 h 10434"/>
                <a:gd name="connsiteX11" fmla="*/ 6677 w 11621"/>
                <a:gd name="connsiteY11" fmla="*/ 9941 h 10434"/>
                <a:gd name="connsiteX12" fmla="*/ 6540 w 11621"/>
                <a:gd name="connsiteY12" fmla="*/ 10023 h 10434"/>
                <a:gd name="connsiteX13" fmla="*/ 6419 w 11621"/>
                <a:gd name="connsiteY13" fmla="*/ 10069 h 10434"/>
                <a:gd name="connsiteX14" fmla="*/ 6347 w 11621"/>
                <a:gd name="connsiteY14" fmla="*/ 10041 h 10434"/>
                <a:gd name="connsiteX15" fmla="*/ 6194 w 11621"/>
                <a:gd name="connsiteY15" fmla="*/ 10050 h 10434"/>
                <a:gd name="connsiteX16" fmla="*/ 6097 w 11621"/>
                <a:gd name="connsiteY16" fmla="*/ 10069 h 10434"/>
                <a:gd name="connsiteX17" fmla="*/ 5879 w 11621"/>
                <a:gd name="connsiteY17" fmla="*/ 10160 h 10434"/>
                <a:gd name="connsiteX18" fmla="*/ 5782 w 11621"/>
                <a:gd name="connsiteY18" fmla="*/ 10169 h 10434"/>
                <a:gd name="connsiteX19" fmla="*/ 5661 w 11621"/>
                <a:gd name="connsiteY19" fmla="*/ 10270 h 10434"/>
                <a:gd name="connsiteX20" fmla="*/ 5573 w 11621"/>
                <a:gd name="connsiteY20" fmla="*/ 10270 h 10434"/>
                <a:gd name="connsiteX21" fmla="*/ 5516 w 11621"/>
                <a:gd name="connsiteY21" fmla="*/ 10352 h 10434"/>
                <a:gd name="connsiteX22" fmla="*/ 5395 w 11621"/>
                <a:gd name="connsiteY22" fmla="*/ 10407 h 10434"/>
                <a:gd name="connsiteX23" fmla="*/ 5274 w 11621"/>
                <a:gd name="connsiteY23" fmla="*/ 10434 h 10434"/>
                <a:gd name="connsiteX24" fmla="*/ 5202 w 11621"/>
                <a:gd name="connsiteY24" fmla="*/ 10334 h 10434"/>
                <a:gd name="connsiteX25" fmla="*/ 5202 w 11621"/>
                <a:gd name="connsiteY25" fmla="*/ 10078 h 10434"/>
                <a:gd name="connsiteX26" fmla="*/ 4968 w 11621"/>
                <a:gd name="connsiteY26" fmla="*/ 10060 h 10434"/>
                <a:gd name="connsiteX27" fmla="*/ 4871 w 11621"/>
                <a:gd name="connsiteY27" fmla="*/ 9996 h 10434"/>
                <a:gd name="connsiteX28" fmla="*/ 4750 w 11621"/>
                <a:gd name="connsiteY28" fmla="*/ 9868 h 10434"/>
                <a:gd name="connsiteX29" fmla="*/ 4629 w 11621"/>
                <a:gd name="connsiteY29" fmla="*/ 9840 h 10434"/>
                <a:gd name="connsiteX30" fmla="*/ 4500 w 11621"/>
                <a:gd name="connsiteY30" fmla="*/ 9840 h 10434"/>
                <a:gd name="connsiteX31" fmla="*/ 4339 w 11621"/>
                <a:gd name="connsiteY31" fmla="*/ 9749 h 10434"/>
                <a:gd name="connsiteX32" fmla="*/ 4024 w 11621"/>
                <a:gd name="connsiteY32" fmla="*/ 9758 h 10434"/>
                <a:gd name="connsiteX33" fmla="*/ 3831 w 11621"/>
                <a:gd name="connsiteY33" fmla="*/ 9667 h 10434"/>
                <a:gd name="connsiteX34" fmla="*/ 3613 w 11621"/>
                <a:gd name="connsiteY34" fmla="*/ 9676 h 10434"/>
                <a:gd name="connsiteX35" fmla="*/ 3516 w 11621"/>
                <a:gd name="connsiteY35" fmla="*/ 9612 h 10434"/>
                <a:gd name="connsiteX36" fmla="*/ 3395 w 11621"/>
                <a:gd name="connsiteY36" fmla="*/ 9621 h 10434"/>
                <a:gd name="connsiteX37" fmla="*/ 3242 w 11621"/>
                <a:gd name="connsiteY37" fmla="*/ 9621 h 10434"/>
                <a:gd name="connsiteX38" fmla="*/ 3097 w 11621"/>
                <a:gd name="connsiteY38" fmla="*/ 9585 h 10434"/>
                <a:gd name="connsiteX39" fmla="*/ 3008 w 11621"/>
                <a:gd name="connsiteY39" fmla="*/ 9484 h 10434"/>
                <a:gd name="connsiteX40" fmla="*/ 2879 w 11621"/>
                <a:gd name="connsiteY40" fmla="*/ 9475 h 10434"/>
                <a:gd name="connsiteX41" fmla="*/ 2806 w 11621"/>
                <a:gd name="connsiteY41" fmla="*/ 9557 h 10434"/>
                <a:gd name="connsiteX42" fmla="*/ 2597 w 11621"/>
                <a:gd name="connsiteY42" fmla="*/ 9539 h 10434"/>
                <a:gd name="connsiteX43" fmla="*/ 2500 w 11621"/>
                <a:gd name="connsiteY43" fmla="*/ 9649 h 10434"/>
                <a:gd name="connsiteX44" fmla="*/ 2516 w 11621"/>
                <a:gd name="connsiteY44" fmla="*/ 9758 h 10434"/>
                <a:gd name="connsiteX45" fmla="*/ 2379 w 11621"/>
                <a:gd name="connsiteY45" fmla="*/ 9913 h 10434"/>
                <a:gd name="connsiteX46" fmla="*/ 2274 w 11621"/>
                <a:gd name="connsiteY46" fmla="*/ 9941 h 10434"/>
                <a:gd name="connsiteX47" fmla="*/ 2274 w 11621"/>
                <a:gd name="connsiteY47" fmla="*/ 10078 h 10434"/>
                <a:gd name="connsiteX48" fmla="*/ 2226 w 11621"/>
                <a:gd name="connsiteY48" fmla="*/ 10187 h 10434"/>
                <a:gd name="connsiteX49" fmla="*/ 2137 w 11621"/>
                <a:gd name="connsiteY49" fmla="*/ 10297 h 10434"/>
                <a:gd name="connsiteX50" fmla="*/ 2081 w 11621"/>
                <a:gd name="connsiteY50" fmla="*/ 10224 h 10434"/>
                <a:gd name="connsiteX51" fmla="*/ 1871 w 11621"/>
                <a:gd name="connsiteY51" fmla="*/ 10005 h 10434"/>
                <a:gd name="connsiteX52" fmla="*/ 1750 w 11621"/>
                <a:gd name="connsiteY52" fmla="*/ 10060 h 10434"/>
                <a:gd name="connsiteX53" fmla="*/ 1669 w 11621"/>
                <a:gd name="connsiteY53" fmla="*/ 10187 h 10434"/>
                <a:gd name="connsiteX54" fmla="*/ 1427 w 11621"/>
                <a:gd name="connsiteY54" fmla="*/ 10224 h 10434"/>
                <a:gd name="connsiteX55" fmla="*/ 1315 w 11621"/>
                <a:gd name="connsiteY55" fmla="*/ 10160 h 10434"/>
                <a:gd name="connsiteX56" fmla="*/ 1242 w 11621"/>
                <a:gd name="connsiteY56" fmla="*/ 10078 h 10434"/>
                <a:gd name="connsiteX57" fmla="*/ 1161 w 11621"/>
                <a:gd name="connsiteY57" fmla="*/ 9996 h 10434"/>
                <a:gd name="connsiteX58" fmla="*/ 968 w 11621"/>
                <a:gd name="connsiteY58" fmla="*/ 9977 h 10434"/>
                <a:gd name="connsiteX59" fmla="*/ 895 w 11621"/>
                <a:gd name="connsiteY59" fmla="*/ 9913 h 10434"/>
                <a:gd name="connsiteX60" fmla="*/ 847 w 11621"/>
                <a:gd name="connsiteY60" fmla="*/ 9804 h 10434"/>
                <a:gd name="connsiteX61" fmla="*/ 806 w 11621"/>
                <a:gd name="connsiteY61" fmla="*/ 9749 h 10434"/>
                <a:gd name="connsiteX62" fmla="*/ 774 w 11621"/>
                <a:gd name="connsiteY62" fmla="*/ 9667 h 10434"/>
                <a:gd name="connsiteX63" fmla="*/ 685 w 11621"/>
                <a:gd name="connsiteY63" fmla="*/ 9639 h 10434"/>
                <a:gd name="connsiteX64" fmla="*/ 589 w 11621"/>
                <a:gd name="connsiteY64" fmla="*/ 9639 h 10434"/>
                <a:gd name="connsiteX65" fmla="*/ 516 w 11621"/>
                <a:gd name="connsiteY65" fmla="*/ 9612 h 10434"/>
                <a:gd name="connsiteX66" fmla="*/ 444 w 11621"/>
                <a:gd name="connsiteY66" fmla="*/ 9566 h 10434"/>
                <a:gd name="connsiteX67" fmla="*/ 323 w 11621"/>
                <a:gd name="connsiteY67" fmla="*/ 9566 h 10434"/>
                <a:gd name="connsiteX68" fmla="*/ 202 w 11621"/>
                <a:gd name="connsiteY68" fmla="*/ 9566 h 10434"/>
                <a:gd name="connsiteX69" fmla="*/ 105 w 11621"/>
                <a:gd name="connsiteY69" fmla="*/ 9512 h 10434"/>
                <a:gd name="connsiteX70" fmla="*/ 0 w 11621"/>
                <a:gd name="connsiteY70" fmla="*/ 9457 h 10434"/>
                <a:gd name="connsiteX71" fmla="*/ 32 w 11621"/>
                <a:gd name="connsiteY71" fmla="*/ 9366 h 10434"/>
                <a:gd name="connsiteX72" fmla="*/ 48 w 11621"/>
                <a:gd name="connsiteY72" fmla="*/ 9229 h 10434"/>
                <a:gd name="connsiteX73" fmla="*/ 56 w 11621"/>
                <a:gd name="connsiteY73" fmla="*/ 9119 h 10434"/>
                <a:gd name="connsiteX74" fmla="*/ 105 w 11621"/>
                <a:gd name="connsiteY74" fmla="*/ 8964 h 10434"/>
                <a:gd name="connsiteX75" fmla="*/ 105 w 11621"/>
                <a:gd name="connsiteY75" fmla="*/ 8872 h 10434"/>
                <a:gd name="connsiteX76" fmla="*/ 105 w 11621"/>
                <a:gd name="connsiteY76" fmla="*/ 8763 h 10434"/>
                <a:gd name="connsiteX77" fmla="*/ 202 w 11621"/>
                <a:gd name="connsiteY77" fmla="*/ 8662 h 10434"/>
                <a:gd name="connsiteX78" fmla="*/ 298 w 11621"/>
                <a:gd name="connsiteY78" fmla="*/ 8580 h 10434"/>
                <a:gd name="connsiteX79" fmla="*/ 315 w 11621"/>
                <a:gd name="connsiteY79" fmla="*/ 8516 h 10434"/>
                <a:gd name="connsiteX80" fmla="*/ 339 w 11621"/>
                <a:gd name="connsiteY80" fmla="*/ 8443 h 10434"/>
                <a:gd name="connsiteX81" fmla="*/ 323 w 11621"/>
                <a:gd name="connsiteY81" fmla="*/ 8361 h 10434"/>
                <a:gd name="connsiteX82" fmla="*/ 363 w 11621"/>
                <a:gd name="connsiteY82" fmla="*/ 8224 h 10434"/>
                <a:gd name="connsiteX83" fmla="*/ 435 w 11621"/>
                <a:gd name="connsiteY83" fmla="*/ 8105 h 10434"/>
                <a:gd name="connsiteX84" fmla="*/ 508 w 11621"/>
                <a:gd name="connsiteY84" fmla="*/ 7968 h 10434"/>
                <a:gd name="connsiteX85" fmla="*/ 492 w 11621"/>
                <a:gd name="connsiteY85" fmla="*/ 7840 h 10434"/>
                <a:gd name="connsiteX86" fmla="*/ 653 w 11621"/>
                <a:gd name="connsiteY86" fmla="*/ 7804 h 10434"/>
                <a:gd name="connsiteX87" fmla="*/ 806 w 11621"/>
                <a:gd name="connsiteY87" fmla="*/ 7694 h 10434"/>
                <a:gd name="connsiteX88" fmla="*/ 774 w 11621"/>
                <a:gd name="connsiteY88" fmla="*/ 7356 h 10434"/>
                <a:gd name="connsiteX89" fmla="*/ 895 w 11621"/>
                <a:gd name="connsiteY89" fmla="*/ 7256 h 10434"/>
                <a:gd name="connsiteX90" fmla="*/ 919 w 11621"/>
                <a:gd name="connsiteY90" fmla="*/ 6845 h 10434"/>
                <a:gd name="connsiteX91" fmla="*/ 823 w 11621"/>
                <a:gd name="connsiteY91" fmla="*/ 6808 h 10434"/>
                <a:gd name="connsiteX92" fmla="*/ 734 w 11621"/>
                <a:gd name="connsiteY92" fmla="*/ 6735 h 10434"/>
                <a:gd name="connsiteX93" fmla="*/ 685 w 11621"/>
                <a:gd name="connsiteY93" fmla="*/ 6589 h 10434"/>
                <a:gd name="connsiteX94" fmla="*/ 565 w 11621"/>
                <a:gd name="connsiteY94" fmla="*/ 6471 h 10434"/>
                <a:gd name="connsiteX95" fmla="*/ 492 w 11621"/>
                <a:gd name="connsiteY95" fmla="*/ 6416 h 10434"/>
                <a:gd name="connsiteX96" fmla="*/ 435 w 11621"/>
                <a:gd name="connsiteY96" fmla="*/ 6215 h 10434"/>
                <a:gd name="connsiteX97" fmla="*/ 435 w 11621"/>
                <a:gd name="connsiteY97" fmla="*/ 6114 h 10434"/>
                <a:gd name="connsiteX98" fmla="*/ 444 w 11621"/>
                <a:gd name="connsiteY98" fmla="*/ 5941 h 10434"/>
                <a:gd name="connsiteX99" fmla="*/ 435 w 11621"/>
                <a:gd name="connsiteY99" fmla="*/ 5786 h 10434"/>
                <a:gd name="connsiteX100" fmla="*/ 395 w 11621"/>
                <a:gd name="connsiteY100" fmla="*/ 5749 h 10434"/>
                <a:gd name="connsiteX101" fmla="*/ 395 w 11621"/>
                <a:gd name="connsiteY101" fmla="*/ 5667 h 10434"/>
                <a:gd name="connsiteX102" fmla="*/ 411 w 11621"/>
                <a:gd name="connsiteY102" fmla="*/ 5566 h 10434"/>
                <a:gd name="connsiteX103" fmla="*/ 363 w 11621"/>
                <a:gd name="connsiteY103" fmla="*/ 5502 h 10434"/>
                <a:gd name="connsiteX104" fmla="*/ 250 w 11621"/>
                <a:gd name="connsiteY104" fmla="*/ 5338 h 10434"/>
                <a:gd name="connsiteX105" fmla="*/ 339 w 11621"/>
                <a:gd name="connsiteY105" fmla="*/ 5420 h 10434"/>
                <a:gd name="connsiteX106" fmla="*/ 121 w 11621"/>
                <a:gd name="connsiteY106" fmla="*/ 5210 h 10434"/>
                <a:gd name="connsiteX107" fmla="*/ 73 w 11621"/>
                <a:gd name="connsiteY107" fmla="*/ 5046 h 10434"/>
                <a:gd name="connsiteX108" fmla="*/ 177 w 11621"/>
                <a:gd name="connsiteY108" fmla="*/ 5037 h 10434"/>
                <a:gd name="connsiteX109" fmla="*/ 274 w 11621"/>
                <a:gd name="connsiteY109" fmla="*/ 5037 h 10434"/>
                <a:gd name="connsiteX110" fmla="*/ 419 w 11621"/>
                <a:gd name="connsiteY110" fmla="*/ 5009 h 10434"/>
                <a:gd name="connsiteX111" fmla="*/ 629 w 11621"/>
                <a:gd name="connsiteY111" fmla="*/ 5009 h 10434"/>
                <a:gd name="connsiteX112" fmla="*/ 750 w 11621"/>
                <a:gd name="connsiteY112" fmla="*/ 4900 h 10434"/>
                <a:gd name="connsiteX113" fmla="*/ 895 w 11621"/>
                <a:gd name="connsiteY113" fmla="*/ 4872 h 10434"/>
                <a:gd name="connsiteX114" fmla="*/ 879 w 11621"/>
                <a:gd name="connsiteY114" fmla="*/ 4681 h 10434"/>
                <a:gd name="connsiteX115" fmla="*/ 1048 w 11621"/>
                <a:gd name="connsiteY115" fmla="*/ 4681 h 10434"/>
                <a:gd name="connsiteX116" fmla="*/ 1306 w 11621"/>
                <a:gd name="connsiteY116" fmla="*/ 4525 h 10434"/>
                <a:gd name="connsiteX117" fmla="*/ 1460 w 11621"/>
                <a:gd name="connsiteY117" fmla="*/ 4516 h 10434"/>
                <a:gd name="connsiteX118" fmla="*/ 1573 w 11621"/>
                <a:gd name="connsiteY118" fmla="*/ 4571 h 10434"/>
                <a:gd name="connsiteX119" fmla="*/ 1766 w 11621"/>
                <a:gd name="connsiteY119" fmla="*/ 4571 h 10434"/>
                <a:gd name="connsiteX120" fmla="*/ 1871 w 11621"/>
                <a:gd name="connsiteY120" fmla="*/ 4626 h 10434"/>
                <a:gd name="connsiteX121" fmla="*/ 2056 w 11621"/>
                <a:gd name="connsiteY121" fmla="*/ 4653 h 10434"/>
                <a:gd name="connsiteX122" fmla="*/ 2137 w 11621"/>
                <a:gd name="connsiteY122" fmla="*/ 4516 h 10434"/>
                <a:gd name="connsiteX123" fmla="*/ 2258 w 11621"/>
                <a:gd name="connsiteY123" fmla="*/ 4544 h 10434"/>
                <a:gd name="connsiteX124" fmla="*/ 2371 w 11621"/>
                <a:gd name="connsiteY124" fmla="*/ 4434 h 10434"/>
                <a:gd name="connsiteX125" fmla="*/ 2589 w 11621"/>
                <a:gd name="connsiteY125" fmla="*/ 4361 h 10434"/>
                <a:gd name="connsiteX126" fmla="*/ 2782 w 11621"/>
                <a:gd name="connsiteY126" fmla="*/ 4215 h 10434"/>
                <a:gd name="connsiteX127" fmla="*/ 2855 w 11621"/>
                <a:gd name="connsiteY127" fmla="*/ 4142 h 10434"/>
                <a:gd name="connsiteX128" fmla="*/ 2863 w 11621"/>
                <a:gd name="connsiteY128" fmla="*/ 4023 h 10434"/>
                <a:gd name="connsiteX129" fmla="*/ 2960 w 11621"/>
                <a:gd name="connsiteY129" fmla="*/ 3923 h 10434"/>
                <a:gd name="connsiteX130" fmla="*/ 2984 w 11621"/>
                <a:gd name="connsiteY130" fmla="*/ 3804 h 10434"/>
                <a:gd name="connsiteX131" fmla="*/ 3000 w 11621"/>
                <a:gd name="connsiteY131" fmla="*/ 3649 h 10434"/>
                <a:gd name="connsiteX132" fmla="*/ 3073 w 11621"/>
                <a:gd name="connsiteY132" fmla="*/ 3502 h 10434"/>
                <a:gd name="connsiteX133" fmla="*/ 3105 w 11621"/>
                <a:gd name="connsiteY133" fmla="*/ 3366 h 10434"/>
                <a:gd name="connsiteX134" fmla="*/ 3153 w 11621"/>
                <a:gd name="connsiteY134" fmla="*/ 3256 h 10434"/>
                <a:gd name="connsiteX135" fmla="*/ 3177 w 11621"/>
                <a:gd name="connsiteY135" fmla="*/ 3128 h 10434"/>
                <a:gd name="connsiteX136" fmla="*/ 3290 w 11621"/>
                <a:gd name="connsiteY136" fmla="*/ 3064 h 10434"/>
                <a:gd name="connsiteX137" fmla="*/ 3363 w 11621"/>
                <a:gd name="connsiteY137" fmla="*/ 2927 h 10434"/>
                <a:gd name="connsiteX138" fmla="*/ 3339 w 11621"/>
                <a:gd name="connsiteY138" fmla="*/ 2818 h 10434"/>
                <a:gd name="connsiteX139" fmla="*/ 3290 w 11621"/>
                <a:gd name="connsiteY139" fmla="*/ 2681 h 10434"/>
                <a:gd name="connsiteX140" fmla="*/ 3250 w 11621"/>
                <a:gd name="connsiteY140" fmla="*/ 2544 h 10434"/>
                <a:gd name="connsiteX141" fmla="*/ 3290 w 11621"/>
                <a:gd name="connsiteY141" fmla="*/ 2379 h 10434"/>
                <a:gd name="connsiteX142" fmla="*/ 3371 w 11621"/>
                <a:gd name="connsiteY142" fmla="*/ 2352 h 10434"/>
                <a:gd name="connsiteX143" fmla="*/ 3516 w 11621"/>
                <a:gd name="connsiteY143" fmla="*/ 2197 h 10434"/>
                <a:gd name="connsiteX144" fmla="*/ 3661 w 11621"/>
                <a:gd name="connsiteY144" fmla="*/ 2215 h 10434"/>
                <a:gd name="connsiteX145" fmla="*/ 3806 w 11621"/>
                <a:gd name="connsiteY145" fmla="*/ 2114 h 10434"/>
                <a:gd name="connsiteX146" fmla="*/ 3831 w 11621"/>
                <a:gd name="connsiteY146" fmla="*/ 1950 h 10434"/>
                <a:gd name="connsiteX147" fmla="*/ 3976 w 11621"/>
                <a:gd name="connsiteY147" fmla="*/ 1868 h 10434"/>
                <a:gd name="connsiteX148" fmla="*/ 4040 w 11621"/>
                <a:gd name="connsiteY148" fmla="*/ 1749 h 10434"/>
                <a:gd name="connsiteX149" fmla="*/ 4121 w 11621"/>
                <a:gd name="connsiteY149" fmla="*/ 1676 h 10434"/>
                <a:gd name="connsiteX150" fmla="*/ 4121 w 11621"/>
                <a:gd name="connsiteY150" fmla="*/ 1292 h 10434"/>
                <a:gd name="connsiteX151" fmla="*/ 4169 w 11621"/>
                <a:gd name="connsiteY151" fmla="*/ 1128 h 10434"/>
                <a:gd name="connsiteX152" fmla="*/ 4194 w 11621"/>
                <a:gd name="connsiteY152" fmla="*/ 991 h 10434"/>
                <a:gd name="connsiteX153" fmla="*/ 4242 w 11621"/>
                <a:gd name="connsiteY153" fmla="*/ 827 h 10434"/>
                <a:gd name="connsiteX154" fmla="*/ 4290 w 11621"/>
                <a:gd name="connsiteY154" fmla="*/ 763 h 10434"/>
                <a:gd name="connsiteX155" fmla="*/ 4355 w 11621"/>
                <a:gd name="connsiteY155" fmla="*/ 708 h 10434"/>
                <a:gd name="connsiteX156" fmla="*/ 4387 w 11621"/>
                <a:gd name="connsiteY156" fmla="*/ 443 h 10434"/>
                <a:gd name="connsiteX157" fmla="*/ 4645 w 11621"/>
                <a:gd name="connsiteY157" fmla="*/ 434 h 10434"/>
                <a:gd name="connsiteX158" fmla="*/ 4742 w 11621"/>
                <a:gd name="connsiteY158" fmla="*/ 635 h 10434"/>
                <a:gd name="connsiteX159" fmla="*/ 4839 w 11621"/>
                <a:gd name="connsiteY159" fmla="*/ 717 h 10434"/>
                <a:gd name="connsiteX160" fmla="*/ 4960 w 11621"/>
                <a:gd name="connsiteY160" fmla="*/ 799 h 10434"/>
                <a:gd name="connsiteX161" fmla="*/ 5081 w 11621"/>
                <a:gd name="connsiteY161" fmla="*/ 818 h 10434"/>
                <a:gd name="connsiteX162" fmla="*/ 5202 w 11621"/>
                <a:gd name="connsiteY162" fmla="*/ 799 h 10434"/>
                <a:gd name="connsiteX163" fmla="*/ 5274 w 11621"/>
                <a:gd name="connsiteY163" fmla="*/ 964 h 10434"/>
                <a:gd name="connsiteX164" fmla="*/ 5403 w 11621"/>
                <a:gd name="connsiteY164" fmla="*/ 909 h 10434"/>
                <a:gd name="connsiteX165" fmla="*/ 5500 w 11621"/>
                <a:gd name="connsiteY165" fmla="*/ 909 h 10434"/>
                <a:gd name="connsiteX166" fmla="*/ 5597 w 11621"/>
                <a:gd name="connsiteY166" fmla="*/ 818 h 10434"/>
                <a:gd name="connsiteX167" fmla="*/ 5734 w 11621"/>
                <a:gd name="connsiteY167" fmla="*/ 790 h 10434"/>
                <a:gd name="connsiteX168" fmla="*/ 5831 w 11621"/>
                <a:gd name="connsiteY168" fmla="*/ 772 h 10434"/>
                <a:gd name="connsiteX169" fmla="*/ 5911 w 11621"/>
                <a:gd name="connsiteY169" fmla="*/ 735 h 10434"/>
                <a:gd name="connsiteX170" fmla="*/ 6024 w 11621"/>
                <a:gd name="connsiteY170" fmla="*/ 745 h 10434"/>
                <a:gd name="connsiteX171" fmla="*/ 6145 w 11621"/>
                <a:gd name="connsiteY171" fmla="*/ 745 h 10434"/>
                <a:gd name="connsiteX172" fmla="*/ 6226 w 11621"/>
                <a:gd name="connsiteY172" fmla="*/ 854 h 10434"/>
                <a:gd name="connsiteX173" fmla="*/ 6250 w 11621"/>
                <a:gd name="connsiteY173" fmla="*/ 991 h 10434"/>
                <a:gd name="connsiteX174" fmla="*/ 6363 w 11621"/>
                <a:gd name="connsiteY174" fmla="*/ 900 h 10434"/>
                <a:gd name="connsiteX175" fmla="*/ 6444 w 11621"/>
                <a:gd name="connsiteY175" fmla="*/ 745 h 10434"/>
                <a:gd name="connsiteX176" fmla="*/ 6532 w 11621"/>
                <a:gd name="connsiteY176" fmla="*/ 790 h 10434"/>
                <a:gd name="connsiteX177" fmla="*/ 6581 w 11621"/>
                <a:gd name="connsiteY177" fmla="*/ 872 h 10434"/>
                <a:gd name="connsiteX178" fmla="*/ 6653 w 11621"/>
                <a:gd name="connsiteY178" fmla="*/ 927 h 10434"/>
                <a:gd name="connsiteX179" fmla="*/ 6750 w 11621"/>
                <a:gd name="connsiteY179" fmla="*/ 1064 h 10434"/>
                <a:gd name="connsiteX180" fmla="*/ 6758 w 11621"/>
                <a:gd name="connsiteY180" fmla="*/ 1229 h 10434"/>
                <a:gd name="connsiteX181" fmla="*/ 6855 w 11621"/>
                <a:gd name="connsiteY181" fmla="*/ 1238 h 10434"/>
                <a:gd name="connsiteX182" fmla="*/ 6976 w 11621"/>
                <a:gd name="connsiteY182" fmla="*/ 1338 h 10434"/>
                <a:gd name="connsiteX183" fmla="*/ 6944 w 11621"/>
                <a:gd name="connsiteY183" fmla="*/ 1475 h 10434"/>
                <a:gd name="connsiteX184" fmla="*/ 6976 w 11621"/>
                <a:gd name="connsiteY184" fmla="*/ 1649 h 10434"/>
                <a:gd name="connsiteX185" fmla="*/ 6952 w 11621"/>
                <a:gd name="connsiteY185" fmla="*/ 1731 h 10434"/>
                <a:gd name="connsiteX186" fmla="*/ 7089 w 11621"/>
                <a:gd name="connsiteY186" fmla="*/ 1950 h 10434"/>
                <a:gd name="connsiteX187" fmla="*/ 7161 w 11621"/>
                <a:gd name="connsiteY187" fmla="*/ 1996 h 10434"/>
                <a:gd name="connsiteX188" fmla="*/ 7234 w 11621"/>
                <a:gd name="connsiteY188" fmla="*/ 2105 h 10434"/>
                <a:gd name="connsiteX189" fmla="*/ 7363 w 11621"/>
                <a:gd name="connsiteY189" fmla="*/ 2087 h 10434"/>
                <a:gd name="connsiteX190" fmla="*/ 7460 w 11621"/>
                <a:gd name="connsiteY190" fmla="*/ 2005 h 10434"/>
                <a:gd name="connsiteX191" fmla="*/ 7573 w 11621"/>
                <a:gd name="connsiteY191" fmla="*/ 2005 h 10434"/>
                <a:gd name="connsiteX192" fmla="*/ 7653 w 11621"/>
                <a:gd name="connsiteY192" fmla="*/ 2060 h 10434"/>
                <a:gd name="connsiteX193" fmla="*/ 7863 w 11621"/>
                <a:gd name="connsiteY193" fmla="*/ 2032 h 10434"/>
                <a:gd name="connsiteX194" fmla="*/ 7960 w 11621"/>
                <a:gd name="connsiteY194" fmla="*/ 1941 h 10434"/>
                <a:gd name="connsiteX195" fmla="*/ 8016 w 11621"/>
                <a:gd name="connsiteY195" fmla="*/ 1813 h 10434"/>
                <a:gd name="connsiteX196" fmla="*/ 8056 w 11621"/>
                <a:gd name="connsiteY196" fmla="*/ 1694 h 10434"/>
                <a:gd name="connsiteX197" fmla="*/ 8056 w 11621"/>
                <a:gd name="connsiteY197" fmla="*/ 1557 h 10434"/>
                <a:gd name="connsiteX198" fmla="*/ 8177 w 11621"/>
                <a:gd name="connsiteY198" fmla="*/ 1347 h 10434"/>
                <a:gd name="connsiteX199" fmla="*/ 8306 w 11621"/>
                <a:gd name="connsiteY199" fmla="*/ 1302 h 10434"/>
                <a:gd name="connsiteX200" fmla="*/ 8347 w 11621"/>
                <a:gd name="connsiteY200" fmla="*/ 1238 h 10434"/>
                <a:gd name="connsiteX201" fmla="*/ 8403 w 11621"/>
                <a:gd name="connsiteY201" fmla="*/ 1238 h 10434"/>
                <a:gd name="connsiteX202" fmla="*/ 8476 w 11621"/>
                <a:gd name="connsiteY202" fmla="*/ 1256 h 10434"/>
                <a:gd name="connsiteX203" fmla="*/ 8516 w 11621"/>
                <a:gd name="connsiteY203" fmla="*/ 1128 h 10434"/>
                <a:gd name="connsiteX204" fmla="*/ 8597 w 11621"/>
                <a:gd name="connsiteY204" fmla="*/ 1037 h 10434"/>
                <a:gd name="connsiteX205" fmla="*/ 8621 w 11621"/>
                <a:gd name="connsiteY205" fmla="*/ 900 h 10434"/>
                <a:gd name="connsiteX206" fmla="*/ 8831 w 11621"/>
                <a:gd name="connsiteY206" fmla="*/ 845 h 10434"/>
                <a:gd name="connsiteX207" fmla="*/ 9032 w 11621"/>
                <a:gd name="connsiteY207" fmla="*/ 597 h 10434"/>
                <a:gd name="connsiteX208" fmla="*/ 9200 w 11621"/>
                <a:gd name="connsiteY208" fmla="*/ 585 h 10434"/>
                <a:gd name="connsiteX209" fmla="*/ 9329 w 11621"/>
                <a:gd name="connsiteY209" fmla="*/ 415 h 10434"/>
                <a:gd name="connsiteX210" fmla="*/ 9143 w 11621"/>
                <a:gd name="connsiteY210" fmla="*/ 360 h 10434"/>
                <a:gd name="connsiteX211" fmla="*/ 9172 w 11621"/>
                <a:gd name="connsiteY211" fmla="*/ 215 h 10434"/>
                <a:gd name="connsiteX212" fmla="*/ 9237 w 11621"/>
                <a:gd name="connsiteY212" fmla="*/ 71 h 10434"/>
                <a:gd name="connsiteX213" fmla="*/ 9383 w 11621"/>
                <a:gd name="connsiteY213" fmla="*/ 143 h 10434"/>
                <a:gd name="connsiteX214" fmla="*/ 9460 w 11621"/>
                <a:gd name="connsiteY214" fmla="*/ 43 h 10434"/>
                <a:gd name="connsiteX215" fmla="*/ 9572 w 11621"/>
                <a:gd name="connsiteY215" fmla="*/ 5 h 10434"/>
                <a:gd name="connsiteX216" fmla="*/ 9699 w 11621"/>
                <a:gd name="connsiteY216" fmla="*/ 231 h 10434"/>
                <a:gd name="connsiteX217" fmla="*/ 9870 w 11621"/>
                <a:gd name="connsiteY217" fmla="*/ 40 h 10434"/>
                <a:gd name="connsiteX218" fmla="*/ 9985 w 11621"/>
                <a:gd name="connsiteY218" fmla="*/ 65 h 10434"/>
                <a:gd name="connsiteX219" fmla="*/ 10172 w 11621"/>
                <a:gd name="connsiteY219" fmla="*/ 61 h 10434"/>
                <a:gd name="connsiteX220" fmla="*/ 10327 w 11621"/>
                <a:gd name="connsiteY220" fmla="*/ 318 h 10434"/>
                <a:gd name="connsiteX221" fmla="*/ 10454 w 11621"/>
                <a:gd name="connsiteY221" fmla="*/ 329 h 10434"/>
                <a:gd name="connsiteX222" fmla="*/ 10556 w 11621"/>
                <a:gd name="connsiteY222" fmla="*/ 322 h 10434"/>
                <a:gd name="connsiteX223" fmla="*/ 10727 w 11621"/>
                <a:gd name="connsiteY223" fmla="*/ 322 h 10434"/>
                <a:gd name="connsiteX224" fmla="*/ 10824 w 11621"/>
                <a:gd name="connsiteY224" fmla="*/ 500 h 10434"/>
                <a:gd name="connsiteX225" fmla="*/ 10957 w 11621"/>
                <a:gd name="connsiteY225" fmla="*/ 598 h 10434"/>
                <a:gd name="connsiteX226" fmla="*/ 11142 w 11621"/>
                <a:gd name="connsiteY226" fmla="*/ 722 h 10434"/>
                <a:gd name="connsiteX227" fmla="*/ 11245 w 11621"/>
                <a:gd name="connsiteY227" fmla="*/ 832 h 10434"/>
                <a:gd name="connsiteX228" fmla="*/ 9363 w 11621"/>
                <a:gd name="connsiteY228" fmla="*/ 3064 h 10434"/>
                <a:gd name="connsiteX229" fmla="*/ 11621 w 11621"/>
                <a:gd name="connsiteY229" fmla="*/ 2109 h 10434"/>
                <a:gd name="connsiteX230" fmla="*/ 9347 w 11621"/>
                <a:gd name="connsiteY230" fmla="*/ 3201 h 10434"/>
                <a:gd name="connsiteX231" fmla="*/ 9347 w 11621"/>
                <a:gd name="connsiteY231" fmla="*/ 3320 h 10434"/>
                <a:gd name="connsiteX232" fmla="*/ 9411 w 11621"/>
                <a:gd name="connsiteY232" fmla="*/ 3530 h 10434"/>
                <a:gd name="connsiteX233" fmla="*/ 9710 w 11621"/>
                <a:gd name="connsiteY233" fmla="*/ 3557 h 10434"/>
                <a:gd name="connsiteX234" fmla="*/ 9782 w 11621"/>
                <a:gd name="connsiteY234" fmla="*/ 3758 h 10434"/>
                <a:gd name="connsiteX235" fmla="*/ 9782 w 11621"/>
                <a:gd name="connsiteY235" fmla="*/ 3950 h 10434"/>
                <a:gd name="connsiteX236" fmla="*/ 9806 w 11621"/>
                <a:gd name="connsiteY236" fmla="*/ 4142 h 10434"/>
                <a:gd name="connsiteX237" fmla="*/ 9927 w 11621"/>
                <a:gd name="connsiteY237" fmla="*/ 4251 h 10434"/>
                <a:gd name="connsiteX238" fmla="*/ 9968 w 11621"/>
                <a:gd name="connsiteY238" fmla="*/ 4525 h 10434"/>
                <a:gd name="connsiteX239" fmla="*/ 10000 w 11621"/>
                <a:gd name="connsiteY239" fmla="*/ 4708 h 10434"/>
                <a:gd name="connsiteX240" fmla="*/ 9927 w 11621"/>
                <a:gd name="connsiteY240" fmla="*/ 4900 h 10434"/>
                <a:gd name="connsiteX241" fmla="*/ 9992 w 11621"/>
                <a:gd name="connsiteY241" fmla="*/ 4964 h 10434"/>
                <a:gd name="connsiteX242" fmla="*/ 9798 w 11621"/>
                <a:gd name="connsiteY242" fmla="*/ 5037 h 10434"/>
                <a:gd name="connsiteX243" fmla="*/ 9677 w 11621"/>
                <a:gd name="connsiteY243" fmla="*/ 5219 h 10434"/>
                <a:gd name="connsiteX244" fmla="*/ 9629 w 11621"/>
                <a:gd name="connsiteY244" fmla="*/ 5329 h 10434"/>
                <a:gd name="connsiteX245" fmla="*/ 9532 w 11621"/>
                <a:gd name="connsiteY245" fmla="*/ 5493 h 10434"/>
                <a:gd name="connsiteX246" fmla="*/ 9419 w 11621"/>
                <a:gd name="connsiteY246" fmla="*/ 5475 h 10434"/>
                <a:gd name="connsiteX247" fmla="*/ 9274 w 11621"/>
                <a:gd name="connsiteY247" fmla="*/ 5585 h 10434"/>
                <a:gd name="connsiteX248" fmla="*/ 9266 w 11621"/>
                <a:gd name="connsiteY248" fmla="*/ 5694 h 10434"/>
                <a:gd name="connsiteX249" fmla="*/ 9145 w 11621"/>
                <a:gd name="connsiteY249" fmla="*/ 5749 h 10434"/>
                <a:gd name="connsiteX250" fmla="*/ 9024 w 11621"/>
                <a:gd name="connsiteY250" fmla="*/ 5767 h 10434"/>
                <a:gd name="connsiteX251" fmla="*/ 8960 w 11621"/>
                <a:gd name="connsiteY251" fmla="*/ 5822 h 10434"/>
                <a:gd name="connsiteX252" fmla="*/ 8831 w 11621"/>
                <a:gd name="connsiteY252" fmla="*/ 5831 h 10434"/>
                <a:gd name="connsiteX253" fmla="*/ 8718 w 11621"/>
                <a:gd name="connsiteY253" fmla="*/ 5804 h 10434"/>
                <a:gd name="connsiteX254" fmla="*/ 8597 w 11621"/>
                <a:gd name="connsiteY254" fmla="*/ 5822 h 10434"/>
                <a:gd name="connsiteX255" fmla="*/ 8548 w 11621"/>
                <a:gd name="connsiteY255" fmla="*/ 5904 h 10434"/>
                <a:gd name="connsiteX256" fmla="*/ 8468 w 11621"/>
                <a:gd name="connsiteY256" fmla="*/ 5968 h 10434"/>
                <a:gd name="connsiteX257" fmla="*/ 8468 w 11621"/>
                <a:gd name="connsiteY257" fmla="*/ 6133 h 10434"/>
                <a:gd name="connsiteX258" fmla="*/ 8476 w 11621"/>
                <a:gd name="connsiteY258" fmla="*/ 6215 h 10434"/>
                <a:gd name="connsiteX259" fmla="*/ 8492 w 11621"/>
                <a:gd name="connsiteY259" fmla="*/ 6324 h 10434"/>
                <a:gd name="connsiteX260" fmla="*/ 8427 w 11621"/>
                <a:gd name="connsiteY260" fmla="*/ 6397 h 10434"/>
                <a:gd name="connsiteX261" fmla="*/ 8395 w 11621"/>
                <a:gd name="connsiteY261" fmla="*/ 6461 h 10434"/>
                <a:gd name="connsiteX262" fmla="*/ 8355 w 11621"/>
                <a:gd name="connsiteY262" fmla="*/ 6516 h 10434"/>
                <a:gd name="connsiteX263" fmla="*/ 8258 w 11621"/>
                <a:gd name="connsiteY263" fmla="*/ 6571 h 10434"/>
                <a:gd name="connsiteX264" fmla="*/ 8185 w 11621"/>
                <a:gd name="connsiteY264" fmla="*/ 6644 h 10434"/>
                <a:gd name="connsiteX265" fmla="*/ 8137 w 11621"/>
                <a:gd name="connsiteY265" fmla="*/ 6681 h 10434"/>
                <a:gd name="connsiteX266" fmla="*/ 8040 w 11621"/>
                <a:gd name="connsiteY266" fmla="*/ 6735 h 10434"/>
                <a:gd name="connsiteX267" fmla="*/ 8032 w 11621"/>
                <a:gd name="connsiteY267" fmla="*/ 6863 h 10434"/>
                <a:gd name="connsiteX268" fmla="*/ 8056 w 11621"/>
                <a:gd name="connsiteY268" fmla="*/ 6945 h 10434"/>
                <a:gd name="connsiteX269" fmla="*/ 8032 w 11621"/>
                <a:gd name="connsiteY269" fmla="*/ 7064 h 10434"/>
                <a:gd name="connsiteX270" fmla="*/ 7911 w 11621"/>
                <a:gd name="connsiteY270" fmla="*/ 7092 h 10434"/>
                <a:gd name="connsiteX271" fmla="*/ 7774 w 11621"/>
                <a:gd name="connsiteY271" fmla="*/ 7146 h 10434"/>
                <a:gd name="connsiteX272" fmla="*/ 7532 w 11621"/>
                <a:gd name="connsiteY272" fmla="*/ 7174 h 10434"/>
                <a:gd name="connsiteX273" fmla="*/ 7476 w 11621"/>
                <a:gd name="connsiteY273" fmla="*/ 7247 h 10434"/>
                <a:gd name="connsiteX274" fmla="*/ 7363 w 11621"/>
                <a:gd name="connsiteY274" fmla="*/ 7256 h 10434"/>
                <a:gd name="connsiteX275" fmla="*/ 7234 w 11621"/>
                <a:gd name="connsiteY275" fmla="*/ 7274 h 10434"/>
                <a:gd name="connsiteX276" fmla="*/ 7048 w 11621"/>
                <a:gd name="connsiteY276" fmla="*/ 7329 h 10434"/>
                <a:gd name="connsiteX277" fmla="*/ 6903 w 11621"/>
                <a:gd name="connsiteY277" fmla="*/ 7311 h 10434"/>
                <a:gd name="connsiteX278" fmla="*/ 6758 w 11621"/>
                <a:gd name="connsiteY278" fmla="*/ 7338 h 10434"/>
                <a:gd name="connsiteX279" fmla="*/ 6581 w 11621"/>
                <a:gd name="connsiteY279" fmla="*/ 7311 h 10434"/>
                <a:gd name="connsiteX280" fmla="*/ 6508 w 11621"/>
                <a:gd name="connsiteY280" fmla="*/ 7219 h 10434"/>
                <a:gd name="connsiteX281" fmla="*/ 6363 w 11621"/>
                <a:gd name="connsiteY281" fmla="*/ 7201 h 10434"/>
                <a:gd name="connsiteX282" fmla="*/ 6274 w 11621"/>
                <a:gd name="connsiteY282" fmla="*/ 7283 h 10434"/>
                <a:gd name="connsiteX283" fmla="*/ 6202 w 11621"/>
                <a:gd name="connsiteY283" fmla="*/ 7393 h 10434"/>
                <a:gd name="connsiteX284" fmla="*/ 6250 w 11621"/>
                <a:gd name="connsiteY284" fmla="*/ 7521 h 10434"/>
                <a:gd name="connsiteX285" fmla="*/ 6315 w 11621"/>
                <a:gd name="connsiteY285" fmla="*/ 7548 h 10434"/>
                <a:gd name="connsiteX286" fmla="*/ 6347 w 11621"/>
                <a:gd name="connsiteY286" fmla="*/ 7612 h 10434"/>
                <a:gd name="connsiteX287" fmla="*/ 6387 w 11621"/>
                <a:gd name="connsiteY287" fmla="*/ 7722 h 10434"/>
                <a:gd name="connsiteX288" fmla="*/ 6347 w 11621"/>
                <a:gd name="connsiteY288" fmla="*/ 7831 h 10434"/>
                <a:gd name="connsiteX289" fmla="*/ 6363 w 11621"/>
                <a:gd name="connsiteY289" fmla="*/ 7959 h 10434"/>
                <a:gd name="connsiteX290" fmla="*/ 6363 w 11621"/>
                <a:gd name="connsiteY290" fmla="*/ 8096 h 10434"/>
                <a:gd name="connsiteX291" fmla="*/ 6387 w 11621"/>
                <a:gd name="connsiteY291" fmla="*/ 8233 h 10434"/>
                <a:gd name="connsiteX292" fmla="*/ 6460 w 11621"/>
                <a:gd name="connsiteY292" fmla="*/ 8343 h 10434"/>
                <a:gd name="connsiteX293" fmla="*/ 6508 w 11621"/>
                <a:gd name="connsiteY293" fmla="*/ 8452 h 10434"/>
                <a:gd name="connsiteX294" fmla="*/ 6516 w 11621"/>
                <a:gd name="connsiteY294" fmla="*/ 8598 h 10434"/>
                <a:gd name="connsiteX295" fmla="*/ 6508 w 11621"/>
                <a:gd name="connsiteY295" fmla="*/ 8754 h 10434"/>
                <a:gd name="connsiteX296" fmla="*/ 6508 w 11621"/>
                <a:gd name="connsiteY296" fmla="*/ 8900 h 10434"/>
                <a:gd name="connsiteX0" fmla="*/ 6508 w 11621"/>
                <a:gd name="connsiteY0" fmla="*/ 8900 h 10434"/>
                <a:gd name="connsiteX1" fmla="*/ 6726 w 11621"/>
                <a:gd name="connsiteY1" fmla="*/ 8973 h 10434"/>
                <a:gd name="connsiteX2" fmla="*/ 6798 w 11621"/>
                <a:gd name="connsiteY2" fmla="*/ 9110 h 10434"/>
                <a:gd name="connsiteX3" fmla="*/ 6968 w 11621"/>
                <a:gd name="connsiteY3" fmla="*/ 9201 h 10434"/>
                <a:gd name="connsiteX4" fmla="*/ 7048 w 11621"/>
                <a:gd name="connsiteY4" fmla="*/ 9283 h 10434"/>
                <a:gd name="connsiteX5" fmla="*/ 7073 w 11621"/>
                <a:gd name="connsiteY5" fmla="*/ 9366 h 10434"/>
                <a:gd name="connsiteX6" fmla="*/ 7169 w 11621"/>
                <a:gd name="connsiteY6" fmla="*/ 9502 h 10434"/>
                <a:gd name="connsiteX7" fmla="*/ 7097 w 11621"/>
                <a:gd name="connsiteY7" fmla="*/ 9630 h 10434"/>
                <a:gd name="connsiteX8" fmla="*/ 7016 w 11621"/>
                <a:gd name="connsiteY8" fmla="*/ 9776 h 10434"/>
                <a:gd name="connsiteX9" fmla="*/ 6903 w 11621"/>
                <a:gd name="connsiteY9" fmla="*/ 9913 h 10434"/>
                <a:gd name="connsiteX10" fmla="*/ 6806 w 11621"/>
                <a:gd name="connsiteY10" fmla="*/ 9904 h 10434"/>
                <a:gd name="connsiteX11" fmla="*/ 6677 w 11621"/>
                <a:gd name="connsiteY11" fmla="*/ 9941 h 10434"/>
                <a:gd name="connsiteX12" fmla="*/ 6540 w 11621"/>
                <a:gd name="connsiteY12" fmla="*/ 10023 h 10434"/>
                <a:gd name="connsiteX13" fmla="*/ 6419 w 11621"/>
                <a:gd name="connsiteY13" fmla="*/ 10069 h 10434"/>
                <a:gd name="connsiteX14" fmla="*/ 6347 w 11621"/>
                <a:gd name="connsiteY14" fmla="*/ 10041 h 10434"/>
                <a:gd name="connsiteX15" fmla="*/ 6194 w 11621"/>
                <a:gd name="connsiteY15" fmla="*/ 10050 h 10434"/>
                <a:gd name="connsiteX16" fmla="*/ 6097 w 11621"/>
                <a:gd name="connsiteY16" fmla="*/ 10069 h 10434"/>
                <a:gd name="connsiteX17" fmla="*/ 5879 w 11621"/>
                <a:gd name="connsiteY17" fmla="*/ 10160 h 10434"/>
                <a:gd name="connsiteX18" fmla="*/ 5782 w 11621"/>
                <a:gd name="connsiteY18" fmla="*/ 10169 h 10434"/>
                <a:gd name="connsiteX19" fmla="*/ 5661 w 11621"/>
                <a:gd name="connsiteY19" fmla="*/ 10270 h 10434"/>
                <a:gd name="connsiteX20" fmla="*/ 5573 w 11621"/>
                <a:gd name="connsiteY20" fmla="*/ 10270 h 10434"/>
                <a:gd name="connsiteX21" fmla="*/ 5516 w 11621"/>
                <a:gd name="connsiteY21" fmla="*/ 10352 h 10434"/>
                <a:gd name="connsiteX22" fmla="*/ 5395 w 11621"/>
                <a:gd name="connsiteY22" fmla="*/ 10407 h 10434"/>
                <a:gd name="connsiteX23" fmla="*/ 5274 w 11621"/>
                <a:gd name="connsiteY23" fmla="*/ 10434 h 10434"/>
                <a:gd name="connsiteX24" fmla="*/ 5202 w 11621"/>
                <a:gd name="connsiteY24" fmla="*/ 10334 h 10434"/>
                <a:gd name="connsiteX25" fmla="*/ 5202 w 11621"/>
                <a:gd name="connsiteY25" fmla="*/ 10078 h 10434"/>
                <a:gd name="connsiteX26" fmla="*/ 4968 w 11621"/>
                <a:gd name="connsiteY26" fmla="*/ 10060 h 10434"/>
                <a:gd name="connsiteX27" fmla="*/ 4871 w 11621"/>
                <a:gd name="connsiteY27" fmla="*/ 9996 h 10434"/>
                <a:gd name="connsiteX28" fmla="*/ 4750 w 11621"/>
                <a:gd name="connsiteY28" fmla="*/ 9868 h 10434"/>
                <a:gd name="connsiteX29" fmla="*/ 4629 w 11621"/>
                <a:gd name="connsiteY29" fmla="*/ 9840 h 10434"/>
                <a:gd name="connsiteX30" fmla="*/ 4500 w 11621"/>
                <a:gd name="connsiteY30" fmla="*/ 9840 h 10434"/>
                <a:gd name="connsiteX31" fmla="*/ 4339 w 11621"/>
                <a:gd name="connsiteY31" fmla="*/ 9749 h 10434"/>
                <a:gd name="connsiteX32" fmla="*/ 4024 w 11621"/>
                <a:gd name="connsiteY32" fmla="*/ 9758 h 10434"/>
                <a:gd name="connsiteX33" fmla="*/ 3831 w 11621"/>
                <a:gd name="connsiteY33" fmla="*/ 9667 h 10434"/>
                <a:gd name="connsiteX34" fmla="*/ 3613 w 11621"/>
                <a:gd name="connsiteY34" fmla="*/ 9676 h 10434"/>
                <a:gd name="connsiteX35" fmla="*/ 3516 w 11621"/>
                <a:gd name="connsiteY35" fmla="*/ 9612 h 10434"/>
                <a:gd name="connsiteX36" fmla="*/ 3395 w 11621"/>
                <a:gd name="connsiteY36" fmla="*/ 9621 h 10434"/>
                <a:gd name="connsiteX37" fmla="*/ 3242 w 11621"/>
                <a:gd name="connsiteY37" fmla="*/ 9621 h 10434"/>
                <a:gd name="connsiteX38" fmla="*/ 3097 w 11621"/>
                <a:gd name="connsiteY38" fmla="*/ 9585 h 10434"/>
                <a:gd name="connsiteX39" fmla="*/ 3008 w 11621"/>
                <a:gd name="connsiteY39" fmla="*/ 9484 h 10434"/>
                <a:gd name="connsiteX40" fmla="*/ 2879 w 11621"/>
                <a:gd name="connsiteY40" fmla="*/ 9475 h 10434"/>
                <a:gd name="connsiteX41" fmla="*/ 2806 w 11621"/>
                <a:gd name="connsiteY41" fmla="*/ 9557 h 10434"/>
                <a:gd name="connsiteX42" fmla="*/ 2597 w 11621"/>
                <a:gd name="connsiteY42" fmla="*/ 9539 h 10434"/>
                <a:gd name="connsiteX43" fmla="*/ 2500 w 11621"/>
                <a:gd name="connsiteY43" fmla="*/ 9649 h 10434"/>
                <a:gd name="connsiteX44" fmla="*/ 2516 w 11621"/>
                <a:gd name="connsiteY44" fmla="*/ 9758 h 10434"/>
                <a:gd name="connsiteX45" fmla="*/ 2379 w 11621"/>
                <a:gd name="connsiteY45" fmla="*/ 9913 h 10434"/>
                <a:gd name="connsiteX46" fmla="*/ 2274 w 11621"/>
                <a:gd name="connsiteY46" fmla="*/ 9941 h 10434"/>
                <a:gd name="connsiteX47" fmla="*/ 2274 w 11621"/>
                <a:gd name="connsiteY47" fmla="*/ 10078 h 10434"/>
                <a:gd name="connsiteX48" fmla="*/ 2226 w 11621"/>
                <a:gd name="connsiteY48" fmla="*/ 10187 h 10434"/>
                <a:gd name="connsiteX49" fmla="*/ 2137 w 11621"/>
                <a:gd name="connsiteY49" fmla="*/ 10297 h 10434"/>
                <a:gd name="connsiteX50" fmla="*/ 2081 w 11621"/>
                <a:gd name="connsiteY50" fmla="*/ 10224 h 10434"/>
                <a:gd name="connsiteX51" fmla="*/ 1871 w 11621"/>
                <a:gd name="connsiteY51" fmla="*/ 10005 h 10434"/>
                <a:gd name="connsiteX52" fmla="*/ 1750 w 11621"/>
                <a:gd name="connsiteY52" fmla="*/ 10060 h 10434"/>
                <a:gd name="connsiteX53" fmla="*/ 1669 w 11621"/>
                <a:gd name="connsiteY53" fmla="*/ 10187 h 10434"/>
                <a:gd name="connsiteX54" fmla="*/ 1427 w 11621"/>
                <a:gd name="connsiteY54" fmla="*/ 10224 h 10434"/>
                <a:gd name="connsiteX55" fmla="*/ 1315 w 11621"/>
                <a:gd name="connsiteY55" fmla="*/ 10160 h 10434"/>
                <a:gd name="connsiteX56" fmla="*/ 1242 w 11621"/>
                <a:gd name="connsiteY56" fmla="*/ 10078 h 10434"/>
                <a:gd name="connsiteX57" fmla="*/ 1161 w 11621"/>
                <a:gd name="connsiteY57" fmla="*/ 9996 h 10434"/>
                <a:gd name="connsiteX58" fmla="*/ 968 w 11621"/>
                <a:gd name="connsiteY58" fmla="*/ 9977 h 10434"/>
                <a:gd name="connsiteX59" fmla="*/ 895 w 11621"/>
                <a:gd name="connsiteY59" fmla="*/ 9913 h 10434"/>
                <a:gd name="connsiteX60" fmla="*/ 847 w 11621"/>
                <a:gd name="connsiteY60" fmla="*/ 9804 h 10434"/>
                <a:gd name="connsiteX61" fmla="*/ 806 w 11621"/>
                <a:gd name="connsiteY61" fmla="*/ 9749 h 10434"/>
                <a:gd name="connsiteX62" fmla="*/ 774 w 11621"/>
                <a:gd name="connsiteY62" fmla="*/ 9667 h 10434"/>
                <a:gd name="connsiteX63" fmla="*/ 685 w 11621"/>
                <a:gd name="connsiteY63" fmla="*/ 9639 h 10434"/>
                <a:gd name="connsiteX64" fmla="*/ 589 w 11621"/>
                <a:gd name="connsiteY64" fmla="*/ 9639 h 10434"/>
                <a:gd name="connsiteX65" fmla="*/ 516 w 11621"/>
                <a:gd name="connsiteY65" fmla="*/ 9612 h 10434"/>
                <a:gd name="connsiteX66" fmla="*/ 444 w 11621"/>
                <a:gd name="connsiteY66" fmla="*/ 9566 h 10434"/>
                <a:gd name="connsiteX67" fmla="*/ 323 w 11621"/>
                <a:gd name="connsiteY67" fmla="*/ 9566 h 10434"/>
                <a:gd name="connsiteX68" fmla="*/ 202 w 11621"/>
                <a:gd name="connsiteY68" fmla="*/ 9566 h 10434"/>
                <a:gd name="connsiteX69" fmla="*/ 105 w 11621"/>
                <a:gd name="connsiteY69" fmla="*/ 9512 h 10434"/>
                <a:gd name="connsiteX70" fmla="*/ 0 w 11621"/>
                <a:gd name="connsiteY70" fmla="*/ 9457 h 10434"/>
                <a:gd name="connsiteX71" fmla="*/ 32 w 11621"/>
                <a:gd name="connsiteY71" fmla="*/ 9366 h 10434"/>
                <a:gd name="connsiteX72" fmla="*/ 48 w 11621"/>
                <a:gd name="connsiteY72" fmla="*/ 9229 h 10434"/>
                <a:gd name="connsiteX73" fmla="*/ 56 w 11621"/>
                <a:gd name="connsiteY73" fmla="*/ 9119 h 10434"/>
                <a:gd name="connsiteX74" fmla="*/ 105 w 11621"/>
                <a:gd name="connsiteY74" fmla="*/ 8964 h 10434"/>
                <a:gd name="connsiteX75" fmla="*/ 105 w 11621"/>
                <a:gd name="connsiteY75" fmla="*/ 8872 h 10434"/>
                <a:gd name="connsiteX76" fmla="*/ 105 w 11621"/>
                <a:gd name="connsiteY76" fmla="*/ 8763 h 10434"/>
                <a:gd name="connsiteX77" fmla="*/ 202 w 11621"/>
                <a:gd name="connsiteY77" fmla="*/ 8662 h 10434"/>
                <a:gd name="connsiteX78" fmla="*/ 298 w 11621"/>
                <a:gd name="connsiteY78" fmla="*/ 8580 h 10434"/>
                <a:gd name="connsiteX79" fmla="*/ 315 w 11621"/>
                <a:gd name="connsiteY79" fmla="*/ 8516 h 10434"/>
                <a:gd name="connsiteX80" fmla="*/ 339 w 11621"/>
                <a:gd name="connsiteY80" fmla="*/ 8443 h 10434"/>
                <a:gd name="connsiteX81" fmla="*/ 323 w 11621"/>
                <a:gd name="connsiteY81" fmla="*/ 8361 h 10434"/>
                <a:gd name="connsiteX82" fmla="*/ 363 w 11621"/>
                <a:gd name="connsiteY82" fmla="*/ 8224 h 10434"/>
                <a:gd name="connsiteX83" fmla="*/ 435 w 11621"/>
                <a:gd name="connsiteY83" fmla="*/ 8105 h 10434"/>
                <a:gd name="connsiteX84" fmla="*/ 508 w 11621"/>
                <a:gd name="connsiteY84" fmla="*/ 7968 h 10434"/>
                <a:gd name="connsiteX85" fmla="*/ 492 w 11621"/>
                <a:gd name="connsiteY85" fmla="*/ 7840 h 10434"/>
                <a:gd name="connsiteX86" fmla="*/ 653 w 11621"/>
                <a:gd name="connsiteY86" fmla="*/ 7804 h 10434"/>
                <a:gd name="connsiteX87" fmla="*/ 806 w 11621"/>
                <a:gd name="connsiteY87" fmla="*/ 7694 h 10434"/>
                <a:gd name="connsiteX88" fmla="*/ 774 w 11621"/>
                <a:gd name="connsiteY88" fmla="*/ 7356 h 10434"/>
                <a:gd name="connsiteX89" fmla="*/ 895 w 11621"/>
                <a:gd name="connsiteY89" fmla="*/ 7256 h 10434"/>
                <a:gd name="connsiteX90" fmla="*/ 919 w 11621"/>
                <a:gd name="connsiteY90" fmla="*/ 6845 h 10434"/>
                <a:gd name="connsiteX91" fmla="*/ 823 w 11621"/>
                <a:gd name="connsiteY91" fmla="*/ 6808 h 10434"/>
                <a:gd name="connsiteX92" fmla="*/ 734 w 11621"/>
                <a:gd name="connsiteY92" fmla="*/ 6735 h 10434"/>
                <a:gd name="connsiteX93" fmla="*/ 685 w 11621"/>
                <a:gd name="connsiteY93" fmla="*/ 6589 h 10434"/>
                <a:gd name="connsiteX94" fmla="*/ 565 w 11621"/>
                <a:gd name="connsiteY94" fmla="*/ 6471 h 10434"/>
                <a:gd name="connsiteX95" fmla="*/ 492 w 11621"/>
                <a:gd name="connsiteY95" fmla="*/ 6416 h 10434"/>
                <a:gd name="connsiteX96" fmla="*/ 435 w 11621"/>
                <a:gd name="connsiteY96" fmla="*/ 6215 h 10434"/>
                <a:gd name="connsiteX97" fmla="*/ 435 w 11621"/>
                <a:gd name="connsiteY97" fmla="*/ 6114 h 10434"/>
                <a:gd name="connsiteX98" fmla="*/ 444 w 11621"/>
                <a:gd name="connsiteY98" fmla="*/ 5941 h 10434"/>
                <a:gd name="connsiteX99" fmla="*/ 435 w 11621"/>
                <a:gd name="connsiteY99" fmla="*/ 5786 h 10434"/>
                <a:gd name="connsiteX100" fmla="*/ 395 w 11621"/>
                <a:gd name="connsiteY100" fmla="*/ 5749 h 10434"/>
                <a:gd name="connsiteX101" fmla="*/ 395 w 11621"/>
                <a:gd name="connsiteY101" fmla="*/ 5667 h 10434"/>
                <a:gd name="connsiteX102" fmla="*/ 411 w 11621"/>
                <a:gd name="connsiteY102" fmla="*/ 5566 h 10434"/>
                <a:gd name="connsiteX103" fmla="*/ 363 w 11621"/>
                <a:gd name="connsiteY103" fmla="*/ 5502 h 10434"/>
                <a:gd name="connsiteX104" fmla="*/ 250 w 11621"/>
                <a:gd name="connsiteY104" fmla="*/ 5338 h 10434"/>
                <a:gd name="connsiteX105" fmla="*/ 339 w 11621"/>
                <a:gd name="connsiteY105" fmla="*/ 5420 h 10434"/>
                <a:gd name="connsiteX106" fmla="*/ 121 w 11621"/>
                <a:gd name="connsiteY106" fmla="*/ 5210 h 10434"/>
                <a:gd name="connsiteX107" fmla="*/ 73 w 11621"/>
                <a:gd name="connsiteY107" fmla="*/ 5046 h 10434"/>
                <a:gd name="connsiteX108" fmla="*/ 177 w 11621"/>
                <a:gd name="connsiteY108" fmla="*/ 5037 h 10434"/>
                <a:gd name="connsiteX109" fmla="*/ 274 w 11621"/>
                <a:gd name="connsiteY109" fmla="*/ 5037 h 10434"/>
                <a:gd name="connsiteX110" fmla="*/ 419 w 11621"/>
                <a:gd name="connsiteY110" fmla="*/ 5009 h 10434"/>
                <a:gd name="connsiteX111" fmla="*/ 629 w 11621"/>
                <a:gd name="connsiteY111" fmla="*/ 5009 h 10434"/>
                <a:gd name="connsiteX112" fmla="*/ 750 w 11621"/>
                <a:gd name="connsiteY112" fmla="*/ 4900 h 10434"/>
                <a:gd name="connsiteX113" fmla="*/ 895 w 11621"/>
                <a:gd name="connsiteY113" fmla="*/ 4872 h 10434"/>
                <a:gd name="connsiteX114" fmla="*/ 879 w 11621"/>
                <a:gd name="connsiteY114" fmla="*/ 4681 h 10434"/>
                <a:gd name="connsiteX115" fmla="*/ 1048 w 11621"/>
                <a:gd name="connsiteY115" fmla="*/ 4681 h 10434"/>
                <a:gd name="connsiteX116" fmla="*/ 1306 w 11621"/>
                <a:gd name="connsiteY116" fmla="*/ 4525 h 10434"/>
                <a:gd name="connsiteX117" fmla="*/ 1460 w 11621"/>
                <a:gd name="connsiteY117" fmla="*/ 4516 h 10434"/>
                <a:gd name="connsiteX118" fmla="*/ 1573 w 11621"/>
                <a:gd name="connsiteY118" fmla="*/ 4571 h 10434"/>
                <a:gd name="connsiteX119" fmla="*/ 1766 w 11621"/>
                <a:gd name="connsiteY119" fmla="*/ 4571 h 10434"/>
                <a:gd name="connsiteX120" fmla="*/ 1871 w 11621"/>
                <a:gd name="connsiteY120" fmla="*/ 4626 h 10434"/>
                <a:gd name="connsiteX121" fmla="*/ 2056 w 11621"/>
                <a:gd name="connsiteY121" fmla="*/ 4653 h 10434"/>
                <a:gd name="connsiteX122" fmla="*/ 2137 w 11621"/>
                <a:gd name="connsiteY122" fmla="*/ 4516 h 10434"/>
                <a:gd name="connsiteX123" fmla="*/ 2258 w 11621"/>
                <a:gd name="connsiteY123" fmla="*/ 4544 h 10434"/>
                <a:gd name="connsiteX124" fmla="*/ 2371 w 11621"/>
                <a:gd name="connsiteY124" fmla="*/ 4434 h 10434"/>
                <a:gd name="connsiteX125" fmla="*/ 2589 w 11621"/>
                <a:gd name="connsiteY125" fmla="*/ 4361 h 10434"/>
                <a:gd name="connsiteX126" fmla="*/ 2782 w 11621"/>
                <a:gd name="connsiteY126" fmla="*/ 4215 h 10434"/>
                <a:gd name="connsiteX127" fmla="*/ 2855 w 11621"/>
                <a:gd name="connsiteY127" fmla="*/ 4142 h 10434"/>
                <a:gd name="connsiteX128" fmla="*/ 2863 w 11621"/>
                <a:gd name="connsiteY128" fmla="*/ 4023 h 10434"/>
                <a:gd name="connsiteX129" fmla="*/ 2960 w 11621"/>
                <a:gd name="connsiteY129" fmla="*/ 3923 h 10434"/>
                <a:gd name="connsiteX130" fmla="*/ 2984 w 11621"/>
                <a:gd name="connsiteY130" fmla="*/ 3804 h 10434"/>
                <a:gd name="connsiteX131" fmla="*/ 3000 w 11621"/>
                <a:gd name="connsiteY131" fmla="*/ 3649 h 10434"/>
                <a:gd name="connsiteX132" fmla="*/ 3073 w 11621"/>
                <a:gd name="connsiteY132" fmla="*/ 3502 h 10434"/>
                <a:gd name="connsiteX133" fmla="*/ 3105 w 11621"/>
                <a:gd name="connsiteY133" fmla="*/ 3366 h 10434"/>
                <a:gd name="connsiteX134" fmla="*/ 3153 w 11621"/>
                <a:gd name="connsiteY134" fmla="*/ 3256 h 10434"/>
                <a:gd name="connsiteX135" fmla="*/ 3177 w 11621"/>
                <a:gd name="connsiteY135" fmla="*/ 3128 h 10434"/>
                <a:gd name="connsiteX136" fmla="*/ 3290 w 11621"/>
                <a:gd name="connsiteY136" fmla="*/ 3064 h 10434"/>
                <a:gd name="connsiteX137" fmla="*/ 3363 w 11621"/>
                <a:gd name="connsiteY137" fmla="*/ 2927 h 10434"/>
                <a:gd name="connsiteX138" fmla="*/ 3339 w 11621"/>
                <a:gd name="connsiteY138" fmla="*/ 2818 h 10434"/>
                <a:gd name="connsiteX139" fmla="*/ 3290 w 11621"/>
                <a:gd name="connsiteY139" fmla="*/ 2681 h 10434"/>
                <a:gd name="connsiteX140" fmla="*/ 3250 w 11621"/>
                <a:gd name="connsiteY140" fmla="*/ 2544 h 10434"/>
                <a:gd name="connsiteX141" fmla="*/ 3290 w 11621"/>
                <a:gd name="connsiteY141" fmla="*/ 2379 h 10434"/>
                <a:gd name="connsiteX142" fmla="*/ 3371 w 11621"/>
                <a:gd name="connsiteY142" fmla="*/ 2352 h 10434"/>
                <a:gd name="connsiteX143" fmla="*/ 3516 w 11621"/>
                <a:gd name="connsiteY143" fmla="*/ 2197 h 10434"/>
                <a:gd name="connsiteX144" fmla="*/ 3661 w 11621"/>
                <a:gd name="connsiteY144" fmla="*/ 2215 h 10434"/>
                <a:gd name="connsiteX145" fmla="*/ 3806 w 11621"/>
                <a:gd name="connsiteY145" fmla="*/ 2114 h 10434"/>
                <a:gd name="connsiteX146" fmla="*/ 3831 w 11621"/>
                <a:gd name="connsiteY146" fmla="*/ 1950 h 10434"/>
                <a:gd name="connsiteX147" fmla="*/ 3976 w 11621"/>
                <a:gd name="connsiteY147" fmla="*/ 1868 h 10434"/>
                <a:gd name="connsiteX148" fmla="*/ 4040 w 11621"/>
                <a:gd name="connsiteY148" fmla="*/ 1749 h 10434"/>
                <a:gd name="connsiteX149" fmla="*/ 4121 w 11621"/>
                <a:gd name="connsiteY149" fmla="*/ 1676 h 10434"/>
                <a:gd name="connsiteX150" fmla="*/ 4121 w 11621"/>
                <a:gd name="connsiteY150" fmla="*/ 1292 h 10434"/>
                <a:gd name="connsiteX151" fmla="*/ 4169 w 11621"/>
                <a:gd name="connsiteY151" fmla="*/ 1128 h 10434"/>
                <a:gd name="connsiteX152" fmla="*/ 4194 w 11621"/>
                <a:gd name="connsiteY152" fmla="*/ 991 h 10434"/>
                <a:gd name="connsiteX153" fmla="*/ 4242 w 11621"/>
                <a:gd name="connsiteY153" fmla="*/ 827 h 10434"/>
                <a:gd name="connsiteX154" fmla="*/ 4290 w 11621"/>
                <a:gd name="connsiteY154" fmla="*/ 763 h 10434"/>
                <a:gd name="connsiteX155" fmla="*/ 4355 w 11621"/>
                <a:gd name="connsiteY155" fmla="*/ 708 h 10434"/>
                <a:gd name="connsiteX156" fmla="*/ 4387 w 11621"/>
                <a:gd name="connsiteY156" fmla="*/ 443 h 10434"/>
                <a:gd name="connsiteX157" fmla="*/ 4645 w 11621"/>
                <a:gd name="connsiteY157" fmla="*/ 434 h 10434"/>
                <a:gd name="connsiteX158" fmla="*/ 4742 w 11621"/>
                <a:gd name="connsiteY158" fmla="*/ 635 h 10434"/>
                <a:gd name="connsiteX159" fmla="*/ 4839 w 11621"/>
                <a:gd name="connsiteY159" fmla="*/ 717 h 10434"/>
                <a:gd name="connsiteX160" fmla="*/ 4960 w 11621"/>
                <a:gd name="connsiteY160" fmla="*/ 799 h 10434"/>
                <a:gd name="connsiteX161" fmla="*/ 5081 w 11621"/>
                <a:gd name="connsiteY161" fmla="*/ 818 h 10434"/>
                <a:gd name="connsiteX162" fmla="*/ 5202 w 11621"/>
                <a:gd name="connsiteY162" fmla="*/ 799 h 10434"/>
                <a:gd name="connsiteX163" fmla="*/ 5274 w 11621"/>
                <a:gd name="connsiteY163" fmla="*/ 964 h 10434"/>
                <a:gd name="connsiteX164" fmla="*/ 5403 w 11621"/>
                <a:gd name="connsiteY164" fmla="*/ 909 h 10434"/>
                <a:gd name="connsiteX165" fmla="*/ 5500 w 11621"/>
                <a:gd name="connsiteY165" fmla="*/ 909 h 10434"/>
                <a:gd name="connsiteX166" fmla="*/ 5597 w 11621"/>
                <a:gd name="connsiteY166" fmla="*/ 818 h 10434"/>
                <a:gd name="connsiteX167" fmla="*/ 5734 w 11621"/>
                <a:gd name="connsiteY167" fmla="*/ 790 h 10434"/>
                <a:gd name="connsiteX168" fmla="*/ 5831 w 11621"/>
                <a:gd name="connsiteY168" fmla="*/ 772 h 10434"/>
                <a:gd name="connsiteX169" fmla="*/ 5911 w 11621"/>
                <a:gd name="connsiteY169" fmla="*/ 735 h 10434"/>
                <a:gd name="connsiteX170" fmla="*/ 6024 w 11621"/>
                <a:gd name="connsiteY170" fmla="*/ 745 h 10434"/>
                <a:gd name="connsiteX171" fmla="*/ 6145 w 11621"/>
                <a:gd name="connsiteY171" fmla="*/ 745 h 10434"/>
                <a:gd name="connsiteX172" fmla="*/ 6226 w 11621"/>
                <a:gd name="connsiteY172" fmla="*/ 854 h 10434"/>
                <a:gd name="connsiteX173" fmla="*/ 6250 w 11621"/>
                <a:gd name="connsiteY173" fmla="*/ 991 h 10434"/>
                <a:gd name="connsiteX174" fmla="*/ 6363 w 11621"/>
                <a:gd name="connsiteY174" fmla="*/ 900 h 10434"/>
                <a:gd name="connsiteX175" fmla="*/ 6444 w 11621"/>
                <a:gd name="connsiteY175" fmla="*/ 745 h 10434"/>
                <a:gd name="connsiteX176" fmla="*/ 6532 w 11621"/>
                <a:gd name="connsiteY176" fmla="*/ 790 h 10434"/>
                <a:gd name="connsiteX177" fmla="*/ 6581 w 11621"/>
                <a:gd name="connsiteY177" fmla="*/ 872 h 10434"/>
                <a:gd name="connsiteX178" fmla="*/ 6653 w 11621"/>
                <a:gd name="connsiteY178" fmla="*/ 927 h 10434"/>
                <a:gd name="connsiteX179" fmla="*/ 6750 w 11621"/>
                <a:gd name="connsiteY179" fmla="*/ 1064 h 10434"/>
                <a:gd name="connsiteX180" fmla="*/ 6758 w 11621"/>
                <a:gd name="connsiteY180" fmla="*/ 1229 h 10434"/>
                <a:gd name="connsiteX181" fmla="*/ 6855 w 11621"/>
                <a:gd name="connsiteY181" fmla="*/ 1238 h 10434"/>
                <a:gd name="connsiteX182" fmla="*/ 6976 w 11621"/>
                <a:gd name="connsiteY182" fmla="*/ 1338 h 10434"/>
                <a:gd name="connsiteX183" fmla="*/ 6944 w 11621"/>
                <a:gd name="connsiteY183" fmla="*/ 1475 h 10434"/>
                <a:gd name="connsiteX184" fmla="*/ 6976 w 11621"/>
                <a:gd name="connsiteY184" fmla="*/ 1649 h 10434"/>
                <a:gd name="connsiteX185" fmla="*/ 6952 w 11621"/>
                <a:gd name="connsiteY185" fmla="*/ 1731 h 10434"/>
                <a:gd name="connsiteX186" fmla="*/ 7089 w 11621"/>
                <a:gd name="connsiteY186" fmla="*/ 1950 h 10434"/>
                <a:gd name="connsiteX187" fmla="*/ 7161 w 11621"/>
                <a:gd name="connsiteY187" fmla="*/ 1996 h 10434"/>
                <a:gd name="connsiteX188" fmla="*/ 7234 w 11621"/>
                <a:gd name="connsiteY188" fmla="*/ 2105 h 10434"/>
                <a:gd name="connsiteX189" fmla="*/ 7363 w 11621"/>
                <a:gd name="connsiteY189" fmla="*/ 2087 h 10434"/>
                <a:gd name="connsiteX190" fmla="*/ 7460 w 11621"/>
                <a:gd name="connsiteY190" fmla="*/ 2005 h 10434"/>
                <a:gd name="connsiteX191" fmla="*/ 7573 w 11621"/>
                <a:gd name="connsiteY191" fmla="*/ 2005 h 10434"/>
                <a:gd name="connsiteX192" fmla="*/ 7653 w 11621"/>
                <a:gd name="connsiteY192" fmla="*/ 2060 h 10434"/>
                <a:gd name="connsiteX193" fmla="*/ 7863 w 11621"/>
                <a:gd name="connsiteY193" fmla="*/ 2032 h 10434"/>
                <a:gd name="connsiteX194" fmla="*/ 7960 w 11621"/>
                <a:gd name="connsiteY194" fmla="*/ 1941 h 10434"/>
                <a:gd name="connsiteX195" fmla="*/ 8016 w 11621"/>
                <a:gd name="connsiteY195" fmla="*/ 1813 h 10434"/>
                <a:gd name="connsiteX196" fmla="*/ 8056 w 11621"/>
                <a:gd name="connsiteY196" fmla="*/ 1694 h 10434"/>
                <a:gd name="connsiteX197" fmla="*/ 8056 w 11621"/>
                <a:gd name="connsiteY197" fmla="*/ 1557 h 10434"/>
                <a:gd name="connsiteX198" fmla="*/ 8177 w 11621"/>
                <a:gd name="connsiteY198" fmla="*/ 1347 h 10434"/>
                <a:gd name="connsiteX199" fmla="*/ 8306 w 11621"/>
                <a:gd name="connsiteY199" fmla="*/ 1302 h 10434"/>
                <a:gd name="connsiteX200" fmla="*/ 8347 w 11621"/>
                <a:gd name="connsiteY200" fmla="*/ 1238 h 10434"/>
                <a:gd name="connsiteX201" fmla="*/ 8403 w 11621"/>
                <a:gd name="connsiteY201" fmla="*/ 1238 h 10434"/>
                <a:gd name="connsiteX202" fmla="*/ 8476 w 11621"/>
                <a:gd name="connsiteY202" fmla="*/ 1256 h 10434"/>
                <a:gd name="connsiteX203" fmla="*/ 8516 w 11621"/>
                <a:gd name="connsiteY203" fmla="*/ 1128 h 10434"/>
                <a:gd name="connsiteX204" fmla="*/ 8597 w 11621"/>
                <a:gd name="connsiteY204" fmla="*/ 1037 h 10434"/>
                <a:gd name="connsiteX205" fmla="*/ 8621 w 11621"/>
                <a:gd name="connsiteY205" fmla="*/ 900 h 10434"/>
                <a:gd name="connsiteX206" fmla="*/ 8831 w 11621"/>
                <a:gd name="connsiteY206" fmla="*/ 845 h 10434"/>
                <a:gd name="connsiteX207" fmla="*/ 9032 w 11621"/>
                <a:gd name="connsiteY207" fmla="*/ 597 h 10434"/>
                <a:gd name="connsiteX208" fmla="*/ 9200 w 11621"/>
                <a:gd name="connsiteY208" fmla="*/ 585 h 10434"/>
                <a:gd name="connsiteX209" fmla="*/ 9329 w 11621"/>
                <a:gd name="connsiteY209" fmla="*/ 415 h 10434"/>
                <a:gd name="connsiteX210" fmla="*/ 9143 w 11621"/>
                <a:gd name="connsiteY210" fmla="*/ 360 h 10434"/>
                <a:gd name="connsiteX211" fmla="*/ 9172 w 11621"/>
                <a:gd name="connsiteY211" fmla="*/ 215 h 10434"/>
                <a:gd name="connsiteX212" fmla="*/ 9237 w 11621"/>
                <a:gd name="connsiteY212" fmla="*/ 71 h 10434"/>
                <a:gd name="connsiteX213" fmla="*/ 9383 w 11621"/>
                <a:gd name="connsiteY213" fmla="*/ 143 h 10434"/>
                <a:gd name="connsiteX214" fmla="*/ 9460 w 11621"/>
                <a:gd name="connsiteY214" fmla="*/ 43 h 10434"/>
                <a:gd name="connsiteX215" fmla="*/ 9572 w 11621"/>
                <a:gd name="connsiteY215" fmla="*/ 5 h 10434"/>
                <a:gd name="connsiteX216" fmla="*/ 9699 w 11621"/>
                <a:gd name="connsiteY216" fmla="*/ 231 h 10434"/>
                <a:gd name="connsiteX217" fmla="*/ 9870 w 11621"/>
                <a:gd name="connsiteY217" fmla="*/ 40 h 10434"/>
                <a:gd name="connsiteX218" fmla="*/ 9985 w 11621"/>
                <a:gd name="connsiteY218" fmla="*/ 65 h 10434"/>
                <a:gd name="connsiteX219" fmla="*/ 10172 w 11621"/>
                <a:gd name="connsiteY219" fmla="*/ 61 h 10434"/>
                <a:gd name="connsiteX220" fmla="*/ 10327 w 11621"/>
                <a:gd name="connsiteY220" fmla="*/ 318 h 10434"/>
                <a:gd name="connsiteX221" fmla="*/ 10454 w 11621"/>
                <a:gd name="connsiteY221" fmla="*/ 329 h 10434"/>
                <a:gd name="connsiteX222" fmla="*/ 10556 w 11621"/>
                <a:gd name="connsiteY222" fmla="*/ 322 h 10434"/>
                <a:gd name="connsiteX223" fmla="*/ 10727 w 11621"/>
                <a:gd name="connsiteY223" fmla="*/ 322 h 10434"/>
                <a:gd name="connsiteX224" fmla="*/ 10824 w 11621"/>
                <a:gd name="connsiteY224" fmla="*/ 500 h 10434"/>
                <a:gd name="connsiteX225" fmla="*/ 10957 w 11621"/>
                <a:gd name="connsiteY225" fmla="*/ 598 h 10434"/>
                <a:gd name="connsiteX226" fmla="*/ 11142 w 11621"/>
                <a:gd name="connsiteY226" fmla="*/ 722 h 10434"/>
                <a:gd name="connsiteX227" fmla="*/ 11245 w 11621"/>
                <a:gd name="connsiteY227" fmla="*/ 832 h 10434"/>
                <a:gd name="connsiteX228" fmla="*/ 11366 w 11621"/>
                <a:gd name="connsiteY228" fmla="*/ 796 h 10434"/>
                <a:gd name="connsiteX229" fmla="*/ 11621 w 11621"/>
                <a:gd name="connsiteY229" fmla="*/ 2109 h 10434"/>
                <a:gd name="connsiteX230" fmla="*/ 9347 w 11621"/>
                <a:gd name="connsiteY230" fmla="*/ 3201 h 10434"/>
                <a:gd name="connsiteX231" fmla="*/ 9347 w 11621"/>
                <a:gd name="connsiteY231" fmla="*/ 3320 h 10434"/>
                <a:gd name="connsiteX232" fmla="*/ 9411 w 11621"/>
                <a:gd name="connsiteY232" fmla="*/ 3530 h 10434"/>
                <a:gd name="connsiteX233" fmla="*/ 9710 w 11621"/>
                <a:gd name="connsiteY233" fmla="*/ 3557 h 10434"/>
                <a:gd name="connsiteX234" fmla="*/ 9782 w 11621"/>
                <a:gd name="connsiteY234" fmla="*/ 3758 h 10434"/>
                <a:gd name="connsiteX235" fmla="*/ 9782 w 11621"/>
                <a:gd name="connsiteY235" fmla="*/ 3950 h 10434"/>
                <a:gd name="connsiteX236" fmla="*/ 9806 w 11621"/>
                <a:gd name="connsiteY236" fmla="*/ 4142 h 10434"/>
                <a:gd name="connsiteX237" fmla="*/ 9927 w 11621"/>
                <a:gd name="connsiteY237" fmla="*/ 4251 h 10434"/>
                <a:gd name="connsiteX238" fmla="*/ 9968 w 11621"/>
                <a:gd name="connsiteY238" fmla="*/ 4525 h 10434"/>
                <a:gd name="connsiteX239" fmla="*/ 10000 w 11621"/>
                <a:gd name="connsiteY239" fmla="*/ 4708 h 10434"/>
                <a:gd name="connsiteX240" fmla="*/ 9927 w 11621"/>
                <a:gd name="connsiteY240" fmla="*/ 4900 h 10434"/>
                <a:gd name="connsiteX241" fmla="*/ 9992 w 11621"/>
                <a:gd name="connsiteY241" fmla="*/ 4964 h 10434"/>
                <a:gd name="connsiteX242" fmla="*/ 9798 w 11621"/>
                <a:gd name="connsiteY242" fmla="*/ 5037 h 10434"/>
                <a:gd name="connsiteX243" fmla="*/ 9677 w 11621"/>
                <a:gd name="connsiteY243" fmla="*/ 5219 h 10434"/>
                <a:gd name="connsiteX244" fmla="*/ 9629 w 11621"/>
                <a:gd name="connsiteY244" fmla="*/ 5329 h 10434"/>
                <a:gd name="connsiteX245" fmla="*/ 9532 w 11621"/>
                <a:gd name="connsiteY245" fmla="*/ 5493 h 10434"/>
                <a:gd name="connsiteX246" fmla="*/ 9419 w 11621"/>
                <a:gd name="connsiteY246" fmla="*/ 5475 h 10434"/>
                <a:gd name="connsiteX247" fmla="*/ 9274 w 11621"/>
                <a:gd name="connsiteY247" fmla="*/ 5585 h 10434"/>
                <a:gd name="connsiteX248" fmla="*/ 9266 w 11621"/>
                <a:gd name="connsiteY248" fmla="*/ 5694 h 10434"/>
                <a:gd name="connsiteX249" fmla="*/ 9145 w 11621"/>
                <a:gd name="connsiteY249" fmla="*/ 5749 h 10434"/>
                <a:gd name="connsiteX250" fmla="*/ 9024 w 11621"/>
                <a:gd name="connsiteY250" fmla="*/ 5767 h 10434"/>
                <a:gd name="connsiteX251" fmla="*/ 8960 w 11621"/>
                <a:gd name="connsiteY251" fmla="*/ 5822 h 10434"/>
                <a:gd name="connsiteX252" fmla="*/ 8831 w 11621"/>
                <a:gd name="connsiteY252" fmla="*/ 5831 h 10434"/>
                <a:gd name="connsiteX253" fmla="*/ 8718 w 11621"/>
                <a:gd name="connsiteY253" fmla="*/ 5804 h 10434"/>
                <a:gd name="connsiteX254" fmla="*/ 8597 w 11621"/>
                <a:gd name="connsiteY254" fmla="*/ 5822 h 10434"/>
                <a:gd name="connsiteX255" fmla="*/ 8548 w 11621"/>
                <a:gd name="connsiteY255" fmla="*/ 5904 h 10434"/>
                <a:gd name="connsiteX256" fmla="*/ 8468 w 11621"/>
                <a:gd name="connsiteY256" fmla="*/ 5968 h 10434"/>
                <a:gd name="connsiteX257" fmla="*/ 8468 w 11621"/>
                <a:gd name="connsiteY257" fmla="*/ 6133 h 10434"/>
                <a:gd name="connsiteX258" fmla="*/ 8476 w 11621"/>
                <a:gd name="connsiteY258" fmla="*/ 6215 h 10434"/>
                <a:gd name="connsiteX259" fmla="*/ 8492 w 11621"/>
                <a:gd name="connsiteY259" fmla="*/ 6324 h 10434"/>
                <a:gd name="connsiteX260" fmla="*/ 8427 w 11621"/>
                <a:gd name="connsiteY260" fmla="*/ 6397 h 10434"/>
                <a:gd name="connsiteX261" fmla="*/ 8395 w 11621"/>
                <a:gd name="connsiteY261" fmla="*/ 6461 h 10434"/>
                <a:gd name="connsiteX262" fmla="*/ 8355 w 11621"/>
                <a:gd name="connsiteY262" fmla="*/ 6516 h 10434"/>
                <a:gd name="connsiteX263" fmla="*/ 8258 w 11621"/>
                <a:gd name="connsiteY263" fmla="*/ 6571 h 10434"/>
                <a:gd name="connsiteX264" fmla="*/ 8185 w 11621"/>
                <a:gd name="connsiteY264" fmla="*/ 6644 h 10434"/>
                <a:gd name="connsiteX265" fmla="*/ 8137 w 11621"/>
                <a:gd name="connsiteY265" fmla="*/ 6681 h 10434"/>
                <a:gd name="connsiteX266" fmla="*/ 8040 w 11621"/>
                <a:gd name="connsiteY266" fmla="*/ 6735 h 10434"/>
                <a:gd name="connsiteX267" fmla="*/ 8032 w 11621"/>
                <a:gd name="connsiteY267" fmla="*/ 6863 h 10434"/>
                <a:gd name="connsiteX268" fmla="*/ 8056 w 11621"/>
                <a:gd name="connsiteY268" fmla="*/ 6945 h 10434"/>
                <a:gd name="connsiteX269" fmla="*/ 8032 w 11621"/>
                <a:gd name="connsiteY269" fmla="*/ 7064 h 10434"/>
                <a:gd name="connsiteX270" fmla="*/ 7911 w 11621"/>
                <a:gd name="connsiteY270" fmla="*/ 7092 h 10434"/>
                <a:gd name="connsiteX271" fmla="*/ 7774 w 11621"/>
                <a:gd name="connsiteY271" fmla="*/ 7146 h 10434"/>
                <a:gd name="connsiteX272" fmla="*/ 7532 w 11621"/>
                <a:gd name="connsiteY272" fmla="*/ 7174 h 10434"/>
                <a:gd name="connsiteX273" fmla="*/ 7476 w 11621"/>
                <a:gd name="connsiteY273" fmla="*/ 7247 h 10434"/>
                <a:gd name="connsiteX274" fmla="*/ 7363 w 11621"/>
                <a:gd name="connsiteY274" fmla="*/ 7256 h 10434"/>
                <a:gd name="connsiteX275" fmla="*/ 7234 w 11621"/>
                <a:gd name="connsiteY275" fmla="*/ 7274 h 10434"/>
                <a:gd name="connsiteX276" fmla="*/ 7048 w 11621"/>
                <a:gd name="connsiteY276" fmla="*/ 7329 h 10434"/>
                <a:gd name="connsiteX277" fmla="*/ 6903 w 11621"/>
                <a:gd name="connsiteY277" fmla="*/ 7311 h 10434"/>
                <a:gd name="connsiteX278" fmla="*/ 6758 w 11621"/>
                <a:gd name="connsiteY278" fmla="*/ 7338 h 10434"/>
                <a:gd name="connsiteX279" fmla="*/ 6581 w 11621"/>
                <a:gd name="connsiteY279" fmla="*/ 7311 h 10434"/>
                <a:gd name="connsiteX280" fmla="*/ 6508 w 11621"/>
                <a:gd name="connsiteY280" fmla="*/ 7219 h 10434"/>
                <a:gd name="connsiteX281" fmla="*/ 6363 w 11621"/>
                <a:gd name="connsiteY281" fmla="*/ 7201 h 10434"/>
                <a:gd name="connsiteX282" fmla="*/ 6274 w 11621"/>
                <a:gd name="connsiteY282" fmla="*/ 7283 h 10434"/>
                <a:gd name="connsiteX283" fmla="*/ 6202 w 11621"/>
                <a:gd name="connsiteY283" fmla="*/ 7393 h 10434"/>
                <a:gd name="connsiteX284" fmla="*/ 6250 w 11621"/>
                <a:gd name="connsiteY284" fmla="*/ 7521 h 10434"/>
                <a:gd name="connsiteX285" fmla="*/ 6315 w 11621"/>
                <a:gd name="connsiteY285" fmla="*/ 7548 h 10434"/>
                <a:gd name="connsiteX286" fmla="*/ 6347 w 11621"/>
                <a:gd name="connsiteY286" fmla="*/ 7612 h 10434"/>
                <a:gd name="connsiteX287" fmla="*/ 6387 w 11621"/>
                <a:gd name="connsiteY287" fmla="*/ 7722 h 10434"/>
                <a:gd name="connsiteX288" fmla="*/ 6347 w 11621"/>
                <a:gd name="connsiteY288" fmla="*/ 7831 h 10434"/>
                <a:gd name="connsiteX289" fmla="*/ 6363 w 11621"/>
                <a:gd name="connsiteY289" fmla="*/ 7959 h 10434"/>
                <a:gd name="connsiteX290" fmla="*/ 6363 w 11621"/>
                <a:gd name="connsiteY290" fmla="*/ 8096 h 10434"/>
                <a:gd name="connsiteX291" fmla="*/ 6387 w 11621"/>
                <a:gd name="connsiteY291" fmla="*/ 8233 h 10434"/>
                <a:gd name="connsiteX292" fmla="*/ 6460 w 11621"/>
                <a:gd name="connsiteY292" fmla="*/ 8343 h 10434"/>
                <a:gd name="connsiteX293" fmla="*/ 6508 w 11621"/>
                <a:gd name="connsiteY293" fmla="*/ 8452 h 10434"/>
                <a:gd name="connsiteX294" fmla="*/ 6516 w 11621"/>
                <a:gd name="connsiteY294" fmla="*/ 8598 h 10434"/>
                <a:gd name="connsiteX295" fmla="*/ 6508 w 11621"/>
                <a:gd name="connsiteY295" fmla="*/ 8754 h 10434"/>
                <a:gd name="connsiteX296" fmla="*/ 6508 w 11621"/>
                <a:gd name="connsiteY296" fmla="*/ 8900 h 10434"/>
                <a:gd name="connsiteX0" fmla="*/ 6508 w 11621"/>
                <a:gd name="connsiteY0" fmla="*/ 8900 h 10434"/>
                <a:gd name="connsiteX1" fmla="*/ 6726 w 11621"/>
                <a:gd name="connsiteY1" fmla="*/ 8973 h 10434"/>
                <a:gd name="connsiteX2" fmla="*/ 6798 w 11621"/>
                <a:gd name="connsiteY2" fmla="*/ 9110 h 10434"/>
                <a:gd name="connsiteX3" fmla="*/ 6968 w 11621"/>
                <a:gd name="connsiteY3" fmla="*/ 9201 h 10434"/>
                <a:gd name="connsiteX4" fmla="*/ 7048 w 11621"/>
                <a:gd name="connsiteY4" fmla="*/ 9283 h 10434"/>
                <a:gd name="connsiteX5" fmla="*/ 7073 w 11621"/>
                <a:gd name="connsiteY5" fmla="*/ 9366 h 10434"/>
                <a:gd name="connsiteX6" fmla="*/ 7169 w 11621"/>
                <a:gd name="connsiteY6" fmla="*/ 9502 h 10434"/>
                <a:gd name="connsiteX7" fmla="*/ 7097 w 11621"/>
                <a:gd name="connsiteY7" fmla="*/ 9630 h 10434"/>
                <a:gd name="connsiteX8" fmla="*/ 7016 w 11621"/>
                <a:gd name="connsiteY8" fmla="*/ 9776 h 10434"/>
                <a:gd name="connsiteX9" fmla="*/ 6903 w 11621"/>
                <a:gd name="connsiteY9" fmla="*/ 9913 h 10434"/>
                <a:gd name="connsiteX10" fmla="*/ 6806 w 11621"/>
                <a:gd name="connsiteY10" fmla="*/ 9904 h 10434"/>
                <a:gd name="connsiteX11" fmla="*/ 6677 w 11621"/>
                <a:gd name="connsiteY11" fmla="*/ 9941 h 10434"/>
                <a:gd name="connsiteX12" fmla="*/ 6540 w 11621"/>
                <a:gd name="connsiteY12" fmla="*/ 10023 h 10434"/>
                <a:gd name="connsiteX13" fmla="*/ 6419 w 11621"/>
                <a:gd name="connsiteY13" fmla="*/ 10069 h 10434"/>
                <a:gd name="connsiteX14" fmla="*/ 6347 w 11621"/>
                <a:gd name="connsiteY14" fmla="*/ 10041 h 10434"/>
                <a:gd name="connsiteX15" fmla="*/ 6194 w 11621"/>
                <a:gd name="connsiteY15" fmla="*/ 10050 h 10434"/>
                <a:gd name="connsiteX16" fmla="*/ 6097 w 11621"/>
                <a:gd name="connsiteY16" fmla="*/ 10069 h 10434"/>
                <a:gd name="connsiteX17" fmla="*/ 5879 w 11621"/>
                <a:gd name="connsiteY17" fmla="*/ 10160 h 10434"/>
                <a:gd name="connsiteX18" fmla="*/ 5782 w 11621"/>
                <a:gd name="connsiteY18" fmla="*/ 10169 h 10434"/>
                <a:gd name="connsiteX19" fmla="*/ 5661 w 11621"/>
                <a:gd name="connsiteY19" fmla="*/ 10270 h 10434"/>
                <a:gd name="connsiteX20" fmla="*/ 5573 w 11621"/>
                <a:gd name="connsiteY20" fmla="*/ 10270 h 10434"/>
                <a:gd name="connsiteX21" fmla="*/ 5516 w 11621"/>
                <a:gd name="connsiteY21" fmla="*/ 10352 h 10434"/>
                <a:gd name="connsiteX22" fmla="*/ 5395 w 11621"/>
                <a:gd name="connsiteY22" fmla="*/ 10407 h 10434"/>
                <a:gd name="connsiteX23" fmla="*/ 5274 w 11621"/>
                <a:gd name="connsiteY23" fmla="*/ 10434 h 10434"/>
                <a:gd name="connsiteX24" fmla="*/ 5202 w 11621"/>
                <a:gd name="connsiteY24" fmla="*/ 10334 h 10434"/>
                <a:gd name="connsiteX25" fmla="*/ 5202 w 11621"/>
                <a:gd name="connsiteY25" fmla="*/ 10078 h 10434"/>
                <a:gd name="connsiteX26" fmla="*/ 4968 w 11621"/>
                <a:gd name="connsiteY26" fmla="*/ 10060 h 10434"/>
                <a:gd name="connsiteX27" fmla="*/ 4871 w 11621"/>
                <a:gd name="connsiteY27" fmla="*/ 9996 h 10434"/>
                <a:gd name="connsiteX28" fmla="*/ 4750 w 11621"/>
                <a:gd name="connsiteY28" fmla="*/ 9868 h 10434"/>
                <a:gd name="connsiteX29" fmla="*/ 4629 w 11621"/>
                <a:gd name="connsiteY29" fmla="*/ 9840 h 10434"/>
                <a:gd name="connsiteX30" fmla="*/ 4500 w 11621"/>
                <a:gd name="connsiteY30" fmla="*/ 9840 h 10434"/>
                <a:gd name="connsiteX31" fmla="*/ 4339 w 11621"/>
                <a:gd name="connsiteY31" fmla="*/ 9749 h 10434"/>
                <a:gd name="connsiteX32" fmla="*/ 4024 w 11621"/>
                <a:gd name="connsiteY32" fmla="*/ 9758 h 10434"/>
                <a:gd name="connsiteX33" fmla="*/ 3831 w 11621"/>
                <a:gd name="connsiteY33" fmla="*/ 9667 h 10434"/>
                <a:gd name="connsiteX34" fmla="*/ 3613 w 11621"/>
                <a:gd name="connsiteY34" fmla="*/ 9676 h 10434"/>
                <a:gd name="connsiteX35" fmla="*/ 3516 w 11621"/>
                <a:gd name="connsiteY35" fmla="*/ 9612 h 10434"/>
                <a:gd name="connsiteX36" fmla="*/ 3395 w 11621"/>
                <a:gd name="connsiteY36" fmla="*/ 9621 h 10434"/>
                <a:gd name="connsiteX37" fmla="*/ 3242 w 11621"/>
                <a:gd name="connsiteY37" fmla="*/ 9621 h 10434"/>
                <a:gd name="connsiteX38" fmla="*/ 3097 w 11621"/>
                <a:gd name="connsiteY38" fmla="*/ 9585 h 10434"/>
                <a:gd name="connsiteX39" fmla="*/ 3008 w 11621"/>
                <a:gd name="connsiteY39" fmla="*/ 9484 h 10434"/>
                <a:gd name="connsiteX40" fmla="*/ 2879 w 11621"/>
                <a:gd name="connsiteY40" fmla="*/ 9475 h 10434"/>
                <a:gd name="connsiteX41" fmla="*/ 2806 w 11621"/>
                <a:gd name="connsiteY41" fmla="*/ 9557 h 10434"/>
                <a:gd name="connsiteX42" fmla="*/ 2597 w 11621"/>
                <a:gd name="connsiteY42" fmla="*/ 9539 h 10434"/>
                <a:gd name="connsiteX43" fmla="*/ 2500 w 11621"/>
                <a:gd name="connsiteY43" fmla="*/ 9649 h 10434"/>
                <a:gd name="connsiteX44" fmla="*/ 2516 w 11621"/>
                <a:gd name="connsiteY44" fmla="*/ 9758 h 10434"/>
                <a:gd name="connsiteX45" fmla="*/ 2379 w 11621"/>
                <a:gd name="connsiteY45" fmla="*/ 9913 h 10434"/>
                <a:gd name="connsiteX46" fmla="*/ 2274 w 11621"/>
                <a:gd name="connsiteY46" fmla="*/ 9941 h 10434"/>
                <a:gd name="connsiteX47" fmla="*/ 2274 w 11621"/>
                <a:gd name="connsiteY47" fmla="*/ 10078 h 10434"/>
                <a:gd name="connsiteX48" fmla="*/ 2226 w 11621"/>
                <a:gd name="connsiteY48" fmla="*/ 10187 h 10434"/>
                <a:gd name="connsiteX49" fmla="*/ 2137 w 11621"/>
                <a:gd name="connsiteY49" fmla="*/ 10297 h 10434"/>
                <a:gd name="connsiteX50" fmla="*/ 2081 w 11621"/>
                <a:gd name="connsiteY50" fmla="*/ 10224 h 10434"/>
                <a:gd name="connsiteX51" fmla="*/ 1871 w 11621"/>
                <a:gd name="connsiteY51" fmla="*/ 10005 h 10434"/>
                <a:gd name="connsiteX52" fmla="*/ 1750 w 11621"/>
                <a:gd name="connsiteY52" fmla="*/ 10060 h 10434"/>
                <a:gd name="connsiteX53" fmla="*/ 1669 w 11621"/>
                <a:gd name="connsiteY53" fmla="*/ 10187 h 10434"/>
                <a:gd name="connsiteX54" fmla="*/ 1427 w 11621"/>
                <a:gd name="connsiteY54" fmla="*/ 10224 h 10434"/>
                <a:gd name="connsiteX55" fmla="*/ 1315 w 11621"/>
                <a:gd name="connsiteY55" fmla="*/ 10160 h 10434"/>
                <a:gd name="connsiteX56" fmla="*/ 1242 w 11621"/>
                <a:gd name="connsiteY56" fmla="*/ 10078 h 10434"/>
                <a:gd name="connsiteX57" fmla="*/ 1161 w 11621"/>
                <a:gd name="connsiteY57" fmla="*/ 9996 h 10434"/>
                <a:gd name="connsiteX58" fmla="*/ 968 w 11621"/>
                <a:gd name="connsiteY58" fmla="*/ 9977 h 10434"/>
                <a:gd name="connsiteX59" fmla="*/ 895 w 11621"/>
                <a:gd name="connsiteY59" fmla="*/ 9913 h 10434"/>
                <a:gd name="connsiteX60" fmla="*/ 847 w 11621"/>
                <a:gd name="connsiteY60" fmla="*/ 9804 h 10434"/>
                <a:gd name="connsiteX61" fmla="*/ 806 w 11621"/>
                <a:gd name="connsiteY61" fmla="*/ 9749 h 10434"/>
                <a:gd name="connsiteX62" fmla="*/ 774 w 11621"/>
                <a:gd name="connsiteY62" fmla="*/ 9667 h 10434"/>
                <a:gd name="connsiteX63" fmla="*/ 685 w 11621"/>
                <a:gd name="connsiteY63" fmla="*/ 9639 h 10434"/>
                <a:gd name="connsiteX64" fmla="*/ 589 w 11621"/>
                <a:gd name="connsiteY64" fmla="*/ 9639 h 10434"/>
                <a:gd name="connsiteX65" fmla="*/ 516 w 11621"/>
                <a:gd name="connsiteY65" fmla="*/ 9612 h 10434"/>
                <a:gd name="connsiteX66" fmla="*/ 444 w 11621"/>
                <a:gd name="connsiteY66" fmla="*/ 9566 h 10434"/>
                <a:gd name="connsiteX67" fmla="*/ 323 w 11621"/>
                <a:gd name="connsiteY67" fmla="*/ 9566 h 10434"/>
                <a:gd name="connsiteX68" fmla="*/ 202 w 11621"/>
                <a:gd name="connsiteY68" fmla="*/ 9566 h 10434"/>
                <a:gd name="connsiteX69" fmla="*/ 105 w 11621"/>
                <a:gd name="connsiteY69" fmla="*/ 9512 h 10434"/>
                <a:gd name="connsiteX70" fmla="*/ 0 w 11621"/>
                <a:gd name="connsiteY70" fmla="*/ 9457 h 10434"/>
                <a:gd name="connsiteX71" fmla="*/ 32 w 11621"/>
                <a:gd name="connsiteY71" fmla="*/ 9366 h 10434"/>
                <a:gd name="connsiteX72" fmla="*/ 48 w 11621"/>
                <a:gd name="connsiteY72" fmla="*/ 9229 h 10434"/>
                <a:gd name="connsiteX73" fmla="*/ 56 w 11621"/>
                <a:gd name="connsiteY73" fmla="*/ 9119 h 10434"/>
                <a:gd name="connsiteX74" fmla="*/ 105 w 11621"/>
                <a:gd name="connsiteY74" fmla="*/ 8964 h 10434"/>
                <a:gd name="connsiteX75" fmla="*/ 105 w 11621"/>
                <a:gd name="connsiteY75" fmla="*/ 8872 h 10434"/>
                <a:gd name="connsiteX76" fmla="*/ 105 w 11621"/>
                <a:gd name="connsiteY76" fmla="*/ 8763 h 10434"/>
                <a:gd name="connsiteX77" fmla="*/ 202 w 11621"/>
                <a:gd name="connsiteY77" fmla="*/ 8662 h 10434"/>
                <a:gd name="connsiteX78" fmla="*/ 298 w 11621"/>
                <a:gd name="connsiteY78" fmla="*/ 8580 h 10434"/>
                <a:gd name="connsiteX79" fmla="*/ 315 w 11621"/>
                <a:gd name="connsiteY79" fmla="*/ 8516 h 10434"/>
                <a:gd name="connsiteX80" fmla="*/ 339 w 11621"/>
                <a:gd name="connsiteY80" fmla="*/ 8443 h 10434"/>
                <a:gd name="connsiteX81" fmla="*/ 323 w 11621"/>
                <a:gd name="connsiteY81" fmla="*/ 8361 h 10434"/>
                <a:gd name="connsiteX82" fmla="*/ 363 w 11621"/>
                <a:gd name="connsiteY82" fmla="*/ 8224 h 10434"/>
                <a:gd name="connsiteX83" fmla="*/ 435 w 11621"/>
                <a:gd name="connsiteY83" fmla="*/ 8105 h 10434"/>
                <a:gd name="connsiteX84" fmla="*/ 508 w 11621"/>
                <a:gd name="connsiteY84" fmla="*/ 7968 h 10434"/>
                <a:gd name="connsiteX85" fmla="*/ 492 w 11621"/>
                <a:gd name="connsiteY85" fmla="*/ 7840 h 10434"/>
                <a:gd name="connsiteX86" fmla="*/ 653 w 11621"/>
                <a:gd name="connsiteY86" fmla="*/ 7804 h 10434"/>
                <a:gd name="connsiteX87" fmla="*/ 806 w 11621"/>
                <a:gd name="connsiteY87" fmla="*/ 7694 h 10434"/>
                <a:gd name="connsiteX88" fmla="*/ 774 w 11621"/>
                <a:gd name="connsiteY88" fmla="*/ 7356 h 10434"/>
                <a:gd name="connsiteX89" fmla="*/ 895 w 11621"/>
                <a:gd name="connsiteY89" fmla="*/ 7256 h 10434"/>
                <a:gd name="connsiteX90" fmla="*/ 919 w 11621"/>
                <a:gd name="connsiteY90" fmla="*/ 6845 h 10434"/>
                <a:gd name="connsiteX91" fmla="*/ 823 w 11621"/>
                <a:gd name="connsiteY91" fmla="*/ 6808 h 10434"/>
                <a:gd name="connsiteX92" fmla="*/ 734 w 11621"/>
                <a:gd name="connsiteY92" fmla="*/ 6735 h 10434"/>
                <a:gd name="connsiteX93" fmla="*/ 685 w 11621"/>
                <a:gd name="connsiteY93" fmla="*/ 6589 h 10434"/>
                <a:gd name="connsiteX94" fmla="*/ 565 w 11621"/>
                <a:gd name="connsiteY94" fmla="*/ 6471 h 10434"/>
                <a:gd name="connsiteX95" fmla="*/ 492 w 11621"/>
                <a:gd name="connsiteY95" fmla="*/ 6416 h 10434"/>
                <a:gd name="connsiteX96" fmla="*/ 435 w 11621"/>
                <a:gd name="connsiteY96" fmla="*/ 6215 h 10434"/>
                <a:gd name="connsiteX97" fmla="*/ 435 w 11621"/>
                <a:gd name="connsiteY97" fmla="*/ 6114 h 10434"/>
                <a:gd name="connsiteX98" fmla="*/ 444 w 11621"/>
                <a:gd name="connsiteY98" fmla="*/ 5941 h 10434"/>
                <a:gd name="connsiteX99" fmla="*/ 435 w 11621"/>
                <a:gd name="connsiteY99" fmla="*/ 5786 h 10434"/>
                <a:gd name="connsiteX100" fmla="*/ 395 w 11621"/>
                <a:gd name="connsiteY100" fmla="*/ 5749 h 10434"/>
                <a:gd name="connsiteX101" fmla="*/ 395 w 11621"/>
                <a:gd name="connsiteY101" fmla="*/ 5667 h 10434"/>
                <a:gd name="connsiteX102" fmla="*/ 411 w 11621"/>
                <a:gd name="connsiteY102" fmla="*/ 5566 h 10434"/>
                <a:gd name="connsiteX103" fmla="*/ 363 w 11621"/>
                <a:gd name="connsiteY103" fmla="*/ 5502 h 10434"/>
                <a:gd name="connsiteX104" fmla="*/ 250 w 11621"/>
                <a:gd name="connsiteY104" fmla="*/ 5338 h 10434"/>
                <a:gd name="connsiteX105" fmla="*/ 339 w 11621"/>
                <a:gd name="connsiteY105" fmla="*/ 5420 h 10434"/>
                <a:gd name="connsiteX106" fmla="*/ 121 w 11621"/>
                <a:gd name="connsiteY106" fmla="*/ 5210 h 10434"/>
                <a:gd name="connsiteX107" fmla="*/ 73 w 11621"/>
                <a:gd name="connsiteY107" fmla="*/ 5046 h 10434"/>
                <a:gd name="connsiteX108" fmla="*/ 177 w 11621"/>
                <a:gd name="connsiteY108" fmla="*/ 5037 h 10434"/>
                <a:gd name="connsiteX109" fmla="*/ 274 w 11621"/>
                <a:gd name="connsiteY109" fmla="*/ 5037 h 10434"/>
                <a:gd name="connsiteX110" fmla="*/ 419 w 11621"/>
                <a:gd name="connsiteY110" fmla="*/ 5009 h 10434"/>
                <a:gd name="connsiteX111" fmla="*/ 629 w 11621"/>
                <a:gd name="connsiteY111" fmla="*/ 5009 h 10434"/>
                <a:gd name="connsiteX112" fmla="*/ 750 w 11621"/>
                <a:gd name="connsiteY112" fmla="*/ 4900 h 10434"/>
                <a:gd name="connsiteX113" fmla="*/ 895 w 11621"/>
                <a:gd name="connsiteY113" fmla="*/ 4872 h 10434"/>
                <a:gd name="connsiteX114" fmla="*/ 879 w 11621"/>
                <a:gd name="connsiteY114" fmla="*/ 4681 h 10434"/>
                <a:gd name="connsiteX115" fmla="*/ 1048 w 11621"/>
                <a:gd name="connsiteY115" fmla="*/ 4681 h 10434"/>
                <a:gd name="connsiteX116" fmla="*/ 1306 w 11621"/>
                <a:gd name="connsiteY116" fmla="*/ 4525 h 10434"/>
                <a:gd name="connsiteX117" fmla="*/ 1460 w 11621"/>
                <a:gd name="connsiteY117" fmla="*/ 4516 h 10434"/>
                <a:gd name="connsiteX118" fmla="*/ 1573 w 11621"/>
                <a:gd name="connsiteY118" fmla="*/ 4571 h 10434"/>
                <a:gd name="connsiteX119" fmla="*/ 1766 w 11621"/>
                <a:gd name="connsiteY119" fmla="*/ 4571 h 10434"/>
                <a:gd name="connsiteX120" fmla="*/ 1871 w 11621"/>
                <a:gd name="connsiteY120" fmla="*/ 4626 h 10434"/>
                <a:gd name="connsiteX121" fmla="*/ 2056 w 11621"/>
                <a:gd name="connsiteY121" fmla="*/ 4653 h 10434"/>
                <a:gd name="connsiteX122" fmla="*/ 2137 w 11621"/>
                <a:gd name="connsiteY122" fmla="*/ 4516 h 10434"/>
                <a:gd name="connsiteX123" fmla="*/ 2258 w 11621"/>
                <a:gd name="connsiteY123" fmla="*/ 4544 h 10434"/>
                <a:gd name="connsiteX124" fmla="*/ 2371 w 11621"/>
                <a:gd name="connsiteY124" fmla="*/ 4434 h 10434"/>
                <a:gd name="connsiteX125" fmla="*/ 2589 w 11621"/>
                <a:gd name="connsiteY125" fmla="*/ 4361 h 10434"/>
                <a:gd name="connsiteX126" fmla="*/ 2782 w 11621"/>
                <a:gd name="connsiteY126" fmla="*/ 4215 h 10434"/>
                <a:gd name="connsiteX127" fmla="*/ 2855 w 11621"/>
                <a:gd name="connsiteY127" fmla="*/ 4142 h 10434"/>
                <a:gd name="connsiteX128" fmla="*/ 2863 w 11621"/>
                <a:gd name="connsiteY128" fmla="*/ 4023 h 10434"/>
                <a:gd name="connsiteX129" fmla="*/ 2960 w 11621"/>
                <a:gd name="connsiteY129" fmla="*/ 3923 h 10434"/>
                <a:gd name="connsiteX130" fmla="*/ 2984 w 11621"/>
                <a:gd name="connsiteY130" fmla="*/ 3804 h 10434"/>
                <a:gd name="connsiteX131" fmla="*/ 3000 w 11621"/>
                <a:gd name="connsiteY131" fmla="*/ 3649 h 10434"/>
                <a:gd name="connsiteX132" fmla="*/ 3073 w 11621"/>
                <a:gd name="connsiteY132" fmla="*/ 3502 h 10434"/>
                <a:gd name="connsiteX133" fmla="*/ 3105 w 11621"/>
                <a:gd name="connsiteY133" fmla="*/ 3366 h 10434"/>
                <a:gd name="connsiteX134" fmla="*/ 3153 w 11621"/>
                <a:gd name="connsiteY134" fmla="*/ 3256 h 10434"/>
                <a:gd name="connsiteX135" fmla="*/ 3177 w 11621"/>
                <a:gd name="connsiteY135" fmla="*/ 3128 h 10434"/>
                <a:gd name="connsiteX136" fmla="*/ 3290 w 11621"/>
                <a:gd name="connsiteY136" fmla="*/ 3064 h 10434"/>
                <a:gd name="connsiteX137" fmla="*/ 3363 w 11621"/>
                <a:gd name="connsiteY137" fmla="*/ 2927 h 10434"/>
                <a:gd name="connsiteX138" fmla="*/ 3339 w 11621"/>
                <a:gd name="connsiteY138" fmla="*/ 2818 h 10434"/>
                <a:gd name="connsiteX139" fmla="*/ 3290 w 11621"/>
                <a:gd name="connsiteY139" fmla="*/ 2681 h 10434"/>
                <a:gd name="connsiteX140" fmla="*/ 3250 w 11621"/>
                <a:gd name="connsiteY140" fmla="*/ 2544 h 10434"/>
                <a:gd name="connsiteX141" fmla="*/ 3290 w 11621"/>
                <a:gd name="connsiteY141" fmla="*/ 2379 h 10434"/>
                <a:gd name="connsiteX142" fmla="*/ 3371 w 11621"/>
                <a:gd name="connsiteY142" fmla="*/ 2352 h 10434"/>
                <a:gd name="connsiteX143" fmla="*/ 3516 w 11621"/>
                <a:gd name="connsiteY143" fmla="*/ 2197 h 10434"/>
                <a:gd name="connsiteX144" fmla="*/ 3661 w 11621"/>
                <a:gd name="connsiteY144" fmla="*/ 2215 h 10434"/>
                <a:gd name="connsiteX145" fmla="*/ 3806 w 11621"/>
                <a:gd name="connsiteY145" fmla="*/ 2114 h 10434"/>
                <a:gd name="connsiteX146" fmla="*/ 3831 w 11621"/>
                <a:gd name="connsiteY146" fmla="*/ 1950 h 10434"/>
                <a:gd name="connsiteX147" fmla="*/ 3976 w 11621"/>
                <a:gd name="connsiteY147" fmla="*/ 1868 h 10434"/>
                <a:gd name="connsiteX148" fmla="*/ 4040 w 11621"/>
                <a:gd name="connsiteY148" fmla="*/ 1749 h 10434"/>
                <a:gd name="connsiteX149" fmla="*/ 4121 w 11621"/>
                <a:gd name="connsiteY149" fmla="*/ 1676 h 10434"/>
                <a:gd name="connsiteX150" fmla="*/ 4121 w 11621"/>
                <a:gd name="connsiteY150" fmla="*/ 1292 h 10434"/>
                <a:gd name="connsiteX151" fmla="*/ 4169 w 11621"/>
                <a:gd name="connsiteY151" fmla="*/ 1128 h 10434"/>
                <a:gd name="connsiteX152" fmla="*/ 4194 w 11621"/>
                <a:gd name="connsiteY152" fmla="*/ 991 h 10434"/>
                <a:gd name="connsiteX153" fmla="*/ 4242 w 11621"/>
                <a:gd name="connsiteY153" fmla="*/ 827 h 10434"/>
                <a:gd name="connsiteX154" fmla="*/ 4290 w 11621"/>
                <a:gd name="connsiteY154" fmla="*/ 763 h 10434"/>
                <a:gd name="connsiteX155" fmla="*/ 4355 w 11621"/>
                <a:gd name="connsiteY155" fmla="*/ 708 h 10434"/>
                <a:gd name="connsiteX156" fmla="*/ 4387 w 11621"/>
                <a:gd name="connsiteY156" fmla="*/ 443 h 10434"/>
                <a:gd name="connsiteX157" fmla="*/ 4645 w 11621"/>
                <a:gd name="connsiteY157" fmla="*/ 434 h 10434"/>
                <a:gd name="connsiteX158" fmla="*/ 4742 w 11621"/>
                <a:gd name="connsiteY158" fmla="*/ 635 h 10434"/>
                <a:gd name="connsiteX159" fmla="*/ 4839 w 11621"/>
                <a:gd name="connsiteY159" fmla="*/ 717 h 10434"/>
                <a:gd name="connsiteX160" fmla="*/ 4960 w 11621"/>
                <a:gd name="connsiteY160" fmla="*/ 799 h 10434"/>
                <a:gd name="connsiteX161" fmla="*/ 5081 w 11621"/>
                <a:gd name="connsiteY161" fmla="*/ 818 h 10434"/>
                <a:gd name="connsiteX162" fmla="*/ 5202 w 11621"/>
                <a:gd name="connsiteY162" fmla="*/ 799 h 10434"/>
                <a:gd name="connsiteX163" fmla="*/ 5274 w 11621"/>
                <a:gd name="connsiteY163" fmla="*/ 964 h 10434"/>
                <a:gd name="connsiteX164" fmla="*/ 5403 w 11621"/>
                <a:gd name="connsiteY164" fmla="*/ 909 h 10434"/>
                <a:gd name="connsiteX165" fmla="*/ 5500 w 11621"/>
                <a:gd name="connsiteY165" fmla="*/ 909 h 10434"/>
                <a:gd name="connsiteX166" fmla="*/ 5597 w 11621"/>
                <a:gd name="connsiteY166" fmla="*/ 818 h 10434"/>
                <a:gd name="connsiteX167" fmla="*/ 5734 w 11621"/>
                <a:gd name="connsiteY167" fmla="*/ 790 h 10434"/>
                <a:gd name="connsiteX168" fmla="*/ 5831 w 11621"/>
                <a:gd name="connsiteY168" fmla="*/ 772 h 10434"/>
                <a:gd name="connsiteX169" fmla="*/ 5911 w 11621"/>
                <a:gd name="connsiteY169" fmla="*/ 735 h 10434"/>
                <a:gd name="connsiteX170" fmla="*/ 6024 w 11621"/>
                <a:gd name="connsiteY170" fmla="*/ 745 h 10434"/>
                <a:gd name="connsiteX171" fmla="*/ 6145 w 11621"/>
                <a:gd name="connsiteY171" fmla="*/ 745 h 10434"/>
                <a:gd name="connsiteX172" fmla="*/ 6226 w 11621"/>
                <a:gd name="connsiteY172" fmla="*/ 854 h 10434"/>
                <a:gd name="connsiteX173" fmla="*/ 6250 w 11621"/>
                <a:gd name="connsiteY173" fmla="*/ 991 h 10434"/>
                <a:gd name="connsiteX174" fmla="*/ 6363 w 11621"/>
                <a:gd name="connsiteY174" fmla="*/ 900 h 10434"/>
                <a:gd name="connsiteX175" fmla="*/ 6444 w 11621"/>
                <a:gd name="connsiteY175" fmla="*/ 745 h 10434"/>
                <a:gd name="connsiteX176" fmla="*/ 6532 w 11621"/>
                <a:gd name="connsiteY176" fmla="*/ 790 h 10434"/>
                <a:gd name="connsiteX177" fmla="*/ 6581 w 11621"/>
                <a:gd name="connsiteY177" fmla="*/ 872 h 10434"/>
                <a:gd name="connsiteX178" fmla="*/ 6653 w 11621"/>
                <a:gd name="connsiteY178" fmla="*/ 927 h 10434"/>
                <a:gd name="connsiteX179" fmla="*/ 6750 w 11621"/>
                <a:gd name="connsiteY179" fmla="*/ 1064 h 10434"/>
                <a:gd name="connsiteX180" fmla="*/ 6758 w 11621"/>
                <a:gd name="connsiteY180" fmla="*/ 1229 h 10434"/>
                <a:gd name="connsiteX181" fmla="*/ 6855 w 11621"/>
                <a:gd name="connsiteY181" fmla="*/ 1238 h 10434"/>
                <a:gd name="connsiteX182" fmla="*/ 6976 w 11621"/>
                <a:gd name="connsiteY182" fmla="*/ 1338 h 10434"/>
                <a:gd name="connsiteX183" fmla="*/ 6944 w 11621"/>
                <a:gd name="connsiteY183" fmla="*/ 1475 h 10434"/>
                <a:gd name="connsiteX184" fmla="*/ 6976 w 11621"/>
                <a:gd name="connsiteY184" fmla="*/ 1649 h 10434"/>
                <a:gd name="connsiteX185" fmla="*/ 6952 w 11621"/>
                <a:gd name="connsiteY185" fmla="*/ 1731 h 10434"/>
                <a:gd name="connsiteX186" fmla="*/ 7089 w 11621"/>
                <a:gd name="connsiteY186" fmla="*/ 1950 h 10434"/>
                <a:gd name="connsiteX187" fmla="*/ 7161 w 11621"/>
                <a:gd name="connsiteY187" fmla="*/ 1996 h 10434"/>
                <a:gd name="connsiteX188" fmla="*/ 7234 w 11621"/>
                <a:gd name="connsiteY188" fmla="*/ 2105 h 10434"/>
                <a:gd name="connsiteX189" fmla="*/ 7363 w 11621"/>
                <a:gd name="connsiteY189" fmla="*/ 2087 h 10434"/>
                <a:gd name="connsiteX190" fmla="*/ 7460 w 11621"/>
                <a:gd name="connsiteY190" fmla="*/ 2005 h 10434"/>
                <a:gd name="connsiteX191" fmla="*/ 7573 w 11621"/>
                <a:gd name="connsiteY191" fmla="*/ 2005 h 10434"/>
                <a:gd name="connsiteX192" fmla="*/ 7653 w 11621"/>
                <a:gd name="connsiteY192" fmla="*/ 2060 h 10434"/>
                <a:gd name="connsiteX193" fmla="*/ 7863 w 11621"/>
                <a:gd name="connsiteY193" fmla="*/ 2032 h 10434"/>
                <a:gd name="connsiteX194" fmla="*/ 7960 w 11621"/>
                <a:gd name="connsiteY194" fmla="*/ 1941 h 10434"/>
                <a:gd name="connsiteX195" fmla="*/ 8016 w 11621"/>
                <a:gd name="connsiteY195" fmla="*/ 1813 h 10434"/>
                <a:gd name="connsiteX196" fmla="*/ 8056 w 11621"/>
                <a:gd name="connsiteY196" fmla="*/ 1694 h 10434"/>
                <a:gd name="connsiteX197" fmla="*/ 8056 w 11621"/>
                <a:gd name="connsiteY197" fmla="*/ 1557 h 10434"/>
                <a:gd name="connsiteX198" fmla="*/ 8177 w 11621"/>
                <a:gd name="connsiteY198" fmla="*/ 1347 h 10434"/>
                <a:gd name="connsiteX199" fmla="*/ 8306 w 11621"/>
                <a:gd name="connsiteY199" fmla="*/ 1302 h 10434"/>
                <a:gd name="connsiteX200" fmla="*/ 8347 w 11621"/>
                <a:gd name="connsiteY200" fmla="*/ 1238 h 10434"/>
                <a:gd name="connsiteX201" fmla="*/ 8403 w 11621"/>
                <a:gd name="connsiteY201" fmla="*/ 1238 h 10434"/>
                <a:gd name="connsiteX202" fmla="*/ 8476 w 11621"/>
                <a:gd name="connsiteY202" fmla="*/ 1256 h 10434"/>
                <a:gd name="connsiteX203" fmla="*/ 8516 w 11621"/>
                <a:gd name="connsiteY203" fmla="*/ 1128 h 10434"/>
                <a:gd name="connsiteX204" fmla="*/ 8597 w 11621"/>
                <a:gd name="connsiteY204" fmla="*/ 1037 h 10434"/>
                <a:gd name="connsiteX205" fmla="*/ 8621 w 11621"/>
                <a:gd name="connsiteY205" fmla="*/ 900 h 10434"/>
                <a:gd name="connsiteX206" fmla="*/ 8831 w 11621"/>
                <a:gd name="connsiteY206" fmla="*/ 845 h 10434"/>
                <a:gd name="connsiteX207" fmla="*/ 9032 w 11621"/>
                <a:gd name="connsiteY207" fmla="*/ 597 h 10434"/>
                <a:gd name="connsiteX208" fmla="*/ 9200 w 11621"/>
                <a:gd name="connsiteY208" fmla="*/ 585 h 10434"/>
                <a:gd name="connsiteX209" fmla="*/ 9329 w 11621"/>
                <a:gd name="connsiteY209" fmla="*/ 415 h 10434"/>
                <a:gd name="connsiteX210" fmla="*/ 9143 w 11621"/>
                <a:gd name="connsiteY210" fmla="*/ 360 h 10434"/>
                <a:gd name="connsiteX211" fmla="*/ 9172 w 11621"/>
                <a:gd name="connsiteY211" fmla="*/ 215 h 10434"/>
                <a:gd name="connsiteX212" fmla="*/ 9237 w 11621"/>
                <a:gd name="connsiteY212" fmla="*/ 71 h 10434"/>
                <a:gd name="connsiteX213" fmla="*/ 9383 w 11621"/>
                <a:gd name="connsiteY213" fmla="*/ 143 h 10434"/>
                <a:gd name="connsiteX214" fmla="*/ 9460 w 11621"/>
                <a:gd name="connsiteY214" fmla="*/ 43 h 10434"/>
                <a:gd name="connsiteX215" fmla="*/ 9572 w 11621"/>
                <a:gd name="connsiteY215" fmla="*/ 5 h 10434"/>
                <a:gd name="connsiteX216" fmla="*/ 9699 w 11621"/>
                <a:gd name="connsiteY216" fmla="*/ 231 h 10434"/>
                <a:gd name="connsiteX217" fmla="*/ 9870 w 11621"/>
                <a:gd name="connsiteY217" fmla="*/ 40 h 10434"/>
                <a:gd name="connsiteX218" fmla="*/ 9985 w 11621"/>
                <a:gd name="connsiteY218" fmla="*/ 65 h 10434"/>
                <a:gd name="connsiteX219" fmla="*/ 10172 w 11621"/>
                <a:gd name="connsiteY219" fmla="*/ 61 h 10434"/>
                <a:gd name="connsiteX220" fmla="*/ 10327 w 11621"/>
                <a:gd name="connsiteY220" fmla="*/ 318 h 10434"/>
                <a:gd name="connsiteX221" fmla="*/ 10454 w 11621"/>
                <a:gd name="connsiteY221" fmla="*/ 329 h 10434"/>
                <a:gd name="connsiteX222" fmla="*/ 10556 w 11621"/>
                <a:gd name="connsiteY222" fmla="*/ 322 h 10434"/>
                <a:gd name="connsiteX223" fmla="*/ 10727 w 11621"/>
                <a:gd name="connsiteY223" fmla="*/ 322 h 10434"/>
                <a:gd name="connsiteX224" fmla="*/ 10824 w 11621"/>
                <a:gd name="connsiteY224" fmla="*/ 500 h 10434"/>
                <a:gd name="connsiteX225" fmla="*/ 10957 w 11621"/>
                <a:gd name="connsiteY225" fmla="*/ 598 h 10434"/>
                <a:gd name="connsiteX226" fmla="*/ 11142 w 11621"/>
                <a:gd name="connsiteY226" fmla="*/ 722 h 10434"/>
                <a:gd name="connsiteX227" fmla="*/ 11245 w 11621"/>
                <a:gd name="connsiteY227" fmla="*/ 832 h 10434"/>
                <a:gd name="connsiteX228" fmla="*/ 11386 w 11621"/>
                <a:gd name="connsiteY228" fmla="*/ 752 h 10434"/>
                <a:gd name="connsiteX229" fmla="*/ 11621 w 11621"/>
                <a:gd name="connsiteY229" fmla="*/ 2109 h 10434"/>
                <a:gd name="connsiteX230" fmla="*/ 9347 w 11621"/>
                <a:gd name="connsiteY230" fmla="*/ 3201 h 10434"/>
                <a:gd name="connsiteX231" fmla="*/ 9347 w 11621"/>
                <a:gd name="connsiteY231" fmla="*/ 3320 h 10434"/>
                <a:gd name="connsiteX232" fmla="*/ 9411 w 11621"/>
                <a:gd name="connsiteY232" fmla="*/ 3530 h 10434"/>
                <a:gd name="connsiteX233" fmla="*/ 9710 w 11621"/>
                <a:gd name="connsiteY233" fmla="*/ 3557 h 10434"/>
                <a:gd name="connsiteX234" fmla="*/ 9782 w 11621"/>
                <a:gd name="connsiteY234" fmla="*/ 3758 h 10434"/>
                <a:gd name="connsiteX235" fmla="*/ 9782 w 11621"/>
                <a:gd name="connsiteY235" fmla="*/ 3950 h 10434"/>
                <a:gd name="connsiteX236" fmla="*/ 9806 w 11621"/>
                <a:gd name="connsiteY236" fmla="*/ 4142 h 10434"/>
                <a:gd name="connsiteX237" fmla="*/ 9927 w 11621"/>
                <a:gd name="connsiteY237" fmla="*/ 4251 h 10434"/>
                <a:gd name="connsiteX238" fmla="*/ 9968 w 11621"/>
                <a:gd name="connsiteY238" fmla="*/ 4525 h 10434"/>
                <a:gd name="connsiteX239" fmla="*/ 10000 w 11621"/>
                <a:gd name="connsiteY239" fmla="*/ 4708 h 10434"/>
                <a:gd name="connsiteX240" fmla="*/ 9927 w 11621"/>
                <a:gd name="connsiteY240" fmla="*/ 4900 h 10434"/>
                <a:gd name="connsiteX241" fmla="*/ 9992 w 11621"/>
                <a:gd name="connsiteY241" fmla="*/ 4964 h 10434"/>
                <a:gd name="connsiteX242" fmla="*/ 9798 w 11621"/>
                <a:gd name="connsiteY242" fmla="*/ 5037 h 10434"/>
                <a:gd name="connsiteX243" fmla="*/ 9677 w 11621"/>
                <a:gd name="connsiteY243" fmla="*/ 5219 h 10434"/>
                <a:gd name="connsiteX244" fmla="*/ 9629 w 11621"/>
                <a:gd name="connsiteY244" fmla="*/ 5329 h 10434"/>
                <a:gd name="connsiteX245" fmla="*/ 9532 w 11621"/>
                <a:gd name="connsiteY245" fmla="*/ 5493 h 10434"/>
                <a:gd name="connsiteX246" fmla="*/ 9419 w 11621"/>
                <a:gd name="connsiteY246" fmla="*/ 5475 h 10434"/>
                <a:gd name="connsiteX247" fmla="*/ 9274 w 11621"/>
                <a:gd name="connsiteY247" fmla="*/ 5585 h 10434"/>
                <a:gd name="connsiteX248" fmla="*/ 9266 w 11621"/>
                <a:gd name="connsiteY248" fmla="*/ 5694 h 10434"/>
                <a:gd name="connsiteX249" fmla="*/ 9145 w 11621"/>
                <a:gd name="connsiteY249" fmla="*/ 5749 h 10434"/>
                <a:gd name="connsiteX250" fmla="*/ 9024 w 11621"/>
                <a:gd name="connsiteY250" fmla="*/ 5767 h 10434"/>
                <a:gd name="connsiteX251" fmla="*/ 8960 w 11621"/>
                <a:gd name="connsiteY251" fmla="*/ 5822 h 10434"/>
                <a:gd name="connsiteX252" fmla="*/ 8831 w 11621"/>
                <a:gd name="connsiteY252" fmla="*/ 5831 h 10434"/>
                <a:gd name="connsiteX253" fmla="*/ 8718 w 11621"/>
                <a:gd name="connsiteY253" fmla="*/ 5804 h 10434"/>
                <a:gd name="connsiteX254" fmla="*/ 8597 w 11621"/>
                <a:gd name="connsiteY254" fmla="*/ 5822 h 10434"/>
                <a:gd name="connsiteX255" fmla="*/ 8548 w 11621"/>
                <a:gd name="connsiteY255" fmla="*/ 5904 h 10434"/>
                <a:gd name="connsiteX256" fmla="*/ 8468 w 11621"/>
                <a:gd name="connsiteY256" fmla="*/ 5968 h 10434"/>
                <a:gd name="connsiteX257" fmla="*/ 8468 w 11621"/>
                <a:gd name="connsiteY257" fmla="*/ 6133 h 10434"/>
                <a:gd name="connsiteX258" fmla="*/ 8476 w 11621"/>
                <a:gd name="connsiteY258" fmla="*/ 6215 h 10434"/>
                <a:gd name="connsiteX259" fmla="*/ 8492 w 11621"/>
                <a:gd name="connsiteY259" fmla="*/ 6324 h 10434"/>
                <a:gd name="connsiteX260" fmla="*/ 8427 w 11621"/>
                <a:gd name="connsiteY260" fmla="*/ 6397 h 10434"/>
                <a:gd name="connsiteX261" fmla="*/ 8395 w 11621"/>
                <a:gd name="connsiteY261" fmla="*/ 6461 h 10434"/>
                <a:gd name="connsiteX262" fmla="*/ 8355 w 11621"/>
                <a:gd name="connsiteY262" fmla="*/ 6516 h 10434"/>
                <a:gd name="connsiteX263" fmla="*/ 8258 w 11621"/>
                <a:gd name="connsiteY263" fmla="*/ 6571 h 10434"/>
                <a:gd name="connsiteX264" fmla="*/ 8185 w 11621"/>
                <a:gd name="connsiteY264" fmla="*/ 6644 h 10434"/>
                <a:gd name="connsiteX265" fmla="*/ 8137 w 11621"/>
                <a:gd name="connsiteY265" fmla="*/ 6681 h 10434"/>
                <a:gd name="connsiteX266" fmla="*/ 8040 w 11621"/>
                <a:gd name="connsiteY266" fmla="*/ 6735 h 10434"/>
                <a:gd name="connsiteX267" fmla="*/ 8032 w 11621"/>
                <a:gd name="connsiteY267" fmla="*/ 6863 h 10434"/>
                <a:gd name="connsiteX268" fmla="*/ 8056 w 11621"/>
                <a:gd name="connsiteY268" fmla="*/ 6945 h 10434"/>
                <a:gd name="connsiteX269" fmla="*/ 8032 w 11621"/>
                <a:gd name="connsiteY269" fmla="*/ 7064 h 10434"/>
                <a:gd name="connsiteX270" fmla="*/ 7911 w 11621"/>
                <a:gd name="connsiteY270" fmla="*/ 7092 h 10434"/>
                <a:gd name="connsiteX271" fmla="*/ 7774 w 11621"/>
                <a:gd name="connsiteY271" fmla="*/ 7146 h 10434"/>
                <a:gd name="connsiteX272" fmla="*/ 7532 w 11621"/>
                <a:gd name="connsiteY272" fmla="*/ 7174 h 10434"/>
                <a:gd name="connsiteX273" fmla="*/ 7476 w 11621"/>
                <a:gd name="connsiteY273" fmla="*/ 7247 h 10434"/>
                <a:gd name="connsiteX274" fmla="*/ 7363 w 11621"/>
                <a:gd name="connsiteY274" fmla="*/ 7256 h 10434"/>
                <a:gd name="connsiteX275" fmla="*/ 7234 w 11621"/>
                <a:gd name="connsiteY275" fmla="*/ 7274 h 10434"/>
                <a:gd name="connsiteX276" fmla="*/ 7048 w 11621"/>
                <a:gd name="connsiteY276" fmla="*/ 7329 h 10434"/>
                <a:gd name="connsiteX277" fmla="*/ 6903 w 11621"/>
                <a:gd name="connsiteY277" fmla="*/ 7311 h 10434"/>
                <a:gd name="connsiteX278" fmla="*/ 6758 w 11621"/>
                <a:gd name="connsiteY278" fmla="*/ 7338 h 10434"/>
                <a:gd name="connsiteX279" fmla="*/ 6581 w 11621"/>
                <a:gd name="connsiteY279" fmla="*/ 7311 h 10434"/>
                <a:gd name="connsiteX280" fmla="*/ 6508 w 11621"/>
                <a:gd name="connsiteY280" fmla="*/ 7219 h 10434"/>
                <a:gd name="connsiteX281" fmla="*/ 6363 w 11621"/>
                <a:gd name="connsiteY281" fmla="*/ 7201 h 10434"/>
                <a:gd name="connsiteX282" fmla="*/ 6274 w 11621"/>
                <a:gd name="connsiteY282" fmla="*/ 7283 h 10434"/>
                <a:gd name="connsiteX283" fmla="*/ 6202 w 11621"/>
                <a:gd name="connsiteY283" fmla="*/ 7393 h 10434"/>
                <a:gd name="connsiteX284" fmla="*/ 6250 w 11621"/>
                <a:gd name="connsiteY284" fmla="*/ 7521 h 10434"/>
                <a:gd name="connsiteX285" fmla="*/ 6315 w 11621"/>
                <a:gd name="connsiteY285" fmla="*/ 7548 h 10434"/>
                <a:gd name="connsiteX286" fmla="*/ 6347 w 11621"/>
                <a:gd name="connsiteY286" fmla="*/ 7612 h 10434"/>
                <a:gd name="connsiteX287" fmla="*/ 6387 w 11621"/>
                <a:gd name="connsiteY287" fmla="*/ 7722 h 10434"/>
                <a:gd name="connsiteX288" fmla="*/ 6347 w 11621"/>
                <a:gd name="connsiteY288" fmla="*/ 7831 h 10434"/>
                <a:gd name="connsiteX289" fmla="*/ 6363 w 11621"/>
                <a:gd name="connsiteY289" fmla="*/ 7959 h 10434"/>
                <a:gd name="connsiteX290" fmla="*/ 6363 w 11621"/>
                <a:gd name="connsiteY290" fmla="*/ 8096 h 10434"/>
                <a:gd name="connsiteX291" fmla="*/ 6387 w 11621"/>
                <a:gd name="connsiteY291" fmla="*/ 8233 h 10434"/>
                <a:gd name="connsiteX292" fmla="*/ 6460 w 11621"/>
                <a:gd name="connsiteY292" fmla="*/ 8343 h 10434"/>
                <a:gd name="connsiteX293" fmla="*/ 6508 w 11621"/>
                <a:gd name="connsiteY293" fmla="*/ 8452 h 10434"/>
                <a:gd name="connsiteX294" fmla="*/ 6516 w 11621"/>
                <a:gd name="connsiteY294" fmla="*/ 8598 h 10434"/>
                <a:gd name="connsiteX295" fmla="*/ 6508 w 11621"/>
                <a:gd name="connsiteY295" fmla="*/ 8754 h 10434"/>
                <a:gd name="connsiteX296" fmla="*/ 6508 w 11621"/>
                <a:gd name="connsiteY296" fmla="*/ 8900 h 10434"/>
                <a:gd name="connsiteX0" fmla="*/ 6508 w 11390"/>
                <a:gd name="connsiteY0" fmla="*/ 8900 h 10434"/>
                <a:gd name="connsiteX1" fmla="*/ 6726 w 11390"/>
                <a:gd name="connsiteY1" fmla="*/ 8973 h 10434"/>
                <a:gd name="connsiteX2" fmla="*/ 6798 w 11390"/>
                <a:gd name="connsiteY2" fmla="*/ 9110 h 10434"/>
                <a:gd name="connsiteX3" fmla="*/ 6968 w 11390"/>
                <a:gd name="connsiteY3" fmla="*/ 9201 h 10434"/>
                <a:gd name="connsiteX4" fmla="*/ 7048 w 11390"/>
                <a:gd name="connsiteY4" fmla="*/ 9283 h 10434"/>
                <a:gd name="connsiteX5" fmla="*/ 7073 w 11390"/>
                <a:gd name="connsiteY5" fmla="*/ 9366 h 10434"/>
                <a:gd name="connsiteX6" fmla="*/ 7169 w 11390"/>
                <a:gd name="connsiteY6" fmla="*/ 9502 h 10434"/>
                <a:gd name="connsiteX7" fmla="*/ 7097 w 11390"/>
                <a:gd name="connsiteY7" fmla="*/ 9630 h 10434"/>
                <a:gd name="connsiteX8" fmla="*/ 7016 w 11390"/>
                <a:gd name="connsiteY8" fmla="*/ 9776 h 10434"/>
                <a:gd name="connsiteX9" fmla="*/ 6903 w 11390"/>
                <a:gd name="connsiteY9" fmla="*/ 9913 h 10434"/>
                <a:gd name="connsiteX10" fmla="*/ 6806 w 11390"/>
                <a:gd name="connsiteY10" fmla="*/ 9904 h 10434"/>
                <a:gd name="connsiteX11" fmla="*/ 6677 w 11390"/>
                <a:gd name="connsiteY11" fmla="*/ 9941 h 10434"/>
                <a:gd name="connsiteX12" fmla="*/ 6540 w 11390"/>
                <a:gd name="connsiteY12" fmla="*/ 10023 h 10434"/>
                <a:gd name="connsiteX13" fmla="*/ 6419 w 11390"/>
                <a:gd name="connsiteY13" fmla="*/ 10069 h 10434"/>
                <a:gd name="connsiteX14" fmla="*/ 6347 w 11390"/>
                <a:gd name="connsiteY14" fmla="*/ 10041 h 10434"/>
                <a:gd name="connsiteX15" fmla="*/ 6194 w 11390"/>
                <a:gd name="connsiteY15" fmla="*/ 10050 h 10434"/>
                <a:gd name="connsiteX16" fmla="*/ 6097 w 11390"/>
                <a:gd name="connsiteY16" fmla="*/ 10069 h 10434"/>
                <a:gd name="connsiteX17" fmla="*/ 5879 w 11390"/>
                <a:gd name="connsiteY17" fmla="*/ 10160 h 10434"/>
                <a:gd name="connsiteX18" fmla="*/ 5782 w 11390"/>
                <a:gd name="connsiteY18" fmla="*/ 10169 h 10434"/>
                <a:gd name="connsiteX19" fmla="*/ 5661 w 11390"/>
                <a:gd name="connsiteY19" fmla="*/ 10270 h 10434"/>
                <a:gd name="connsiteX20" fmla="*/ 5573 w 11390"/>
                <a:gd name="connsiteY20" fmla="*/ 10270 h 10434"/>
                <a:gd name="connsiteX21" fmla="*/ 5516 w 11390"/>
                <a:gd name="connsiteY21" fmla="*/ 10352 h 10434"/>
                <a:gd name="connsiteX22" fmla="*/ 5395 w 11390"/>
                <a:gd name="connsiteY22" fmla="*/ 10407 h 10434"/>
                <a:gd name="connsiteX23" fmla="*/ 5274 w 11390"/>
                <a:gd name="connsiteY23" fmla="*/ 10434 h 10434"/>
                <a:gd name="connsiteX24" fmla="*/ 5202 w 11390"/>
                <a:gd name="connsiteY24" fmla="*/ 10334 h 10434"/>
                <a:gd name="connsiteX25" fmla="*/ 5202 w 11390"/>
                <a:gd name="connsiteY25" fmla="*/ 10078 h 10434"/>
                <a:gd name="connsiteX26" fmla="*/ 4968 w 11390"/>
                <a:gd name="connsiteY26" fmla="*/ 10060 h 10434"/>
                <a:gd name="connsiteX27" fmla="*/ 4871 w 11390"/>
                <a:gd name="connsiteY27" fmla="*/ 9996 h 10434"/>
                <a:gd name="connsiteX28" fmla="*/ 4750 w 11390"/>
                <a:gd name="connsiteY28" fmla="*/ 9868 h 10434"/>
                <a:gd name="connsiteX29" fmla="*/ 4629 w 11390"/>
                <a:gd name="connsiteY29" fmla="*/ 9840 h 10434"/>
                <a:gd name="connsiteX30" fmla="*/ 4500 w 11390"/>
                <a:gd name="connsiteY30" fmla="*/ 9840 h 10434"/>
                <a:gd name="connsiteX31" fmla="*/ 4339 w 11390"/>
                <a:gd name="connsiteY31" fmla="*/ 9749 h 10434"/>
                <a:gd name="connsiteX32" fmla="*/ 4024 w 11390"/>
                <a:gd name="connsiteY32" fmla="*/ 9758 h 10434"/>
                <a:gd name="connsiteX33" fmla="*/ 3831 w 11390"/>
                <a:gd name="connsiteY33" fmla="*/ 9667 h 10434"/>
                <a:gd name="connsiteX34" fmla="*/ 3613 w 11390"/>
                <a:gd name="connsiteY34" fmla="*/ 9676 h 10434"/>
                <a:gd name="connsiteX35" fmla="*/ 3516 w 11390"/>
                <a:gd name="connsiteY35" fmla="*/ 9612 h 10434"/>
                <a:gd name="connsiteX36" fmla="*/ 3395 w 11390"/>
                <a:gd name="connsiteY36" fmla="*/ 9621 h 10434"/>
                <a:gd name="connsiteX37" fmla="*/ 3242 w 11390"/>
                <a:gd name="connsiteY37" fmla="*/ 9621 h 10434"/>
                <a:gd name="connsiteX38" fmla="*/ 3097 w 11390"/>
                <a:gd name="connsiteY38" fmla="*/ 9585 h 10434"/>
                <a:gd name="connsiteX39" fmla="*/ 3008 w 11390"/>
                <a:gd name="connsiteY39" fmla="*/ 9484 h 10434"/>
                <a:gd name="connsiteX40" fmla="*/ 2879 w 11390"/>
                <a:gd name="connsiteY40" fmla="*/ 9475 h 10434"/>
                <a:gd name="connsiteX41" fmla="*/ 2806 w 11390"/>
                <a:gd name="connsiteY41" fmla="*/ 9557 h 10434"/>
                <a:gd name="connsiteX42" fmla="*/ 2597 w 11390"/>
                <a:gd name="connsiteY42" fmla="*/ 9539 h 10434"/>
                <a:gd name="connsiteX43" fmla="*/ 2500 w 11390"/>
                <a:gd name="connsiteY43" fmla="*/ 9649 h 10434"/>
                <a:gd name="connsiteX44" fmla="*/ 2516 w 11390"/>
                <a:gd name="connsiteY44" fmla="*/ 9758 h 10434"/>
                <a:gd name="connsiteX45" fmla="*/ 2379 w 11390"/>
                <a:gd name="connsiteY45" fmla="*/ 9913 h 10434"/>
                <a:gd name="connsiteX46" fmla="*/ 2274 w 11390"/>
                <a:gd name="connsiteY46" fmla="*/ 9941 h 10434"/>
                <a:gd name="connsiteX47" fmla="*/ 2274 w 11390"/>
                <a:gd name="connsiteY47" fmla="*/ 10078 h 10434"/>
                <a:gd name="connsiteX48" fmla="*/ 2226 w 11390"/>
                <a:gd name="connsiteY48" fmla="*/ 10187 h 10434"/>
                <a:gd name="connsiteX49" fmla="*/ 2137 w 11390"/>
                <a:gd name="connsiteY49" fmla="*/ 10297 h 10434"/>
                <a:gd name="connsiteX50" fmla="*/ 2081 w 11390"/>
                <a:gd name="connsiteY50" fmla="*/ 10224 h 10434"/>
                <a:gd name="connsiteX51" fmla="*/ 1871 w 11390"/>
                <a:gd name="connsiteY51" fmla="*/ 10005 h 10434"/>
                <a:gd name="connsiteX52" fmla="*/ 1750 w 11390"/>
                <a:gd name="connsiteY52" fmla="*/ 10060 h 10434"/>
                <a:gd name="connsiteX53" fmla="*/ 1669 w 11390"/>
                <a:gd name="connsiteY53" fmla="*/ 10187 h 10434"/>
                <a:gd name="connsiteX54" fmla="*/ 1427 w 11390"/>
                <a:gd name="connsiteY54" fmla="*/ 10224 h 10434"/>
                <a:gd name="connsiteX55" fmla="*/ 1315 w 11390"/>
                <a:gd name="connsiteY55" fmla="*/ 10160 h 10434"/>
                <a:gd name="connsiteX56" fmla="*/ 1242 w 11390"/>
                <a:gd name="connsiteY56" fmla="*/ 10078 h 10434"/>
                <a:gd name="connsiteX57" fmla="*/ 1161 w 11390"/>
                <a:gd name="connsiteY57" fmla="*/ 9996 h 10434"/>
                <a:gd name="connsiteX58" fmla="*/ 968 w 11390"/>
                <a:gd name="connsiteY58" fmla="*/ 9977 h 10434"/>
                <a:gd name="connsiteX59" fmla="*/ 895 w 11390"/>
                <a:gd name="connsiteY59" fmla="*/ 9913 h 10434"/>
                <a:gd name="connsiteX60" fmla="*/ 847 w 11390"/>
                <a:gd name="connsiteY60" fmla="*/ 9804 h 10434"/>
                <a:gd name="connsiteX61" fmla="*/ 806 w 11390"/>
                <a:gd name="connsiteY61" fmla="*/ 9749 h 10434"/>
                <a:gd name="connsiteX62" fmla="*/ 774 w 11390"/>
                <a:gd name="connsiteY62" fmla="*/ 9667 h 10434"/>
                <a:gd name="connsiteX63" fmla="*/ 685 w 11390"/>
                <a:gd name="connsiteY63" fmla="*/ 9639 h 10434"/>
                <a:gd name="connsiteX64" fmla="*/ 589 w 11390"/>
                <a:gd name="connsiteY64" fmla="*/ 9639 h 10434"/>
                <a:gd name="connsiteX65" fmla="*/ 516 w 11390"/>
                <a:gd name="connsiteY65" fmla="*/ 9612 h 10434"/>
                <a:gd name="connsiteX66" fmla="*/ 444 w 11390"/>
                <a:gd name="connsiteY66" fmla="*/ 9566 h 10434"/>
                <a:gd name="connsiteX67" fmla="*/ 323 w 11390"/>
                <a:gd name="connsiteY67" fmla="*/ 9566 h 10434"/>
                <a:gd name="connsiteX68" fmla="*/ 202 w 11390"/>
                <a:gd name="connsiteY68" fmla="*/ 9566 h 10434"/>
                <a:gd name="connsiteX69" fmla="*/ 105 w 11390"/>
                <a:gd name="connsiteY69" fmla="*/ 9512 h 10434"/>
                <a:gd name="connsiteX70" fmla="*/ 0 w 11390"/>
                <a:gd name="connsiteY70" fmla="*/ 9457 h 10434"/>
                <a:gd name="connsiteX71" fmla="*/ 32 w 11390"/>
                <a:gd name="connsiteY71" fmla="*/ 9366 h 10434"/>
                <a:gd name="connsiteX72" fmla="*/ 48 w 11390"/>
                <a:gd name="connsiteY72" fmla="*/ 9229 h 10434"/>
                <a:gd name="connsiteX73" fmla="*/ 56 w 11390"/>
                <a:gd name="connsiteY73" fmla="*/ 9119 h 10434"/>
                <a:gd name="connsiteX74" fmla="*/ 105 w 11390"/>
                <a:gd name="connsiteY74" fmla="*/ 8964 h 10434"/>
                <a:gd name="connsiteX75" fmla="*/ 105 w 11390"/>
                <a:gd name="connsiteY75" fmla="*/ 8872 h 10434"/>
                <a:gd name="connsiteX76" fmla="*/ 105 w 11390"/>
                <a:gd name="connsiteY76" fmla="*/ 8763 h 10434"/>
                <a:gd name="connsiteX77" fmla="*/ 202 w 11390"/>
                <a:gd name="connsiteY77" fmla="*/ 8662 h 10434"/>
                <a:gd name="connsiteX78" fmla="*/ 298 w 11390"/>
                <a:gd name="connsiteY78" fmla="*/ 8580 h 10434"/>
                <a:gd name="connsiteX79" fmla="*/ 315 w 11390"/>
                <a:gd name="connsiteY79" fmla="*/ 8516 h 10434"/>
                <a:gd name="connsiteX80" fmla="*/ 339 w 11390"/>
                <a:gd name="connsiteY80" fmla="*/ 8443 h 10434"/>
                <a:gd name="connsiteX81" fmla="*/ 323 w 11390"/>
                <a:gd name="connsiteY81" fmla="*/ 8361 h 10434"/>
                <a:gd name="connsiteX82" fmla="*/ 363 w 11390"/>
                <a:gd name="connsiteY82" fmla="*/ 8224 h 10434"/>
                <a:gd name="connsiteX83" fmla="*/ 435 w 11390"/>
                <a:gd name="connsiteY83" fmla="*/ 8105 h 10434"/>
                <a:gd name="connsiteX84" fmla="*/ 508 w 11390"/>
                <a:gd name="connsiteY84" fmla="*/ 7968 h 10434"/>
                <a:gd name="connsiteX85" fmla="*/ 492 w 11390"/>
                <a:gd name="connsiteY85" fmla="*/ 7840 h 10434"/>
                <a:gd name="connsiteX86" fmla="*/ 653 w 11390"/>
                <a:gd name="connsiteY86" fmla="*/ 7804 h 10434"/>
                <a:gd name="connsiteX87" fmla="*/ 806 w 11390"/>
                <a:gd name="connsiteY87" fmla="*/ 7694 h 10434"/>
                <a:gd name="connsiteX88" fmla="*/ 774 w 11390"/>
                <a:gd name="connsiteY88" fmla="*/ 7356 h 10434"/>
                <a:gd name="connsiteX89" fmla="*/ 895 w 11390"/>
                <a:gd name="connsiteY89" fmla="*/ 7256 h 10434"/>
                <a:gd name="connsiteX90" fmla="*/ 919 w 11390"/>
                <a:gd name="connsiteY90" fmla="*/ 6845 h 10434"/>
                <a:gd name="connsiteX91" fmla="*/ 823 w 11390"/>
                <a:gd name="connsiteY91" fmla="*/ 6808 h 10434"/>
                <a:gd name="connsiteX92" fmla="*/ 734 w 11390"/>
                <a:gd name="connsiteY92" fmla="*/ 6735 h 10434"/>
                <a:gd name="connsiteX93" fmla="*/ 685 w 11390"/>
                <a:gd name="connsiteY93" fmla="*/ 6589 h 10434"/>
                <a:gd name="connsiteX94" fmla="*/ 565 w 11390"/>
                <a:gd name="connsiteY94" fmla="*/ 6471 h 10434"/>
                <a:gd name="connsiteX95" fmla="*/ 492 w 11390"/>
                <a:gd name="connsiteY95" fmla="*/ 6416 h 10434"/>
                <a:gd name="connsiteX96" fmla="*/ 435 w 11390"/>
                <a:gd name="connsiteY96" fmla="*/ 6215 h 10434"/>
                <a:gd name="connsiteX97" fmla="*/ 435 w 11390"/>
                <a:gd name="connsiteY97" fmla="*/ 6114 h 10434"/>
                <a:gd name="connsiteX98" fmla="*/ 444 w 11390"/>
                <a:gd name="connsiteY98" fmla="*/ 5941 h 10434"/>
                <a:gd name="connsiteX99" fmla="*/ 435 w 11390"/>
                <a:gd name="connsiteY99" fmla="*/ 5786 h 10434"/>
                <a:gd name="connsiteX100" fmla="*/ 395 w 11390"/>
                <a:gd name="connsiteY100" fmla="*/ 5749 h 10434"/>
                <a:gd name="connsiteX101" fmla="*/ 395 w 11390"/>
                <a:gd name="connsiteY101" fmla="*/ 5667 h 10434"/>
                <a:gd name="connsiteX102" fmla="*/ 411 w 11390"/>
                <a:gd name="connsiteY102" fmla="*/ 5566 h 10434"/>
                <a:gd name="connsiteX103" fmla="*/ 363 w 11390"/>
                <a:gd name="connsiteY103" fmla="*/ 5502 h 10434"/>
                <a:gd name="connsiteX104" fmla="*/ 250 w 11390"/>
                <a:gd name="connsiteY104" fmla="*/ 5338 h 10434"/>
                <a:gd name="connsiteX105" fmla="*/ 339 w 11390"/>
                <a:gd name="connsiteY105" fmla="*/ 5420 h 10434"/>
                <a:gd name="connsiteX106" fmla="*/ 121 w 11390"/>
                <a:gd name="connsiteY106" fmla="*/ 5210 h 10434"/>
                <a:gd name="connsiteX107" fmla="*/ 73 w 11390"/>
                <a:gd name="connsiteY107" fmla="*/ 5046 h 10434"/>
                <a:gd name="connsiteX108" fmla="*/ 177 w 11390"/>
                <a:gd name="connsiteY108" fmla="*/ 5037 h 10434"/>
                <a:gd name="connsiteX109" fmla="*/ 274 w 11390"/>
                <a:gd name="connsiteY109" fmla="*/ 5037 h 10434"/>
                <a:gd name="connsiteX110" fmla="*/ 419 w 11390"/>
                <a:gd name="connsiteY110" fmla="*/ 5009 h 10434"/>
                <a:gd name="connsiteX111" fmla="*/ 629 w 11390"/>
                <a:gd name="connsiteY111" fmla="*/ 5009 h 10434"/>
                <a:gd name="connsiteX112" fmla="*/ 750 w 11390"/>
                <a:gd name="connsiteY112" fmla="*/ 4900 h 10434"/>
                <a:gd name="connsiteX113" fmla="*/ 895 w 11390"/>
                <a:gd name="connsiteY113" fmla="*/ 4872 h 10434"/>
                <a:gd name="connsiteX114" fmla="*/ 879 w 11390"/>
                <a:gd name="connsiteY114" fmla="*/ 4681 h 10434"/>
                <a:gd name="connsiteX115" fmla="*/ 1048 w 11390"/>
                <a:gd name="connsiteY115" fmla="*/ 4681 h 10434"/>
                <a:gd name="connsiteX116" fmla="*/ 1306 w 11390"/>
                <a:gd name="connsiteY116" fmla="*/ 4525 h 10434"/>
                <a:gd name="connsiteX117" fmla="*/ 1460 w 11390"/>
                <a:gd name="connsiteY117" fmla="*/ 4516 h 10434"/>
                <a:gd name="connsiteX118" fmla="*/ 1573 w 11390"/>
                <a:gd name="connsiteY118" fmla="*/ 4571 h 10434"/>
                <a:gd name="connsiteX119" fmla="*/ 1766 w 11390"/>
                <a:gd name="connsiteY119" fmla="*/ 4571 h 10434"/>
                <a:gd name="connsiteX120" fmla="*/ 1871 w 11390"/>
                <a:gd name="connsiteY120" fmla="*/ 4626 h 10434"/>
                <a:gd name="connsiteX121" fmla="*/ 2056 w 11390"/>
                <a:gd name="connsiteY121" fmla="*/ 4653 h 10434"/>
                <a:gd name="connsiteX122" fmla="*/ 2137 w 11390"/>
                <a:gd name="connsiteY122" fmla="*/ 4516 h 10434"/>
                <a:gd name="connsiteX123" fmla="*/ 2258 w 11390"/>
                <a:gd name="connsiteY123" fmla="*/ 4544 h 10434"/>
                <a:gd name="connsiteX124" fmla="*/ 2371 w 11390"/>
                <a:gd name="connsiteY124" fmla="*/ 4434 h 10434"/>
                <a:gd name="connsiteX125" fmla="*/ 2589 w 11390"/>
                <a:gd name="connsiteY125" fmla="*/ 4361 h 10434"/>
                <a:gd name="connsiteX126" fmla="*/ 2782 w 11390"/>
                <a:gd name="connsiteY126" fmla="*/ 4215 h 10434"/>
                <a:gd name="connsiteX127" fmla="*/ 2855 w 11390"/>
                <a:gd name="connsiteY127" fmla="*/ 4142 h 10434"/>
                <a:gd name="connsiteX128" fmla="*/ 2863 w 11390"/>
                <a:gd name="connsiteY128" fmla="*/ 4023 h 10434"/>
                <a:gd name="connsiteX129" fmla="*/ 2960 w 11390"/>
                <a:gd name="connsiteY129" fmla="*/ 3923 h 10434"/>
                <a:gd name="connsiteX130" fmla="*/ 2984 w 11390"/>
                <a:gd name="connsiteY130" fmla="*/ 3804 h 10434"/>
                <a:gd name="connsiteX131" fmla="*/ 3000 w 11390"/>
                <a:gd name="connsiteY131" fmla="*/ 3649 h 10434"/>
                <a:gd name="connsiteX132" fmla="*/ 3073 w 11390"/>
                <a:gd name="connsiteY132" fmla="*/ 3502 h 10434"/>
                <a:gd name="connsiteX133" fmla="*/ 3105 w 11390"/>
                <a:gd name="connsiteY133" fmla="*/ 3366 h 10434"/>
                <a:gd name="connsiteX134" fmla="*/ 3153 w 11390"/>
                <a:gd name="connsiteY134" fmla="*/ 3256 h 10434"/>
                <a:gd name="connsiteX135" fmla="*/ 3177 w 11390"/>
                <a:gd name="connsiteY135" fmla="*/ 3128 h 10434"/>
                <a:gd name="connsiteX136" fmla="*/ 3290 w 11390"/>
                <a:gd name="connsiteY136" fmla="*/ 3064 h 10434"/>
                <a:gd name="connsiteX137" fmla="*/ 3363 w 11390"/>
                <a:gd name="connsiteY137" fmla="*/ 2927 h 10434"/>
                <a:gd name="connsiteX138" fmla="*/ 3339 w 11390"/>
                <a:gd name="connsiteY138" fmla="*/ 2818 h 10434"/>
                <a:gd name="connsiteX139" fmla="*/ 3290 w 11390"/>
                <a:gd name="connsiteY139" fmla="*/ 2681 h 10434"/>
                <a:gd name="connsiteX140" fmla="*/ 3250 w 11390"/>
                <a:gd name="connsiteY140" fmla="*/ 2544 h 10434"/>
                <a:gd name="connsiteX141" fmla="*/ 3290 w 11390"/>
                <a:gd name="connsiteY141" fmla="*/ 2379 h 10434"/>
                <a:gd name="connsiteX142" fmla="*/ 3371 w 11390"/>
                <a:gd name="connsiteY142" fmla="*/ 2352 h 10434"/>
                <a:gd name="connsiteX143" fmla="*/ 3516 w 11390"/>
                <a:gd name="connsiteY143" fmla="*/ 2197 h 10434"/>
                <a:gd name="connsiteX144" fmla="*/ 3661 w 11390"/>
                <a:gd name="connsiteY144" fmla="*/ 2215 h 10434"/>
                <a:gd name="connsiteX145" fmla="*/ 3806 w 11390"/>
                <a:gd name="connsiteY145" fmla="*/ 2114 h 10434"/>
                <a:gd name="connsiteX146" fmla="*/ 3831 w 11390"/>
                <a:gd name="connsiteY146" fmla="*/ 1950 h 10434"/>
                <a:gd name="connsiteX147" fmla="*/ 3976 w 11390"/>
                <a:gd name="connsiteY147" fmla="*/ 1868 h 10434"/>
                <a:gd name="connsiteX148" fmla="*/ 4040 w 11390"/>
                <a:gd name="connsiteY148" fmla="*/ 1749 h 10434"/>
                <a:gd name="connsiteX149" fmla="*/ 4121 w 11390"/>
                <a:gd name="connsiteY149" fmla="*/ 1676 h 10434"/>
                <a:gd name="connsiteX150" fmla="*/ 4121 w 11390"/>
                <a:gd name="connsiteY150" fmla="*/ 1292 h 10434"/>
                <a:gd name="connsiteX151" fmla="*/ 4169 w 11390"/>
                <a:gd name="connsiteY151" fmla="*/ 1128 h 10434"/>
                <a:gd name="connsiteX152" fmla="*/ 4194 w 11390"/>
                <a:gd name="connsiteY152" fmla="*/ 991 h 10434"/>
                <a:gd name="connsiteX153" fmla="*/ 4242 w 11390"/>
                <a:gd name="connsiteY153" fmla="*/ 827 h 10434"/>
                <a:gd name="connsiteX154" fmla="*/ 4290 w 11390"/>
                <a:gd name="connsiteY154" fmla="*/ 763 h 10434"/>
                <a:gd name="connsiteX155" fmla="*/ 4355 w 11390"/>
                <a:gd name="connsiteY155" fmla="*/ 708 h 10434"/>
                <a:gd name="connsiteX156" fmla="*/ 4387 w 11390"/>
                <a:gd name="connsiteY156" fmla="*/ 443 h 10434"/>
                <a:gd name="connsiteX157" fmla="*/ 4645 w 11390"/>
                <a:gd name="connsiteY157" fmla="*/ 434 h 10434"/>
                <a:gd name="connsiteX158" fmla="*/ 4742 w 11390"/>
                <a:gd name="connsiteY158" fmla="*/ 635 h 10434"/>
                <a:gd name="connsiteX159" fmla="*/ 4839 w 11390"/>
                <a:gd name="connsiteY159" fmla="*/ 717 h 10434"/>
                <a:gd name="connsiteX160" fmla="*/ 4960 w 11390"/>
                <a:gd name="connsiteY160" fmla="*/ 799 h 10434"/>
                <a:gd name="connsiteX161" fmla="*/ 5081 w 11390"/>
                <a:gd name="connsiteY161" fmla="*/ 818 h 10434"/>
                <a:gd name="connsiteX162" fmla="*/ 5202 w 11390"/>
                <a:gd name="connsiteY162" fmla="*/ 799 h 10434"/>
                <a:gd name="connsiteX163" fmla="*/ 5274 w 11390"/>
                <a:gd name="connsiteY163" fmla="*/ 964 h 10434"/>
                <a:gd name="connsiteX164" fmla="*/ 5403 w 11390"/>
                <a:gd name="connsiteY164" fmla="*/ 909 h 10434"/>
                <a:gd name="connsiteX165" fmla="*/ 5500 w 11390"/>
                <a:gd name="connsiteY165" fmla="*/ 909 h 10434"/>
                <a:gd name="connsiteX166" fmla="*/ 5597 w 11390"/>
                <a:gd name="connsiteY166" fmla="*/ 818 h 10434"/>
                <a:gd name="connsiteX167" fmla="*/ 5734 w 11390"/>
                <a:gd name="connsiteY167" fmla="*/ 790 h 10434"/>
                <a:gd name="connsiteX168" fmla="*/ 5831 w 11390"/>
                <a:gd name="connsiteY168" fmla="*/ 772 h 10434"/>
                <a:gd name="connsiteX169" fmla="*/ 5911 w 11390"/>
                <a:gd name="connsiteY169" fmla="*/ 735 h 10434"/>
                <a:gd name="connsiteX170" fmla="*/ 6024 w 11390"/>
                <a:gd name="connsiteY170" fmla="*/ 745 h 10434"/>
                <a:gd name="connsiteX171" fmla="*/ 6145 w 11390"/>
                <a:gd name="connsiteY171" fmla="*/ 745 h 10434"/>
                <a:gd name="connsiteX172" fmla="*/ 6226 w 11390"/>
                <a:gd name="connsiteY172" fmla="*/ 854 h 10434"/>
                <a:gd name="connsiteX173" fmla="*/ 6250 w 11390"/>
                <a:gd name="connsiteY173" fmla="*/ 991 h 10434"/>
                <a:gd name="connsiteX174" fmla="*/ 6363 w 11390"/>
                <a:gd name="connsiteY174" fmla="*/ 900 h 10434"/>
                <a:gd name="connsiteX175" fmla="*/ 6444 w 11390"/>
                <a:gd name="connsiteY175" fmla="*/ 745 h 10434"/>
                <a:gd name="connsiteX176" fmla="*/ 6532 w 11390"/>
                <a:gd name="connsiteY176" fmla="*/ 790 h 10434"/>
                <a:gd name="connsiteX177" fmla="*/ 6581 w 11390"/>
                <a:gd name="connsiteY177" fmla="*/ 872 h 10434"/>
                <a:gd name="connsiteX178" fmla="*/ 6653 w 11390"/>
                <a:gd name="connsiteY178" fmla="*/ 927 h 10434"/>
                <a:gd name="connsiteX179" fmla="*/ 6750 w 11390"/>
                <a:gd name="connsiteY179" fmla="*/ 1064 h 10434"/>
                <a:gd name="connsiteX180" fmla="*/ 6758 w 11390"/>
                <a:gd name="connsiteY180" fmla="*/ 1229 h 10434"/>
                <a:gd name="connsiteX181" fmla="*/ 6855 w 11390"/>
                <a:gd name="connsiteY181" fmla="*/ 1238 h 10434"/>
                <a:gd name="connsiteX182" fmla="*/ 6976 w 11390"/>
                <a:gd name="connsiteY182" fmla="*/ 1338 h 10434"/>
                <a:gd name="connsiteX183" fmla="*/ 6944 w 11390"/>
                <a:gd name="connsiteY183" fmla="*/ 1475 h 10434"/>
                <a:gd name="connsiteX184" fmla="*/ 6976 w 11390"/>
                <a:gd name="connsiteY184" fmla="*/ 1649 h 10434"/>
                <a:gd name="connsiteX185" fmla="*/ 6952 w 11390"/>
                <a:gd name="connsiteY185" fmla="*/ 1731 h 10434"/>
                <a:gd name="connsiteX186" fmla="*/ 7089 w 11390"/>
                <a:gd name="connsiteY186" fmla="*/ 1950 h 10434"/>
                <a:gd name="connsiteX187" fmla="*/ 7161 w 11390"/>
                <a:gd name="connsiteY187" fmla="*/ 1996 h 10434"/>
                <a:gd name="connsiteX188" fmla="*/ 7234 w 11390"/>
                <a:gd name="connsiteY188" fmla="*/ 2105 h 10434"/>
                <a:gd name="connsiteX189" fmla="*/ 7363 w 11390"/>
                <a:gd name="connsiteY189" fmla="*/ 2087 h 10434"/>
                <a:gd name="connsiteX190" fmla="*/ 7460 w 11390"/>
                <a:gd name="connsiteY190" fmla="*/ 2005 h 10434"/>
                <a:gd name="connsiteX191" fmla="*/ 7573 w 11390"/>
                <a:gd name="connsiteY191" fmla="*/ 2005 h 10434"/>
                <a:gd name="connsiteX192" fmla="*/ 7653 w 11390"/>
                <a:gd name="connsiteY192" fmla="*/ 2060 h 10434"/>
                <a:gd name="connsiteX193" fmla="*/ 7863 w 11390"/>
                <a:gd name="connsiteY193" fmla="*/ 2032 h 10434"/>
                <a:gd name="connsiteX194" fmla="*/ 7960 w 11390"/>
                <a:gd name="connsiteY194" fmla="*/ 1941 h 10434"/>
                <a:gd name="connsiteX195" fmla="*/ 8016 w 11390"/>
                <a:gd name="connsiteY195" fmla="*/ 1813 h 10434"/>
                <a:gd name="connsiteX196" fmla="*/ 8056 w 11390"/>
                <a:gd name="connsiteY196" fmla="*/ 1694 h 10434"/>
                <a:gd name="connsiteX197" fmla="*/ 8056 w 11390"/>
                <a:gd name="connsiteY197" fmla="*/ 1557 h 10434"/>
                <a:gd name="connsiteX198" fmla="*/ 8177 w 11390"/>
                <a:gd name="connsiteY198" fmla="*/ 1347 h 10434"/>
                <a:gd name="connsiteX199" fmla="*/ 8306 w 11390"/>
                <a:gd name="connsiteY199" fmla="*/ 1302 h 10434"/>
                <a:gd name="connsiteX200" fmla="*/ 8347 w 11390"/>
                <a:gd name="connsiteY200" fmla="*/ 1238 h 10434"/>
                <a:gd name="connsiteX201" fmla="*/ 8403 w 11390"/>
                <a:gd name="connsiteY201" fmla="*/ 1238 h 10434"/>
                <a:gd name="connsiteX202" fmla="*/ 8476 w 11390"/>
                <a:gd name="connsiteY202" fmla="*/ 1256 h 10434"/>
                <a:gd name="connsiteX203" fmla="*/ 8516 w 11390"/>
                <a:gd name="connsiteY203" fmla="*/ 1128 h 10434"/>
                <a:gd name="connsiteX204" fmla="*/ 8597 w 11390"/>
                <a:gd name="connsiteY204" fmla="*/ 1037 h 10434"/>
                <a:gd name="connsiteX205" fmla="*/ 8621 w 11390"/>
                <a:gd name="connsiteY205" fmla="*/ 900 h 10434"/>
                <a:gd name="connsiteX206" fmla="*/ 8831 w 11390"/>
                <a:gd name="connsiteY206" fmla="*/ 845 h 10434"/>
                <a:gd name="connsiteX207" fmla="*/ 9032 w 11390"/>
                <a:gd name="connsiteY207" fmla="*/ 597 h 10434"/>
                <a:gd name="connsiteX208" fmla="*/ 9200 w 11390"/>
                <a:gd name="connsiteY208" fmla="*/ 585 h 10434"/>
                <a:gd name="connsiteX209" fmla="*/ 9329 w 11390"/>
                <a:gd name="connsiteY209" fmla="*/ 415 h 10434"/>
                <a:gd name="connsiteX210" fmla="*/ 9143 w 11390"/>
                <a:gd name="connsiteY210" fmla="*/ 360 h 10434"/>
                <a:gd name="connsiteX211" fmla="*/ 9172 w 11390"/>
                <a:gd name="connsiteY211" fmla="*/ 215 h 10434"/>
                <a:gd name="connsiteX212" fmla="*/ 9237 w 11390"/>
                <a:gd name="connsiteY212" fmla="*/ 71 h 10434"/>
                <a:gd name="connsiteX213" fmla="*/ 9383 w 11390"/>
                <a:gd name="connsiteY213" fmla="*/ 143 h 10434"/>
                <a:gd name="connsiteX214" fmla="*/ 9460 w 11390"/>
                <a:gd name="connsiteY214" fmla="*/ 43 h 10434"/>
                <a:gd name="connsiteX215" fmla="*/ 9572 w 11390"/>
                <a:gd name="connsiteY215" fmla="*/ 5 h 10434"/>
                <a:gd name="connsiteX216" fmla="*/ 9699 w 11390"/>
                <a:gd name="connsiteY216" fmla="*/ 231 h 10434"/>
                <a:gd name="connsiteX217" fmla="*/ 9870 w 11390"/>
                <a:gd name="connsiteY217" fmla="*/ 40 h 10434"/>
                <a:gd name="connsiteX218" fmla="*/ 9985 w 11390"/>
                <a:gd name="connsiteY218" fmla="*/ 65 h 10434"/>
                <a:gd name="connsiteX219" fmla="*/ 10172 w 11390"/>
                <a:gd name="connsiteY219" fmla="*/ 61 h 10434"/>
                <a:gd name="connsiteX220" fmla="*/ 10327 w 11390"/>
                <a:gd name="connsiteY220" fmla="*/ 318 h 10434"/>
                <a:gd name="connsiteX221" fmla="*/ 10454 w 11390"/>
                <a:gd name="connsiteY221" fmla="*/ 329 h 10434"/>
                <a:gd name="connsiteX222" fmla="*/ 10556 w 11390"/>
                <a:gd name="connsiteY222" fmla="*/ 322 h 10434"/>
                <a:gd name="connsiteX223" fmla="*/ 10727 w 11390"/>
                <a:gd name="connsiteY223" fmla="*/ 322 h 10434"/>
                <a:gd name="connsiteX224" fmla="*/ 10824 w 11390"/>
                <a:gd name="connsiteY224" fmla="*/ 500 h 10434"/>
                <a:gd name="connsiteX225" fmla="*/ 10957 w 11390"/>
                <a:gd name="connsiteY225" fmla="*/ 598 h 10434"/>
                <a:gd name="connsiteX226" fmla="*/ 11142 w 11390"/>
                <a:gd name="connsiteY226" fmla="*/ 722 h 10434"/>
                <a:gd name="connsiteX227" fmla="*/ 11245 w 11390"/>
                <a:gd name="connsiteY227" fmla="*/ 832 h 10434"/>
                <a:gd name="connsiteX228" fmla="*/ 11386 w 11390"/>
                <a:gd name="connsiteY228" fmla="*/ 752 h 10434"/>
                <a:gd name="connsiteX229" fmla="*/ 10526 w 11390"/>
                <a:gd name="connsiteY229" fmla="*/ 1517 h 10434"/>
                <a:gd name="connsiteX230" fmla="*/ 9347 w 11390"/>
                <a:gd name="connsiteY230" fmla="*/ 3201 h 10434"/>
                <a:gd name="connsiteX231" fmla="*/ 9347 w 11390"/>
                <a:gd name="connsiteY231" fmla="*/ 3320 h 10434"/>
                <a:gd name="connsiteX232" fmla="*/ 9411 w 11390"/>
                <a:gd name="connsiteY232" fmla="*/ 3530 h 10434"/>
                <a:gd name="connsiteX233" fmla="*/ 9710 w 11390"/>
                <a:gd name="connsiteY233" fmla="*/ 3557 h 10434"/>
                <a:gd name="connsiteX234" fmla="*/ 9782 w 11390"/>
                <a:gd name="connsiteY234" fmla="*/ 3758 h 10434"/>
                <a:gd name="connsiteX235" fmla="*/ 9782 w 11390"/>
                <a:gd name="connsiteY235" fmla="*/ 3950 h 10434"/>
                <a:gd name="connsiteX236" fmla="*/ 9806 w 11390"/>
                <a:gd name="connsiteY236" fmla="*/ 4142 h 10434"/>
                <a:gd name="connsiteX237" fmla="*/ 9927 w 11390"/>
                <a:gd name="connsiteY237" fmla="*/ 4251 h 10434"/>
                <a:gd name="connsiteX238" fmla="*/ 9968 w 11390"/>
                <a:gd name="connsiteY238" fmla="*/ 4525 h 10434"/>
                <a:gd name="connsiteX239" fmla="*/ 10000 w 11390"/>
                <a:gd name="connsiteY239" fmla="*/ 4708 h 10434"/>
                <a:gd name="connsiteX240" fmla="*/ 9927 w 11390"/>
                <a:gd name="connsiteY240" fmla="*/ 4900 h 10434"/>
                <a:gd name="connsiteX241" fmla="*/ 9992 w 11390"/>
                <a:gd name="connsiteY241" fmla="*/ 4964 h 10434"/>
                <a:gd name="connsiteX242" fmla="*/ 9798 w 11390"/>
                <a:gd name="connsiteY242" fmla="*/ 5037 h 10434"/>
                <a:gd name="connsiteX243" fmla="*/ 9677 w 11390"/>
                <a:gd name="connsiteY243" fmla="*/ 5219 h 10434"/>
                <a:gd name="connsiteX244" fmla="*/ 9629 w 11390"/>
                <a:gd name="connsiteY244" fmla="*/ 5329 h 10434"/>
                <a:gd name="connsiteX245" fmla="*/ 9532 w 11390"/>
                <a:gd name="connsiteY245" fmla="*/ 5493 h 10434"/>
                <a:gd name="connsiteX246" fmla="*/ 9419 w 11390"/>
                <a:gd name="connsiteY246" fmla="*/ 5475 h 10434"/>
                <a:gd name="connsiteX247" fmla="*/ 9274 w 11390"/>
                <a:gd name="connsiteY247" fmla="*/ 5585 h 10434"/>
                <a:gd name="connsiteX248" fmla="*/ 9266 w 11390"/>
                <a:gd name="connsiteY248" fmla="*/ 5694 h 10434"/>
                <a:gd name="connsiteX249" fmla="*/ 9145 w 11390"/>
                <a:gd name="connsiteY249" fmla="*/ 5749 h 10434"/>
                <a:gd name="connsiteX250" fmla="*/ 9024 w 11390"/>
                <a:gd name="connsiteY250" fmla="*/ 5767 h 10434"/>
                <a:gd name="connsiteX251" fmla="*/ 8960 w 11390"/>
                <a:gd name="connsiteY251" fmla="*/ 5822 h 10434"/>
                <a:gd name="connsiteX252" fmla="*/ 8831 w 11390"/>
                <a:gd name="connsiteY252" fmla="*/ 5831 h 10434"/>
                <a:gd name="connsiteX253" fmla="*/ 8718 w 11390"/>
                <a:gd name="connsiteY253" fmla="*/ 5804 h 10434"/>
                <a:gd name="connsiteX254" fmla="*/ 8597 w 11390"/>
                <a:gd name="connsiteY254" fmla="*/ 5822 h 10434"/>
                <a:gd name="connsiteX255" fmla="*/ 8548 w 11390"/>
                <a:gd name="connsiteY255" fmla="*/ 5904 h 10434"/>
                <a:gd name="connsiteX256" fmla="*/ 8468 w 11390"/>
                <a:gd name="connsiteY256" fmla="*/ 5968 h 10434"/>
                <a:gd name="connsiteX257" fmla="*/ 8468 w 11390"/>
                <a:gd name="connsiteY257" fmla="*/ 6133 h 10434"/>
                <a:gd name="connsiteX258" fmla="*/ 8476 w 11390"/>
                <a:gd name="connsiteY258" fmla="*/ 6215 h 10434"/>
                <a:gd name="connsiteX259" fmla="*/ 8492 w 11390"/>
                <a:gd name="connsiteY259" fmla="*/ 6324 h 10434"/>
                <a:gd name="connsiteX260" fmla="*/ 8427 w 11390"/>
                <a:gd name="connsiteY260" fmla="*/ 6397 h 10434"/>
                <a:gd name="connsiteX261" fmla="*/ 8395 w 11390"/>
                <a:gd name="connsiteY261" fmla="*/ 6461 h 10434"/>
                <a:gd name="connsiteX262" fmla="*/ 8355 w 11390"/>
                <a:gd name="connsiteY262" fmla="*/ 6516 h 10434"/>
                <a:gd name="connsiteX263" fmla="*/ 8258 w 11390"/>
                <a:gd name="connsiteY263" fmla="*/ 6571 h 10434"/>
                <a:gd name="connsiteX264" fmla="*/ 8185 w 11390"/>
                <a:gd name="connsiteY264" fmla="*/ 6644 h 10434"/>
                <a:gd name="connsiteX265" fmla="*/ 8137 w 11390"/>
                <a:gd name="connsiteY265" fmla="*/ 6681 h 10434"/>
                <a:gd name="connsiteX266" fmla="*/ 8040 w 11390"/>
                <a:gd name="connsiteY266" fmla="*/ 6735 h 10434"/>
                <a:gd name="connsiteX267" fmla="*/ 8032 w 11390"/>
                <a:gd name="connsiteY267" fmla="*/ 6863 h 10434"/>
                <a:gd name="connsiteX268" fmla="*/ 8056 w 11390"/>
                <a:gd name="connsiteY268" fmla="*/ 6945 h 10434"/>
                <a:gd name="connsiteX269" fmla="*/ 8032 w 11390"/>
                <a:gd name="connsiteY269" fmla="*/ 7064 h 10434"/>
                <a:gd name="connsiteX270" fmla="*/ 7911 w 11390"/>
                <a:gd name="connsiteY270" fmla="*/ 7092 h 10434"/>
                <a:gd name="connsiteX271" fmla="*/ 7774 w 11390"/>
                <a:gd name="connsiteY271" fmla="*/ 7146 h 10434"/>
                <a:gd name="connsiteX272" fmla="*/ 7532 w 11390"/>
                <a:gd name="connsiteY272" fmla="*/ 7174 h 10434"/>
                <a:gd name="connsiteX273" fmla="*/ 7476 w 11390"/>
                <a:gd name="connsiteY273" fmla="*/ 7247 h 10434"/>
                <a:gd name="connsiteX274" fmla="*/ 7363 w 11390"/>
                <a:gd name="connsiteY274" fmla="*/ 7256 h 10434"/>
                <a:gd name="connsiteX275" fmla="*/ 7234 w 11390"/>
                <a:gd name="connsiteY275" fmla="*/ 7274 h 10434"/>
                <a:gd name="connsiteX276" fmla="*/ 7048 w 11390"/>
                <a:gd name="connsiteY276" fmla="*/ 7329 h 10434"/>
                <a:gd name="connsiteX277" fmla="*/ 6903 w 11390"/>
                <a:gd name="connsiteY277" fmla="*/ 7311 h 10434"/>
                <a:gd name="connsiteX278" fmla="*/ 6758 w 11390"/>
                <a:gd name="connsiteY278" fmla="*/ 7338 h 10434"/>
                <a:gd name="connsiteX279" fmla="*/ 6581 w 11390"/>
                <a:gd name="connsiteY279" fmla="*/ 7311 h 10434"/>
                <a:gd name="connsiteX280" fmla="*/ 6508 w 11390"/>
                <a:gd name="connsiteY280" fmla="*/ 7219 h 10434"/>
                <a:gd name="connsiteX281" fmla="*/ 6363 w 11390"/>
                <a:gd name="connsiteY281" fmla="*/ 7201 h 10434"/>
                <a:gd name="connsiteX282" fmla="*/ 6274 w 11390"/>
                <a:gd name="connsiteY282" fmla="*/ 7283 h 10434"/>
                <a:gd name="connsiteX283" fmla="*/ 6202 w 11390"/>
                <a:gd name="connsiteY283" fmla="*/ 7393 h 10434"/>
                <a:gd name="connsiteX284" fmla="*/ 6250 w 11390"/>
                <a:gd name="connsiteY284" fmla="*/ 7521 h 10434"/>
                <a:gd name="connsiteX285" fmla="*/ 6315 w 11390"/>
                <a:gd name="connsiteY285" fmla="*/ 7548 h 10434"/>
                <a:gd name="connsiteX286" fmla="*/ 6347 w 11390"/>
                <a:gd name="connsiteY286" fmla="*/ 7612 h 10434"/>
                <a:gd name="connsiteX287" fmla="*/ 6387 w 11390"/>
                <a:gd name="connsiteY287" fmla="*/ 7722 h 10434"/>
                <a:gd name="connsiteX288" fmla="*/ 6347 w 11390"/>
                <a:gd name="connsiteY288" fmla="*/ 7831 h 10434"/>
                <a:gd name="connsiteX289" fmla="*/ 6363 w 11390"/>
                <a:gd name="connsiteY289" fmla="*/ 7959 h 10434"/>
                <a:gd name="connsiteX290" fmla="*/ 6363 w 11390"/>
                <a:gd name="connsiteY290" fmla="*/ 8096 h 10434"/>
                <a:gd name="connsiteX291" fmla="*/ 6387 w 11390"/>
                <a:gd name="connsiteY291" fmla="*/ 8233 h 10434"/>
                <a:gd name="connsiteX292" fmla="*/ 6460 w 11390"/>
                <a:gd name="connsiteY292" fmla="*/ 8343 h 10434"/>
                <a:gd name="connsiteX293" fmla="*/ 6508 w 11390"/>
                <a:gd name="connsiteY293" fmla="*/ 8452 h 10434"/>
                <a:gd name="connsiteX294" fmla="*/ 6516 w 11390"/>
                <a:gd name="connsiteY294" fmla="*/ 8598 h 10434"/>
                <a:gd name="connsiteX295" fmla="*/ 6508 w 11390"/>
                <a:gd name="connsiteY295" fmla="*/ 8754 h 10434"/>
                <a:gd name="connsiteX296" fmla="*/ 6508 w 11390"/>
                <a:gd name="connsiteY296" fmla="*/ 8900 h 10434"/>
                <a:gd name="connsiteX0" fmla="*/ 6508 w 11386"/>
                <a:gd name="connsiteY0" fmla="*/ 8900 h 10434"/>
                <a:gd name="connsiteX1" fmla="*/ 6726 w 11386"/>
                <a:gd name="connsiteY1" fmla="*/ 8973 h 10434"/>
                <a:gd name="connsiteX2" fmla="*/ 6798 w 11386"/>
                <a:gd name="connsiteY2" fmla="*/ 9110 h 10434"/>
                <a:gd name="connsiteX3" fmla="*/ 6968 w 11386"/>
                <a:gd name="connsiteY3" fmla="*/ 9201 h 10434"/>
                <a:gd name="connsiteX4" fmla="*/ 7048 w 11386"/>
                <a:gd name="connsiteY4" fmla="*/ 9283 h 10434"/>
                <a:gd name="connsiteX5" fmla="*/ 7073 w 11386"/>
                <a:gd name="connsiteY5" fmla="*/ 9366 h 10434"/>
                <a:gd name="connsiteX6" fmla="*/ 7169 w 11386"/>
                <a:gd name="connsiteY6" fmla="*/ 9502 h 10434"/>
                <a:gd name="connsiteX7" fmla="*/ 7097 w 11386"/>
                <a:gd name="connsiteY7" fmla="*/ 9630 h 10434"/>
                <a:gd name="connsiteX8" fmla="*/ 7016 w 11386"/>
                <a:gd name="connsiteY8" fmla="*/ 9776 h 10434"/>
                <a:gd name="connsiteX9" fmla="*/ 6903 w 11386"/>
                <a:gd name="connsiteY9" fmla="*/ 9913 h 10434"/>
                <a:gd name="connsiteX10" fmla="*/ 6806 w 11386"/>
                <a:gd name="connsiteY10" fmla="*/ 9904 h 10434"/>
                <a:gd name="connsiteX11" fmla="*/ 6677 w 11386"/>
                <a:gd name="connsiteY11" fmla="*/ 9941 h 10434"/>
                <a:gd name="connsiteX12" fmla="*/ 6540 w 11386"/>
                <a:gd name="connsiteY12" fmla="*/ 10023 h 10434"/>
                <a:gd name="connsiteX13" fmla="*/ 6419 w 11386"/>
                <a:gd name="connsiteY13" fmla="*/ 10069 h 10434"/>
                <a:gd name="connsiteX14" fmla="*/ 6347 w 11386"/>
                <a:gd name="connsiteY14" fmla="*/ 10041 h 10434"/>
                <a:gd name="connsiteX15" fmla="*/ 6194 w 11386"/>
                <a:gd name="connsiteY15" fmla="*/ 10050 h 10434"/>
                <a:gd name="connsiteX16" fmla="*/ 6097 w 11386"/>
                <a:gd name="connsiteY16" fmla="*/ 10069 h 10434"/>
                <a:gd name="connsiteX17" fmla="*/ 5879 w 11386"/>
                <a:gd name="connsiteY17" fmla="*/ 10160 h 10434"/>
                <a:gd name="connsiteX18" fmla="*/ 5782 w 11386"/>
                <a:gd name="connsiteY18" fmla="*/ 10169 h 10434"/>
                <a:gd name="connsiteX19" fmla="*/ 5661 w 11386"/>
                <a:gd name="connsiteY19" fmla="*/ 10270 h 10434"/>
                <a:gd name="connsiteX20" fmla="*/ 5573 w 11386"/>
                <a:gd name="connsiteY20" fmla="*/ 10270 h 10434"/>
                <a:gd name="connsiteX21" fmla="*/ 5516 w 11386"/>
                <a:gd name="connsiteY21" fmla="*/ 10352 h 10434"/>
                <a:gd name="connsiteX22" fmla="*/ 5395 w 11386"/>
                <a:gd name="connsiteY22" fmla="*/ 10407 h 10434"/>
                <a:gd name="connsiteX23" fmla="*/ 5274 w 11386"/>
                <a:gd name="connsiteY23" fmla="*/ 10434 h 10434"/>
                <a:gd name="connsiteX24" fmla="*/ 5202 w 11386"/>
                <a:gd name="connsiteY24" fmla="*/ 10334 h 10434"/>
                <a:gd name="connsiteX25" fmla="*/ 5202 w 11386"/>
                <a:gd name="connsiteY25" fmla="*/ 10078 h 10434"/>
                <a:gd name="connsiteX26" fmla="*/ 4968 w 11386"/>
                <a:gd name="connsiteY26" fmla="*/ 10060 h 10434"/>
                <a:gd name="connsiteX27" fmla="*/ 4871 w 11386"/>
                <a:gd name="connsiteY27" fmla="*/ 9996 h 10434"/>
                <a:gd name="connsiteX28" fmla="*/ 4750 w 11386"/>
                <a:gd name="connsiteY28" fmla="*/ 9868 h 10434"/>
                <a:gd name="connsiteX29" fmla="*/ 4629 w 11386"/>
                <a:gd name="connsiteY29" fmla="*/ 9840 h 10434"/>
                <a:gd name="connsiteX30" fmla="*/ 4500 w 11386"/>
                <a:gd name="connsiteY30" fmla="*/ 9840 h 10434"/>
                <a:gd name="connsiteX31" fmla="*/ 4339 w 11386"/>
                <a:gd name="connsiteY31" fmla="*/ 9749 h 10434"/>
                <a:gd name="connsiteX32" fmla="*/ 4024 w 11386"/>
                <a:gd name="connsiteY32" fmla="*/ 9758 h 10434"/>
                <a:gd name="connsiteX33" fmla="*/ 3831 w 11386"/>
                <a:gd name="connsiteY33" fmla="*/ 9667 h 10434"/>
                <a:gd name="connsiteX34" fmla="*/ 3613 w 11386"/>
                <a:gd name="connsiteY34" fmla="*/ 9676 h 10434"/>
                <a:gd name="connsiteX35" fmla="*/ 3516 w 11386"/>
                <a:gd name="connsiteY35" fmla="*/ 9612 h 10434"/>
                <a:gd name="connsiteX36" fmla="*/ 3395 w 11386"/>
                <a:gd name="connsiteY36" fmla="*/ 9621 h 10434"/>
                <a:gd name="connsiteX37" fmla="*/ 3242 w 11386"/>
                <a:gd name="connsiteY37" fmla="*/ 9621 h 10434"/>
                <a:gd name="connsiteX38" fmla="*/ 3097 w 11386"/>
                <a:gd name="connsiteY38" fmla="*/ 9585 h 10434"/>
                <a:gd name="connsiteX39" fmla="*/ 3008 w 11386"/>
                <a:gd name="connsiteY39" fmla="*/ 9484 h 10434"/>
                <a:gd name="connsiteX40" fmla="*/ 2879 w 11386"/>
                <a:gd name="connsiteY40" fmla="*/ 9475 h 10434"/>
                <a:gd name="connsiteX41" fmla="*/ 2806 w 11386"/>
                <a:gd name="connsiteY41" fmla="*/ 9557 h 10434"/>
                <a:gd name="connsiteX42" fmla="*/ 2597 w 11386"/>
                <a:gd name="connsiteY42" fmla="*/ 9539 h 10434"/>
                <a:gd name="connsiteX43" fmla="*/ 2500 w 11386"/>
                <a:gd name="connsiteY43" fmla="*/ 9649 h 10434"/>
                <a:gd name="connsiteX44" fmla="*/ 2516 w 11386"/>
                <a:gd name="connsiteY44" fmla="*/ 9758 h 10434"/>
                <a:gd name="connsiteX45" fmla="*/ 2379 w 11386"/>
                <a:gd name="connsiteY45" fmla="*/ 9913 h 10434"/>
                <a:gd name="connsiteX46" fmla="*/ 2274 w 11386"/>
                <a:gd name="connsiteY46" fmla="*/ 9941 h 10434"/>
                <a:gd name="connsiteX47" fmla="*/ 2274 w 11386"/>
                <a:gd name="connsiteY47" fmla="*/ 10078 h 10434"/>
                <a:gd name="connsiteX48" fmla="*/ 2226 w 11386"/>
                <a:gd name="connsiteY48" fmla="*/ 10187 h 10434"/>
                <a:gd name="connsiteX49" fmla="*/ 2137 w 11386"/>
                <a:gd name="connsiteY49" fmla="*/ 10297 h 10434"/>
                <a:gd name="connsiteX50" fmla="*/ 2081 w 11386"/>
                <a:gd name="connsiteY50" fmla="*/ 10224 h 10434"/>
                <a:gd name="connsiteX51" fmla="*/ 1871 w 11386"/>
                <a:gd name="connsiteY51" fmla="*/ 10005 h 10434"/>
                <a:gd name="connsiteX52" fmla="*/ 1750 w 11386"/>
                <a:gd name="connsiteY52" fmla="*/ 10060 h 10434"/>
                <a:gd name="connsiteX53" fmla="*/ 1669 w 11386"/>
                <a:gd name="connsiteY53" fmla="*/ 10187 h 10434"/>
                <a:gd name="connsiteX54" fmla="*/ 1427 w 11386"/>
                <a:gd name="connsiteY54" fmla="*/ 10224 h 10434"/>
                <a:gd name="connsiteX55" fmla="*/ 1315 w 11386"/>
                <a:gd name="connsiteY55" fmla="*/ 10160 h 10434"/>
                <a:gd name="connsiteX56" fmla="*/ 1242 w 11386"/>
                <a:gd name="connsiteY56" fmla="*/ 10078 h 10434"/>
                <a:gd name="connsiteX57" fmla="*/ 1161 w 11386"/>
                <a:gd name="connsiteY57" fmla="*/ 9996 h 10434"/>
                <a:gd name="connsiteX58" fmla="*/ 968 w 11386"/>
                <a:gd name="connsiteY58" fmla="*/ 9977 h 10434"/>
                <a:gd name="connsiteX59" fmla="*/ 895 w 11386"/>
                <a:gd name="connsiteY59" fmla="*/ 9913 h 10434"/>
                <a:gd name="connsiteX60" fmla="*/ 847 w 11386"/>
                <a:gd name="connsiteY60" fmla="*/ 9804 h 10434"/>
                <a:gd name="connsiteX61" fmla="*/ 806 w 11386"/>
                <a:gd name="connsiteY61" fmla="*/ 9749 h 10434"/>
                <a:gd name="connsiteX62" fmla="*/ 774 w 11386"/>
                <a:gd name="connsiteY62" fmla="*/ 9667 h 10434"/>
                <a:gd name="connsiteX63" fmla="*/ 685 w 11386"/>
                <a:gd name="connsiteY63" fmla="*/ 9639 h 10434"/>
                <a:gd name="connsiteX64" fmla="*/ 589 w 11386"/>
                <a:gd name="connsiteY64" fmla="*/ 9639 h 10434"/>
                <a:gd name="connsiteX65" fmla="*/ 516 w 11386"/>
                <a:gd name="connsiteY65" fmla="*/ 9612 h 10434"/>
                <a:gd name="connsiteX66" fmla="*/ 444 w 11386"/>
                <a:gd name="connsiteY66" fmla="*/ 9566 h 10434"/>
                <a:gd name="connsiteX67" fmla="*/ 323 w 11386"/>
                <a:gd name="connsiteY67" fmla="*/ 9566 h 10434"/>
                <a:gd name="connsiteX68" fmla="*/ 202 w 11386"/>
                <a:gd name="connsiteY68" fmla="*/ 9566 h 10434"/>
                <a:gd name="connsiteX69" fmla="*/ 105 w 11386"/>
                <a:gd name="connsiteY69" fmla="*/ 9512 h 10434"/>
                <a:gd name="connsiteX70" fmla="*/ 0 w 11386"/>
                <a:gd name="connsiteY70" fmla="*/ 9457 h 10434"/>
                <a:gd name="connsiteX71" fmla="*/ 32 w 11386"/>
                <a:gd name="connsiteY71" fmla="*/ 9366 h 10434"/>
                <a:gd name="connsiteX72" fmla="*/ 48 w 11386"/>
                <a:gd name="connsiteY72" fmla="*/ 9229 h 10434"/>
                <a:gd name="connsiteX73" fmla="*/ 56 w 11386"/>
                <a:gd name="connsiteY73" fmla="*/ 9119 h 10434"/>
                <a:gd name="connsiteX74" fmla="*/ 105 w 11386"/>
                <a:gd name="connsiteY74" fmla="*/ 8964 h 10434"/>
                <a:gd name="connsiteX75" fmla="*/ 105 w 11386"/>
                <a:gd name="connsiteY75" fmla="*/ 8872 h 10434"/>
                <a:gd name="connsiteX76" fmla="*/ 105 w 11386"/>
                <a:gd name="connsiteY76" fmla="*/ 8763 h 10434"/>
                <a:gd name="connsiteX77" fmla="*/ 202 w 11386"/>
                <a:gd name="connsiteY77" fmla="*/ 8662 h 10434"/>
                <a:gd name="connsiteX78" fmla="*/ 298 w 11386"/>
                <a:gd name="connsiteY78" fmla="*/ 8580 h 10434"/>
                <a:gd name="connsiteX79" fmla="*/ 315 w 11386"/>
                <a:gd name="connsiteY79" fmla="*/ 8516 h 10434"/>
                <a:gd name="connsiteX80" fmla="*/ 339 w 11386"/>
                <a:gd name="connsiteY80" fmla="*/ 8443 h 10434"/>
                <a:gd name="connsiteX81" fmla="*/ 323 w 11386"/>
                <a:gd name="connsiteY81" fmla="*/ 8361 h 10434"/>
                <a:gd name="connsiteX82" fmla="*/ 363 w 11386"/>
                <a:gd name="connsiteY82" fmla="*/ 8224 h 10434"/>
                <a:gd name="connsiteX83" fmla="*/ 435 w 11386"/>
                <a:gd name="connsiteY83" fmla="*/ 8105 h 10434"/>
                <a:gd name="connsiteX84" fmla="*/ 508 w 11386"/>
                <a:gd name="connsiteY84" fmla="*/ 7968 h 10434"/>
                <a:gd name="connsiteX85" fmla="*/ 492 w 11386"/>
                <a:gd name="connsiteY85" fmla="*/ 7840 h 10434"/>
                <a:gd name="connsiteX86" fmla="*/ 653 w 11386"/>
                <a:gd name="connsiteY86" fmla="*/ 7804 h 10434"/>
                <a:gd name="connsiteX87" fmla="*/ 806 w 11386"/>
                <a:gd name="connsiteY87" fmla="*/ 7694 h 10434"/>
                <a:gd name="connsiteX88" fmla="*/ 774 w 11386"/>
                <a:gd name="connsiteY88" fmla="*/ 7356 h 10434"/>
                <a:gd name="connsiteX89" fmla="*/ 895 w 11386"/>
                <a:gd name="connsiteY89" fmla="*/ 7256 h 10434"/>
                <a:gd name="connsiteX90" fmla="*/ 919 w 11386"/>
                <a:gd name="connsiteY90" fmla="*/ 6845 h 10434"/>
                <a:gd name="connsiteX91" fmla="*/ 823 w 11386"/>
                <a:gd name="connsiteY91" fmla="*/ 6808 h 10434"/>
                <a:gd name="connsiteX92" fmla="*/ 734 w 11386"/>
                <a:gd name="connsiteY92" fmla="*/ 6735 h 10434"/>
                <a:gd name="connsiteX93" fmla="*/ 685 w 11386"/>
                <a:gd name="connsiteY93" fmla="*/ 6589 h 10434"/>
                <a:gd name="connsiteX94" fmla="*/ 565 w 11386"/>
                <a:gd name="connsiteY94" fmla="*/ 6471 h 10434"/>
                <a:gd name="connsiteX95" fmla="*/ 492 w 11386"/>
                <a:gd name="connsiteY95" fmla="*/ 6416 h 10434"/>
                <a:gd name="connsiteX96" fmla="*/ 435 w 11386"/>
                <a:gd name="connsiteY96" fmla="*/ 6215 h 10434"/>
                <a:gd name="connsiteX97" fmla="*/ 435 w 11386"/>
                <a:gd name="connsiteY97" fmla="*/ 6114 h 10434"/>
                <a:gd name="connsiteX98" fmla="*/ 444 w 11386"/>
                <a:gd name="connsiteY98" fmla="*/ 5941 h 10434"/>
                <a:gd name="connsiteX99" fmla="*/ 435 w 11386"/>
                <a:gd name="connsiteY99" fmla="*/ 5786 h 10434"/>
                <a:gd name="connsiteX100" fmla="*/ 395 w 11386"/>
                <a:gd name="connsiteY100" fmla="*/ 5749 h 10434"/>
                <a:gd name="connsiteX101" fmla="*/ 395 w 11386"/>
                <a:gd name="connsiteY101" fmla="*/ 5667 h 10434"/>
                <a:gd name="connsiteX102" fmla="*/ 411 w 11386"/>
                <a:gd name="connsiteY102" fmla="*/ 5566 h 10434"/>
                <a:gd name="connsiteX103" fmla="*/ 363 w 11386"/>
                <a:gd name="connsiteY103" fmla="*/ 5502 h 10434"/>
                <a:gd name="connsiteX104" fmla="*/ 250 w 11386"/>
                <a:gd name="connsiteY104" fmla="*/ 5338 h 10434"/>
                <a:gd name="connsiteX105" fmla="*/ 339 w 11386"/>
                <a:gd name="connsiteY105" fmla="*/ 5420 h 10434"/>
                <a:gd name="connsiteX106" fmla="*/ 121 w 11386"/>
                <a:gd name="connsiteY106" fmla="*/ 5210 h 10434"/>
                <a:gd name="connsiteX107" fmla="*/ 73 w 11386"/>
                <a:gd name="connsiteY107" fmla="*/ 5046 h 10434"/>
                <a:gd name="connsiteX108" fmla="*/ 177 w 11386"/>
                <a:gd name="connsiteY108" fmla="*/ 5037 h 10434"/>
                <a:gd name="connsiteX109" fmla="*/ 274 w 11386"/>
                <a:gd name="connsiteY109" fmla="*/ 5037 h 10434"/>
                <a:gd name="connsiteX110" fmla="*/ 419 w 11386"/>
                <a:gd name="connsiteY110" fmla="*/ 5009 h 10434"/>
                <a:gd name="connsiteX111" fmla="*/ 629 w 11386"/>
                <a:gd name="connsiteY111" fmla="*/ 5009 h 10434"/>
                <a:gd name="connsiteX112" fmla="*/ 750 w 11386"/>
                <a:gd name="connsiteY112" fmla="*/ 4900 h 10434"/>
                <a:gd name="connsiteX113" fmla="*/ 895 w 11386"/>
                <a:gd name="connsiteY113" fmla="*/ 4872 h 10434"/>
                <a:gd name="connsiteX114" fmla="*/ 879 w 11386"/>
                <a:gd name="connsiteY114" fmla="*/ 4681 h 10434"/>
                <a:gd name="connsiteX115" fmla="*/ 1048 w 11386"/>
                <a:gd name="connsiteY115" fmla="*/ 4681 h 10434"/>
                <a:gd name="connsiteX116" fmla="*/ 1306 w 11386"/>
                <a:gd name="connsiteY116" fmla="*/ 4525 h 10434"/>
                <a:gd name="connsiteX117" fmla="*/ 1460 w 11386"/>
                <a:gd name="connsiteY117" fmla="*/ 4516 h 10434"/>
                <a:gd name="connsiteX118" fmla="*/ 1573 w 11386"/>
                <a:gd name="connsiteY118" fmla="*/ 4571 h 10434"/>
                <a:gd name="connsiteX119" fmla="*/ 1766 w 11386"/>
                <a:gd name="connsiteY119" fmla="*/ 4571 h 10434"/>
                <a:gd name="connsiteX120" fmla="*/ 1871 w 11386"/>
                <a:gd name="connsiteY120" fmla="*/ 4626 h 10434"/>
                <a:gd name="connsiteX121" fmla="*/ 2056 w 11386"/>
                <a:gd name="connsiteY121" fmla="*/ 4653 h 10434"/>
                <a:gd name="connsiteX122" fmla="*/ 2137 w 11386"/>
                <a:gd name="connsiteY122" fmla="*/ 4516 h 10434"/>
                <a:gd name="connsiteX123" fmla="*/ 2258 w 11386"/>
                <a:gd name="connsiteY123" fmla="*/ 4544 h 10434"/>
                <a:gd name="connsiteX124" fmla="*/ 2371 w 11386"/>
                <a:gd name="connsiteY124" fmla="*/ 4434 h 10434"/>
                <a:gd name="connsiteX125" fmla="*/ 2589 w 11386"/>
                <a:gd name="connsiteY125" fmla="*/ 4361 h 10434"/>
                <a:gd name="connsiteX126" fmla="*/ 2782 w 11386"/>
                <a:gd name="connsiteY126" fmla="*/ 4215 h 10434"/>
                <a:gd name="connsiteX127" fmla="*/ 2855 w 11386"/>
                <a:gd name="connsiteY127" fmla="*/ 4142 h 10434"/>
                <a:gd name="connsiteX128" fmla="*/ 2863 w 11386"/>
                <a:gd name="connsiteY128" fmla="*/ 4023 h 10434"/>
                <a:gd name="connsiteX129" fmla="*/ 2960 w 11386"/>
                <a:gd name="connsiteY129" fmla="*/ 3923 h 10434"/>
                <a:gd name="connsiteX130" fmla="*/ 2984 w 11386"/>
                <a:gd name="connsiteY130" fmla="*/ 3804 h 10434"/>
                <a:gd name="connsiteX131" fmla="*/ 3000 w 11386"/>
                <a:gd name="connsiteY131" fmla="*/ 3649 h 10434"/>
                <a:gd name="connsiteX132" fmla="*/ 3073 w 11386"/>
                <a:gd name="connsiteY132" fmla="*/ 3502 h 10434"/>
                <a:gd name="connsiteX133" fmla="*/ 3105 w 11386"/>
                <a:gd name="connsiteY133" fmla="*/ 3366 h 10434"/>
                <a:gd name="connsiteX134" fmla="*/ 3153 w 11386"/>
                <a:gd name="connsiteY134" fmla="*/ 3256 h 10434"/>
                <a:gd name="connsiteX135" fmla="*/ 3177 w 11386"/>
                <a:gd name="connsiteY135" fmla="*/ 3128 h 10434"/>
                <a:gd name="connsiteX136" fmla="*/ 3290 w 11386"/>
                <a:gd name="connsiteY136" fmla="*/ 3064 h 10434"/>
                <a:gd name="connsiteX137" fmla="*/ 3363 w 11386"/>
                <a:gd name="connsiteY137" fmla="*/ 2927 h 10434"/>
                <a:gd name="connsiteX138" fmla="*/ 3339 w 11386"/>
                <a:gd name="connsiteY138" fmla="*/ 2818 h 10434"/>
                <a:gd name="connsiteX139" fmla="*/ 3290 w 11386"/>
                <a:gd name="connsiteY139" fmla="*/ 2681 h 10434"/>
                <a:gd name="connsiteX140" fmla="*/ 3250 w 11386"/>
                <a:gd name="connsiteY140" fmla="*/ 2544 h 10434"/>
                <a:gd name="connsiteX141" fmla="*/ 3290 w 11386"/>
                <a:gd name="connsiteY141" fmla="*/ 2379 h 10434"/>
                <a:gd name="connsiteX142" fmla="*/ 3371 w 11386"/>
                <a:gd name="connsiteY142" fmla="*/ 2352 h 10434"/>
                <a:gd name="connsiteX143" fmla="*/ 3516 w 11386"/>
                <a:gd name="connsiteY143" fmla="*/ 2197 h 10434"/>
                <a:gd name="connsiteX144" fmla="*/ 3661 w 11386"/>
                <a:gd name="connsiteY144" fmla="*/ 2215 h 10434"/>
                <a:gd name="connsiteX145" fmla="*/ 3806 w 11386"/>
                <a:gd name="connsiteY145" fmla="*/ 2114 h 10434"/>
                <a:gd name="connsiteX146" fmla="*/ 3831 w 11386"/>
                <a:gd name="connsiteY146" fmla="*/ 1950 h 10434"/>
                <a:gd name="connsiteX147" fmla="*/ 3976 w 11386"/>
                <a:gd name="connsiteY147" fmla="*/ 1868 h 10434"/>
                <a:gd name="connsiteX148" fmla="*/ 4040 w 11386"/>
                <a:gd name="connsiteY148" fmla="*/ 1749 h 10434"/>
                <a:gd name="connsiteX149" fmla="*/ 4121 w 11386"/>
                <a:gd name="connsiteY149" fmla="*/ 1676 h 10434"/>
                <a:gd name="connsiteX150" fmla="*/ 4121 w 11386"/>
                <a:gd name="connsiteY150" fmla="*/ 1292 h 10434"/>
                <a:gd name="connsiteX151" fmla="*/ 4169 w 11386"/>
                <a:gd name="connsiteY151" fmla="*/ 1128 h 10434"/>
                <a:gd name="connsiteX152" fmla="*/ 4194 w 11386"/>
                <a:gd name="connsiteY152" fmla="*/ 991 h 10434"/>
                <a:gd name="connsiteX153" fmla="*/ 4242 w 11386"/>
                <a:gd name="connsiteY153" fmla="*/ 827 h 10434"/>
                <a:gd name="connsiteX154" fmla="*/ 4290 w 11386"/>
                <a:gd name="connsiteY154" fmla="*/ 763 h 10434"/>
                <a:gd name="connsiteX155" fmla="*/ 4355 w 11386"/>
                <a:gd name="connsiteY155" fmla="*/ 708 h 10434"/>
                <a:gd name="connsiteX156" fmla="*/ 4387 w 11386"/>
                <a:gd name="connsiteY156" fmla="*/ 443 h 10434"/>
                <a:gd name="connsiteX157" fmla="*/ 4645 w 11386"/>
                <a:gd name="connsiteY157" fmla="*/ 434 h 10434"/>
                <a:gd name="connsiteX158" fmla="*/ 4742 w 11386"/>
                <a:gd name="connsiteY158" fmla="*/ 635 h 10434"/>
                <a:gd name="connsiteX159" fmla="*/ 4839 w 11386"/>
                <a:gd name="connsiteY159" fmla="*/ 717 h 10434"/>
                <a:gd name="connsiteX160" fmla="*/ 4960 w 11386"/>
                <a:gd name="connsiteY160" fmla="*/ 799 h 10434"/>
                <a:gd name="connsiteX161" fmla="*/ 5081 w 11386"/>
                <a:gd name="connsiteY161" fmla="*/ 818 h 10434"/>
                <a:gd name="connsiteX162" fmla="*/ 5202 w 11386"/>
                <a:gd name="connsiteY162" fmla="*/ 799 h 10434"/>
                <a:gd name="connsiteX163" fmla="*/ 5274 w 11386"/>
                <a:gd name="connsiteY163" fmla="*/ 964 h 10434"/>
                <a:gd name="connsiteX164" fmla="*/ 5403 w 11386"/>
                <a:gd name="connsiteY164" fmla="*/ 909 h 10434"/>
                <a:gd name="connsiteX165" fmla="*/ 5500 w 11386"/>
                <a:gd name="connsiteY165" fmla="*/ 909 h 10434"/>
                <a:gd name="connsiteX166" fmla="*/ 5597 w 11386"/>
                <a:gd name="connsiteY166" fmla="*/ 818 h 10434"/>
                <a:gd name="connsiteX167" fmla="*/ 5734 w 11386"/>
                <a:gd name="connsiteY167" fmla="*/ 790 h 10434"/>
                <a:gd name="connsiteX168" fmla="*/ 5831 w 11386"/>
                <a:gd name="connsiteY168" fmla="*/ 772 h 10434"/>
                <a:gd name="connsiteX169" fmla="*/ 5911 w 11386"/>
                <a:gd name="connsiteY169" fmla="*/ 735 h 10434"/>
                <a:gd name="connsiteX170" fmla="*/ 6024 w 11386"/>
                <a:gd name="connsiteY170" fmla="*/ 745 h 10434"/>
                <a:gd name="connsiteX171" fmla="*/ 6145 w 11386"/>
                <a:gd name="connsiteY171" fmla="*/ 745 h 10434"/>
                <a:gd name="connsiteX172" fmla="*/ 6226 w 11386"/>
                <a:gd name="connsiteY172" fmla="*/ 854 h 10434"/>
                <a:gd name="connsiteX173" fmla="*/ 6250 w 11386"/>
                <a:gd name="connsiteY173" fmla="*/ 991 h 10434"/>
                <a:gd name="connsiteX174" fmla="*/ 6363 w 11386"/>
                <a:gd name="connsiteY174" fmla="*/ 900 h 10434"/>
                <a:gd name="connsiteX175" fmla="*/ 6444 w 11386"/>
                <a:gd name="connsiteY175" fmla="*/ 745 h 10434"/>
                <a:gd name="connsiteX176" fmla="*/ 6532 w 11386"/>
                <a:gd name="connsiteY176" fmla="*/ 790 h 10434"/>
                <a:gd name="connsiteX177" fmla="*/ 6581 w 11386"/>
                <a:gd name="connsiteY177" fmla="*/ 872 h 10434"/>
                <a:gd name="connsiteX178" fmla="*/ 6653 w 11386"/>
                <a:gd name="connsiteY178" fmla="*/ 927 h 10434"/>
                <a:gd name="connsiteX179" fmla="*/ 6750 w 11386"/>
                <a:gd name="connsiteY179" fmla="*/ 1064 h 10434"/>
                <a:gd name="connsiteX180" fmla="*/ 6758 w 11386"/>
                <a:gd name="connsiteY180" fmla="*/ 1229 h 10434"/>
                <a:gd name="connsiteX181" fmla="*/ 6855 w 11386"/>
                <a:gd name="connsiteY181" fmla="*/ 1238 h 10434"/>
                <a:gd name="connsiteX182" fmla="*/ 6976 w 11386"/>
                <a:gd name="connsiteY182" fmla="*/ 1338 h 10434"/>
                <a:gd name="connsiteX183" fmla="*/ 6944 w 11386"/>
                <a:gd name="connsiteY183" fmla="*/ 1475 h 10434"/>
                <a:gd name="connsiteX184" fmla="*/ 6976 w 11386"/>
                <a:gd name="connsiteY184" fmla="*/ 1649 h 10434"/>
                <a:gd name="connsiteX185" fmla="*/ 6952 w 11386"/>
                <a:gd name="connsiteY185" fmla="*/ 1731 h 10434"/>
                <a:gd name="connsiteX186" fmla="*/ 7089 w 11386"/>
                <a:gd name="connsiteY186" fmla="*/ 1950 h 10434"/>
                <a:gd name="connsiteX187" fmla="*/ 7161 w 11386"/>
                <a:gd name="connsiteY187" fmla="*/ 1996 h 10434"/>
                <a:gd name="connsiteX188" fmla="*/ 7234 w 11386"/>
                <a:gd name="connsiteY188" fmla="*/ 2105 h 10434"/>
                <a:gd name="connsiteX189" fmla="*/ 7363 w 11386"/>
                <a:gd name="connsiteY189" fmla="*/ 2087 h 10434"/>
                <a:gd name="connsiteX190" fmla="*/ 7460 w 11386"/>
                <a:gd name="connsiteY190" fmla="*/ 2005 h 10434"/>
                <a:gd name="connsiteX191" fmla="*/ 7573 w 11386"/>
                <a:gd name="connsiteY191" fmla="*/ 2005 h 10434"/>
                <a:gd name="connsiteX192" fmla="*/ 7653 w 11386"/>
                <a:gd name="connsiteY192" fmla="*/ 2060 h 10434"/>
                <a:gd name="connsiteX193" fmla="*/ 7863 w 11386"/>
                <a:gd name="connsiteY193" fmla="*/ 2032 h 10434"/>
                <a:gd name="connsiteX194" fmla="*/ 7960 w 11386"/>
                <a:gd name="connsiteY194" fmla="*/ 1941 h 10434"/>
                <a:gd name="connsiteX195" fmla="*/ 8016 w 11386"/>
                <a:gd name="connsiteY195" fmla="*/ 1813 h 10434"/>
                <a:gd name="connsiteX196" fmla="*/ 8056 w 11386"/>
                <a:gd name="connsiteY196" fmla="*/ 1694 h 10434"/>
                <a:gd name="connsiteX197" fmla="*/ 8056 w 11386"/>
                <a:gd name="connsiteY197" fmla="*/ 1557 h 10434"/>
                <a:gd name="connsiteX198" fmla="*/ 8177 w 11386"/>
                <a:gd name="connsiteY198" fmla="*/ 1347 h 10434"/>
                <a:gd name="connsiteX199" fmla="*/ 8306 w 11386"/>
                <a:gd name="connsiteY199" fmla="*/ 1302 h 10434"/>
                <a:gd name="connsiteX200" fmla="*/ 8347 w 11386"/>
                <a:gd name="connsiteY200" fmla="*/ 1238 h 10434"/>
                <a:gd name="connsiteX201" fmla="*/ 8403 w 11386"/>
                <a:gd name="connsiteY201" fmla="*/ 1238 h 10434"/>
                <a:gd name="connsiteX202" fmla="*/ 8476 w 11386"/>
                <a:gd name="connsiteY202" fmla="*/ 1256 h 10434"/>
                <a:gd name="connsiteX203" fmla="*/ 8516 w 11386"/>
                <a:gd name="connsiteY203" fmla="*/ 1128 h 10434"/>
                <a:gd name="connsiteX204" fmla="*/ 8597 w 11386"/>
                <a:gd name="connsiteY204" fmla="*/ 1037 h 10434"/>
                <a:gd name="connsiteX205" fmla="*/ 8621 w 11386"/>
                <a:gd name="connsiteY205" fmla="*/ 900 h 10434"/>
                <a:gd name="connsiteX206" fmla="*/ 8831 w 11386"/>
                <a:gd name="connsiteY206" fmla="*/ 845 h 10434"/>
                <a:gd name="connsiteX207" fmla="*/ 9032 w 11386"/>
                <a:gd name="connsiteY207" fmla="*/ 597 h 10434"/>
                <a:gd name="connsiteX208" fmla="*/ 9200 w 11386"/>
                <a:gd name="connsiteY208" fmla="*/ 585 h 10434"/>
                <a:gd name="connsiteX209" fmla="*/ 9329 w 11386"/>
                <a:gd name="connsiteY209" fmla="*/ 415 h 10434"/>
                <a:gd name="connsiteX210" fmla="*/ 9143 w 11386"/>
                <a:gd name="connsiteY210" fmla="*/ 360 h 10434"/>
                <a:gd name="connsiteX211" fmla="*/ 9172 w 11386"/>
                <a:gd name="connsiteY211" fmla="*/ 215 h 10434"/>
                <a:gd name="connsiteX212" fmla="*/ 9237 w 11386"/>
                <a:gd name="connsiteY212" fmla="*/ 71 h 10434"/>
                <a:gd name="connsiteX213" fmla="*/ 9383 w 11386"/>
                <a:gd name="connsiteY213" fmla="*/ 143 h 10434"/>
                <a:gd name="connsiteX214" fmla="*/ 9460 w 11386"/>
                <a:gd name="connsiteY214" fmla="*/ 43 h 10434"/>
                <a:gd name="connsiteX215" fmla="*/ 9572 w 11386"/>
                <a:gd name="connsiteY215" fmla="*/ 5 h 10434"/>
                <a:gd name="connsiteX216" fmla="*/ 9699 w 11386"/>
                <a:gd name="connsiteY216" fmla="*/ 231 h 10434"/>
                <a:gd name="connsiteX217" fmla="*/ 9870 w 11386"/>
                <a:gd name="connsiteY217" fmla="*/ 40 h 10434"/>
                <a:gd name="connsiteX218" fmla="*/ 9985 w 11386"/>
                <a:gd name="connsiteY218" fmla="*/ 65 h 10434"/>
                <a:gd name="connsiteX219" fmla="*/ 10172 w 11386"/>
                <a:gd name="connsiteY219" fmla="*/ 61 h 10434"/>
                <a:gd name="connsiteX220" fmla="*/ 10327 w 11386"/>
                <a:gd name="connsiteY220" fmla="*/ 318 h 10434"/>
                <a:gd name="connsiteX221" fmla="*/ 10454 w 11386"/>
                <a:gd name="connsiteY221" fmla="*/ 329 h 10434"/>
                <a:gd name="connsiteX222" fmla="*/ 10556 w 11386"/>
                <a:gd name="connsiteY222" fmla="*/ 322 h 10434"/>
                <a:gd name="connsiteX223" fmla="*/ 10727 w 11386"/>
                <a:gd name="connsiteY223" fmla="*/ 322 h 10434"/>
                <a:gd name="connsiteX224" fmla="*/ 10824 w 11386"/>
                <a:gd name="connsiteY224" fmla="*/ 500 h 10434"/>
                <a:gd name="connsiteX225" fmla="*/ 10957 w 11386"/>
                <a:gd name="connsiteY225" fmla="*/ 598 h 10434"/>
                <a:gd name="connsiteX226" fmla="*/ 11142 w 11386"/>
                <a:gd name="connsiteY226" fmla="*/ 722 h 10434"/>
                <a:gd name="connsiteX227" fmla="*/ 11245 w 11386"/>
                <a:gd name="connsiteY227" fmla="*/ 832 h 10434"/>
                <a:gd name="connsiteX228" fmla="*/ 11386 w 11386"/>
                <a:gd name="connsiteY228" fmla="*/ 752 h 10434"/>
                <a:gd name="connsiteX229" fmla="*/ 10526 w 11386"/>
                <a:gd name="connsiteY229" fmla="*/ 1517 h 10434"/>
                <a:gd name="connsiteX230" fmla="*/ 9347 w 11386"/>
                <a:gd name="connsiteY230" fmla="*/ 3201 h 10434"/>
                <a:gd name="connsiteX231" fmla="*/ 9347 w 11386"/>
                <a:gd name="connsiteY231" fmla="*/ 3320 h 10434"/>
                <a:gd name="connsiteX232" fmla="*/ 9411 w 11386"/>
                <a:gd name="connsiteY232" fmla="*/ 3530 h 10434"/>
                <a:gd name="connsiteX233" fmla="*/ 9710 w 11386"/>
                <a:gd name="connsiteY233" fmla="*/ 3557 h 10434"/>
                <a:gd name="connsiteX234" fmla="*/ 9782 w 11386"/>
                <a:gd name="connsiteY234" fmla="*/ 3758 h 10434"/>
                <a:gd name="connsiteX235" fmla="*/ 9782 w 11386"/>
                <a:gd name="connsiteY235" fmla="*/ 3950 h 10434"/>
                <a:gd name="connsiteX236" fmla="*/ 9806 w 11386"/>
                <a:gd name="connsiteY236" fmla="*/ 4142 h 10434"/>
                <a:gd name="connsiteX237" fmla="*/ 9927 w 11386"/>
                <a:gd name="connsiteY237" fmla="*/ 4251 h 10434"/>
                <a:gd name="connsiteX238" fmla="*/ 9968 w 11386"/>
                <a:gd name="connsiteY238" fmla="*/ 4525 h 10434"/>
                <a:gd name="connsiteX239" fmla="*/ 10000 w 11386"/>
                <a:gd name="connsiteY239" fmla="*/ 4708 h 10434"/>
                <a:gd name="connsiteX240" fmla="*/ 9927 w 11386"/>
                <a:gd name="connsiteY240" fmla="*/ 4900 h 10434"/>
                <a:gd name="connsiteX241" fmla="*/ 9992 w 11386"/>
                <a:gd name="connsiteY241" fmla="*/ 4964 h 10434"/>
                <a:gd name="connsiteX242" fmla="*/ 9798 w 11386"/>
                <a:gd name="connsiteY242" fmla="*/ 5037 h 10434"/>
                <a:gd name="connsiteX243" fmla="*/ 9677 w 11386"/>
                <a:gd name="connsiteY243" fmla="*/ 5219 h 10434"/>
                <a:gd name="connsiteX244" fmla="*/ 9629 w 11386"/>
                <a:gd name="connsiteY244" fmla="*/ 5329 h 10434"/>
                <a:gd name="connsiteX245" fmla="*/ 9532 w 11386"/>
                <a:gd name="connsiteY245" fmla="*/ 5493 h 10434"/>
                <a:gd name="connsiteX246" fmla="*/ 9419 w 11386"/>
                <a:gd name="connsiteY246" fmla="*/ 5475 h 10434"/>
                <a:gd name="connsiteX247" fmla="*/ 9274 w 11386"/>
                <a:gd name="connsiteY247" fmla="*/ 5585 h 10434"/>
                <a:gd name="connsiteX248" fmla="*/ 9266 w 11386"/>
                <a:gd name="connsiteY248" fmla="*/ 5694 h 10434"/>
                <a:gd name="connsiteX249" fmla="*/ 9145 w 11386"/>
                <a:gd name="connsiteY249" fmla="*/ 5749 h 10434"/>
                <a:gd name="connsiteX250" fmla="*/ 9024 w 11386"/>
                <a:gd name="connsiteY250" fmla="*/ 5767 h 10434"/>
                <a:gd name="connsiteX251" fmla="*/ 8960 w 11386"/>
                <a:gd name="connsiteY251" fmla="*/ 5822 h 10434"/>
                <a:gd name="connsiteX252" fmla="*/ 8831 w 11386"/>
                <a:gd name="connsiteY252" fmla="*/ 5831 h 10434"/>
                <a:gd name="connsiteX253" fmla="*/ 8718 w 11386"/>
                <a:gd name="connsiteY253" fmla="*/ 5804 h 10434"/>
                <a:gd name="connsiteX254" fmla="*/ 8597 w 11386"/>
                <a:gd name="connsiteY254" fmla="*/ 5822 h 10434"/>
                <a:gd name="connsiteX255" fmla="*/ 8548 w 11386"/>
                <a:gd name="connsiteY255" fmla="*/ 5904 h 10434"/>
                <a:gd name="connsiteX256" fmla="*/ 8468 w 11386"/>
                <a:gd name="connsiteY256" fmla="*/ 5968 h 10434"/>
                <a:gd name="connsiteX257" fmla="*/ 8468 w 11386"/>
                <a:gd name="connsiteY257" fmla="*/ 6133 h 10434"/>
                <a:gd name="connsiteX258" fmla="*/ 8476 w 11386"/>
                <a:gd name="connsiteY258" fmla="*/ 6215 h 10434"/>
                <a:gd name="connsiteX259" fmla="*/ 8492 w 11386"/>
                <a:gd name="connsiteY259" fmla="*/ 6324 h 10434"/>
                <a:gd name="connsiteX260" fmla="*/ 8427 w 11386"/>
                <a:gd name="connsiteY260" fmla="*/ 6397 h 10434"/>
                <a:gd name="connsiteX261" fmla="*/ 8395 w 11386"/>
                <a:gd name="connsiteY261" fmla="*/ 6461 h 10434"/>
                <a:gd name="connsiteX262" fmla="*/ 8355 w 11386"/>
                <a:gd name="connsiteY262" fmla="*/ 6516 h 10434"/>
                <a:gd name="connsiteX263" fmla="*/ 8258 w 11386"/>
                <a:gd name="connsiteY263" fmla="*/ 6571 h 10434"/>
                <a:gd name="connsiteX264" fmla="*/ 8185 w 11386"/>
                <a:gd name="connsiteY264" fmla="*/ 6644 h 10434"/>
                <a:gd name="connsiteX265" fmla="*/ 8137 w 11386"/>
                <a:gd name="connsiteY265" fmla="*/ 6681 h 10434"/>
                <a:gd name="connsiteX266" fmla="*/ 8040 w 11386"/>
                <a:gd name="connsiteY266" fmla="*/ 6735 h 10434"/>
                <a:gd name="connsiteX267" fmla="*/ 8032 w 11386"/>
                <a:gd name="connsiteY267" fmla="*/ 6863 h 10434"/>
                <a:gd name="connsiteX268" fmla="*/ 8056 w 11386"/>
                <a:gd name="connsiteY268" fmla="*/ 6945 h 10434"/>
                <a:gd name="connsiteX269" fmla="*/ 8032 w 11386"/>
                <a:gd name="connsiteY269" fmla="*/ 7064 h 10434"/>
                <a:gd name="connsiteX270" fmla="*/ 7911 w 11386"/>
                <a:gd name="connsiteY270" fmla="*/ 7092 h 10434"/>
                <a:gd name="connsiteX271" fmla="*/ 7774 w 11386"/>
                <a:gd name="connsiteY271" fmla="*/ 7146 h 10434"/>
                <a:gd name="connsiteX272" fmla="*/ 7532 w 11386"/>
                <a:gd name="connsiteY272" fmla="*/ 7174 h 10434"/>
                <a:gd name="connsiteX273" fmla="*/ 7476 w 11386"/>
                <a:gd name="connsiteY273" fmla="*/ 7247 h 10434"/>
                <a:gd name="connsiteX274" fmla="*/ 7363 w 11386"/>
                <a:gd name="connsiteY274" fmla="*/ 7256 h 10434"/>
                <a:gd name="connsiteX275" fmla="*/ 7234 w 11386"/>
                <a:gd name="connsiteY275" fmla="*/ 7274 h 10434"/>
                <a:gd name="connsiteX276" fmla="*/ 7048 w 11386"/>
                <a:gd name="connsiteY276" fmla="*/ 7329 h 10434"/>
                <a:gd name="connsiteX277" fmla="*/ 6903 w 11386"/>
                <a:gd name="connsiteY277" fmla="*/ 7311 h 10434"/>
                <a:gd name="connsiteX278" fmla="*/ 6758 w 11386"/>
                <a:gd name="connsiteY278" fmla="*/ 7338 h 10434"/>
                <a:gd name="connsiteX279" fmla="*/ 6581 w 11386"/>
                <a:gd name="connsiteY279" fmla="*/ 7311 h 10434"/>
                <a:gd name="connsiteX280" fmla="*/ 6508 w 11386"/>
                <a:gd name="connsiteY280" fmla="*/ 7219 h 10434"/>
                <a:gd name="connsiteX281" fmla="*/ 6363 w 11386"/>
                <a:gd name="connsiteY281" fmla="*/ 7201 h 10434"/>
                <a:gd name="connsiteX282" fmla="*/ 6274 w 11386"/>
                <a:gd name="connsiteY282" fmla="*/ 7283 h 10434"/>
                <a:gd name="connsiteX283" fmla="*/ 6202 w 11386"/>
                <a:gd name="connsiteY283" fmla="*/ 7393 h 10434"/>
                <a:gd name="connsiteX284" fmla="*/ 6250 w 11386"/>
                <a:gd name="connsiteY284" fmla="*/ 7521 h 10434"/>
                <a:gd name="connsiteX285" fmla="*/ 6315 w 11386"/>
                <a:gd name="connsiteY285" fmla="*/ 7548 h 10434"/>
                <a:gd name="connsiteX286" fmla="*/ 6347 w 11386"/>
                <a:gd name="connsiteY286" fmla="*/ 7612 h 10434"/>
                <a:gd name="connsiteX287" fmla="*/ 6387 w 11386"/>
                <a:gd name="connsiteY287" fmla="*/ 7722 h 10434"/>
                <a:gd name="connsiteX288" fmla="*/ 6347 w 11386"/>
                <a:gd name="connsiteY288" fmla="*/ 7831 h 10434"/>
                <a:gd name="connsiteX289" fmla="*/ 6363 w 11386"/>
                <a:gd name="connsiteY289" fmla="*/ 7959 h 10434"/>
                <a:gd name="connsiteX290" fmla="*/ 6363 w 11386"/>
                <a:gd name="connsiteY290" fmla="*/ 8096 h 10434"/>
                <a:gd name="connsiteX291" fmla="*/ 6387 w 11386"/>
                <a:gd name="connsiteY291" fmla="*/ 8233 h 10434"/>
                <a:gd name="connsiteX292" fmla="*/ 6460 w 11386"/>
                <a:gd name="connsiteY292" fmla="*/ 8343 h 10434"/>
                <a:gd name="connsiteX293" fmla="*/ 6508 w 11386"/>
                <a:gd name="connsiteY293" fmla="*/ 8452 h 10434"/>
                <a:gd name="connsiteX294" fmla="*/ 6516 w 11386"/>
                <a:gd name="connsiteY294" fmla="*/ 8598 h 10434"/>
                <a:gd name="connsiteX295" fmla="*/ 6508 w 11386"/>
                <a:gd name="connsiteY295" fmla="*/ 8754 h 10434"/>
                <a:gd name="connsiteX296" fmla="*/ 6508 w 11386"/>
                <a:gd name="connsiteY296" fmla="*/ 8900 h 10434"/>
                <a:gd name="connsiteX0" fmla="*/ 6508 w 11542"/>
                <a:gd name="connsiteY0" fmla="*/ 8900 h 10434"/>
                <a:gd name="connsiteX1" fmla="*/ 6726 w 11542"/>
                <a:gd name="connsiteY1" fmla="*/ 8973 h 10434"/>
                <a:gd name="connsiteX2" fmla="*/ 6798 w 11542"/>
                <a:gd name="connsiteY2" fmla="*/ 9110 h 10434"/>
                <a:gd name="connsiteX3" fmla="*/ 6968 w 11542"/>
                <a:gd name="connsiteY3" fmla="*/ 9201 h 10434"/>
                <a:gd name="connsiteX4" fmla="*/ 7048 w 11542"/>
                <a:gd name="connsiteY4" fmla="*/ 9283 h 10434"/>
                <a:gd name="connsiteX5" fmla="*/ 7073 w 11542"/>
                <a:gd name="connsiteY5" fmla="*/ 9366 h 10434"/>
                <a:gd name="connsiteX6" fmla="*/ 7169 w 11542"/>
                <a:gd name="connsiteY6" fmla="*/ 9502 h 10434"/>
                <a:gd name="connsiteX7" fmla="*/ 7097 w 11542"/>
                <a:gd name="connsiteY7" fmla="*/ 9630 h 10434"/>
                <a:gd name="connsiteX8" fmla="*/ 7016 w 11542"/>
                <a:gd name="connsiteY8" fmla="*/ 9776 h 10434"/>
                <a:gd name="connsiteX9" fmla="*/ 6903 w 11542"/>
                <a:gd name="connsiteY9" fmla="*/ 9913 h 10434"/>
                <a:gd name="connsiteX10" fmla="*/ 6806 w 11542"/>
                <a:gd name="connsiteY10" fmla="*/ 9904 h 10434"/>
                <a:gd name="connsiteX11" fmla="*/ 6677 w 11542"/>
                <a:gd name="connsiteY11" fmla="*/ 9941 h 10434"/>
                <a:gd name="connsiteX12" fmla="*/ 6540 w 11542"/>
                <a:gd name="connsiteY12" fmla="*/ 10023 h 10434"/>
                <a:gd name="connsiteX13" fmla="*/ 6419 w 11542"/>
                <a:gd name="connsiteY13" fmla="*/ 10069 h 10434"/>
                <a:gd name="connsiteX14" fmla="*/ 6347 w 11542"/>
                <a:gd name="connsiteY14" fmla="*/ 10041 h 10434"/>
                <a:gd name="connsiteX15" fmla="*/ 6194 w 11542"/>
                <a:gd name="connsiteY15" fmla="*/ 10050 h 10434"/>
                <a:gd name="connsiteX16" fmla="*/ 6097 w 11542"/>
                <a:gd name="connsiteY16" fmla="*/ 10069 h 10434"/>
                <a:gd name="connsiteX17" fmla="*/ 5879 w 11542"/>
                <a:gd name="connsiteY17" fmla="*/ 10160 h 10434"/>
                <a:gd name="connsiteX18" fmla="*/ 5782 w 11542"/>
                <a:gd name="connsiteY18" fmla="*/ 10169 h 10434"/>
                <a:gd name="connsiteX19" fmla="*/ 5661 w 11542"/>
                <a:gd name="connsiteY19" fmla="*/ 10270 h 10434"/>
                <a:gd name="connsiteX20" fmla="*/ 5573 w 11542"/>
                <a:gd name="connsiteY20" fmla="*/ 10270 h 10434"/>
                <a:gd name="connsiteX21" fmla="*/ 5516 w 11542"/>
                <a:gd name="connsiteY21" fmla="*/ 10352 h 10434"/>
                <a:gd name="connsiteX22" fmla="*/ 5395 w 11542"/>
                <a:gd name="connsiteY22" fmla="*/ 10407 h 10434"/>
                <a:gd name="connsiteX23" fmla="*/ 5274 w 11542"/>
                <a:gd name="connsiteY23" fmla="*/ 10434 h 10434"/>
                <a:gd name="connsiteX24" fmla="*/ 5202 w 11542"/>
                <a:gd name="connsiteY24" fmla="*/ 10334 h 10434"/>
                <a:gd name="connsiteX25" fmla="*/ 5202 w 11542"/>
                <a:gd name="connsiteY25" fmla="*/ 10078 h 10434"/>
                <a:gd name="connsiteX26" fmla="*/ 4968 w 11542"/>
                <a:gd name="connsiteY26" fmla="*/ 10060 h 10434"/>
                <a:gd name="connsiteX27" fmla="*/ 4871 w 11542"/>
                <a:gd name="connsiteY27" fmla="*/ 9996 h 10434"/>
                <a:gd name="connsiteX28" fmla="*/ 4750 w 11542"/>
                <a:gd name="connsiteY28" fmla="*/ 9868 h 10434"/>
                <a:gd name="connsiteX29" fmla="*/ 4629 w 11542"/>
                <a:gd name="connsiteY29" fmla="*/ 9840 h 10434"/>
                <a:gd name="connsiteX30" fmla="*/ 4500 w 11542"/>
                <a:gd name="connsiteY30" fmla="*/ 9840 h 10434"/>
                <a:gd name="connsiteX31" fmla="*/ 4339 w 11542"/>
                <a:gd name="connsiteY31" fmla="*/ 9749 h 10434"/>
                <a:gd name="connsiteX32" fmla="*/ 4024 w 11542"/>
                <a:gd name="connsiteY32" fmla="*/ 9758 h 10434"/>
                <a:gd name="connsiteX33" fmla="*/ 3831 w 11542"/>
                <a:gd name="connsiteY33" fmla="*/ 9667 h 10434"/>
                <a:gd name="connsiteX34" fmla="*/ 3613 w 11542"/>
                <a:gd name="connsiteY34" fmla="*/ 9676 h 10434"/>
                <a:gd name="connsiteX35" fmla="*/ 3516 w 11542"/>
                <a:gd name="connsiteY35" fmla="*/ 9612 h 10434"/>
                <a:gd name="connsiteX36" fmla="*/ 3395 w 11542"/>
                <a:gd name="connsiteY36" fmla="*/ 9621 h 10434"/>
                <a:gd name="connsiteX37" fmla="*/ 3242 w 11542"/>
                <a:gd name="connsiteY37" fmla="*/ 9621 h 10434"/>
                <a:gd name="connsiteX38" fmla="*/ 3097 w 11542"/>
                <a:gd name="connsiteY38" fmla="*/ 9585 h 10434"/>
                <a:gd name="connsiteX39" fmla="*/ 3008 w 11542"/>
                <a:gd name="connsiteY39" fmla="*/ 9484 h 10434"/>
                <a:gd name="connsiteX40" fmla="*/ 2879 w 11542"/>
                <a:gd name="connsiteY40" fmla="*/ 9475 h 10434"/>
                <a:gd name="connsiteX41" fmla="*/ 2806 w 11542"/>
                <a:gd name="connsiteY41" fmla="*/ 9557 h 10434"/>
                <a:gd name="connsiteX42" fmla="*/ 2597 w 11542"/>
                <a:gd name="connsiteY42" fmla="*/ 9539 h 10434"/>
                <a:gd name="connsiteX43" fmla="*/ 2500 w 11542"/>
                <a:gd name="connsiteY43" fmla="*/ 9649 h 10434"/>
                <a:gd name="connsiteX44" fmla="*/ 2516 w 11542"/>
                <a:gd name="connsiteY44" fmla="*/ 9758 h 10434"/>
                <a:gd name="connsiteX45" fmla="*/ 2379 w 11542"/>
                <a:gd name="connsiteY45" fmla="*/ 9913 h 10434"/>
                <a:gd name="connsiteX46" fmla="*/ 2274 w 11542"/>
                <a:gd name="connsiteY46" fmla="*/ 9941 h 10434"/>
                <a:gd name="connsiteX47" fmla="*/ 2274 w 11542"/>
                <a:gd name="connsiteY47" fmla="*/ 10078 h 10434"/>
                <a:gd name="connsiteX48" fmla="*/ 2226 w 11542"/>
                <a:gd name="connsiteY48" fmla="*/ 10187 h 10434"/>
                <a:gd name="connsiteX49" fmla="*/ 2137 w 11542"/>
                <a:gd name="connsiteY49" fmla="*/ 10297 h 10434"/>
                <a:gd name="connsiteX50" fmla="*/ 2081 w 11542"/>
                <a:gd name="connsiteY50" fmla="*/ 10224 h 10434"/>
                <a:gd name="connsiteX51" fmla="*/ 1871 w 11542"/>
                <a:gd name="connsiteY51" fmla="*/ 10005 h 10434"/>
                <a:gd name="connsiteX52" fmla="*/ 1750 w 11542"/>
                <a:gd name="connsiteY52" fmla="*/ 10060 h 10434"/>
                <a:gd name="connsiteX53" fmla="*/ 1669 w 11542"/>
                <a:gd name="connsiteY53" fmla="*/ 10187 h 10434"/>
                <a:gd name="connsiteX54" fmla="*/ 1427 w 11542"/>
                <a:gd name="connsiteY54" fmla="*/ 10224 h 10434"/>
                <a:gd name="connsiteX55" fmla="*/ 1315 w 11542"/>
                <a:gd name="connsiteY55" fmla="*/ 10160 h 10434"/>
                <a:gd name="connsiteX56" fmla="*/ 1242 w 11542"/>
                <a:gd name="connsiteY56" fmla="*/ 10078 h 10434"/>
                <a:gd name="connsiteX57" fmla="*/ 1161 w 11542"/>
                <a:gd name="connsiteY57" fmla="*/ 9996 h 10434"/>
                <a:gd name="connsiteX58" fmla="*/ 968 w 11542"/>
                <a:gd name="connsiteY58" fmla="*/ 9977 h 10434"/>
                <a:gd name="connsiteX59" fmla="*/ 895 w 11542"/>
                <a:gd name="connsiteY59" fmla="*/ 9913 h 10434"/>
                <a:gd name="connsiteX60" fmla="*/ 847 w 11542"/>
                <a:gd name="connsiteY60" fmla="*/ 9804 h 10434"/>
                <a:gd name="connsiteX61" fmla="*/ 806 w 11542"/>
                <a:gd name="connsiteY61" fmla="*/ 9749 h 10434"/>
                <a:gd name="connsiteX62" fmla="*/ 774 w 11542"/>
                <a:gd name="connsiteY62" fmla="*/ 9667 h 10434"/>
                <a:gd name="connsiteX63" fmla="*/ 685 w 11542"/>
                <a:gd name="connsiteY63" fmla="*/ 9639 h 10434"/>
                <a:gd name="connsiteX64" fmla="*/ 589 w 11542"/>
                <a:gd name="connsiteY64" fmla="*/ 9639 h 10434"/>
                <a:gd name="connsiteX65" fmla="*/ 516 w 11542"/>
                <a:gd name="connsiteY65" fmla="*/ 9612 h 10434"/>
                <a:gd name="connsiteX66" fmla="*/ 444 w 11542"/>
                <a:gd name="connsiteY66" fmla="*/ 9566 h 10434"/>
                <a:gd name="connsiteX67" fmla="*/ 323 w 11542"/>
                <a:gd name="connsiteY67" fmla="*/ 9566 h 10434"/>
                <a:gd name="connsiteX68" fmla="*/ 202 w 11542"/>
                <a:gd name="connsiteY68" fmla="*/ 9566 h 10434"/>
                <a:gd name="connsiteX69" fmla="*/ 105 w 11542"/>
                <a:gd name="connsiteY69" fmla="*/ 9512 h 10434"/>
                <a:gd name="connsiteX70" fmla="*/ 0 w 11542"/>
                <a:gd name="connsiteY70" fmla="*/ 9457 h 10434"/>
                <a:gd name="connsiteX71" fmla="*/ 32 w 11542"/>
                <a:gd name="connsiteY71" fmla="*/ 9366 h 10434"/>
                <a:gd name="connsiteX72" fmla="*/ 48 w 11542"/>
                <a:gd name="connsiteY72" fmla="*/ 9229 h 10434"/>
                <a:gd name="connsiteX73" fmla="*/ 56 w 11542"/>
                <a:gd name="connsiteY73" fmla="*/ 9119 h 10434"/>
                <a:gd name="connsiteX74" fmla="*/ 105 w 11542"/>
                <a:gd name="connsiteY74" fmla="*/ 8964 h 10434"/>
                <a:gd name="connsiteX75" fmla="*/ 105 w 11542"/>
                <a:gd name="connsiteY75" fmla="*/ 8872 h 10434"/>
                <a:gd name="connsiteX76" fmla="*/ 105 w 11542"/>
                <a:gd name="connsiteY76" fmla="*/ 8763 h 10434"/>
                <a:gd name="connsiteX77" fmla="*/ 202 w 11542"/>
                <a:gd name="connsiteY77" fmla="*/ 8662 h 10434"/>
                <a:gd name="connsiteX78" fmla="*/ 298 w 11542"/>
                <a:gd name="connsiteY78" fmla="*/ 8580 h 10434"/>
                <a:gd name="connsiteX79" fmla="*/ 315 w 11542"/>
                <a:gd name="connsiteY79" fmla="*/ 8516 h 10434"/>
                <a:gd name="connsiteX80" fmla="*/ 339 w 11542"/>
                <a:gd name="connsiteY80" fmla="*/ 8443 h 10434"/>
                <a:gd name="connsiteX81" fmla="*/ 323 w 11542"/>
                <a:gd name="connsiteY81" fmla="*/ 8361 h 10434"/>
                <a:gd name="connsiteX82" fmla="*/ 363 w 11542"/>
                <a:gd name="connsiteY82" fmla="*/ 8224 h 10434"/>
                <a:gd name="connsiteX83" fmla="*/ 435 w 11542"/>
                <a:gd name="connsiteY83" fmla="*/ 8105 h 10434"/>
                <a:gd name="connsiteX84" fmla="*/ 508 w 11542"/>
                <a:gd name="connsiteY84" fmla="*/ 7968 h 10434"/>
                <a:gd name="connsiteX85" fmla="*/ 492 w 11542"/>
                <a:gd name="connsiteY85" fmla="*/ 7840 h 10434"/>
                <a:gd name="connsiteX86" fmla="*/ 653 w 11542"/>
                <a:gd name="connsiteY86" fmla="*/ 7804 h 10434"/>
                <a:gd name="connsiteX87" fmla="*/ 806 w 11542"/>
                <a:gd name="connsiteY87" fmla="*/ 7694 h 10434"/>
                <a:gd name="connsiteX88" fmla="*/ 774 w 11542"/>
                <a:gd name="connsiteY88" fmla="*/ 7356 h 10434"/>
                <a:gd name="connsiteX89" fmla="*/ 895 w 11542"/>
                <a:gd name="connsiteY89" fmla="*/ 7256 h 10434"/>
                <a:gd name="connsiteX90" fmla="*/ 919 w 11542"/>
                <a:gd name="connsiteY90" fmla="*/ 6845 h 10434"/>
                <a:gd name="connsiteX91" fmla="*/ 823 w 11542"/>
                <a:gd name="connsiteY91" fmla="*/ 6808 h 10434"/>
                <a:gd name="connsiteX92" fmla="*/ 734 w 11542"/>
                <a:gd name="connsiteY92" fmla="*/ 6735 h 10434"/>
                <a:gd name="connsiteX93" fmla="*/ 685 w 11542"/>
                <a:gd name="connsiteY93" fmla="*/ 6589 h 10434"/>
                <a:gd name="connsiteX94" fmla="*/ 565 w 11542"/>
                <a:gd name="connsiteY94" fmla="*/ 6471 h 10434"/>
                <a:gd name="connsiteX95" fmla="*/ 492 w 11542"/>
                <a:gd name="connsiteY95" fmla="*/ 6416 h 10434"/>
                <a:gd name="connsiteX96" fmla="*/ 435 w 11542"/>
                <a:gd name="connsiteY96" fmla="*/ 6215 h 10434"/>
                <a:gd name="connsiteX97" fmla="*/ 435 w 11542"/>
                <a:gd name="connsiteY97" fmla="*/ 6114 h 10434"/>
                <a:gd name="connsiteX98" fmla="*/ 444 w 11542"/>
                <a:gd name="connsiteY98" fmla="*/ 5941 h 10434"/>
                <a:gd name="connsiteX99" fmla="*/ 435 w 11542"/>
                <a:gd name="connsiteY99" fmla="*/ 5786 h 10434"/>
                <a:gd name="connsiteX100" fmla="*/ 395 w 11542"/>
                <a:gd name="connsiteY100" fmla="*/ 5749 h 10434"/>
                <a:gd name="connsiteX101" fmla="*/ 395 w 11542"/>
                <a:gd name="connsiteY101" fmla="*/ 5667 h 10434"/>
                <a:gd name="connsiteX102" fmla="*/ 411 w 11542"/>
                <a:gd name="connsiteY102" fmla="*/ 5566 h 10434"/>
                <a:gd name="connsiteX103" fmla="*/ 363 w 11542"/>
                <a:gd name="connsiteY103" fmla="*/ 5502 h 10434"/>
                <a:gd name="connsiteX104" fmla="*/ 250 w 11542"/>
                <a:gd name="connsiteY104" fmla="*/ 5338 h 10434"/>
                <a:gd name="connsiteX105" fmla="*/ 339 w 11542"/>
                <a:gd name="connsiteY105" fmla="*/ 5420 h 10434"/>
                <a:gd name="connsiteX106" fmla="*/ 121 w 11542"/>
                <a:gd name="connsiteY106" fmla="*/ 5210 h 10434"/>
                <a:gd name="connsiteX107" fmla="*/ 73 w 11542"/>
                <a:gd name="connsiteY107" fmla="*/ 5046 h 10434"/>
                <a:gd name="connsiteX108" fmla="*/ 177 w 11542"/>
                <a:gd name="connsiteY108" fmla="*/ 5037 h 10434"/>
                <a:gd name="connsiteX109" fmla="*/ 274 w 11542"/>
                <a:gd name="connsiteY109" fmla="*/ 5037 h 10434"/>
                <a:gd name="connsiteX110" fmla="*/ 419 w 11542"/>
                <a:gd name="connsiteY110" fmla="*/ 5009 h 10434"/>
                <a:gd name="connsiteX111" fmla="*/ 629 w 11542"/>
                <a:gd name="connsiteY111" fmla="*/ 5009 h 10434"/>
                <a:gd name="connsiteX112" fmla="*/ 750 w 11542"/>
                <a:gd name="connsiteY112" fmla="*/ 4900 h 10434"/>
                <a:gd name="connsiteX113" fmla="*/ 895 w 11542"/>
                <a:gd name="connsiteY113" fmla="*/ 4872 h 10434"/>
                <a:gd name="connsiteX114" fmla="*/ 879 w 11542"/>
                <a:gd name="connsiteY114" fmla="*/ 4681 h 10434"/>
                <a:gd name="connsiteX115" fmla="*/ 1048 w 11542"/>
                <a:gd name="connsiteY115" fmla="*/ 4681 h 10434"/>
                <a:gd name="connsiteX116" fmla="*/ 1306 w 11542"/>
                <a:gd name="connsiteY116" fmla="*/ 4525 h 10434"/>
                <a:gd name="connsiteX117" fmla="*/ 1460 w 11542"/>
                <a:gd name="connsiteY117" fmla="*/ 4516 h 10434"/>
                <a:gd name="connsiteX118" fmla="*/ 1573 w 11542"/>
                <a:gd name="connsiteY118" fmla="*/ 4571 h 10434"/>
                <a:gd name="connsiteX119" fmla="*/ 1766 w 11542"/>
                <a:gd name="connsiteY119" fmla="*/ 4571 h 10434"/>
                <a:gd name="connsiteX120" fmla="*/ 1871 w 11542"/>
                <a:gd name="connsiteY120" fmla="*/ 4626 h 10434"/>
                <a:gd name="connsiteX121" fmla="*/ 2056 w 11542"/>
                <a:gd name="connsiteY121" fmla="*/ 4653 h 10434"/>
                <a:gd name="connsiteX122" fmla="*/ 2137 w 11542"/>
                <a:gd name="connsiteY122" fmla="*/ 4516 h 10434"/>
                <a:gd name="connsiteX123" fmla="*/ 2258 w 11542"/>
                <a:gd name="connsiteY123" fmla="*/ 4544 h 10434"/>
                <a:gd name="connsiteX124" fmla="*/ 2371 w 11542"/>
                <a:gd name="connsiteY124" fmla="*/ 4434 h 10434"/>
                <a:gd name="connsiteX125" fmla="*/ 2589 w 11542"/>
                <a:gd name="connsiteY125" fmla="*/ 4361 h 10434"/>
                <a:gd name="connsiteX126" fmla="*/ 2782 w 11542"/>
                <a:gd name="connsiteY126" fmla="*/ 4215 h 10434"/>
                <a:gd name="connsiteX127" fmla="*/ 2855 w 11542"/>
                <a:gd name="connsiteY127" fmla="*/ 4142 h 10434"/>
                <a:gd name="connsiteX128" fmla="*/ 2863 w 11542"/>
                <a:gd name="connsiteY128" fmla="*/ 4023 h 10434"/>
                <a:gd name="connsiteX129" fmla="*/ 2960 w 11542"/>
                <a:gd name="connsiteY129" fmla="*/ 3923 h 10434"/>
                <a:gd name="connsiteX130" fmla="*/ 2984 w 11542"/>
                <a:gd name="connsiteY130" fmla="*/ 3804 h 10434"/>
                <a:gd name="connsiteX131" fmla="*/ 3000 w 11542"/>
                <a:gd name="connsiteY131" fmla="*/ 3649 h 10434"/>
                <a:gd name="connsiteX132" fmla="*/ 3073 w 11542"/>
                <a:gd name="connsiteY132" fmla="*/ 3502 h 10434"/>
                <a:gd name="connsiteX133" fmla="*/ 3105 w 11542"/>
                <a:gd name="connsiteY133" fmla="*/ 3366 h 10434"/>
                <a:gd name="connsiteX134" fmla="*/ 3153 w 11542"/>
                <a:gd name="connsiteY134" fmla="*/ 3256 h 10434"/>
                <a:gd name="connsiteX135" fmla="*/ 3177 w 11542"/>
                <a:gd name="connsiteY135" fmla="*/ 3128 h 10434"/>
                <a:gd name="connsiteX136" fmla="*/ 3290 w 11542"/>
                <a:gd name="connsiteY136" fmla="*/ 3064 h 10434"/>
                <a:gd name="connsiteX137" fmla="*/ 3363 w 11542"/>
                <a:gd name="connsiteY137" fmla="*/ 2927 h 10434"/>
                <a:gd name="connsiteX138" fmla="*/ 3339 w 11542"/>
                <a:gd name="connsiteY138" fmla="*/ 2818 h 10434"/>
                <a:gd name="connsiteX139" fmla="*/ 3290 w 11542"/>
                <a:gd name="connsiteY139" fmla="*/ 2681 h 10434"/>
                <a:gd name="connsiteX140" fmla="*/ 3250 w 11542"/>
                <a:gd name="connsiteY140" fmla="*/ 2544 h 10434"/>
                <a:gd name="connsiteX141" fmla="*/ 3290 w 11542"/>
                <a:gd name="connsiteY141" fmla="*/ 2379 h 10434"/>
                <a:gd name="connsiteX142" fmla="*/ 3371 w 11542"/>
                <a:gd name="connsiteY142" fmla="*/ 2352 h 10434"/>
                <a:gd name="connsiteX143" fmla="*/ 3516 w 11542"/>
                <a:gd name="connsiteY143" fmla="*/ 2197 h 10434"/>
                <a:gd name="connsiteX144" fmla="*/ 3661 w 11542"/>
                <a:gd name="connsiteY144" fmla="*/ 2215 h 10434"/>
                <a:gd name="connsiteX145" fmla="*/ 3806 w 11542"/>
                <a:gd name="connsiteY145" fmla="*/ 2114 h 10434"/>
                <a:gd name="connsiteX146" fmla="*/ 3831 w 11542"/>
                <a:gd name="connsiteY146" fmla="*/ 1950 h 10434"/>
                <a:gd name="connsiteX147" fmla="*/ 3976 w 11542"/>
                <a:gd name="connsiteY147" fmla="*/ 1868 h 10434"/>
                <a:gd name="connsiteX148" fmla="*/ 4040 w 11542"/>
                <a:gd name="connsiteY148" fmla="*/ 1749 h 10434"/>
                <a:gd name="connsiteX149" fmla="*/ 4121 w 11542"/>
                <a:gd name="connsiteY149" fmla="*/ 1676 h 10434"/>
                <a:gd name="connsiteX150" fmla="*/ 4121 w 11542"/>
                <a:gd name="connsiteY150" fmla="*/ 1292 h 10434"/>
                <a:gd name="connsiteX151" fmla="*/ 4169 w 11542"/>
                <a:gd name="connsiteY151" fmla="*/ 1128 h 10434"/>
                <a:gd name="connsiteX152" fmla="*/ 4194 w 11542"/>
                <a:gd name="connsiteY152" fmla="*/ 991 h 10434"/>
                <a:gd name="connsiteX153" fmla="*/ 4242 w 11542"/>
                <a:gd name="connsiteY153" fmla="*/ 827 h 10434"/>
                <a:gd name="connsiteX154" fmla="*/ 4290 w 11542"/>
                <a:gd name="connsiteY154" fmla="*/ 763 h 10434"/>
                <a:gd name="connsiteX155" fmla="*/ 4355 w 11542"/>
                <a:gd name="connsiteY155" fmla="*/ 708 h 10434"/>
                <a:gd name="connsiteX156" fmla="*/ 4387 w 11542"/>
                <a:gd name="connsiteY156" fmla="*/ 443 h 10434"/>
                <a:gd name="connsiteX157" fmla="*/ 4645 w 11542"/>
                <a:gd name="connsiteY157" fmla="*/ 434 h 10434"/>
                <a:gd name="connsiteX158" fmla="*/ 4742 w 11542"/>
                <a:gd name="connsiteY158" fmla="*/ 635 h 10434"/>
                <a:gd name="connsiteX159" fmla="*/ 4839 w 11542"/>
                <a:gd name="connsiteY159" fmla="*/ 717 h 10434"/>
                <a:gd name="connsiteX160" fmla="*/ 4960 w 11542"/>
                <a:gd name="connsiteY160" fmla="*/ 799 h 10434"/>
                <a:gd name="connsiteX161" fmla="*/ 5081 w 11542"/>
                <a:gd name="connsiteY161" fmla="*/ 818 h 10434"/>
                <a:gd name="connsiteX162" fmla="*/ 5202 w 11542"/>
                <a:gd name="connsiteY162" fmla="*/ 799 h 10434"/>
                <a:gd name="connsiteX163" fmla="*/ 5274 w 11542"/>
                <a:gd name="connsiteY163" fmla="*/ 964 h 10434"/>
                <a:gd name="connsiteX164" fmla="*/ 5403 w 11542"/>
                <a:gd name="connsiteY164" fmla="*/ 909 h 10434"/>
                <a:gd name="connsiteX165" fmla="*/ 5500 w 11542"/>
                <a:gd name="connsiteY165" fmla="*/ 909 h 10434"/>
                <a:gd name="connsiteX166" fmla="*/ 5597 w 11542"/>
                <a:gd name="connsiteY166" fmla="*/ 818 h 10434"/>
                <a:gd name="connsiteX167" fmla="*/ 5734 w 11542"/>
                <a:gd name="connsiteY167" fmla="*/ 790 h 10434"/>
                <a:gd name="connsiteX168" fmla="*/ 5831 w 11542"/>
                <a:gd name="connsiteY168" fmla="*/ 772 h 10434"/>
                <a:gd name="connsiteX169" fmla="*/ 5911 w 11542"/>
                <a:gd name="connsiteY169" fmla="*/ 735 h 10434"/>
                <a:gd name="connsiteX170" fmla="*/ 6024 w 11542"/>
                <a:gd name="connsiteY170" fmla="*/ 745 h 10434"/>
                <a:gd name="connsiteX171" fmla="*/ 6145 w 11542"/>
                <a:gd name="connsiteY171" fmla="*/ 745 h 10434"/>
                <a:gd name="connsiteX172" fmla="*/ 6226 w 11542"/>
                <a:gd name="connsiteY172" fmla="*/ 854 h 10434"/>
                <a:gd name="connsiteX173" fmla="*/ 6250 w 11542"/>
                <a:gd name="connsiteY173" fmla="*/ 991 h 10434"/>
                <a:gd name="connsiteX174" fmla="*/ 6363 w 11542"/>
                <a:gd name="connsiteY174" fmla="*/ 900 h 10434"/>
                <a:gd name="connsiteX175" fmla="*/ 6444 w 11542"/>
                <a:gd name="connsiteY175" fmla="*/ 745 h 10434"/>
                <a:gd name="connsiteX176" fmla="*/ 6532 w 11542"/>
                <a:gd name="connsiteY176" fmla="*/ 790 h 10434"/>
                <a:gd name="connsiteX177" fmla="*/ 6581 w 11542"/>
                <a:gd name="connsiteY177" fmla="*/ 872 h 10434"/>
                <a:gd name="connsiteX178" fmla="*/ 6653 w 11542"/>
                <a:gd name="connsiteY178" fmla="*/ 927 h 10434"/>
                <a:gd name="connsiteX179" fmla="*/ 6750 w 11542"/>
                <a:gd name="connsiteY179" fmla="*/ 1064 h 10434"/>
                <a:gd name="connsiteX180" fmla="*/ 6758 w 11542"/>
                <a:gd name="connsiteY180" fmla="*/ 1229 h 10434"/>
                <a:gd name="connsiteX181" fmla="*/ 6855 w 11542"/>
                <a:gd name="connsiteY181" fmla="*/ 1238 h 10434"/>
                <a:gd name="connsiteX182" fmla="*/ 6976 w 11542"/>
                <a:gd name="connsiteY182" fmla="*/ 1338 h 10434"/>
                <a:gd name="connsiteX183" fmla="*/ 6944 w 11542"/>
                <a:gd name="connsiteY183" fmla="*/ 1475 h 10434"/>
                <a:gd name="connsiteX184" fmla="*/ 6976 w 11542"/>
                <a:gd name="connsiteY184" fmla="*/ 1649 h 10434"/>
                <a:gd name="connsiteX185" fmla="*/ 6952 w 11542"/>
                <a:gd name="connsiteY185" fmla="*/ 1731 h 10434"/>
                <a:gd name="connsiteX186" fmla="*/ 7089 w 11542"/>
                <a:gd name="connsiteY186" fmla="*/ 1950 h 10434"/>
                <a:gd name="connsiteX187" fmla="*/ 7161 w 11542"/>
                <a:gd name="connsiteY187" fmla="*/ 1996 h 10434"/>
                <a:gd name="connsiteX188" fmla="*/ 7234 w 11542"/>
                <a:gd name="connsiteY188" fmla="*/ 2105 h 10434"/>
                <a:gd name="connsiteX189" fmla="*/ 7363 w 11542"/>
                <a:gd name="connsiteY189" fmla="*/ 2087 h 10434"/>
                <a:gd name="connsiteX190" fmla="*/ 7460 w 11542"/>
                <a:gd name="connsiteY190" fmla="*/ 2005 h 10434"/>
                <a:gd name="connsiteX191" fmla="*/ 7573 w 11542"/>
                <a:gd name="connsiteY191" fmla="*/ 2005 h 10434"/>
                <a:gd name="connsiteX192" fmla="*/ 7653 w 11542"/>
                <a:gd name="connsiteY192" fmla="*/ 2060 h 10434"/>
                <a:gd name="connsiteX193" fmla="*/ 7863 w 11542"/>
                <a:gd name="connsiteY193" fmla="*/ 2032 h 10434"/>
                <a:gd name="connsiteX194" fmla="*/ 7960 w 11542"/>
                <a:gd name="connsiteY194" fmla="*/ 1941 h 10434"/>
                <a:gd name="connsiteX195" fmla="*/ 8016 w 11542"/>
                <a:gd name="connsiteY195" fmla="*/ 1813 h 10434"/>
                <a:gd name="connsiteX196" fmla="*/ 8056 w 11542"/>
                <a:gd name="connsiteY196" fmla="*/ 1694 h 10434"/>
                <a:gd name="connsiteX197" fmla="*/ 8056 w 11542"/>
                <a:gd name="connsiteY197" fmla="*/ 1557 h 10434"/>
                <a:gd name="connsiteX198" fmla="*/ 8177 w 11542"/>
                <a:gd name="connsiteY198" fmla="*/ 1347 h 10434"/>
                <a:gd name="connsiteX199" fmla="*/ 8306 w 11542"/>
                <a:gd name="connsiteY199" fmla="*/ 1302 h 10434"/>
                <a:gd name="connsiteX200" fmla="*/ 8347 w 11542"/>
                <a:gd name="connsiteY200" fmla="*/ 1238 h 10434"/>
                <a:gd name="connsiteX201" fmla="*/ 8403 w 11542"/>
                <a:gd name="connsiteY201" fmla="*/ 1238 h 10434"/>
                <a:gd name="connsiteX202" fmla="*/ 8476 w 11542"/>
                <a:gd name="connsiteY202" fmla="*/ 1256 h 10434"/>
                <a:gd name="connsiteX203" fmla="*/ 8516 w 11542"/>
                <a:gd name="connsiteY203" fmla="*/ 1128 h 10434"/>
                <a:gd name="connsiteX204" fmla="*/ 8597 w 11542"/>
                <a:gd name="connsiteY204" fmla="*/ 1037 h 10434"/>
                <a:gd name="connsiteX205" fmla="*/ 8621 w 11542"/>
                <a:gd name="connsiteY205" fmla="*/ 900 h 10434"/>
                <a:gd name="connsiteX206" fmla="*/ 8831 w 11542"/>
                <a:gd name="connsiteY206" fmla="*/ 845 h 10434"/>
                <a:gd name="connsiteX207" fmla="*/ 9032 w 11542"/>
                <a:gd name="connsiteY207" fmla="*/ 597 h 10434"/>
                <a:gd name="connsiteX208" fmla="*/ 9200 w 11542"/>
                <a:gd name="connsiteY208" fmla="*/ 585 h 10434"/>
                <a:gd name="connsiteX209" fmla="*/ 9329 w 11542"/>
                <a:gd name="connsiteY209" fmla="*/ 415 h 10434"/>
                <a:gd name="connsiteX210" fmla="*/ 9143 w 11542"/>
                <a:gd name="connsiteY210" fmla="*/ 360 h 10434"/>
                <a:gd name="connsiteX211" fmla="*/ 9172 w 11542"/>
                <a:gd name="connsiteY211" fmla="*/ 215 h 10434"/>
                <a:gd name="connsiteX212" fmla="*/ 9237 w 11542"/>
                <a:gd name="connsiteY212" fmla="*/ 71 h 10434"/>
                <a:gd name="connsiteX213" fmla="*/ 9383 w 11542"/>
                <a:gd name="connsiteY213" fmla="*/ 143 h 10434"/>
                <a:gd name="connsiteX214" fmla="*/ 9460 w 11542"/>
                <a:gd name="connsiteY214" fmla="*/ 43 h 10434"/>
                <a:gd name="connsiteX215" fmla="*/ 9572 w 11542"/>
                <a:gd name="connsiteY215" fmla="*/ 5 h 10434"/>
                <a:gd name="connsiteX216" fmla="*/ 9699 w 11542"/>
                <a:gd name="connsiteY216" fmla="*/ 231 h 10434"/>
                <a:gd name="connsiteX217" fmla="*/ 9870 w 11542"/>
                <a:gd name="connsiteY217" fmla="*/ 40 h 10434"/>
                <a:gd name="connsiteX218" fmla="*/ 9985 w 11542"/>
                <a:gd name="connsiteY218" fmla="*/ 65 h 10434"/>
                <a:gd name="connsiteX219" fmla="*/ 10172 w 11542"/>
                <a:gd name="connsiteY219" fmla="*/ 61 h 10434"/>
                <a:gd name="connsiteX220" fmla="*/ 10327 w 11542"/>
                <a:gd name="connsiteY220" fmla="*/ 318 h 10434"/>
                <a:gd name="connsiteX221" fmla="*/ 10454 w 11542"/>
                <a:gd name="connsiteY221" fmla="*/ 329 h 10434"/>
                <a:gd name="connsiteX222" fmla="*/ 10556 w 11542"/>
                <a:gd name="connsiteY222" fmla="*/ 322 h 10434"/>
                <a:gd name="connsiteX223" fmla="*/ 10727 w 11542"/>
                <a:gd name="connsiteY223" fmla="*/ 322 h 10434"/>
                <a:gd name="connsiteX224" fmla="*/ 10824 w 11542"/>
                <a:gd name="connsiteY224" fmla="*/ 500 h 10434"/>
                <a:gd name="connsiteX225" fmla="*/ 10957 w 11542"/>
                <a:gd name="connsiteY225" fmla="*/ 598 h 10434"/>
                <a:gd name="connsiteX226" fmla="*/ 11142 w 11542"/>
                <a:gd name="connsiteY226" fmla="*/ 722 h 10434"/>
                <a:gd name="connsiteX227" fmla="*/ 11245 w 11542"/>
                <a:gd name="connsiteY227" fmla="*/ 832 h 10434"/>
                <a:gd name="connsiteX228" fmla="*/ 11386 w 11542"/>
                <a:gd name="connsiteY228" fmla="*/ 752 h 10434"/>
                <a:gd name="connsiteX229" fmla="*/ 11542 w 11542"/>
                <a:gd name="connsiteY229" fmla="*/ 717 h 10434"/>
                <a:gd name="connsiteX230" fmla="*/ 9347 w 11542"/>
                <a:gd name="connsiteY230" fmla="*/ 3201 h 10434"/>
                <a:gd name="connsiteX231" fmla="*/ 9347 w 11542"/>
                <a:gd name="connsiteY231" fmla="*/ 3320 h 10434"/>
                <a:gd name="connsiteX232" fmla="*/ 9411 w 11542"/>
                <a:gd name="connsiteY232" fmla="*/ 3530 h 10434"/>
                <a:gd name="connsiteX233" fmla="*/ 9710 w 11542"/>
                <a:gd name="connsiteY233" fmla="*/ 3557 h 10434"/>
                <a:gd name="connsiteX234" fmla="*/ 9782 w 11542"/>
                <a:gd name="connsiteY234" fmla="*/ 3758 h 10434"/>
                <a:gd name="connsiteX235" fmla="*/ 9782 w 11542"/>
                <a:gd name="connsiteY235" fmla="*/ 3950 h 10434"/>
                <a:gd name="connsiteX236" fmla="*/ 9806 w 11542"/>
                <a:gd name="connsiteY236" fmla="*/ 4142 h 10434"/>
                <a:gd name="connsiteX237" fmla="*/ 9927 w 11542"/>
                <a:gd name="connsiteY237" fmla="*/ 4251 h 10434"/>
                <a:gd name="connsiteX238" fmla="*/ 9968 w 11542"/>
                <a:gd name="connsiteY238" fmla="*/ 4525 h 10434"/>
                <a:gd name="connsiteX239" fmla="*/ 10000 w 11542"/>
                <a:gd name="connsiteY239" fmla="*/ 4708 h 10434"/>
                <a:gd name="connsiteX240" fmla="*/ 9927 w 11542"/>
                <a:gd name="connsiteY240" fmla="*/ 4900 h 10434"/>
                <a:gd name="connsiteX241" fmla="*/ 9992 w 11542"/>
                <a:gd name="connsiteY241" fmla="*/ 4964 h 10434"/>
                <a:gd name="connsiteX242" fmla="*/ 9798 w 11542"/>
                <a:gd name="connsiteY242" fmla="*/ 5037 h 10434"/>
                <a:gd name="connsiteX243" fmla="*/ 9677 w 11542"/>
                <a:gd name="connsiteY243" fmla="*/ 5219 h 10434"/>
                <a:gd name="connsiteX244" fmla="*/ 9629 w 11542"/>
                <a:gd name="connsiteY244" fmla="*/ 5329 h 10434"/>
                <a:gd name="connsiteX245" fmla="*/ 9532 w 11542"/>
                <a:gd name="connsiteY245" fmla="*/ 5493 h 10434"/>
                <a:gd name="connsiteX246" fmla="*/ 9419 w 11542"/>
                <a:gd name="connsiteY246" fmla="*/ 5475 h 10434"/>
                <a:gd name="connsiteX247" fmla="*/ 9274 w 11542"/>
                <a:gd name="connsiteY247" fmla="*/ 5585 h 10434"/>
                <a:gd name="connsiteX248" fmla="*/ 9266 w 11542"/>
                <a:gd name="connsiteY248" fmla="*/ 5694 h 10434"/>
                <a:gd name="connsiteX249" fmla="*/ 9145 w 11542"/>
                <a:gd name="connsiteY249" fmla="*/ 5749 h 10434"/>
                <a:gd name="connsiteX250" fmla="*/ 9024 w 11542"/>
                <a:gd name="connsiteY250" fmla="*/ 5767 h 10434"/>
                <a:gd name="connsiteX251" fmla="*/ 8960 w 11542"/>
                <a:gd name="connsiteY251" fmla="*/ 5822 h 10434"/>
                <a:gd name="connsiteX252" fmla="*/ 8831 w 11542"/>
                <a:gd name="connsiteY252" fmla="*/ 5831 h 10434"/>
                <a:gd name="connsiteX253" fmla="*/ 8718 w 11542"/>
                <a:gd name="connsiteY253" fmla="*/ 5804 h 10434"/>
                <a:gd name="connsiteX254" fmla="*/ 8597 w 11542"/>
                <a:gd name="connsiteY254" fmla="*/ 5822 h 10434"/>
                <a:gd name="connsiteX255" fmla="*/ 8548 w 11542"/>
                <a:gd name="connsiteY255" fmla="*/ 5904 h 10434"/>
                <a:gd name="connsiteX256" fmla="*/ 8468 w 11542"/>
                <a:gd name="connsiteY256" fmla="*/ 5968 h 10434"/>
                <a:gd name="connsiteX257" fmla="*/ 8468 w 11542"/>
                <a:gd name="connsiteY257" fmla="*/ 6133 h 10434"/>
                <a:gd name="connsiteX258" fmla="*/ 8476 w 11542"/>
                <a:gd name="connsiteY258" fmla="*/ 6215 h 10434"/>
                <a:gd name="connsiteX259" fmla="*/ 8492 w 11542"/>
                <a:gd name="connsiteY259" fmla="*/ 6324 h 10434"/>
                <a:gd name="connsiteX260" fmla="*/ 8427 w 11542"/>
                <a:gd name="connsiteY260" fmla="*/ 6397 h 10434"/>
                <a:gd name="connsiteX261" fmla="*/ 8395 w 11542"/>
                <a:gd name="connsiteY261" fmla="*/ 6461 h 10434"/>
                <a:gd name="connsiteX262" fmla="*/ 8355 w 11542"/>
                <a:gd name="connsiteY262" fmla="*/ 6516 h 10434"/>
                <a:gd name="connsiteX263" fmla="*/ 8258 w 11542"/>
                <a:gd name="connsiteY263" fmla="*/ 6571 h 10434"/>
                <a:gd name="connsiteX264" fmla="*/ 8185 w 11542"/>
                <a:gd name="connsiteY264" fmla="*/ 6644 h 10434"/>
                <a:gd name="connsiteX265" fmla="*/ 8137 w 11542"/>
                <a:gd name="connsiteY265" fmla="*/ 6681 h 10434"/>
                <a:gd name="connsiteX266" fmla="*/ 8040 w 11542"/>
                <a:gd name="connsiteY266" fmla="*/ 6735 h 10434"/>
                <a:gd name="connsiteX267" fmla="*/ 8032 w 11542"/>
                <a:gd name="connsiteY267" fmla="*/ 6863 h 10434"/>
                <a:gd name="connsiteX268" fmla="*/ 8056 w 11542"/>
                <a:gd name="connsiteY268" fmla="*/ 6945 h 10434"/>
                <a:gd name="connsiteX269" fmla="*/ 8032 w 11542"/>
                <a:gd name="connsiteY269" fmla="*/ 7064 h 10434"/>
                <a:gd name="connsiteX270" fmla="*/ 7911 w 11542"/>
                <a:gd name="connsiteY270" fmla="*/ 7092 h 10434"/>
                <a:gd name="connsiteX271" fmla="*/ 7774 w 11542"/>
                <a:gd name="connsiteY271" fmla="*/ 7146 h 10434"/>
                <a:gd name="connsiteX272" fmla="*/ 7532 w 11542"/>
                <a:gd name="connsiteY272" fmla="*/ 7174 h 10434"/>
                <a:gd name="connsiteX273" fmla="*/ 7476 w 11542"/>
                <a:gd name="connsiteY273" fmla="*/ 7247 h 10434"/>
                <a:gd name="connsiteX274" fmla="*/ 7363 w 11542"/>
                <a:gd name="connsiteY274" fmla="*/ 7256 h 10434"/>
                <a:gd name="connsiteX275" fmla="*/ 7234 w 11542"/>
                <a:gd name="connsiteY275" fmla="*/ 7274 h 10434"/>
                <a:gd name="connsiteX276" fmla="*/ 7048 w 11542"/>
                <a:gd name="connsiteY276" fmla="*/ 7329 h 10434"/>
                <a:gd name="connsiteX277" fmla="*/ 6903 w 11542"/>
                <a:gd name="connsiteY277" fmla="*/ 7311 h 10434"/>
                <a:gd name="connsiteX278" fmla="*/ 6758 w 11542"/>
                <a:gd name="connsiteY278" fmla="*/ 7338 h 10434"/>
                <a:gd name="connsiteX279" fmla="*/ 6581 w 11542"/>
                <a:gd name="connsiteY279" fmla="*/ 7311 h 10434"/>
                <a:gd name="connsiteX280" fmla="*/ 6508 w 11542"/>
                <a:gd name="connsiteY280" fmla="*/ 7219 h 10434"/>
                <a:gd name="connsiteX281" fmla="*/ 6363 w 11542"/>
                <a:gd name="connsiteY281" fmla="*/ 7201 h 10434"/>
                <a:gd name="connsiteX282" fmla="*/ 6274 w 11542"/>
                <a:gd name="connsiteY282" fmla="*/ 7283 h 10434"/>
                <a:gd name="connsiteX283" fmla="*/ 6202 w 11542"/>
                <a:gd name="connsiteY283" fmla="*/ 7393 h 10434"/>
                <a:gd name="connsiteX284" fmla="*/ 6250 w 11542"/>
                <a:gd name="connsiteY284" fmla="*/ 7521 h 10434"/>
                <a:gd name="connsiteX285" fmla="*/ 6315 w 11542"/>
                <a:gd name="connsiteY285" fmla="*/ 7548 h 10434"/>
                <a:gd name="connsiteX286" fmla="*/ 6347 w 11542"/>
                <a:gd name="connsiteY286" fmla="*/ 7612 h 10434"/>
                <a:gd name="connsiteX287" fmla="*/ 6387 w 11542"/>
                <a:gd name="connsiteY287" fmla="*/ 7722 h 10434"/>
                <a:gd name="connsiteX288" fmla="*/ 6347 w 11542"/>
                <a:gd name="connsiteY288" fmla="*/ 7831 h 10434"/>
                <a:gd name="connsiteX289" fmla="*/ 6363 w 11542"/>
                <a:gd name="connsiteY289" fmla="*/ 7959 h 10434"/>
                <a:gd name="connsiteX290" fmla="*/ 6363 w 11542"/>
                <a:gd name="connsiteY290" fmla="*/ 8096 h 10434"/>
                <a:gd name="connsiteX291" fmla="*/ 6387 w 11542"/>
                <a:gd name="connsiteY291" fmla="*/ 8233 h 10434"/>
                <a:gd name="connsiteX292" fmla="*/ 6460 w 11542"/>
                <a:gd name="connsiteY292" fmla="*/ 8343 h 10434"/>
                <a:gd name="connsiteX293" fmla="*/ 6508 w 11542"/>
                <a:gd name="connsiteY293" fmla="*/ 8452 h 10434"/>
                <a:gd name="connsiteX294" fmla="*/ 6516 w 11542"/>
                <a:gd name="connsiteY294" fmla="*/ 8598 h 10434"/>
                <a:gd name="connsiteX295" fmla="*/ 6508 w 11542"/>
                <a:gd name="connsiteY295" fmla="*/ 8754 h 10434"/>
                <a:gd name="connsiteX296" fmla="*/ 6508 w 11542"/>
                <a:gd name="connsiteY296" fmla="*/ 8900 h 10434"/>
                <a:gd name="connsiteX0" fmla="*/ 6508 w 11653"/>
                <a:gd name="connsiteY0" fmla="*/ 8900 h 10434"/>
                <a:gd name="connsiteX1" fmla="*/ 6726 w 11653"/>
                <a:gd name="connsiteY1" fmla="*/ 8973 h 10434"/>
                <a:gd name="connsiteX2" fmla="*/ 6798 w 11653"/>
                <a:gd name="connsiteY2" fmla="*/ 9110 h 10434"/>
                <a:gd name="connsiteX3" fmla="*/ 6968 w 11653"/>
                <a:gd name="connsiteY3" fmla="*/ 9201 h 10434"/>
                <a:gd name="connsiteX4" fmla="*/ 7048 w 11653"/>
                <a:gd name="connsiteY4" fmla="*/ 9283 h 10434"/>
                <a:gd name="connsiteX5" fmla="*/ 7073 w 11653"/>
                <a:gd name="connsiteY5" fmla="*/ 9366 h 10434"/>
                <a:gd name="connsiteX6" fmla="*/ 7169 w 11653"/>
                <a:gd name="connsiteY6" fmla="*/ 9502 h 10434"/>
                <a:gd name="connsiteX7" fmla="*/ 7097 w 11653"/>
                <a:gd name="connsiteY7" fmla="*/ 9630 h 10434"/>
                <a:gd name="connsiteX8" fmla="*/ 7016 w 11653"/>
                <a:gd name="connsiteY8" fmla="*/ 9776 h 10434"/>
                <a:gd name="connsiteX9" fmla="*/ 6903 w 11653"/>
                <a:gd name="connsiteY9" fmla="*/ 9913 h 10434"/>
                <a:gd name="connsiteX10" fmla="*/ 6806 w 11653"/>
                <a:gd name="connsiteY10" fmla="*/ 9904 h 10434"/>
                <a:gd name="connsiteX11" fmla="*/ 6677 w 11653"/>
                <a:gd name="connsiteY11" fmla="*/ 9941 h 10434"/>
                <a:gd name="connsiteX12" fmla="*/ 6540 w 11653"/>
                <a:gd name="connsiteY12" fmla="*/ 10023 h 10434"/>
                <a:gd name="connsiteX13" fmla="*/ 6419 w 11653"/>
                <a:gd name="connsiteY13" fmla="*/ 10069 h 10434"/>
                <a:gd name="connsiteX14" fmla="*/ 6347 w 11653"/>
                <a:gd name="connsiteY14" fmla="*/ 10041 h 10434"/>
                <a:gd name="connsiteX15" fmla="*/ 6194 w 11653"/>
                <a:gd name="connsiteY15" fmla="*/ 10050 h 10434"/>
                <a:gd name="connsiteX16" fmla="*/ 6097 w 11653"/>
                <a:gd name="connsiteY16" fmla="*/ 10069 h 10434"/>
                <a:gd name="connsiteX17" fmla="*/ 5879 w 11653"/>
                <a:gd name="connsiteY17" fmla="*/ 10160 h 10434"/>
                <a:gd name="connsiteX18" fmla="*/ 5782 w 11653"/>
                <a:gd name="connsiteY18" fmla="*/ 10169 h 10434"/>
                <a:gd name="connsiteX19" fmla="*/ 5661 w 11653"/>
                <a:gd name="connsiteY19" fmla="*/ 10270 h 10434"/>
                <a:gd name="connsiteX20" fmla="*/ 5573 w 11653"/>
                <a:gd name="connsiteY20" fmla="*/ 10270 h 10434"/>
                <a:gd name="connsiteX21" fmla="*/ 5516 w 11653"/>
                <a:gd name="connsiteY21" fmla="*/ 10352 h 10434"/>
                <a:gd name="connsiteX22" fmla="*/ 5395 w 11653"/>
                <a:gd name="connsiteY22" fmla="*/ 10407 h 10434"/>
                <a:gd name="connsiteX23" fmla="*/ 5274 w 11653"/>
                <a:gd name="connsiteY23" fmla="*/ 10434 h 10434"/>
                <a:gd name="connsiteX24" fmla="*/ 5202 w 11653"/>
                <a:gd name="connsiteY24" fmla="*/ 10334 h 10434"/>
                <a:gd name="connsiteX25" fmla="*/ 5202 w 11653"/>
                <a:gd name="connsiteY25" fmla="*/ 10078 h 10434"/>
                <a:gd name="connsiteX26" fmla="*/ 4968 w 11653"/>
                <a:gd name="connsiteY26" fmla="*/ 10060 h 10434"/>
                <a:gd name="connsiteX27" fmla="*/ 4871 w 11653"/>
                <a:gd name="connsiteY27" fmla="*/ 9996 h 10434"/>
                <a:gd name="connsiteX28" fmla="*/ 4750 w 11653"/>
                <a:gd name="connsiteY28" fmla="*/ 9868 h 10434"/>
                <a:gd name="connsiteX29" fmla="*/ 4629 w 11653"/>
                <a:gd name="connsiteY29" fmla="*/ 9840 h 10434"/>
                <a:gd name="connsiteX30" fmla="*/ 4500 w 11653"/>
                <a:gd name="connsiteY30" fmla="*/ 9840 h 10434"/>
                <a:gd name="connsiteX31" fmla="*/ 4339 w 11653"/>
                <a:gd name="connsiteY31" fmla="*/ 9749 h 10434"/>
                <a:gd name="connsiteX32" fmla="*/ 4024 w 11653"/>
                <a:gd name="connsiteY32" fmla="*/ 9758 h 10434"/>
                <a:gd name="connsiteX33" fmla="*/ 3831 w 11653"/>
                <a:gd name="connsiteY33" fmla="*/ 9667 h 10434"/>
                <a:gd name="connsiteX34" fmla="*/ 3613 w 11653"/>
                <a:gd name="connsiteY34" fmla="*/ 9676 h 10434"/>
                <a:gd name="connsiteX35" fmla="*/ 3516 w 11653"/>
                <a:gd name="connsiteY35" fmla="*/ 9612 h 10434"/>
                <a:gd name="connsiteX36" fmla="*/ 3395 w 11653"/>
                <a:gd name="connsiteY36" fmla="*/ 9621 h 10434"/>
                <a:gd name="connsiteX37" fmla="*/ 3242 w 11653"/>
                <a:gd name="connsiteY37" fmla="*/ 9621 h 10434"/>
                <a:gd name="connsiteX38" fmla="*/ 3097 w 11653"/>
                <a:gd name="connsiteY38" fmla="*/ 9585 h 10434"/>
                <a:gd name="connsiteX39" fmla="*/ 3008 w 11653"/>
                <a:gd name="connsiteY39" fmla="*/ 9484 h 10434"/>
                <a:gd name="connsiteX40" fmla="*/ 2879 w 11653"/>
                <a:gd name="connsiteY40" fmla="*/ 9475 h 10434"/>
                <a:gd name="connsiteX41" fmla="*/ 2806 w 11653"/>
                <a:gd name="connsiteY41" fmla="*/ 9557 h 10434"/>
                <a:gd name="connsiteX42" fmla="*/ 2597 w 11653"/>
                <a:gd name="connsiteY42" fmla="*/ 9539 h 10434"/>
                <a:gd name="connsiteX43" fmla="*/ 2500 w 11653"/>
                <a:gd name="connsiteY43" fmla="*/ 9649 h 10434"/>
                <a:gd name="connsiteX44" fmla="*/ 2516 w 11653"/>
                <a:gd name="connsiteY44" fmla="*/ 9758 h 10434"/>
                <a:gd name="connsiteX45" fmla="*/ 2379 w 11653"/>
                <a:gd name="connsiteY45" fmla="*/ 9913 h 10434"/>
                <a:gd name="connsiteX46" fmla="*/ 2274 w 11653"/>
                <a:gd name="connsiteY46" fmla="*/ 9941 h 10434"/>
                <a:gd name="connsiteX47" fmla="*/ 2274 w 11653"/>
                <a:gd name="connsiteY47" fmla="*/ 10078 h 10434"/>
                <a:gd name="connsiteX48" fmla="*/ 2226 w 11653"/>
                <a:gd name="connsiteY48" fmla="*/ 10187 h 10434"/>
                <a:gd name="connsiteX49" fmla="*/ 2137 w 11653"/>
                <a:gd name="connsiteY49" fmla="*/ 10297 h 10434"/>
                <a:gd name="connsiteX50" fmla="*/ 2081 w 11653"/>
                <a:gd name="connsiteY50" fmla="*/ 10224 h 10434"/>
                <a:gd name="connsiteX51" fmla="*/ 1871 w 11653"/>
                <a:gd name="connsiteY51" fmla="*/ 10005 h 10434"/>
                <a:gd name="connsiteX52" fmla="*/ 1750 w 11653"/>
                <a:gd name="connsiteY52" fmla="*/ 10060 h 10434"/>
                <a:gd name="connsiteX53" fmla="*/ 1669 w 11653"/>
                <a:gd name="connsiteY53" fmla="*/ 10187 h 10434"/>
                <a:gd name="connsiteX54" fmla="*/ 1427 w 11653"/>
                <a:gd name="connsiteY54" fmla="*/ 10224 h 10434"/>
                <a:gd name="connsiteX55" fmla="*/ 1315 w 11653"/>
                <a:gd name="connsiteY55" fmla="*/ 10160 h 10434"/>
                <a:gd name="connsiteX56" fmla="*/ 1242 w 11653"/>
                <a:gd name="connsiteY56" fmla="*/ 10078 h 10434"/>
                <a:gd name="connsiteX57" fmla="*/ 1161 w 11653"/>
                <a:gd name="connsiteY57" fmla="*/ 9996 h 10434"/>
                <a:gd name="connsiteX58" fmla="*/ 968 w 11653"/>
                <a:gd name="connsiteY58" fmla="*/ 9977 h 10434"/>
                <a:gd name="connsiteX59" fmla="*/ 895 w 11653"/>
                <a:gd name="connsiteY59" fmla="*/ 9913 h 10434"/>
                <a:gd name="connsiteX60" fmla="*/ 847 w 11653"/>
                <a:gd name="connsiteY60" fmla="*/ 9804 h 10434"/>
                <a:gd name="connsiteX61" fmla="*/ 806 w 11653"/>
                <a:gd name="connsiteY61" fmla="*/ 9749 h 10434"/>
                <a:gd name="connsiteX62" fmla="*/ 774 w 11653"/>
                <a:gd name="connsiteY62" fmla="*/ 9667 h 10434"/>
                <a:gd name="connsiteX63" fmla="*/ 685 w 11653"/>
                <a:gd name="connsiteY63" fmla="*/ 9639 h 10434"/>
                <a:gd name="connsiteX64" fmla="*/ 589 w 11653"/>
                <a:gd name="connsiteY64" fmla="*/ 9639 h 10434"/>
                <a:gd name="connsiteX65" fmla="*/ 516 w 11653"/>
                <a:gd name="connsiteY65" fmla="*/ 9612 h 10434"/>
                <a:gd name="connsiteX66" fmla="*/ 444 w 11653"/>
                <a:gd name="connsiteY66" fmla="*/ 9566 h 10434"/>
                <a:gd name="connsiteX67" fmla="*/ 323 w 11653"/>
                <a:gd name="connsiteY67" fmla="*/ 9566 h 10434"/>
                <a:gd name="connsiteX68" fmla="*/ 202 w 11653"/>
                <a:gd name="connsiteY68" fmla="*/ 9566 h 10434"/>
                <a:gd name="connsiteX69" fmla="*/ 105 w 11653"/>
                <a:gd name="connsiteY69" fmla="*/ 9512 h 10434"/>
                <a:gd name="connsiteX70" fmla="*/ 0 w 11653"/>
                <a:gd name="connsiteY70" fmla="*/ 9457 h 10434"/>
                <a:gd name="connsiteX71" fmla="*/ 32 w 11653"/>
                <a:gd name="connsiteY71" fmla="*/ 9366 h 10434"/>
                <a:gd name="connsiteX72" fmla="*/ 48 w 11653"/>
                <a:gd name="connsiteY72" fmla="*/ 9229 h 10434"/>
                <a:gd name="connsiteX73" fmla="*/ 56 w 11653"/>
                <a:gd name="connsiteY73" fmla="*/ 9119 h 10434"/>
                <a:gd name="connsiteX74" fmla="*/ 105 w 11653"/>
                <a:gd name="connsiteY74" fmla="*/ 8964 h 10434"/>
                <a:gd name="connsiteX75" fmla="*/ 105 w 11653"/>
                <a:gd name="connsiteY75" fmla="*/ 8872 h 10434"/>
                <a:gd name="connsiteX76" fmla="*/ 105 w 11653"/>
                <a:gd name="connsiteY76" fmla="*/ 8763 h 10434"/>
                <a:gd name="connsiteX77" fmla="*/ 202 w 11653"/>
                <a:gd name="connsiteY77" fmla="*/ 8662 h 10434"/>
                <a:gd name="connsiteX78" fmla="*/ 298 w 11653"/>
                <a:gd name="connsiteY78" fmla="*/ 8580 h 10434"/>
                <a:gd name="connsiteX79" fmla="*/ 315 w 11653"/>
                <a:gd name="connsiteY79" fmla="*/ 8516 h 10434"/>
                <a:gd name="connsiteX80" fmla="*/ 339 w 11653"/>
                <a:gd name="connsiteY80" fmla="*/ 8443 h 10434"/>
                <a:gd name="connsiteX81" fmla="*/ 323 w 11653"/>
                <a:gd name="connsiteY81" fmla="*/ 8361 h 10434"/>
                <a:gd name="connsiteX82" fmla="*/ 363 w 11653"/>
                <a:gd name="connsiteY82" fmla="*/ 8224 h 10434"/>
                <a:gd name="connsiteX83" fmla="*/ 435 w 11653"/>
                <a:gd name="connsiteY83" fmla="*/ 8105 h 10434"/>
                <a:gd name="connsiteX84" fmla="*/ 508 w 11653"/>
                <a:gd name="connsiteY84" fmla="*/ 7968 h 10434"/>
                <a:gd name="connsiteX85" fmla="*/ 492 w 11653"/>
                <a:gd name="connsiteY85" fmla="*/ 7840 h 10434"/>
                <a:gd name="connsiteX86" fmla="*/ 653 w 11653"/>
                <a:gd name="connsiteY86" fmla="*/ 7804 h 10434"/>
                <a:gd name="connsiteX87" fmla="*/ 806 w 11653"/>
                <a:gd name="connsiteY87" fmla="*/ 7694 h 10434"/>
                <a:gd name="connsiteX88" fmla="*/ 774 w 11653"/>
                <a:gd name="connsiteY88" fmla="*/ 7356 h 10434"/>
                <a:gd name="connsiteX89" fmla="*/ 895 w 11653"/>
                <a:gd name="connsiteY89" fmla="*/ 7256 h 10434"/>
                <a:gd name="connsiteX90" fmla="*/ 919 w 11653"/>
                <a:gd name="connsiteY90" fmla="*/ 6845 h 10434"/>
                <a:gd name="connsiteX91" fmla="*/ 823 w 11653"/>
                <a:gd name="connsiteY91" fmla="*/ 6808 h 10434"/>
                <a:gd name="connsiteX92" fmla="*/ 734 w 11653"/>
                <a:gd name="connsiteY92" fmla="*/ 6735 h 10434"/>
                <a:gd name="connsiteX93" fmla="*/ 685 w 11653"/>
                <a:gd name="connsiteY93" fmla="*/ 6589 h 10434"/>
                <a:gd name="connsiteX94" fmla="*/ 565 w 11653"/>
                <a:gd name="connsiteY94" fmla="*/ 6471 h 10434"/>
                <a:gd name="connsiteX95" fmla="*/ 492 w 11653"/>
                <a:gd name="connsiteY95" fmla="*/ 6416 h 10434"/>
                <a:gd name="connsiteX96" fmla="*/ 435 w 11653"/>
                <a:gd name="connsiteY96" fmla="*/ 6215 h 10434"/>
                <a:gd name="connsiteX97" fmla="*/ 435 w 11653"/>
                <a:gd name="connsiteY97" fmla="*/ 6114 h 10434"/>
                <a:gd name="connsiteX98" fmla="*/ 444 w 11653"/>
                <a:gd name="connsiteY98" fmla="*/ 5941 h 10434"/>
                <a:gd name="connsiteX99" fmla="*/ 435 w 11653"/>
                <a:gd name="connsiteY99" fmla="*/ 5786 h 10434"/>
                <a:gd name="connsiteX100" fmla="*/ 395 w 11653"/>
                <a:gd name="connsiteY100" fmla="*/ 5749 h 10434"/>
                <a:gd name="connsiteX101" fmla="*/ 395 w 11653"/>
                <a:gd name="connsiteY101" fmla="*/ 5667 h 10434"/>
                <a:gd name="connsiteX102" fmla="*/ 411 w 11653"/>
                <a:gd name="connsiteY102" fmla="*/ 5566 h 10434"/>
                <a:gd name="connsiteX103" fmla="*/ 363 w 11653"/>
                <a:gd name="connsiteY103" fmla="*/ 5502 h 10434"/>
                <a:gd name="connsiteX104" fmla="*/ 250 w 11653"/>
                <a:gd name="connsiteY104" fmla="*/ 5338 h 10434"/>
                <a:gd name="connsiteX105" fmla="*/ 339 w 11653"/>
                <a:gd name="connsiteY105" fmla="*/ 5420 h 10434"/>
                <a:gd name="connsiteX106" fmla="*/ 121 w 11653"/>
                <a:gd name="connsiteY106" fmla="*/ 5210 h 10434"/>
                <a:gd name="connsiteX107" fmla="*/ 73 w 11653"/>
                <a:gd name="connsiteY107" fmla="*/ 5046 h 10434"/>
                <a:gd name="connsiteX108" fmla="*/ 177 w 11653"/>
                <a:gd name="connsiteY108" fmla="*/ 5037 h 10434"/>
                <a:gd name="connsiteX109" fmla="*/ 274 w 11653"/>
                <a:gd name="connsiteY109" fmla="*/ 5037 h 10434"/>
                <a:gd name="connsiteX110" fmla="*/ 419 w 11653"/>
                <a:gd name="connsiteY110" fmla="*/ 5009 h 10434"/>
                <a:gd name="connsiteX111" fmla="*/ 629 w 11653"/>
                <a:gd name="connsiteY111" fmla="*/ 5009 h 10434"/>
                <a:gd name="connsiteX112" fmla="*/ 750 w 11653"/>
                <a:gd name="connsiteY112" fmla="*/ 4900 h 10434"/>
                <a:gd name="connsiteX113" fmla="*/ 895 w 11653"/>
                <a:gd name="connsiteY113" fmla="*/ 4872 h 10434"/>
                <a:gd name="connsiteX114" fmla="*/ 879 w 11653"/>
                <a:gd name="connsiteY114" fmla="*/ 4681 h 10434"/>
                <a:gd name="connsiteX115" fmla="*/ 1048 w 11653"/>
                <a:gd name="connsiteY115" fmla="*/ 4681 h 10434"/>
                <a:gd name="connsiteX116" fmla="*/ 1306 w 11653"/>
                <a:gd name="connsiteY116" fmla="*/ 4525 h 10434"/>
                <a:gd name="connsiteX117" fmla="*/ 1460 w 11653"/>
                <a:gd name="connsiteY117" fmla="*/ 4516 h 10434"/>
                <a:gd name="connsiteX118" fmla="*/ 1573 w 11653"/>
                <a:gd name="connsiteY118" fmla="*/ 4571 h 10434"/>
                <a:gd name="connsiteX119" fmla="*/ 1766 w 11653"/>
                <a:gd name="connsiteY119" fmla="*/ 4571 h 10434"/>
                <a:gd name="connsiteX120" fmla="*/ 1871 w 11653"/>
                <a:gd name="connsiteY120" fmla="*/ 4626 h 10434"/>
                <a:gd name="connsiteX121" fmla="*/ 2056 w 11653"/>
                <a:gd name="connsiteY121" fmla="*/ 4653 h 10434"/>
                <a:gd name="connsiteX122" fmla="*/ 2137 w 11653"/>
                <a:gd name="connsiteY122" fmla="*/ 4516 h 10434"/>
                <a:gd name="connsiteX123" fmla="*/ 2258 w 11653"/>
                <a:gd name="connsiteY123" fmla="*/ 4544 h 10434"/>
                <a:gd name="connsiteX124" fmla="*/ 2371 w 11653"/>
                <a:gd name="connsiteY124" fmla="*/ 4434 h 10434"/>
                <a:gd name="connsiteX125" fmla="*/ 2589 w 11653"/>
                <a:gd name="connsiteY125" fmla="*/ 4361 h 10434"/>
                <a:gd name="connsiteX126" fmla="*/ 2782 w 11653"/>
                <a:gd name="connsiteY126" fmla="*/ 4215 h 10434"/>
                <a:gd name="connsiteX127" fmla="*/ 2855 w 11653"/>
                <a:gd name="connsiteY127" fmla="*/ 4142 h 10434"/>
                <a:gd name="connsiteX128" fmla="*/ 2863 w 11653"/>
                <a:gd name="connsiteY128" fmla="*/ 4023 h 10434"/>
                <a:gd name="connsiteX129" fmla="*/ 2960 w 11653"/>
                <a:gd name="connsiteY129" fmla="*/ 3923 h 10434"/>
                <a:gd name="connsiteX130" fmla="*/ 2984 w 11653"/>
                <a:gd name="connsiteY130" fmla="*/ 3804 h 10434"/>
                <a:gd name="connsiteX131" fmla="*/ 3000 w 11653"/>
                <a:gd name="connsiteY131" fmla="*/ 3649 h 10434"/>
                <a:gd name="connsiteX132" fmla="*/ 3073 w 11653"/>
                <a:gd name="connsiteY132" fmla="*/ 3502 h 10434"/>
                <a:gd name="connsiteX133" fmla="*/ 3105 w 11653"/>
                <a:gd name="connsiteY133" fmla="*/ 3366 h 10434"/>
                <a:gd name="connsiteX134" fmla="*/ 3153 w 11653"/>
                <a:gd name="connsiteY134" fmla="*/ 3256 h 10434"/>
                <a:gd name="connsiteX135" fmla="*/ 3177 w 11653"/>
                <a:gd name="connsiteY135" fmla="*/ 3128 h 10434"/>
                <a:gd name="connsiteX136" fmla="*/ 3290 w 11653"/>
                <a:gd name="connsiteY136" fmla="*/ 3064 h 10434"/>
                <a:gd name="connsiteX137" fmla="*/ 3363 w 11653"/>
                <a:gd name="connsiteY137" fmla="*/ 2927 h 10434"/>
                <a:gd name="connsiteX138" fmla="*/ 3339 w 11653"/>
                <a:gd name="connsiteY138" fmla="*/ 2818 h 10434"/>
                <a:gd name="connsiteX139" fmla="*/ 3290 w 11653"/>
                <a:gd name="connsiteY139" fmla="*/ 2681 h 10434"/>
                <a:gd name="connsiteX140" fmla="*/ 3250 w 11653"/>
                <a:gd name="connsiteY140" fmla="*/ 2544 h 10434"/>
                <a:gd name="connsiteX141" fmla="*/ 3290 w 11653"/>
                <a:gd name="connsiteY141" fmla="*/ 2379 h 10434"/>
                <a:gd name="connsiteX142" fmla="*/ 3371 w 11653"/>
                <a:gd name="connsiteY142" fmla="*/ 2352 h 10434"/>
                <a:gd name="connsiteX143" fmla="*/ 3516 w 11653"/>
                <a:gd name="connsiteY143" fmla="*/ 2197 h 10434"/>
                <a:gd name="connsiteX144" fmla="*/ 3661 w 11653"/>
                <a:gd name="connsiteY144" fmla="*/ 2215 h 10434"/>
                <a:gd name="connsiteX145" fmla="*/ 3806 w 11653"/>
                <a:gd name="connsiteY145" fmla="*/ 2114 h 10434"/>
                <a:gd name="connsiteX146" fmla="*/ 3831 w 11653"/>
                <a:gd name="connsiteY146" fmla="*/ 1950 h 10434"/>
                <a:gd name="connsiteX147" fmla="*/ 3976 w 11653"/>
                <a:gd name="connsiteY147" fmla="*/ 1868 h 10434"/>
                <a:gd name="connsiteX148" fmla="*/ 4040 w 11653"/>
                <a:gd name="connsiteY148" fmla="*/ 1749 h 10434"/>
                <a:gd name="connsiteX149" fmla="*/ 4121 w 11653"/>
                <a:gd name="connsiteY149" fmla="*/ 1676 h 10434"/>
                <a:gd name="connsiteX150" fmla="*/ 4121 w 11653"/>
                <a:gd name="connsiteY150" fmla="*/ 1292 h 10434"/>
                <a:gd name="connsiteX151" fmla="*/ 4169 w 11653"/>
                <a:gd name="connsiteY151" fmla="*/ 1128 h 10434"/>
                <a:gd name="connsiteX152" fmla="*/ 4194 w 11653"/>
                <a:gd name="connsiteY152" fmla="*/ 991 h 10434"/>
                <a:gd name="connsiteX153" fmla="*/ 4242 w 11653"/>
                <a:gd name="connsiteY153" fmla="*/ 827 h 10434"/>
                <a:gd name="connsiteX154" fmla="*/ 4290 w 11653"/>
                <a:gd name="connsiteY154" fmla="*/ 763 h 10434"/>
                <a:gd name="connsiteX155" fmla="*/ 4355 w 11653"/>
                <a:gd name="connsiteY155" fmla="*/ 708 h 10434"/>
                <a:gd name="connsiteX156" fmla="*/ 4387 w 11653"/>
                <a:gd name="connsiteY156" fmla="*/ 443 h 10434"/>
                <a:gd name="connsiteX157" fmla="*/ 4645 w 11653"/>
                <a:gd name="connsiteY157" fmla="*/ 434 h 10434"/>
                <a:gd name="connsiteX158" fmla="*/ 4742 w 11653"/>
                <a:gd name="connsiteY158" fmla="*/ 635 h 10434"/>
                <a:gd name="connsiteX159" fmla="*/ 4839 w 11653"/>
                <a:gd name="connsiteY159" fmla="*/ 717 h 10434"/>
                <a:gd name="connsiteX160" fmla="*/ 4960 w 11653"/>
                <a:gd name="connsiteY160" fmla="*/ 799 h 10434"/>
                <a:gd name="connsiteX161" fmla="*/ 5081 w 11653"/>
                <a:gd name="connsiteY161" fmla="*/ 818 h 10434"/>
                <a:gd name="connsiteX162" fmla="*/ 5202 w 11653"/>
                <a:gd name="connsiteY162" fmla="*/ 799 h 10434"/>
                <a:gd name="connsiteX163" fmla="*/ 5274 w 11653"/>
                <a:gd name="connsiteY163" fmla="*/ 964 h 10434"/>
                <a:gd name="connsiteX164" fmla="*/ 5403 w 11653"/>
                <a:gd name="connsiteY164" fmla="*/ 909 h 10434"/>
                <a:gd name="connsiteX165" fmla="*/ 5500 w 11653"/>
                <a:gd name="connsiteY165" fmla="*/ 909 h 10434"/>
                <a:gd name="connsiteX166" fmla="*/ 5597 w 11653"/>
                <a:gd name="connsiteY166" fmla="*/ 818 h 10434"/>
                <a:gd name="connsiteX167" fmla="*/ 5734 w 11653"/>
                <a:gd name="connsiteY167" fmla="*/ 790 h 10434"/>
                <a:gd name="connsiteX168" fmla="*/ 5831 w 11653"/>
                <a:gd name="connsiteY168" fmla="*/ 772 h 10434"/>
                <a:gd name="connsiteX169" fmla="*/ 5911 w 11653"/>
                <a:gd name="connsiteY169" fmla="*/ 735 h 10434"/>
                <a:gd name="connsiteX170" fmla="*/ 6024 w 11653"/>
                <a:gd name="connsiteY170" fmla="*/ 745 h 10434"/>
                <a:gd name="connsiteX171" fmla="*/ 6145 w 11653"/>
                <a:gd name="connsiteY171" fmla="*/ 745 h 10434"/>
                <a:gd name="connsiteX172" fmla="*/ 6226 w 11653"/>
                <a:gd name="connsiteY172" fmla="*/ 854 h 10434"/>
                <a:gd name="connsiteX173" fmla="*/ 6250 w 11653"/>
                <a:gd name="connsiteY173" fmla="*/ 991 h 10434"/>
                <a:gd name="connsiteX174" fmla="*/ 6363 w 11653"/>
                <a:gd name="connsiteY174" fmla="*/ 900 h 10434"/>
                <a:gd name="connsiteX175" fmla="*/ 6444 w 11653"/>
                <a:gd name="connsiteY175" fmla="*/ 745 h 10434"/>
                <a:gd name="connsiteX176" fmla="*/ 6532 w 11653"/>
                <a:gd name="connsiteY176" fmla="*/ 790 h 10434"/>
                <a:gd name="connsiteX177" fmla="*/ 6581 w 11653"/>
                <a:gd name="connsiteY177" fmla="*/ 872 h 10434"/>
                <a:gd name="connsiteX178" fmla="*/ 6653 w 11653"/>
                <a:gd name="connsiteY178" fmla="*/ 927 h 10434"/>
                <a:gd name="connsiteX179" fmla="*/ 6750 w 11653"/>
                <a:gd name="connsiteY179" fmla="*/ 1064 h 10434"/>
                <a:gd name="connsiteX180" fmla="*/ 6758 w 11653"/>
                <a:gd name="connsiteY180" fmla="*/ 1229 h 10434"/>
                <a:gd name="connsiteX181" fmla="*/ 6855 w 11653"/>
                <a:gd name="connsiteY181" fmla="*/ 1238 h 10434"/>
                <a:gd name="connsiteX182" fmla="*/ 6976 w 11653"/>
                <a:gd name="connsiteY182" fmla="*/ 1338 h 10434"/>
                <a:gd name="connsiteX183" fmla="*/ 6944 w 11653"/>
                <a:gd name="connsiteY183" fmla="*/ 1475 h 10434"/>
                <a:gd name="connsiteX184" fmla="*/ 6976 w 11653"/>
                <a:gd name="connsiteY184" fmla="*/ 1649 h 10434"/>
                <a:gd name="connsiteX185" fmla="*/ 6952 w 11653"/>
                <a:gd name="connsiteY185" fmla="*/ 1731 h 10434"/>
                <a:gd name="connsiteX186" fmla="*/ 7089 w 11653"/>
                <a:gd name="connsiteY186" fmla="*/ 1950 h 10434"/>
                <a:gd name="connsiteX187" fmla="*/ 7161 w 11653"/>
                <a:gd name="connsiteY187" fmla="*/ 1996 h 10434"/>
                <a:gd name="connsiteX188" fmla="*/ 7234 w 11653"/>
                <a:gd name="connsiteY188" fmla="*/ 2105 h 10434"/>
                <a:gd name="connsiteX189" fmla="*/ 7363 w 11653"/>
                <a:gd name="connsiteY189" fmla="*/ 2087 h 10434"/>
                <a:gd name="connsiteX190" fmla="*/ 7460 w 11653"/>
                <a:gd name="connsiteY190" fmla="*/ 2005 h 10434"/>
                <a:gd name="connsiteX191" fmla="*/ 7573 w 11653"/>
                <a:gd name="connsiteY191" fmla="*/ 2005 h 10434"/>
                <a:gd name="connsiteX192" fmla="*/ 7653 w 11653"/>
                <a:gd name="connsiteY192" fmla="*/ 2060 h 10434"/>
                <a:gd name="connsiteX193" fmla="*/ 7863 w 11653"/>
                <a:gd name="connsiteY193" fmla="*/ 2032 h 10434"/>
                <a:gd name="connsiteX194" fmla="*/ 7960 w 11653"/>
                <a:gd name="connsiteY194" fmla="*/ 1941 h 10434"/>
                <a:gd name="connsiteX195" fmla="*/ 8016 w 11653"/>
                <a:gd name="connsiteY195" fmla="*/ 1813 h 10434"/>
                <a:gd name="connsiteX196" fmla="*/ 8056 w 11653"/>
                <a:gd name="connsiteY196" fmla="*/ 1694 h 10434"/>
                <a:gd name="connsiteX197" fmla="*/ 8056 w 11653"/>
                <a:gd name="connsiteY197" fmla="*/ 1557 h 10434"/>
                <a:gd name="connsiteX198" fmla="*/ 8177 w 11653"/>
                <a:gd name="connsiteY198" fmla="*/ 1347 h 10434"/>
                <a:gd name="connsiteX199" fmla="*/ 8306 w 11653"/>
                <a:gd name="connsiteY199" fmla="*/ 1302 h 10434"/>
                <a:gd name="connsiteX200" fmla="*/ 8347 w 11653"/>
                <a:gd name="connsiteY200" fmla="*/ 1238 h 10434"/>
                <a:gd name="connsiteX201" fmla="*/ 8403 w 11653"/>
                <a:gd name="connsiteY201" fmla="*/ 1238 h 10434"/>
                <a:gd name="connsiteX202" fmla="*/ 8476 w 11653"/>
                <a:gd name="connsiteY202" fmla="*/ 1256 h 10434"/>
                <a:gd name="connsiteX203" fmla="*/ 8516 w 11653"/>
                <a:gd name="connsiteY203" fmla="*/ 1128 h 10434"/>
                <a:gd name="connsiteX204" fmla="*/ 8597 w 11653"/>
                <a:gd name="connsiteY204" fmla="*/ 1037 h 10434"/>
                <a:gd name="connsiteX205" fmla="*/ 8621 w 11653"/>
                <a:gd name="connsiteY205" fmla="*/ 900 h 10434"/>
                <a:gd name="connsiteX206" fmla="*/ 8831 w 11653"/>
                <a:gd name="connsiteY206" fmla="*/ 845 h 10434"/>
                <a:gd name="connsiteX207" fmla="*/ 9032 w 11653"/>
                <a:gd name="connsiteY207" fmla="*/ 597 h 10434"/>
                <a:gd name="connsiteX208" fmla="*/ 9200 w 11653"/>
                <a:gd name="connsiteY208" fmla="*/ 585 h 10434"/>
                <a:gd name="connsiteX209" fmla="*/ 9329 w 11653"/>
                <a:gd name="connsiteY209" fmla="*/ 415 h 10434"/>
                <a:gd name="connsiteX210" fmla="*/ 9143 w 11653"/>
                <a:gd name="connsiteY210" fmla="*/ 360 h 10434"/>
                <a:gd name="connsiteX211" fmla="*/ 9172 w 11653"/>
                <a:gd name="connsiteY211" fmla="*/ 215 h 10434"/>
                <a:gd name="connsiteX212" fmla="*/ 9237 w 11653"/>
                <a:gd name="connsiteY212" fmla="*/ 71 h 10434"/>
                <a:gd name="connsiteX213" fmla="*/ 9383 w 11653"/>
                <a:gd name="connsiteY213" fmla="*/ 143 h 10434"/>
                <a:gd name="connsiteX214" fmla="*/ 9460 w 11653"/>
                <a:gd name="connsiteY214" fmla="*/ 43 h 10434"/>
                <a:gd name="connsiteX215" fmla="*/ 9572 w 11653"/>
                <a:gd name="connsiteY215" fmla="*/ 5 h 10434"/>
                <a:gd name="connsiteX216" fmla="*/ 9699 w 11653"/>
                <a:gd name="connsiteY216" fmla="*/ 231 h 10434"/>
                <a:gd name="connsiteX217" fmla="*/ 9870 w 11653"/>
                <a:gd name="connsiteY217" fmla="*/ 40 h 10434"/>
                <a:gd name="connsiteX218" fmla="*/ 9985 w 11653"/>
                <a:gd name="connsiteY218" fmla="*/ 65 h 10434"/>
                <a:gd name="connsiteX219" fmla="*/ 10172 w 11653"/>
                <a:gd name="connsiteY219" fmla="*/ 61 h 10434"/>
                <a:gd name="connsiteX220" fmla="*/ 10327 w 11653"/>
                <a:gd name="connsiteY220" fmla="*/ 318 h 10434"/>
                <a:gd name="connsiteX221" fmla="*/ 10454 w 11653"/>
                <a:gd name="connsiteY221" fmla="*/ 329 h 10434"/>
                <a:gd name="connsiteX222" fmla="*/ 10556 w 11653"/>
                <a:gd name="connsiteY222" fmla="*/ 322 h 10434"/>
                <a:gd name="connsiteX223" fmla="*/ 10727 w 11653"/>
                <a:gd name="connsiteY223" fmla="*/ 322 h 10434"/>
                <a:gd name="connsiteX224" fmla="*/ 10824 w 11653"/>
                <a:gd name="connsiteY224" fmla="*/ 500 h 10434"/>
                <a:gd name="connsiteX225" fmla="*/ 10957 w 11653"/>
                <a:gd name="connsiteY225" fmla="*/ 598 h 10434"/>
                <a:gd name="connsiteX226" fmla="*/ 11142 w 11653"/>
                <a:gd name="connsiteY226" fmla="*/ 722 h 10434"/>
                <a:gd name="connsiteX227" fmla="*/ 11245 w 11653"/>
                <a:gd name="connsiteY227" fmla="*/ 832 h 10434"/>
                <a:gd name="connsiteX228" fmla="*/ 11386 w 11653"/>
                <a:gd name="connsiteY228" fmla="*/ 752 h 10434"/>
                <a:gd name="connsiteX229" fmla="*/ 11542 w 11653"/>
                <a:gd name="connsiteY229" fmla="*/ 717 h 10434"/>
                <a:gd name="connsiteX230" fmla="*/ 11653 w 11653"/>
                <a:gd name="connsiteY230" fmla="*/ 812 h 10434"/>
                <a:gd name="connsiteX231" fmla="*/ 9347 w 11653"/>
                <a:gd name="connsiteY231" fmla="*/ 3320 h 10434"/>
                <a:gd name="connsiteX232" fmla="*/ 9411 w 11653"/>
                <a:gd name="connsiteY232" fmla="*/ 3530 h 10434"/>
                <a:gd name="connsiteX233" fmla="*/ 9710 w 11653"/>
                <a:gd name="connsiteY233" fmla="*/ 3557 h 10434"/>
                <a:gd name="connsiteX234" fmla="*/ 9782 w 11653"/>
                <a:gd name="connsiteY234" fmla="*/ 3758 h 10434"/>
                <a:gd name="connsiteX235" fmla="*/ 9782 w 11653"/>
                <a:gd name="connsiteY235" fmla="*/ 3950 h 10434"/>
                <a:gd name="connsiteX236" fmla="*/ 9806 w 11653"/>
                <a:gd name="connsiteY236" fmla="*/ 4142 h 10434"/>
                <a:gd name="connsiteX237" fmla="*/ 9927 w 11653"/>
                <a:gd name="connsiteY237" fmla="*/ 4251 h 10434"/>
                <a:gd name="connsiteX238" fmla="*/ 9968 w 11653"/>
                <a:gd name="connsiteY238" fmla="*/ 4525 h 10434"/>
                <a:gd name="connsiteX239" fmla="*/ 10000 w 11653"/>
                <a:gd name="connsiteY239" fmla="*/ 4708 h 10434"/>
                <a:gd name="connsiteX240" fmla="*/ 9927 w 11653"/>
                <a:gd name="connsiteY240" fmla="*/ 4900 h 10434"/>
                <a:gd name="connsiteX241" fmla="*/ 9992 w 11653"/>
                <a:gd name="connsiteY241" fmla="*/ 4964 h 10434"/>
                <a:gd name="connsiteX242" fmla="*/ 9798 w 11653"/>
                <a:gd name="connsiteY242" fmla="*/ 5037 h 10434"/>
                <a:gd name="connsiteX243" fmla="*/ 9677 w 11653"/>
                <a:gd name="connsiteY243" fmla="*/ 5219 h 10434"/>
                <a:gd name="connsiteX244" fmla="*/ 9629 w 11653"/>
                <a:gd name="connsiteY244" fmla="*/ 5329 h 10434"/>
                <a:gd name="connsiteX245" fmla="*/ 9532 w 11653"/>
                <a:gd name="connsiteY245" fmla="*/ 5493 h 10434"/>
                <a:gd name="connsiteX246" fmla="*/ 9419 w 11653"/>
                <a:gd name="connsiteY246" fmla="*/ 5475 h 10434"/>
                <a:gd name="connsiteX247" fmla="*/ 9274 w 11653"/>
                <a:gd name="connsiteY247" fmla="*/ 5585 h 10434"/>
                <a:gd name="connsiteX248" fmla="*/ 9266 w 11653"/>
                <a:gd name="connsiteY248" fmla="*/ 5694 h 10434"/>
                <a:gd name="connsiteX249" fmla="*/ 9145 w 11653"/>
                <a:gd name="connsiteY249" fmla="*/ 5749 h 10434"/>
                <a:gd name="connsiteX250" fmla="*/ 9024 w 11653"/>
                <a:gd name="connsiteY250" fmla="*/ 5767 h 10434"/>
                <a:gd name="connsiteX251" fmla="*/ 8960 w 11653"/>
                <a:gd name="connsiteY251" fmla="*/ 5822 h 10434"/>
                <a:gd name="connsiteX252" fmla="*/ 8831 w 11653"/>
                <a:gd name="connsiteY252" fmla="*/ 5831 h 10434"/>
                <a:gd name="connsiteX253" fmla="*/ 8718 w 11653"/>
                <a:gd name="connsiteY253" fmla="*/ 5804 h 10434"/>
                <a:gd name="connsiteX254" fmla="*/ 8597 w 11653"/>
                <a:gd name="connsiteY254" fmla="*/ 5822 h 10434"/>
                <a:gd name="connsiteX255" fmla="*/ 8548 w 11653"/>
                <a:gd name="connsiteY255" fmla="*/ 5904 h 10434"/>
                <a:gd name="connsiteX256" fmla="*/ 8468 w 11653"/>
                <a:gd name="connsiteY256" fmla="*/ 5968 h 10434"/>
                <a:gd name="connsiteX257" fmla="*/ 8468 w 11653"/>
                <a:gd name="connsiteY257" fmla="*/ 6133 h 10434"/>
                <a:gd name="connsiteX258" fmla="*/ 8476 w 11653"/>
                <a:gd name="connsiteY258" fmla="*/ 6215 h 10434"/>
                <a:gd name="connsiteX259" fmla="*/ 8492 w 11653"/>
                <a:gd name="connsiteY259" fmla="*/ 6324 h 10434"/>
                <a:gd name="connsiteX260" fmla="*/ 8427 w 11653"/>
                <a:gd name="connsiteY260" fmla="*/ 6397 h 10434"/>
                <a:gd name="connsiteX261" fmla="*/ 8395 w 11653"/>
                <a:gd name="connsiteY261" fmla="*/ 6461 h 10434"/>
                <a:gd name="connsiteX262" fmla="*/ 8355 w 11653"/>
                <a:gd name="connsiteY262" fmla="*/ 6516 h 10434"/>
                <a:gd name="connsiteX263" fmla="*/ 8258 w 11653"/>
                <a:gd name="connsiteY263" fmla="*/ 6571 h 10434"/>
                <a:gd name="connsiteX264" fmla="*/ 8185 w 11653"/>
                <a:gd name="connsiteY264" fmla="*/ 6644 h 10434"/>
                <a:gd name="connsiteX265" fmla="*/ 8137 w 11653"/>
                <a:gd name="connsiteY265" fmla="*/ 6681 h 10434"/>
                <a:gd name="connsiteX266" fmla="*/ 8040 w 11653"/>
                <a:gd name="connsiteY266" fmla="*/ 6735 h 10434"/>
                <a:gd name="connsiteX267" fmla="*/ 8032 w 11653"/>
                <a:gd name="connsiteY267" fmla="*/ 6863 h 10434"/>
                <a:gd name="connsiteX268" fmla="*/ 8056 w 11653"/>
                <a:gd name="connsiteY268" fmla="*/ 6945 h 10434"/>
                <a:gd name="connsiteX269" fmla="*/ 8032 w 11653"/>
                <a:gd name="connsiteY269" fmla="*/ 7064 h 10434"/>
                <a:gd name="connsiteX270" fmla="*/ 7911 w 11653"/>
                <a:gd name="connsiteY270" fmla="*/ 7092 h 10434"/>
                <a:gd name="connsiteX271" fmla="*/ 7774 w 11653"/>
                <a:gd name="connsiteY271" fmla="*/ 7146 h 10434"/>
                <a:gd name="connsiteX272" fmla="*/ 7532 w 11653"/>
                <a:gd name="connsiteY272" fmla="*/ 7174 h 10434"/>
                <a:gd name="connsiteX273" fmla="*/ 7476 w 11653"/>
                <a:gd name="connsiteY273" fmla="*/ 7247 h 10434"/>
                <a:gd name="connsiteX274" fmla="*/ 7363 w 11653"/>
                <a:gd name="connsiteY274" fmla="*/ 7256 h 10434"/>
                <a:gd name="connsiteX275" fmla="*/ 7234 w 11653"/>
                <a:gd name="connsiteY275" fmla="*/ 7274 h 10434"/>
                <a:gd name="connsiteX276" fmla="*/ 7048 w 11653"/>
                <a:gd name="connsiteY276" fmla="*/ 7329 h 10434"/>
                <a:gd name="connsiteX277" fmla="*/ 6903 w 11653"/>
                <a:gd name="connsiteY277" fmla="*/ 7311 h 10434"/>
                <a:gd name="connsiteX278" fmla="*/ 6758 w 11653"/>
                <a:gd name="connsiteY278" fmla="*/ 7338 h 10434"/>
                <a:gd name="connsiteX279" fmla="*/ 6581 w 11653"/>
                <a:gd name="connsiteY279" fmla="*/ 7311 h 10434"/>
                <a:gd name="connsiteX280" fmla="*/ 6508 w 11653"/>
                <a:gd name="connsiteY280" fmla="*/ 7219 h 10434"/>
                <a:gd name="connsiteX281" fmla="*/ 6363 w 11653"/>
                <a:gd name="connsiteY281" fmla="*/ 7201 h 10434"/>
                <a:gd name="connsiteX282" fmla="*/ 6274 w 11653"/>
                <a:gd name="connsiteY282" fmla="*/ 7283 h 10434"/>
                <a:gd name="connsiteX283" fmla="*/ 6202 w 11653"/>
                <a:gd name="connsiteY283" fmla="*/ 7393 h 10434"/>
                <a:gd name="connsiteX284" fmla="*/ 6250 w 11653"/>
                <a:gd name="connsiteY284" fmla="*/ 7521 h 10434"/>
                <a:gd name="connsiteX285" fmla="*/ 6315 w 11653"/>
                <a:gd name="connsiteY285" fmla="*/ 7548 h 10434"/>
                <a:gd name="connsiteX286" fmla="*/ 6347 w 11653"/>
                <a:gd name="connsiteY286" fmla="*/ 7612 h 10434"/>
                <a:gd name="connsiteX287" fmla="*/ 6387 w 11653"/>
                <a:gd name="connsiteY287" fmla="*/ 7722 h 10434"/>
                <a:gd name="connsiteX288" fmla="*/ 6347 w 11653"/>
                <a:gd name="connsiteY288" fmla="*/ 7831 h 10434"/>
                <a:gd name="connsiteX289" fmla="*/ 6363 w 11653"/>
                <a:gd name="connsiteY289" fmla="*/ 7959 h 10434"/>
                <a:gd name="connsiteX290" fmla="*/ 6363 w 11653"/>
                <a:gd name="connsiteY290" fmla="*/ 8096 h 10434"/>
                <a:gd name="connsiteX291" fmla="*/ 6387 w 11653"/>
                <a:gd name="connsiteY291" fmla="*/ 8233 h 10434"/>
                <a:gd name="connsiteX292" fmla="*/ 6460 w 11653"/>
                <a:gd name="connsiteY292" fmla="*/ 8343 h 10434"/>
                <a:gd name="connsiteX293" fmla="*/ 6508 w 11653"/>
                <a:gd name="connsiteY293" fmla="*/ 8452 h 10434"/>
                <a:gd name="connsiteX294" fmla="*/ 6516 w 11653"/>
                <a:gd name="connsiteY294" fmla="*/ 8598 h 10434"/>
                <a:gd name="connsiteX295" fmla="*/ 6508 w 11653"/>
                <a:gd name="connsiteY295" fmla="*/ 8754 h 10434"/>
                <a:gd name="connsiteX296" fmla="*/ 6508 w 11653"/>
                <a:gd name="connsiteY296" fmla="*/ 8900 h 10434"/>
                <a:gd name="connsiteX0" fmla="*/ 6508 w 11790"/>
                <a:gd name="connsiteY0" fmla="*/ 8900 h 10434"/>
                <a:gd name="connsiteX1" fmla="*/ 6726 w 11790"/>
                <a:gd name="connsiteY1" fmla="*/ 8973 h 10434"/>
                <a:gd name="connsiteX2" fmla="*/ 6798 w 11790"/>
                <a:gd name="connsiteY2" fmla="*/ 9110 h 10434"/>
                <a:gd name="connsiteX3" fmla="*/ 6968 w 11790"/>
                <a:gd name="connsiteY3" fmla="*/ 9201 h 10434"/>
                <a:gd name="connsiteX4" fmla="*/ 7048 w 11790"/>
                <a:gd name="connsiteY4" fmla="*/ 9283 h 10434"/>
                <a:gd name="connsiteX5" fmla="*/ 7073 w 11790"/>
                <a:gd name="connsiteY5" fmla="*/ 9366 h 10434"/>
                <a:gd name="connsiteX6" fmla="*/ 7169 w 11790"/>
                <a:gd name="connsiteY6" fmla="*/ 9502 h 10434"/>
                <a:gd name="connsiteX7" fmla="*/ 7097 w 11790"/>
                <a:gd name="connsiteY7" fmla="*/ 9630 h 10434"/>
                <a:gd name="connsiteX8" fmla="*/ 7016 w 11790"/>
                <a:gd name="connsiteY8" fmla="*/ 9776 h 10434"/>
                <a:gd name="connsiteX9" fmla="*/ 6903 w 11790"/>
                <a:gd name="connsiteY9" fmla="*/ 9913 h 10434"/>
                <a:gd name="connsiteX10" fmla="*/ 6806 w 11790"/>
                <a:gd name="connsiteY10" fmla="*/ 9904 h 10434"/>
                <a:gd name="connsiteX11" fmla="*/ 6677 w 11790"/>
                <a:gd name="connsiteY11" fmla="*/ 9941 h 10434"/>
                <a:gd name="connsiteX12" fmla="*/ 6540 w 11790"/>
                <a:gd name="connsiteY12" fmla="*/ 10023 h 10434"/>
                <a:gd name="connsiteX13" fmla="*/ 6419 w 11790"/>
                <a:gd name="connsiteY13" fmla="*/ 10069 h 10434"/>
                <a:gd name="connsiteX14" fmla="*/ 6347 w 11790"/>
                <a:gd name="connsiteY14" fmla="*/ 10041 h 10434"/>
                <a:gd name="connsiteX15" fmla="*/ 6194 w 11790"/>
                <a:gd name="connsiteY15" fmla="*/ 10050 h 10434"/>
                <a:gd name="connsiteX16" fmla="*/ 6097 w 11790"/>
                <a:gd name="connsiteY16" fmla="*/ 10069 h 10434"/>
                <a:gd name="connsiteX17" fmla="*/ 5879 w 11790"/>
                <a:gd name="connsiteY17" fmla="*/ 10160 h 10434"/>
                <a:gd name="connsiteX18" fmla="*/ 5782 w 11790"/>
                <a:gd name="connsiteY18" fmla="*/ 10169 h 10434"/>
                <a:gd name="connsiteX19" fmla="*/ 5661 w 11790"/>
                <a:gd name="connsiteY19" fmla="*/ 10270 h 10434"/>
                <a:gd name="connsiteX20" fmla="*/ 5573 w 11790"/>
                <a:gd name="connsiteY20" fmla="*/ 10270 h 10434"/>
                <a:gd name="connsiteX21" fmla="*/ 5516 w 11790"/>
                <a:gd name="connsiteY21" fmla="*/ 10352 h 10434"/>
                <a:gd name="connsiteX22" fmla="*/ 5395 w 11790"/>
                <a:gd name="connsiteY22" fmla="*/ 10407 h 10434"/>
                <a:gd name="connsiteX23" fmla="*/ 5274 w 11790"/>
                <a:gd name="connsiteY23" fmla="*/ 10434 h 10434"/>
                <a:gd name="connsiteX24" fmla="*/ 5202 w 11790"/>
                <a:gd name="connsiteY24" fmla="*/ 10334 h 10434"/>
                <a:gd name="connsiteX25" fmla="*/ 5202 w 11790"/>
                <a:gd name="connsiteY25" fmla="*/ 10078 h 10434"/>
                <a:gd name="connsiteX26" fmla="*/ 4968 w 11790"/>
                <a:gd name="connsiteY26" fmla="*/ 10060 h 10434"/>
                <a:gd name="connsiteX27" fmla="*/ 4871 w 11790"/>
                <a:gd name="connsiteY27" fmla="*/ 9996 h 10434"/>
                <a:gd name="connsiteX28" fmla="*/ 4750 w 11790"/>
                <a:gd name="connsiteY28" fmla="*/ 9868 h 10434"/>
                <a:gd name="connsiteX29" fmla="*/ 4629 w 11790"/>
                <a:gd name="connsiteY29" fmla="*/ 9840 h 10434"/>
                <a:gd name="connsiteX30" fmla="*/ 4500 w 11790"/>
                <a:gd name="connsiteY30" fmla="*/ 9840 h 10434"/>
                <a:gd name="connsiteX31" fmla="*/ 4339 w 11790"/>
                <a:gd name="connsiteY31" fmla="*/ 9749 h 10434"/>
                <a:gd name="connsiteX32" fmla="*/ 4024 w 11790"/>
                <a:gd name="connsiteY32" fmla="*/ 9758 h 10434"/>
                <a:gd name="connsiteX33" fmla="*/ 3831 w 11790"/>
                <a:gd name="connsiteY33" fmla="*/ 9667 h 10434"/>
                <a:gd name="connsiteX34" fmla="*/ 3613 w 11790"/>
                <a:gd name="connsiteY34" fmla="*/ 9676 h 10434"/>
                <a:gd name="connsiteX35" fmla="*/ 3516 w 11790"/>
                <a:gd name="connsiteY35" fmla="*/ 9612 h 10434"/>
                <a:gd name="connsiteX36" fmla="*/ 3395 w 11790"/>
                <a:gd name="connsiteY36" fmla="*/ 9621 h 10434"/>
                <a:gd name="connsiteX37" fmla="*/ 3242 w 11790"/>
                <a:gd name="connsiteY37" fmla="*/ 9621 h 10434"/>
                <a:gd name="connsiteX38" fmla="*/ 3097 w 11790"/>
                <a:gd name="connsiteY38" fmla="*/ 9585 h 10434"/>
                <a:gd name="connsiteX39" fmla="*/ 3008 w 11790"/>
                <a:gd name="connsiteY39" fmla="*/ 9484 h 10434"/>
                <a:gd name="connsiteX40" fmla="*/ 2879 w 11790"/>
                <a:gd name="connsiteY40" fmla="*/ 9475 h 10434"/>
                <a:gd name="connsiteX41" fmla="*/ 2806 w 11790"/>
                <a:gd name="connsiteY41" fmla="*/ 9557 h 10434"/>
                <a:gd name="connsiteX42" fmla="*/ 2597 w 11790"/>
                <a:gd name="connsiteY42" fmla="*/ 9539 h 10434"/>
                <a:gd name="connsiteX43" fmla="*/ 2500 w 11790"/>
                <a:gd name="connsiteY43" fmla="*/ 9649 h 10434"/>
                <a:gd name="connsiteX44" fmla="*/ 2516 w 11790"/>
                <a:gd name="connsiteY44" fmla="*/ 9758 h 10434"/>
                <a:gd name="connsiteX45" fmla="*/ 2379 w 11790"/>
                <a:gd name="connsiteY45" fmla="*/ 9913 h 10434"/>
                <a:gd name="connsiteX46" fmla="*/ 2274 w 11790"/>
                <a:gd name="connsiteY46" fmla="*/ 9941 h 10434"/>
                <a:gd name="connsiteX47" fmla="*/ 2274 w 11790"/>
                <a:gd name="connsiteY47" fmla="*/ 10078 h 10434"/>
                <a:gd name="connsiteX48" fmla="*/ 2226 w 11790"/>
                <a:gd name="connsiteY48" fmla="*/ 10187 h 10434"/>
                <a:gd name="connsiteX49" fmla="*/ 2137 w 11790"/>
                <a:gd name="connsiteY49" fmla="*/ 10297 h 10434"/>
                <a:gd name="connsiteX50" fmla="*/ 2081 w 11790"/>
                <a:gd name="connsiteY50" fmla="*/ 10224 h 10434"/>
                <a:gd name="connsiteX51" fmla="*/ 1871 w 11790"/>
                <a:gd name="connsiteY51" fmla="*/ 10005 h 10434"/>
                <a:gd name="connsiteX52" fmla="*/ 1750 w 11790"/>
                <a:gd name="connsiteY52" fmla="*/ 10060 h 10434"/>
                <a:gd name="connsiteX53" fmla="*/ 1669 w 11790"/>
                <a:gd name="connsiteY53" fmla="*/ 10187 h 10434"/>
                <a:gd name="connsiteX54" fmla="*/ 1427 w 11790"/>
                <a:gd name="connsiteY54" fmla="*/ 10224 h 10434"/>
                <a:gd name="connsiteX55" fmla="*/ 1315 w 11790"/>
                <a:gd name="connsiteY55" fmla="*/ 10160 h 10434"/>
                <a:gd name="connsiteX56" fmla="*/ 1242 w 11790"/>
                <a:gd name="connsiteY56" fmla="*/ 10078 h 10434"/>
                <a:gd name="connsiteX57" fmla="*/ 1161 w 11790"/>
                <a:gd name="connsiteY57" fmla="*/ 9996 h 10434"/>
                <a:gd name="connsiteX58" fmla="*/ 968 w 11790"/>
                <a:gd name="connsiteY58" fmla="*/ 9977 h 10434"/>
                <a:gd name="connsiteX59" fmla="*/ 895 w 11790"/>
                <a:gd name="connsiteY59" fmla="*/ 9913 h 10434"/>
                <a:gd name="connsiteX60" fmla="*/ 847 w 11790"/>
                <a:gd name="connsiteY60" fmla="*/ 9804 h 10434"/>
                <a:gd name="connsiteX61" fmla="*/ 806 w 11790"/>
                <a:gd name="connsiteY61" fmla="*/ 9749 h 10434"/>
                <a:gd name="connsiteX62" fmla="*/ 774 w 11790"/>
                <a:gd name="connsiteY62" fmla="*/ 9667 h 10434"/>
                <a:gd name="connsiteX63" fmla="*/ 685 w 11790"/>
                <a:gd name="connsiteY63" fmla="*/ 9639 h 10434"/>
                <a:gd name="connsiteX64" fmla="*/ 589 w 11790"/>
                <a:gd name="connsiteY64" fmla="*/ 9639 h 10434"/>
                <a:gd name="connsiteX65" fmla="*/ 516 w 11790"/>
                <a:gd name="connsiteY65" fmla="*/ 9612 h 10434"/>
                <a:gd name="connsiteX66" fmla="*/ 444 w 11790"/>
                <a:gd name="connsiteY66" fmla="*/ 9566 h 10434"/>
                <a:gd name="connsiteX67" fmla="*/ 323 w 11790"/>
                <a:gd name="connsiteY67" fmla="*/ 9566 h 10434"/>
                <a:gd name="connsiteX68" fmla="*/ 202 w 11790"/>
                <a:gd name="connsiteY68" fmla="*/ 9566 h 10434"/>
                <a:gd name="connsiteX69" fmla="*/ 105 w 11790"/>
                <a:gd name="connsiteY69" fmla="*/ 9512 h 10434"/>
                <a:gd name="connsiteX70" fmla="*/ 0 w 11790"/>
                <a:gd name="connsiteY70" fmla="*/ 9457 h 10434"/>
                <a:gd name="connsiteX71" fmla="*/ 32 w 11790"/>
                <a:gd name="connsiteY71" fmla="*/ 9366 h 10434"/>
                <a:gd name="connsiteX72" fmla="*/ 48 w 11790"/>
                <a:gd name="connsiteY72" fmla="*/ 9229 h 10434"/>
                <a:gd name="connsiteX73" fmla="*/ 56 w 11790"/>
                <a:gd name="connsiteY73" fmla="*/ 9119 h 10434"/>
                <a:gd name="connsiteX74" fmla="*/ 105 w 11790"/>
                <a:gd name="connsiteY74" fmla="*/ 8964 h 10434"/>
                <a:gd name="connsiteX75" fmla="*/ 105 w 11790"/>
                <a:gd name="connsiteY75" fmla="*/ 8872 h 10434"/>
                <a:gd name="connsiteX76" fmla="*/ 105 w 11790"/>
                <a:gd name="connsiteY76" fmla="*/ 8763 h 10434"/>
                <a:gd name="connsiteX77" fmla="*/ 202 w 11790"/>
                <a:gd name="connsiteY77" fmla="*/ 8662 h 10434"/>
                <a:gd name="connsiteX78" fmla="*/ 298 w 11790"/>
                <a:gd name="connsiteY78" fmla="*/ 8580 h 10434"/>
                <a:gd name="connsiteX79" fmla="*/ 315 w 11790"/>
                <a:gd name="connsiteY79" fmla="*/ 8516 h 10434"/>
                <a:gd name="connsiteX80" fmla="*/ 339 w 11790"/>
                <a:gd name="connsiteY80" fmla="*/ 8443 h 10434"/>
                <a:gd name="connsiteX81" fmla="*/ 323 w 11790"/>
                <a:gd name="connsiteY81" fmla="*/ 8361 h 10434"/>
                <a:gd name="connsiteX82" fmla="*/ 363 w 11790"/>
                <a:gd name="connsiteY82" fmla="*/ 8224 h 10434"/>
                <a:gd name="connsiteX83" fmla="*/ 435 w 11790"/>
                <a:gd name="connsiteY83" fmla="*/ 8105 h 10434"/>
                <a:gd name="connsiteX84" fmla="*/ 508 w 11790"/>
                <a:gd name="connsiteY84" fmla="*/ 7968 h 10434"/>
                <a:gd name="connsiteX85" fmla="*/ 492 w 11790"/>
                <a:gd name="connsiteY85" fmla="*/ 7840 h 10434"/>
                <a:gd name="connsiteX86" fmla="*/ 653 w 11790"/>
                <a:gd name="connsiteY86" fmla="*/ 7804 h 10434"/>
                <a:gd name="connsiteX87" fmla="*/ 806 w 11790"/>
                <a:gd name="connsiteY87" fmla="*/ 7694 h 10434"/>
                <a:gd name="connsiteX88" fmla="*/ 774 w 11790"/>
                <a:gd name="connsiteY88" fmla="*/ 7356 h 10434"/>
                <a:gd name="connsiteX89" fmla="*/ 895 w 11790"/>
                <a:gd name="connsiteY89" fmla="*/ 7256 h 10434"/>
                <a:gd name="connsiteX90" fmla="*/ 919 w 11790"/>
                <a:gd name="connsiteY90" fmla="*/ 6845 h 10434"/>
                <a:gd name="connsiteX91" fmla="*/ 823 w 11790"/>
                <a:gd name="connsiteY91" fmla="*/ 6808 h 10434"/>
                <a:gd name="connsiteX92" fmla="*/ 734 w 11790"/>
                <a:gd name="connsiteY92" fmla="*/ 6735 h 10434"/>
                <a:gd name="connsiteX93" fmla="*/ 685 w 11790"/>
                <a:gd name="connsiteY93" fmla="*/ 6589 h 10434"/>
                <a:gd name="connsiteX94" fmla="*/ 565 w 11790"/>
                <a:gd name="connsiteY94" fmla="*/ 6471 h 10434"/>
                <a:gd name="connsiteX95" fmla="*/ 492 w 11790"/>
                <a:gd name="connsiteY95" fmla="*/ 6416 h 10434"/>
                <a:gd name="connsiteX96" fmla="*/ 435 w 11790"/>
                <a:gd name="connsiteY96" fmla="*/ 6215 h 10434"/>
                <a:gd name="connsiteX97" fmla="*/ 435 w 11790"/>
                <a:gd name="connsiteY97" fmla="*/ 6114 h 10434"/>
                <a:gd name="connsiteX98" fmla="*/ 444 w 11790"/>
                <a:gd name="connsiteY98" fmla="*/ 5941 h 10434"/>
                <a:gd name="connsiteX99" fmla="*/ 435 w 11790"/>
                <a:gd name="connsiteY99" fmla="*/ 5786 h 10434"/>
                <a:gd name="connsiteX100" fmla="*/ 395 w 11790"/>
                <a:gd name="connsiteY100" fmla="*/ 5749 h 10434"/>
                <a:gd name="connsiteX101" fmla="*/ 395 w 11790"/>
                <a:gd name="connsiteY101" fmla="*/ 5667 h 10434"/>
                <a:gd name="connsiteX102" fmla="*/ 411 w 11790"/>
                <a:gd name="connsiteY102" fmla="*/ 5566 h 10434"/>
                <a:gd name="connsiteX103" fmla="*/ 363 w 11790"/>
                <a:gd name="connsiteY103" fmla="*/ 5502 h 10434"/>
                <a:gd name="connsiteX104" fmla="*/ 250 w 11790"/>
                <a:gd name="connsiteY104" fmla="*/ 5338 h 10434"/>
                <a:gd name="connsiteX105" fmla="*/ 339 w 11790"/>
                <a:gd name="connsiteY105" fmla="*/ 5420 h 10434"/>
                <a:gd name="connsiteX106" fmla="*/ 121 w 11790"/>
                <a:gd name="connsiteY106" fmla="*/ 5210 h 10434"/>
                <a:gd name="connsiteX107" fmla="*/ 73 w 11790"/>
                <a:gd name="connsiteY107" fmla="*/ 5046 h 10434"/>
                <a:gd name="connsiteX108" fmla="*/ 177 w 11790"/>
                <a:gd name="connsiteY108" fmla="*/ 5037 h 10434"/>
                <a:gd name="connsiteX109" fmla="*/ 274 w 11790"/>
                <a:gd name="connsiteY109" fmla="*/ 5037 h 10434"/>
                <a:gd name="connsiteX110" fmla="*/ 419 w 11790"/>
                <a:gd name="connsiteY110" fmla="*/ 5009 h 10434"/>
                <a:gd name="connsiteX111" fmla="*/ 629 w 11790"/>
                <a:gd name="connsiteY111" fmla="*/ 5009 h 10434"/>
                <a:gd name="connsiteX112" fmla="*/ 750 w 11790"/>
                <a:gd name="connsiteY112" fmla="*/ 4900 h 10434"/>
                <a:gd name="connsiteX113" fmla="*/ 895 w 11790"/>
                <a:gd name="connsiteY113" fmla="*/ 4872 h 10434"/>
                <a:gd name="connsiteX114" fmla="*/ 879 w 11790"/>
                <a:gd name="connsiteY114" fmla="*/ 4681 h 10434"/>
                <a:gd name="connsiteX115" fmla="*/ 1048 w 11790"/>
                <a:gd name="connsiteY115" fmla="*/ 4681 h 10434"/>
                <a:gd name="connsiteX116" fmla="*/ 1306 w 11790"/>
                <a:gd name="connsiteY116" fmla="*/ 4525 h 10434"/>
                <a:gd name="connsiteX117" fmla="*/ 1460 w 11790"/>
                <a:gd name="connsiteY117" fmla="*/ 4516 h 10434"/>
                <a:gd name="connsiteX118" fmla="*/ 1573 w 11790"/>
                <a:gd name="connsiteY118" fmla="*/ 4571 h 10434"/>
                <a:gd name="connsiteX119" fmla="*/ 1766 w 11790"/>
                <a:gd name="connsiteY119" fmla="*/ 4571 h 10434"/>
                <a:gd name="connsiteX120" fmla="*/ 1871 w 11790"/>
                <a:gd name="connsiteY120" fmla="*/ 4626 h 10434"/>
                <a:gd name="connsiteX121" fmla="*/ 2056 w 11790"/>
                <a:gd name="connsiteY121" fmla="*/ 4653 h 10434"/>
                <a:gd name="connsiteX122" fmla="*/ 2137 w 11790"/>
                <a:gd name="connsiteY122" fmla="*/ 4516 h 10434"/>
                <a:gd name="connsiteX123" fmla="*/ 2258 w 11790"/>
                <a:gd name="connsiteY123" fmla="*/ 4544 h 10434"/>
                <a:gd name="connsiteX124" fmla="*/ 2371 w 11790"/>
                <a:gd name="connsiteY124" fmla="*/ 4434 h 10434"/>
                <a:gd name="connsiteX125" fmla="*/ 2589 w 11790"/>
                <a:gd name="connsiteY125" fmla="*/ 4361 h 10434"/>
                <a:gd name="connsiteX126" fmla="*/ 2782 w 11790"/>
                <a:gd name="connsiteY126" fmla="*/ 4215 h 10434"/>
                <a:gd name="connsiteX127" fmla="*/ 2855 w 11790"/>
                <a:gd name="connsiteY127" fmla="*/ 4142 h 10434"/>
                <a:gd name="connsiteX128" fmla="*/ 2863 w 11790"/>
                <a:gd name="connsiteY128" fmla="*/ 4023 h 10434"/>
                <a:gd name="connsiteX129" fmla="*/ 2960 w 11790"/>
                <a:gd name="connsiteY129" fmla="*/ 3923 h 10434"/>
                <a:gd name="connsiteX130" fmla="*/ 2984 w 11790"/>
                <a:gd name="connsiteY130" fmla="*/ 3804 h 10434"/>
                <a:gd name="connsiteX131" fmla="*/ 3000 w 11790"/>
                <a:gd name="connsiteY131" fmla="*/ 3649 h 10434"/>
                <a:gd name="connsiteX132" fmla="*/ 3073 w 11790"/>
                <a:gd name="connsiteY132" fmla="*/ 3502 h 10434"/>
                <a:gd name="connsiteX133" fmla="*/ 3105 w 11790"/>
                <a:gd name="connsiteY133" fmla="*/ 3366 h 10434"/>
                <a:gd name="connsiteX134" fmla="*/ 3153 w 11790"/>
                <a:gd name="connsiteY134" fmla="*/ 3256 h 10434"/>
                <a:gd name="connsiteX135" fmla="*/ 3177 w 11790"/>
                <a:gd name="connsiteY135" fmla="*/ 3128 h 10434"/>
                <a:gd name="connsiteX136" fmla="*/ 3290 w 11790"/>
                <a:gd name="connsiteY136" fmla="*/ 3064 h 10434"/>
                <a:gd name="connsiteX137" fmla="*/ 3363 w 11790"/>
                <a:gd name="connsiteY137" fmla="*/ 2927 h 10434"/>
                <a:gd name="connsiteX138" fmla="*/ 3339 w 11790"/>
                <a:gd name="connsiteY138" fmla="*/ 2818 h 10434"/>
                <a:gd name="connsiteX139" fmla="*/ 3290 w 11790"/>
                <a:gd name="connsiteY139" fmla="*/ 2681 h 10434"/>
                <a:gd name="connsiteX140" fmla="*/ 3250 w 11790"/>
                <a:gd name="connsiteY140" fmla="*/ 2544 h 10434"/>
                <a:gd name="connsiteX141" fmla="*/ 3290 w 11790"/>
                <a:gd name="connsiteY141" fmla="*/ 2379 h 10434"/>
                <a:gd name="connsiteX142" fmla="*/ 3371 w 11790"/>
                <a:gd name="connsiteY142" fmla="*/ 2352 h 10434"/>
                <a:gd name="connsiteX143" fmla="*/ 3516 w 11790"/>
                <a:gd name="connsiteY143" fmla="*/ 2197 h 10434"/>
                <a:gd name="connsiteX144" fmla="*/ 3661 w 11790"/>
                <a:gd name="connsiteY144" fmla="*/ 2215 h 10434"/>
                <a:gd name="connsiteX145" fmla="*/ 3806 w 11790"/>
                <a:gd name="connsiteY145" fmla="*/ 2114 h 10434"/>
                <a:gd name="connsiteX146" fmla="*/ 3831 w 11790"/>
                <a:gd name="connsiteY146" fmla="*/ 1950 h 10434"/>
                <a:gd name="connsiteX147" fmla="*/ 3976 w 11790"/>
                <a:gd name="connsiteY147" fmla="*/ 1868 h 10434"/>
                <a:gd name="connsiteX148" fmla="*/ 4040 w 11790"/>
                <a:gd name="connsiteY148" fmla="*/ 1749 h 10434"/>
                <a:gd name="connsiteX149" fmla="*/ 4121 w 11790"/>
                <a:gd name="connsiteY149" fmla="*/ 1676 h 10434"/>
                <a:gd name="connsiteX150" fmla="*/ 4121 w 11790"/>
                <a:gd name="connsiteY150" fmla="*/ 1292 h 10434"/>
                <a:gd name="connsiteX151" fmla="*/ 4169 w 11790"/>
                <a:gd name="connsiteY151" fmla="*/ 1128 h 10434"/>
                <a:gd name="connsiteX152" fmla="*/ 4194 w 11790"/>
                <a:gd name="connsiteY152" fmla="*/ 991 h 10434"/>
                <a:gd name="connsiteX153" fmla="*/ 4242 w 11790"/>
                <a:gd name="connsiteY153" fmla="*/ 827 h 10434"/>
                <a:gd name="connsiteX154" fmla="*/ 4290 w 11790"/>
                <a:gd name="connsiteY154" fmla="*/ 763 h 10434"/>
                <a:gd name="connsiteX155" fmla="*/ 4355 w 11790"/>
                <a:gd name="connsiteY155" fmla="*/ 708 h 10434"/>
                <a:gd name="connsiteX156" fmla="*/ 4387 w 11790"/>
                <a:gd name="connsiteY156" fmla="*/ 443 h 10434"/>
                <a:gd name="connsiteX157" fmla="*/ 4645 w 11790"/>
                <a:gd name="connsiteY157" fmla="*/ 434 h 10434"/>
                <a:gd name="connsiteX158" fmla="*/ 4742 w 11790"/>
                <a:gd name="connsiteY158" fmla="*/ 635 h 10434"/>
                <a:gd name="connsiteX159" fmla="*/ 4839 w 11790"/>
                <a:gd name="connsiteY159" fmla="*/ 717 h 10434"/>
                <a:gd name="connsiteX160" fmla="*/ 4960 w 11790"/>
                <a:gd name="connsiteY160" fmla="*/ 799 h 10434"/>
                <a:gd name="connsiteX161" fmla="*/ 5081 w 11790"/>
                <a:gd name="connsiteY161" fmla="*/ 818 h 10434"/>
                <a:gd name="connsiteX162" fmla="*/ 5202 w 11790"/>
                <a:gd name="connsiteY162" fmla="*/ 799 h 10434"/>
                <a:gd name="connsiteX163" fmla="*/ 5274 w 11790"/>
                <a:gd name="connsiteY163" fmla="*/ 964 h 10434"/>
                <a:gd name="connsiteX164" fmla="*/ 5403 w 11790"/>
                <a:gd name="connsiteY164" fmla="*/ 909 h 10434"/>
                <a:gd name="connsiteX165" fmla="*/ 5500 w 11790"/>
                <a:gd name="connsiteY165" fmla="*/ 909 h 10434"/>
                <a:gd name="connsiteX166" fmla="*/ 5597 w 11790"/>
                <a:gd name="connsiteY166" fmla="*/ 818 h 10434"/>
                <a:gd name="connsiteX167" fmla="*/ 5734 w 11790"/>
                <a:gd name="connsiteY167" fmla="*/ 790 h 10434"/>
                <a:gd name="connsiteX168" fmla="*/ 5831 w 11790"/>
                <a:gd name="connsiteY168" fmla="*/ 772 h 10434"/>
                <a:gd name="connsiteX169" fmla="*/ 5911 w 11790"/>
                <a:gd name="connsiteY169" fmla="*/ 735 h 10434"/>
                <a:gd name="connsiteX170" fmla="*/ 6024 w 11790"/>
                <a:gd name="connsiteY170" fmla="*/ 745 h 10434"/>
                <a:gd name="connsiteX171" fmla="*/ 6145 w 11790"/>
                <a:gd name="connsiteY171" fmla="*/ 745 h 10434"/>
                <a:gd name="connsiteX172" fmla="*/ 6226 w 11790"/>
                <a:gd name="connsiteY172" fmla="*/ 854 h 10434"/>
                <a:gd name="connsiteX173" fmla="*/ 6250 w 11790"/>
                <a:gd name="connsiteY173" fmla="*/ 991 h 10434"/>
                <a:gd name="connsiteX174" fmla="*/ 6363 w 11790"/>
                <a:gd name="connsiteY174" fmla="*/ 900 h 10434"/>
                <a:gd name="connsiteX175" fmla="*/ 6444 w 11790"/>
                <a:gd name="connsiteY175" fmla="*/ 745 h 10434"/>
                <a:gd name="connsiteX176" fmla="*/ 6532 w 11790"/>
                <a:gd name="connsiteY176" fmla="*/ 790 h 10434"/>
                <a:gd name="connsiteX177" fmla="*/ 6581 w 11790"/>
                <a:gd name="connsiteY177" fmla="*/ 872 h 10434"/>
                <a:gd name="connsiteX178" fmla="*/ 6653 w 11790"/>
                <a:gd name="connsiteY178" fmla="*/ 927 h 10434"/>
                <a:gd name="connsiteX179" fmla="*/ 6750 w 11790"/>
                <a:gd name="connsiteY179" fmla="*/ 1064 h 10434"/>
                <a:gd name="connsiteX180" fmla="*/ 6758 w 11790"/>
                <a:gd name="connsiteY180" fmla="*/ 1229 h 10434"/>
                <a:gd name="connsiteX181" fmla="*/ 6855 w 11790"/>
                <a:gd name="connsiteY181" fmla="*/ 1238 h 10434"/>
                <a:gd name="connsiteX182" fmla="*/ 6976 w 11790"/>
                <a:gd name="connsiteY182" fmla="*/ 1338 h 10434"/>
                <a:gd name="connsiteX183" fmla="*/ 6944 w 11790"/>
                <a:gd name="connsiteY183" fmla="*/ 1475 h 10434"/>
                <a:gd name="connsiteX184" fmla="*/ 6976 w 11790"/>
                <a:gd name="connsiteY184" fmla="*/ 1649 h 10434"/>
                <a:gd name="connsiteX185" fmla="*/ 6952 w 11790"/>
                <a:gd name="connsiteY185" fmla="*/ 1731 h 10434"/>
                <a:gd name="connsiteX186" fmla="*/ 7089 w 11790"/>
                <a:gd name="connsiteY186" fmla="*/ 1950 h 10434"/>
                <a:gd name="connsiteX187" fmla="*/ 7161 w 11790"/>
                <a:gd name="connsiteY187" fmla="*/ 1996 h 10434"/>
                <a:gd name="connsiteX188" fmla="*/ 7234 w 11790"/>
                <a:gd name="connsiteY188" fmla="*/ 2105 h 10434"/>
                <a:gd name="connsiteX189" fmla="*/ 7363 w 11790"/>
                <a:gd name="connsiteY189" fmla="*/ 2087 h 10434"/>
                <a:gd name="connsiteX190" fmla="*/ 7460 w 11790"/>
                <a:gd name="connsiteY190" fmla="*/ 2005 h 10434"/>
                <a:gd name="connsiteX191" fmla="*/ 7573 w 11790"/>
                <a:gd name="connsiteY191" fmla="*/ 2005 h 10434"/>
                <a:gd name="connsiteX192" fmla="*/ 7653 w 11790"/>
                <a:gd name="connsiteY192" fmla="*/ 2060 h 10434"/>
                <a:gd name="connsiteX193" fmla="*/ 7863 w 11790"/>
                <a:gd name="connsiteY193" fmla="*/ 2032 h 10434"/>
                <a:gd name="connsiteX194" fmla="*/ 7960 w 11790"/>
                <a:gd name="connsiteY194" fmla="*/ 1941 h 10434"/>
                <a:gd name="connsiteX195" fmla="*/ 8016 w 11790"/>
                <a:gd name="connsiteY195" fmla="*/ 1813 h 10434"/>
                <a:gd name="connsiteX196" fmla="*/ 8056 w 11790"/>
                <a:gd name="connsiteY196" fmla="*/ 1694 h 10434"/>
                <a:gd name="connsiteX197" fmla="*/ 8056 w 11790"/>
                <a:gd name="connsiteY197" fmla="*/ 1557 h 10434"/>
                <a:gd name="connsiteX198" fmla="*/ 8177 w 11790"/>
                <a:gd name="connsiteY198" fmla="*/ 1347 h 10434"/>
                <a:gd name="connsiteX199" fmla="*/ 8306 w 11790"/>
                <a:gd name="connsiteY199" fmla="*/ 1302 h 10434"/>
                <a:gd name="connsiteX200" fmla="*/ 8347 w 11790"/>
                <a:gd name="connsiteY200" fmla="*/ 1238 h 10434"/>
                <a:gd name="connsiteX201" fmla="*/ 8403 w 11790"/>
                <a:gd name="connsiteY201" fmla="*/ 1238 h 10434"/>
                <a:gd name="connsiteX202" fmla="*/ 8476 w 11790"/>
                <a:gd name="connsiteY202" fmla="*/ 1256 h 10434"/>
                <a:gd name="connsiteX203" fmla="*/ 8516 w 11790"/>
                <a:gd name="connsiteY203" fmla="*/ 1128 h 10434"/>
                <a:gd name="connsiteX204" fmla="*/ 8597 w 11790"/>
                <a:gd name="connsiteY204" fmla="*/ 1037 h 10434"/>
                <a:gd name="connsiteX205" fmla="*/ 8621 w 11790"/>
                <a:gd name="connsiteY205" fmla="*/ 900 h 10434"/>
                <a:gd name="connsiteX206" fmla="*/ 8831 w 11790"/>
                <a:gd name="connsiteY206" fmla="*/ 845 h 10434"/>
                <a:gd name="connsiteX207" fmla="*/ 9032 w 11790"/>
                <a:gd name="connsiteY207" fmla="*/ 597 h 10434"/>
                <a:gd name="connsiteX208" fmla="*/ 9200 w 11790"/>
                <a:gd name="connsiteY208" fmla="*/ 585 h 10434"/>
                <a:gd name="connsiteX209" fmla="*/ 9329 w 11790"/>
                <a:gd name="connsiteY209" fmla="*/ 415 h 10434"/>
                <a:gd name="connsiteX210" fmla="*/ 9143 w 11790"/>
                <a:gd name="connsiteY210" fmla="*/ 360 h 10434"/>
                <a:gd name="connsiteX211" fmla="*/ 9172 w 11790"/>
                <a:gd name="connsiteY211" fmla="*/ 215 h 10434"/>
                <a:gd name="connsiteX212" fmla="*/ 9237 w 11790"/>
                <a:gd name="connsiteY212" fmla="*/ 71 h 10434"/>
                <a:gd name="connsiteX213" fmla="*/ 9383 w 11790"/>
                <a:gd name="connsiteY213" fmla="*/ 143 h 10434"/>
                <a:gd name="connsiteX214" fmla="*/ 9460 w 11790"/>
                <a:gd name="connsiteY214" fmla="*/ 43 h 10434"/>
                <a:gd name="connsiteX215" fmla="*/ 9572 w 11790"/>
                <a:gd name="connsiteY215" fmla="*/ 5 h 10434"/>
                <a:gd name="connsiteX216" fmla="*/ 9699 w 11790"/>
                <a:gd name="connsiteY216" fmla="*/ 231 h 10434"/>
                <a:gd name="connsiteX217" fmla="*/ 9870 w 11790"/>
                <a:gd name="connsiteY217" fmla="*/ 40 h 10434"/>
                <a:gd name="connsiteX218" fmla="*/ 9985 w 11790"/>
                <a:gd name="connsiteY218" fmla="*/ 65 h 10434"/>
                <a:gd name="connsiteX219" fmla="*/ 10172 w 11790"/>
                <a:gd name="connsiteY219" fmla="*/ 61 h 10434"/>
                <a:gd name="connsiteX220" fmla="*/ 10327 w 11790"/>
                <a:gd name="connsiteY220" fmla="*/ 318 h 10434"/>
                <a:gd name="connsiteX221" fmla="*/ 10454 w 11790"/>
                <a:gd name="connsiteY221" fmla="*/ 329 h 10434"/>
                <a:gd name="connsiteX222" fmla="*/ 10556 w 11790"/>
                <a:gd name="connsiteY222" fmla="*/ 322 h 10434"/>
                <a:gd name="connsiteX223" fmla="*/ 10727 w 11790"/>
                <a:gd name="connsiteY223" fmla="*/ 322 h 10434"/>
                <a:gd name="connsiteX224" fmla="*/ 10824 w 11790"/>
                <a:gd name="connsiteY224" fmla="*/ 500 h 10434"/>
                <a:gd name="connsiteX225" fmla="*/ 10957 w 11790"/>
                <a:gd name="connsiteY225" fmla="*/ 598 h 10434"/>
                <a:gd name="connsiteX226" fmla="*/ 11142 w 11790"/>
                <a:gd name="connsiteY226" fmla="*/ 722 h 10434"/>
                <a:gd name="connsiteX227" fmla="*/ 11245 w 11790"/>
                <a:gd name="connsiteY227" fmla="*/ 832 h 10434"/>
                <a:gd name="connsiteX228" fmla="*/ 11386 w 11790"/>
                <a:gd name="connsiteY228" fmla="*/ 752 h 10434"/>
                <a:gd name="connsiteX229" fmla="*/ 11542 w 11790"/>
                <a:gd name="connsiteY229" fmla="*/ 717 h 10434"/>
                <a:gd name="connsiteX230" fmla="*/ 11653 w 11790"/>
                <a:gd name="connsiteY230" fmla="*/ 812 h 10434"/>
                <a:gd name="connsiteX231" fmla="*/ 11790 w 11790"/>
                <a:gd name="connsiteY231" fmla="*/ 778 h 10434"/>
                <a:gd name="connsiteX232" fmla="*/ 9411 w 11790"/>
                <a:gd name="connsiteY232" fmla="*/ 3530 h 10434"/>
                <a:gd name="connsiteX233" fmla="*/ 9710 w 11790"/>
                <a:gd name="connsiteY233" fmla="*/ 3557 h 10434"/>
                <a:gd name="connsiteX234" fmla="*/ 9782 w 11790"/>
                <a:gd name="connsiteY234" fmla="*/ 3758 h 10434"/>
                <a:gd name="connsiteX235" fmla="*/ 9782 w 11790"/>
                <a:gd name="connsiteY235" fmla="*/ 3950 h 10434"/>
                <a:gd name="connsiteX236" fmla="*/ 9806 w 11790"/>
                <a:gd name="connsiteY236" fmla="*/ 4142 h 10434"/>
                <a:gd name="connsiteX237" fmla="*/ 9927 w 11790"/>
                <a:gd name="connsiteY237" fmla="*/ 4251 h 10434"/>
                <a:gd name="connsiteX238" fmla="*/ 9968 w 11790"/>
                <a:gd name="connsiteY238" fmla="*/ 4525 h 10434"/>
                <a:gd name="connsiteX239" fmla="*/ 10000 w 11790"/>
                <a:gd name="connsiteY239" fmla="*/ 4708 h 10434"/>
                <a:gd name="connsiteX240" fmla="*/ 9927 w 11790"/>
                <a:gd name="connsiteY240" fmla="*/ 4900 h 10434"/>
                <a:gd name="connsiteX241" fmla="*/ 9992 w 11790"/>
                <a:gd name="connsiteY241" fmla="*/ 4964 h 10434"/>
                <a:gd name="connsiteX242" fmla="*/ 9798 w 11790"/>
                <a:gd name="connsiteY242" fmla="*/ 5037 h 10434"/>
                <a:gd name="connsiteX243" fmla="*/ 9677 w 11790"/>
                <a:gd name="connsiteY243" fmla="*/ 5219 h 10434"/>
                <a:gd name="connsiteX244" fmla="*/ 9629 w 11790"/>
                <a:gd name="connsiteY244" fmla="*/ 5329 h 10434"/>
                <a:gd name="connsiteX245" fmla="*/ 9532 w 11790"/>
                <a:gd name="connsiteY245" fmla="*/ 5493 h 10434"/>
                <a:gd name="connsiteX246" fmla="*/ 9419 w 11790"/>
                <a:gd name="connsiteY246" fmla="*/ 5475 h 10434"/>
                <a:gd name="connsiteX247" fmla="*/ 9274 w 11790"/>
                <a:gd name="connsiteY247" fmla="*/ 5585 h 10434"/>
                <a:gd name="connsiteX248" fmla="*/ 9266 w 11790"/>
                <a:gd name="connsiteY248" fmla="*/ 5694 h 10434"/>
                <a:gd name="connsiteX249" fmla="*/ 9145 w 11790"/>
                <a:gd name="connsiteY249" fmla="*/ 5749 h 10434"/>
                <a:gd name="connsiteX250" fmla="*/ 9024 w 11790"/>
                <a:gd name="connsiteY250" fmla="*/ 5767 h 10434"/>
                <a:gd name="connsiteX251" fmla="*/ 8960 w 11790"/>
                <a:gd name="connsiteY251" fmla="*/ 5822 h 10434"/>
                <a:gd name="connsiteX252" fmla="*/ 8831 w 11790"/>
                <a:gd name="connsiteY252" fmla="*/ 5831 h 10434"/>
                <a:gd name="connsiteX253" fmla="*/ 8718 w 11790"/>
                <a:gd name="connsiteY253" fmla="*/ 5804 h 10434"/>
                <a:gd name="connsiteX254" fmla="*/ 8597 w 11790"/>
                <a:gd name="connsiteY254" fmla="*/ 5822 h 10434"/>
                <a:gd name="connsiteX255" fmla="*/ 8548 w 11790"/>
                <a:gd name="connsiteY255" fmla="*/ 5904 h 10434"/>
                <a:gd name="connsiteX256" fmla="*/ 8468 w 11790"/>
                <a:gd name="connsiteY256" fmla="*/ 5968 h 10434"/>
                <a:gd name="connsiteX257" fmla="*/ 8468 w 11790"/>
                <a:gd name="connsiteY257" fmla="*/ 6133 h 10434"/>
                <a:gd name="connsiteX258" fmla="*/ 8476 w 11790"/>
                <a:gd name="connsiteY258" fmla="*/ 6215 h 10434"/>
                <a:gd name="connsiteX259" fmla="*/ 8492 w 11790"/>
                <a:gd name="connsiteY259" fmla="*/ 6324 h 10434"/>
                <a:gd name="connsiteX260" fmla="*/ 8427 w 11790"/>
                <a:gd name="connsiteY260" fmla="*/ 6397 h 10434"/>
                <a:gd name="connsiteX261" fmla="*/ 8395 w 11790"/>
                <a:gd name="connsiteY261" fmla="*/ 6461 h 10434"/>
                <a:gd name="connsiteX262" fmla="*/ 8355 w 11790"/>
                <a:gd name="connsiteY262" fmla="*/ 6516 h 10434"/>
                <a:gd name="connsiteX263" fmla="*/ 8258 w 11790"/>
                <a:gd name="connsiteY263" fmla="*/ 6571 h 10434"/>
                <a:gd name="connsiteX264" fmla="*/ 8185 w 11790"/>
                <a:gd name="connsiteY264" fmla="*/ 6644 h 10434"/>
                <a:gd name="connsiteX265" fmla="*/ 8137 w 11790"/>
                <a:gd name="connsiteY265" fmla="*/ 6681 h 10434"/>
                <a:gd name="connsiteX266" fmla="*/ 8040 w 11790"/>
                <a:gd name="connsiteY266" fmla="*/ 6735 h 10434"/>
                <a:gd name="connsiteX267" fmla="*/ 8032 w 11790"/>
                <a:gd name="connsiteY267" fmla="*/ 6863 h 10434"/>
                <a:gd name="connsiteX268" fmla="*/ 8056 w 11790"/>
                <a:gd name="connsiteY268" fmla="*/ 6945 h 10434"/>
                <a:gd name="connsiteX269" fmla="*/ 8032 w 11790"/>
                <a:gd name="connsiteY269" fmla="*/ 7064 h 10434"/>
                <a:gd name="connsiteX270" fmla="*/ 7911 w 11790"/>
                <a:gd name="connsiteY270" fmla="*/ 7092 h 10434"/>
                <a:gd name="connsiteX271" fmla="*/ 7774 w 11790"/>
                <a:gd name="connsiteY271" fmla="*/ 7146 h 10434"/>
                <a:gd name="connsiteX272" fmla="*/ 7532 w 11790"/>
                <a:gd name="connsiteY272" fmla="*/ 7174 h 10434"/>
                <a:gd name="connsiteX273" fmla="*/ 7476 w 11790"/>
                <a:gd name="connsiteY273" fmla="*/ 7247 h 10434"/>
                <a:gd name="connsiteX274" fmla="*/ 7363 w 11790"/>
                <a:gd name="connsiteY274" fmla="*/ 7256 h 10434"/>
                <a:gd name="connsiteX275" fmla="*/ 7234 w 11790"/>
                <a:gd name="connsiteY275" fmla="*/ 7274 h 10434"/>
                <a:gd name="connsiteX276" fmla="*/ 7048 w 11790"/>
                <a:gd name="connsiteY276" fmla="*/ 7329 h 10434"/>
                <a:gd name="connsiteX277" fmla="*/ 6903 w 11790"/>
                <a:gd name="connsiteY277" fmla="*/ 7311 h 10434"/>
                <a:gd name="connsiteX278" fmla="*/ 6758 w 11790"/>
                <a:gd name="connsiteY278" fmla="*/ 7338 h 10434"/>
                <a:gd name="connsiteX279" fmla="*/ 6581 w 11790"/>
                <a:gd name="connsiteY279" fmla="*/ 7311 h 10434"/>
                <a:gd name="connsiteX280" fmla="*/ 6508 w 11790"/>
                <a:gd name="connsiteY280" fmla="*/ 7219 h 10434"/>
                <a:gd name="connsiteX281" fmla="*/ 6363 w 11790"/>
                <a:gd name="connsiteY281" fmla="*/ 7201 h 10434"/>
                <a:gd name="connsiteX282" fmla="*/ 6274 w 11790"/>
                <a:gd name="connsiteY282" fmla="*/ 7283 h 10434"/>
                <a:gd name="connsiteX283" fmla="*/ 6202 w 11790"/>
                <a:gd name="connsiteY283" fmla="*/ 7393 h 10434"/>
                <a:gd name="connsiteX284" fmla="*/ 6250 w 11790"/>
                <a:gd name="connsiteY284" fmla="*/ 7521 h 10434"/>
                <a:gd name="connsiteX285" fmla="*/ 6315 w 11790"/>
                <a:gd name="connsiteY285" fmla="*/ 7548 h 10434"/>
                <a:gd name="connsiteX286" fmla="*/ 6347 w 11790"/>
                <a:gd name="connsiteY286" fmla="*/ 7612 h 10434"/>
                <a:gd name="connsiteX287" fmla="*/ 6387 w 11790"/>
                <a:gd name="connsiteY287" fmla="*/ 7722 h 10434"/>
                <a:gd name="connsiteX288" fmla="*/ 6347 w 11790"/>
                <a:gd name="connsiteY288" fmla="*/ 7831 h 10434"/>
                <a:gd name="connsiteX289" fmla="*/ 6363 w 11790"/>
                <a:gd name="connsiteY289" fmla="*/ 7959 h 10434"/>
                <a:gd name="connsiteX290" fmla="*/ 6363 w 11790"/>
                <a:gd name="connsiteY290" fmla="*/ 8096 h 10434"/>
                <a:gd name="connsiteX291" fmla="*/ 6387 w 11790"/>
                <a:gd name="connsiteY291" fmla="*/ 8233 h 10434"/>
                <a:gd name="connsiteX292" fmla="*/ 6460 w 11790"/>
                <a:gd name="connsiteY292" fmla="*/ 8343 h 10434"/>
                <a:gd name="connsiteX293" fmla="*/ 6508 w 11790"/>
                <a:gd name="connsiteY293" fmla="*/ 8452 h 10434"/>
                <a:gd name="connsiteX294" fmla="*/ 6516 w 11790"/>
                <a:gd name="connsiteY294" fmla="*/ 8598 h 10434"/>
                <a:gd name="connsiteX295" fmla="*/ 6508 w 11790"/>
                <a:gd name="connsiteY295" fmla="*/ 8754 h 10434"/>
                <a:gd name="connsiteX296" fmla="*/ 6508 w 11790"/>
                <a:gd name="connsiteY296" fmla="*/ 8900 h 10434"/>
                <a:gd name="connsiteX0" fmla="*/ 6508 w 11795"/>
                <a:gd name="connsiteY0" fmla="*/ 8900 h 10434"/>
                <a:gd name="connsiteX1" fmla="*/ 6726 w 11795"/>
                <a:gd name="connsiteY1" fmla="*/ 8973 h 10434"/>
                <a:gd name="connsiteX2" fmla="*/ 6798 w 11795"/>
                <a:gd name="connsiteY2" fmla="*/ 9110 h 10434"/>
                <a:gd name="connsiteX3" fmla="*/ 6968 w 11795"/>
                <a:gd name="connsiteY3" fmla="*/ 9201 h 10434"/>
                <a:gd name="connsiteX4" fmla="*/ 7048 w 11795"/>
                <a:gd name="connsiteY4" fmla="*/ 9283 h 10434"/>
                <a:gd name="connsiteX5" fmla="*/ 7073 w 11795"/>
                <a:gd name="connsiteY5" fmla="*/ 9366 h 10434"/>
                <a:gd name="connsiteX6" fmla="*/ 7169 w 11795"/>
                <a:gd name="connsiteY6" fmla="*/ 9502 h 10434"/>
                <a:gd name="connsiteX7" fmla="*/ 7097 w 11795"/>
                <a:gd name="connsiteY7" fmla="*/ 9630 h 10434"/>
                <a:gd name="connsiteX8" fmla="*/ 7016 w 11795"/>
                <a:gd name="connsiteY8" fmla="*/ 9776 h 10434"/>
                <a:gd name="connsiteX9" fmla="*/ 6903 w 11795"/>
                <a:gd name="connsiteY9" fmla="*/ 9913 h 10434"/>
                <a:gd name="connsiteX10" fmla="*/ 6806 w 11795"/>
                <a:gd name="connsiteY10" fmla="*/ 9904 h 10434"/>
                <a:gd name="connsiteX11" fmla="*/ 6677 w 11795"/>
                <a:gd name="connsiteY11" fmla="*/ 9941 h 10434"/>
                <a:gd name="connsiteX12" fmla="*/ 6540 w 11795"/>
                <a:gd name="connsiteY12" fmla="*/ 10023 h 10434"/>
                <a:gd name="connsiteX13" fmla="*/ 6419 w 11795"/>
                <a:gd name="connsiteY13" fmla="*/ 10069 h 10434"/>
                <a:gd name="connsiteX14" fmla="*/ 6347 w 11795"/>
                <a:gd name="connsiteY14" fmla="*/ 10041 h 10434"/>
                <a:gd name="connsiteX15" fmla="*/ 6194 w 11795"/>
                <a:gd name="connsiteY15" fmla="*/ 10050 h 10434"/>
                <a:gd name="connsiteX16" fmla="*/ 6097 w 11795"/>
                <a:gd name="connsiteY16" fmla="*/ 10069 h 10434"/>
                <a:gd name="connsiteX17" fmla="*/ 5879 w 11795"/>
                <a:gd name="connsiteY17" fmla="*/ 10160 h 10434"/>
                <a:gd name="connsiteX18" fmla="*/ 5782 w 11795"/>
                <a:gd name="connsiteY18" fmla="*/ 10169 h 10434"/>
                <a:gd name="connsiteX19" fmla="*/ 5661 w 11795"/>
                <a:gd name="connsiteY19" fmla="*/ 10270 h 10434"/>
                <a:gd name="connsiteX20" fmla="*/ 5573 w 11795"/>
                <a:gd name="connsiteY20" fmla="*/ 10270 h 10434"/>
                <a:gd name="connsiteX21" fmla="*/ 5516 w 11795"/>
                <a:gd name="connsiteY21" fmla="*/ 10352 h 10434"/>
                <a:gd name="connsiteX22" fmla="*/ 5395 w 11795"/>
                <a:gd name="connsiteY22" fmla="*/ 10407 h 10434"/>
                <a:gd name="connsiteX23" fmla="*/ 5274 w 11795"/>
                <a:gd name="connsiteY23" fmla="*/ 10434 h 10434"/>
                <a:gd name="connsiteX24" fmla="*/ 5202 w 11795"/>
                <a:gd name="connsiteY24" fmla="*/ 10334 h 10434"/>
                <a:gd name="connsiteX25" fmla="*/ 5202 w 11795"/>
                <a:gd name="connsiteY25" fmla="*/ 10078 h 10434"/>
                <a:gd name="connsiteX26" fmla="*/ 4968 w 11795"/>
                <a:gd name="connsiteY26" fmla="*/ 10060 h 10434"/>
                <a:gd name="connsiteX27" fmla="*/ 4871 w 11795"/>
                <a:gd name="connsiteY27" fmla="*/ 9996 h 10434"/>
                <a:gd name="connsiteX28" fmla="*/ 4750 w 11795"/>
                <a:gd name="connsiteY28" fmla="*/ 9868 h 10434"/>
                <a:gd name="connsiteX29" fmla="*/ 4629 w 11795"/>
                <a:gd name="connsiteY29" fmla="*/ 9840 h 10434"/>
                <a:gd name="connsiteX30" fmla="*/ 4500 w 11795"/>
                <a:gd name="connsiteY30" fmla="*/ 9840 h 10434"/>
                <a:gd name="connsiteX31" fmla="*/ 4339 w 11795"/>
                <a:gd name="connsiteY31" fmla="*/ 9749 h 10434"/>
                <a:gd name="connsiteX32" fmla="*/ 4024 w 11795"/>
                <a:gd name="connsiteY32" fmla="*/ 9758 h 10434"/>
                <a:gd name="connsiteX33" fmla="*/ 3831 w 11795"/>
                <a:gd name="connsiteY33" fmla="*/ 9667 h 10434"/>
                <a:gd name="connsiteX34" fmla="*/ 3613 w 11795"/>
                <a:gd name="connsiteY34" fmla="*/ 9676 h 10434"/>
                <a:gd name="connsiteX35" fmla="*/ 3516 w 11795"/>
                <a:gd name="connsiteY35" fmla="*/ 9612 h 10434"/>
                <a:gd name="connsiteX36" fmla="*/ 3395 w 11795"/>
                <a:gd name="connsiteY36" fmla="*/ 9621 h 10434"/>
                <a:gd name="connsiteX37" fmla="*/ 3242 w 11795"/>
                <a:gd name="connsiteY37" fmla="*/ 9621 h 10434"/>
                <a:gd name="connsiteX38" fmla="*/ 3097 w 11795"/>
                <a:gd name="connsiteY38" fmla="*/ 9585 h 10434"/>
                <a:gd name="connsiteX39" fmla="*/ 3008 w 11795"/>
                <a:gd name="connsiteY39" fmla="*/ 9484 h 10434"/>
                <a:gd name="connsiteX40" fmla="*/ 2879 w 11795"/>
                <a:gd name="connsiteY40" fmla="*/ 9475 h 10434"/>
                <a:gd name="connsiteX41" fmla="*/ 2806 w 11795"/>
                <a:gd name="connsiteY41" fmla="*/ 9557 h 10434"/>
                <a:gd name="connsiteX42" fmla="*/ 2597 w 11795"/>
                <a:gd name="connsiteY42" fmla="*/ 9539 h 10434"/>
                <a:gd name="connsiteX43" fmla="*/ 2500 w 11795"/>
                <a:gd name="connsiteY43" fmla="*/ 9649 h 10434"/>
                <a:gd name="connsiteX44" fmla="*/ 2516 w 11795"/>
                <a:gd name="connsiteY44" fmla="*/ 9758 h 10434"/>
                <a:gd name="connsiteX45" fmla="*/ 2379 w 11795"/>
                <a:gd name="connsiteY45" fmla="*/ 9913 h 10434"/>
                <a:gd name="connsiteX46" fmla="*/ 2274 w 11795"/>
                <a:gd name="connsiteY46" fmla="*/ 9941 h 10434"/>
                <a:gd name="connsiteX47" fmla="*/ 2274 w 11795"/>
                <a:gd name="connsiteY47" fmla="*/ 10078 h 10434"/>
                <a:gd name="connsiteX48" fmla="*/ 2226 w 11795"/>
                <a:gd name="connsiteY48" fmla="*/ 10187 h 10434"/>
                <a:gd name="connsiteX49" fmla="*/ 2137 w 11795"/>
                <a:gd name="connsiteY49" fmla="*/ 10297 h 10434"/>
                <a:gd name="connsiteX50" fmla="*/ 2081 w 11795"/>
                <a:gd name="connsiteY50" fmla="*/ 10224 h 10434"/>
                <a:gd name="connsiteX51" fmla="*/ 1871 w 11795"/>
                <a:gd name="connsiteY51" fmla="*/ 10005 h 10434"/>
                <a:gd name="connsiteX52" fmla="*/ 1750 w 11795"/>
                <a:gd name="connsiteY52" fmla="*/ 10060 h 10434"/>
                <a:gd name="connsiteX53" fmla="*/ 1669 w 11795"/>
                <a:gd name="connsiteY53" fmla="*/ 10187 h 10434"/>
                <a:gd name="connsiteX54" fmla="*/ 1427 w 11795"/>
                <a:gd name="connsiteY54" fmla="*/ 10224 h 10434"/>
                <a:gd name="connsiteX55" fmla="*/ 1315 w 11795"/>
                <a:gd name="connsiteY55" fmla="*/ 10160 h 10434"/>
                <a:gd name="connsiteX56" fmla="*/ 1242 w 11795"/>
                <a:gd name="connsiteY56" fmla="*/ 10078 h 10434"/>
                <a:gd name="connsiteX57" fmla="*/ 1161 w 11795"/>
                <a:gd name="connsiteY57" fmla="*/ 9996 h 10434"/>
                <a:gd name="connsiteX58" fmla="*/ 968 w 11795"/>
                <a:gd name="connsiteY58" fmla="*/ 9977 h 10434"/>
                <a:gd name="connsiteX59" fmla="*/ 895 w 11795"/>
                <a:gd name="connsiteY59" fmla="*/ 9913 h 10434"/>
                <a:gd name="connsiteX60" fmla="*/ 847 w 11795"/>
                <a:gd name="connsiteY60" fmla="*/ 9804 h 10434"/>
                <a:gd name="connsiteX61" fmla="*/ 806 w 11795"/>
                <a:gd name="connsiteY61" fmla="*/ 9749 h 10434"/>
                <a:gd name="connsiteX62" fmla="*/ 774 w 11795"/>
                <a:gd name="connsiteY62" fmla="*/ 9667 h 10434"/>
                <a:gd name="connsiteX63" fmla="*/ 685 w 11795"/>
                <a:gd name="connsiteY63" fmla="*/ 9639 h 10434"/>
                <a:gd name="connsiteX64" fmla="*/ 589 w 11795"/>
                <a:gd name="connsiteY64" fmla="*/ 9639 h 10434"/>
                <a:gd name="connsiteX65" fmla="*/ 516 w 11795"/>
                <a:gd name="connsiteY65" fmla="*/ 9612 h 10434"/>
                <a:gd name="connsiteX66" fmla="*/ 444 w 11795"/>
                <a:gd name="connsiteY66" fmla="*/ 9566 h 10434"/>
                <a:gd name="connsiteX67" fmla="*/ 323 w 11795"/>
                <a:gd name="connsiteY67" fmla="*/ 9566 h 10434"/>
                <a:gd name="connsiteX68" fmla="*/ 202 w 11795"/>
                <a:gd name="connsiteY68" fmla="*/ 9566 h 10434"/>
                <a:gd name="connsiteX69" fmla="*/ 105 w 11795"/>
                <a:gd name="connsiteY69" fmla="*/ 9512 h 10434"/>
                <a:gd name="connsiteX70" fmla="*/ 0 w 11795"/>
                <a:gd name="connsiteY70" fmla="*/ 9457 h 10434"/>
                <a:gd name="connsiteX71" fmla="*/ 32 w 11795"/>
                <a:gd name="connsiteY71" fmla="*/ 9366 h 10434"/>
                <a:gd name="connsiteX72" fmla="*/ 48 w 11795"/>
                <a:gd name="connsiteY72" fmla="*/ 9229 h 10434"/>
                <a:gd name="connsiteX73" fmla="*/ 56 w 11795"/>
                <a:gd name="connsiteY73" fmla="*/ 9119 h 10434"/>
                <a:gd name="connsiteX74" fmla="*/ 105 w 11795"/>
                <a:gd name="connsiteY74" fmla="*/ 8964 h 10434"/>
                <a:gd name="connsiteX75" fmla="*/ 105 w 11795"/>
                <a:gd name="connsiteY75" fmla="*/ 8872 h 10434"/>
                <a:gd name="connsiteX76" fmla="*/ 105 w 11795"/>
                <a:gd name="connsiteY76" fmla="*/ 8763 h 10434"/>
                <a:gd name="connsiteX77" fmla="*/ 202 w 11795"/>
                <a:gd name="connsiteY77" fmla="*/ 8662 h 10434"/>
                <a:gd name="connsiteX78" fmla="*/ 298 w 11795"/>
                <a:gd name="connsiteY78" fmla="*/ 8580 h 10434"/>
                <a:gd name="connsiteX79" fmla="*/ 315 w 11795"/>
                <a:gd name="connsiteY79" fmla="*/ 8516 h 10434"/>
                <a:gd name="connsiteX80" fmla="*/ 339 w 11795"/>
                <a:gd name="connsiteY80" fmla="*/ 8443 h 10434"/>
                <a:gd name="connsiteX81" fmla="*/ 323 w 11795"/>
                <a:gd name="connsiteY81" fmla="*/ 8361 h 10434"/>
                <a:gd name="connsiteX82" fmla="*/ 363 w 11795"/>
                <a:gd name="connsiteY82" fmla="*/ 8224 h 10434"/>
                <a:gd name="connsiteX83" fmla="*/ 435 w 11795"/>
                <a:gd name="connsiteY83" fmla="*/ 8105 h 10434"/>
                <a:gd name="connsiteX84" fmla="*/ 508 w 11795"/>
                <a:gd name="connsiteY84" fmla="*/ 7968 h 10434"/>
                <a:gd name="connsiteX85" fmla="*/ 492 w 11795"/>
                <a:gd name="connsiteY85" fmla="*/ 7840 h 10434"/>
                <a:gd name="connsiteX86" fmla="*/ 653 w 11795"/>
                <a:gd name="connsiteY86" fmla="*/ 7804 h 10434"/>
                <a:gd name="connsiteX87" fmla="*/ 806 w 11795"/>
                <a:gd name="connsiteY87" fmla="*/ 7694 h 10434"/>
                <a:gd name="connsiteX88" fmla="*/ 774 w 11795"/>
                <a:gd name="connsiteY88" fmla="*/ 7356 h 10434"/>
                <a:gd name="connsiteX89" fmla="*/ 895 w 11795"/>
                <a:gd name="connsiteY89" fmla="*/ 7256 h 10434"/>
                <a:gd name="connsiteX90" fmla="*/ 919 w 11795"/>
                <a:gd name="connsiteY90" fmla="*/ 6845 h 10434"/>
                <a:gd name="connsiteX91" fmla="*/ 823 w 11795"/>
                <a:gd name="connsiteY91" fmla="*/ 6808 h 10434"/>
                <a:gd name="connsiteX92" fmla="*/ 734 w 11795"/>
                <a:gd name="connsiteY92" fmla="*/ 6735 h 10434"/>
                <a:gd name="connsiteX93" fmla="*/ 685 w 11795"/>
                <a:gd name="connsiteY93" fmla="*/ 6589 h 10434"/>
                <a:gd name="connsiteX94" fmla="*/ 565 w 11795"/>
                <a:gd name="connsiteY94" fmla="*/ 6471 h 10434"/>
                <a:gd name="connsiteX95" fmla="*/ 492 w 11795"/>
                <a:gd name="connsiteY95" fmla="*/ 6416 h 10434"/>
                <a:gd name="connsiteX96" fmla="*/ 435 w 11795"/>
                <a:gd name="connsiteY96" fmla="*/ 6215 h 10434"/>
                <a:gd name="connsiteX97" fmla="*/ 435 w 11795"/>
                <a:gd name="connsiteY97" fmla="*/ 6114 h 10434"/>
                <a:gd name="connsiteX98" fmla="*/ 444 w 11795"/>
                <a:gd name="connsiteY98" fmla="*/ 5941 h 10434"/>
                <a:gd name="connsiteX99" fmla="*/ 435 w 11795"/>
                <a:gd name="connsiteY99" fmla="*/ 5786 h 10434"/>
                <a:gd name="connsiteX100" fmla="*/ 395 w 11795"/>
                <a:gd name="connsiteY100" fmla="*/ 5749 h 10434"/>
                <a:gd name="connsiteX101" fmla="*/ 395 w 11795"/>
                <a:gd name="connsiteY101" fmla="*/ 5667 h 10434"/>
                <a:gd name="connsiteX102" fmla="*/ 411 w 11795"/>
                <a:gd name="connsiteY102" fmla="*/ 5566 h 10434"/>
                <a:gd name="connsiteX103" fmla="*/ 363 w 11795"/>
                <a:gd name="connsiteY103" fmla="*/ 5502 h 10434"/>
                <a:gd name="connsiteX104" fmla="*/ 250 w 11795"/>
                <a:gd name="connsiteY104" fmla="*/ 5338 h 10434"/>
                <a:gd name="connsiteX105" fmla="*/ 339 w 11795"/>
                <a:gd name="connsiteY105" fmla="*/ 5420 h 10434"/>
                <a:gd name="connsiteX106" fmla="*/ 121 w 11795"/>
                <a:gd name="connsiteY106" fmla="*/ 5210 h 10434"/>
                <a:gd name="connsiteX107" fmla="*/ 73 w 11795"/>
                <a:gd name="connsiteY107" fmla="*/ 5046 h 10434"/>
                <a:gd name="connsiteX108" fmla="*/ 177 w 11795"/>
                <a:gd name="connsiteY108" fmla="*/ 5037 h 10434"/>
                <a:gd name="connsiteX109" fmla="*/ 274 w 11795"/>
                <a:gd name="connsiteY109" fmla="*/ 5037 h 10434"/>
                <a:gd name="connsiteX110" fmla="*/ 419 w 11795"/>
                <a:gd name="connsiteY110" fmla="*/ 5009 h 10434"/>
                <a:gd name="connsiteX111" fmla="*/ 629 w 11795"/>
                <a:gd name="connsiteY111" fmla="*/ 5009 h 10434"/>
                <a:gd name="connsiteX112" fmla="*/ 750 w 11795"/>
                <a:gd name="connsiteY112" fmla="*/ 4900 h 10434"/>
                <a:gd name="connsiteX113" fmla="*/ 895 w 11795"/>
                <a:gd name="connsiteY113" fmla="*/ 4872 h 10434"/>
                <a:gd name="connsiteX114" fmla="*/ 879 w 11795"/>
                <a:gd name="connsiteY114" fmla="*/ 4681 h 10434"/>
                <a:gd name="connsiteX115" fmla="*/ 1048 w 11795"/>
                <a:gd name="connsiteY115" fmla="*/ 4681 h 10434"/>
                <a:gd name="connsiteX116" fmla="*/ 1306 w 11795"/>
                <a:gd name="connsiteY116" fmla="*/ 4525 h 10434"/>
                <a:gd name="connsiteX117" fmla="*/ 1460 w 11795"/>
                <a:gd name="connsiteY117" fmla="*/ 4516 h 10434"/>
                <a:gd name="connsiteX118" fmla="*/ 1573 w 11795"/>
                <a:gd name="connsiteY118" fmla="*/ 4571 h 10434"/>
                <a:gd name="connsiteX119" fmla="*/ 1766 w 11795"/>
                <a:gd name="connsiteY119" fmla="*/ 4571 h 10434"/>
                <a:gd name="connsiteX120" fmla="*/ 1871 w 11795"/>
                <a:gd name="connsiteY120" fmla="*/ 4626 h 10434"/>
                <a:gd name="connsiteX121" fmla="*/ 2056 w 11795"/>
                <a:gd name="connsiteY121" fmla="*/ 4653 h 10434"/>
                <a:gd name="connsiteX122" fmla="*/ 2137 w 11795"/>
                <a:gd name="connsiteY122" fmla="*/ 4516 h 10434"/>
                <a:gd name="connsiteX123" fmla="*/ 2258 w 11795"/>
                <a:gd name="connsiteY123" fmla="*/ 4544 h 10434"/>
                <a:gd name="connsiteX124" fmla="*/ 2371 w 11795"/>
                <a:gd name="connsiteY124" fmla="*/ 4434 h 10434"/>
                <a:gd name="connsiteX125" fmla="*/ 2589 w 11795"/>
                <a:gd name="connsiteY125" fmla="*/ 4361 h 10434"/>
                <a:gd name="connsiteX126" fmla="*/ 2782 w 11795"/>
                <a:gd name="connsiteY126" fmla="*/ 4215 h 10434"/>
                <a:gd name="connsiteX127" fmla="*/ 2855 w 11795"/>
                <a:gd name="connsiteY127" fmla="*/ 4142 h 10434"/>
                <a:gd name="connsiteX128" fmla="*/ 2863 w 11795"/>
                <a:gd name="connsiteY128" fmla="*/ 4023 h 10434"/>
                <a:gd name="connsiteX129" fmla="*/ 2960 w 11795"/>
                <a:gd name="connsiteY129" fmla="*/ 3923 h 10434"/>
                <a:gd name="connsiteX130" fmla="*/ 2984 w 11795"/>
                <a:gd name="connsiteY130" fmla="*/ 3804 h 10434"/>
                <a:gd name="connsiteX131" fmla="*/ 3000 w 11795"/>
                <a:gd name="connsiteY131" fmla="*/ 3649 h 10434"/>
                <a:gd name="connsiteX132" fmla="*/ 3073 w 11795"/>
                <a:gd name="connsiteY132" fmla="*/ 3502 h 10434"/>
                <a:gd name="connsiteX133" fmla="*/ 3105 w 11795"/>
                <a:gd name="connsiteY133" fmla="*/ 3366 h 10434"/>
                <a:gd name="connsiteX134" fmla="*/ 3153 w 11795"/>
                <a:gd name="connsiteY134" fmla="*/ 3256 h 10434"/>
                <a:gd name="connsiteX135" fmla="*/ 3177 w 11795"/>
                <a:gd name="connsiteY135" fmla="*/ 3128 h 10434"/>
                <a:gd name="connsiteX136" fmla="*/ 3290 w 11795"/>
                <a:gd name="connsiteY136" fmla="*/ 3064 h 10434"/>
                <a:gd name="connsiteX137" fmla="*/ 3363 w 11795"/>
                <a:gd name="connsiteY137" fmla="*/ 2927 h 10434"/>
                <a:gd name="connsiteX138" fmla="*/ 3339 w 11795"/>
                <a:gd name="connsiteY138" fmla="*/ 2818 h 10434"/>
                <a:gd name="connsiteX139" fmla="*/ 3290 w 11795"/>
                <a:gd name="connsiteY139" fmla="*/ 2681 h 10434"/>
                <a:gd name="connsiteX140" fmla="*/ 3250 w 11795"/>
                <a:gd name="connsiteY140" fmla="*/ 2544 h 10434"/>
                <a:gd name="connsiteX141" fmla="*/ 3290 w 11795"/>
                <a:gd name="connsiteY141" fmla="*/ 2379 h 10434"/>
                <a:gd name="connsiteX142" fmla="*/ 3371 w 11795"/>
                <a:gd name="connsiteY142" fmla="*/ 2352 h 10434"/>
                <a:gd name="connsiteX143" fmla="*/ 3516 w 11795"/>
                <a:gd name="connsiteY143" fmla="*/ 2197 h 10434"/>
                <a:gd name="connsiteX144" fmla="*/ 3661 w 11795"/>
                <a:gd name="connsiteY144" fmla="*/ 2215 h 10434"/>
                <a:gd name="connsiteX145" fmla="*/ 3806 w 11795"/>
                <a:gd name="connsiteY145" fmla="*/ 2114 h 10434"/>
                <a:gd name="connsiteX146" fmla="*/ 3831 w 11795"/>
                <a:gd name="connsiteY146" fmla="*/ 1950 h 10434"/>
                <a:gd name="connsiteX147" fmla="*/ 3976 w 11795"/>
                <a:gd name="connsiteY147" fmla="*/ 1868 h 10434"/>
                <a:gd name="connsiteX148" fmla="*/ 4040 w 11795"/>
                <a:gd name="connsiteY148" fmla="*/ 1749 h 10434"/>
                <a:gd name="connsiteX149" fmla="*/ 4121 w 11795"/>
                <a:gd name="connsiteY149" fmla="*/ 1676 h 10434"/>
                <a:gd name="connsiteX150" fmla="*/ 4121 w 11795"/>
                <a:gd name="connsiteY150" fmla="*/ 1292 h 10434"/>
                <a:gd name="connsiteX151" fmla="*/ 4169 w 11795"/>
                <a:gd name="connsiteY151" fmla="*/ 1128 h 10434"/>
                <a:gd name="connsiteX152" fmla="*/ 4194 w 11795"/>
                <a:gd name="connsiteY152" fmla="*/ 991 h 10434"/>
                <a:gd name="connsiteX153" fmla="*/ 4242 w 11795"/>
                <a:gd name="connsiteY153" fmla="*/ 827 h 10434"/>
                <a:gd name="connsiteX154" fmla="*/ 4290 w 11795"/>
                <a:gd name="connsiteY154" fmla="*/ 763 h 10434"/>
                <a:gd name="connsiteX155" fmla="*/ 4355 w 11795"/>
                <a:gd name="connsiteY155" fmla="*/ 708 h 10434"/>
                <a:gd name="connsiteX156" fmla="*/ 4387 w 11795"/>
                <a:gd name="connsiteY156" fmla="*/ 443 h 10434"/>
                <a:gd name="connsiteX157" fmla="*/ 4645 w 11795"/>
                <a:gd name="connsiteY157" fmla="*/ 434 h 10434"/>
                <a:gd name="connsiteX158" fmla="*/ 4742 w 11795"/>
                <a:gd name="connsiteY158" fmla="*/ 635 h 10434"/>
                <a:gd name="connsiteX159" fmla="*/ 4839 w 11795"/>
                <a:gd name="connsiteY159" fmla="*/ 717 h 10434"/>
                <a:gd name="connsiteX160" fmla="*/ 4960 w 11795"/>
                <a:gd name="connsiteY160" fmla="*/ 799 h 10434"/>
                <a:gd name="connsiteX161" fmla="*/ 5081 w 11795"/>
                <a:gd name="connsiteY161" fmla="*/ 818 h 10434"/>
                <a:gd name="connsiteX162" fmla="*/ 5202 w 11795"/>
                <a:gd name="connsiteY162" fmla="*/ 799 h 10434"/>
                <a:gd name="connsiteX163" fmla="*/ 5274 w 11795"/>
                <a:gd name="connsiteY163" fmla="*/ 964 h 10434"/>
                <a:gd name="connsiteX164" fmla="*/ 5403 w 11795"/>
                <a:gd name="connsiteY164" fmla="*/ 909 h 10434"/>
                <a:gd name="connsiteX165" fmla="*/ 5500 w 11795"/>
                <a:gd name="connsiteY165" fmla="*/ 909 h 10434"/>
                <a:gd name="connsiteX166" fmla="*/ 5597 w 11795"/>
                <a:gd name="connsiteY166" fmla="*/ 818 h 10434"/>
                <a:gd name="connsiteX167" fmla="*/ 5734 w 11795"/>
                <a:gd name="connsiteY167" fmla="*/ 790 h 10434"/>
                <a:gd name="connsiteX168" fmla="*/ 5831 w 11795"/>
                <a:gd name="connsiteY168" fmla="*/ 772 h 10434"/>
                <a:gd name="connsiteX169" fmla="*/ 5911 w 11795"/>
                <a:gd name="connsiteY169" fmla="*/ 735 h 10434"/>
                <a:gd name="connsiteX170" fmla="*/ 6024 w 11795"/>
                <a:gd name="connsiteY170" fmla="*/ 745 h 10434"/>
                <a:gd name="connsiteX171" fmla="*/ 6145 w 11795"/>
                <a:gd name="connsiteY171" fmla="*/ 745 h 10434"/>
                <a:gd name="connsiteX172" fmla="*/ 6226 w 11795"/>
                <a:gd name="connsiteY172" fmla="*/ 854 h 10434"/>
                <a:gd name="connsiteX173" fmla="*/ 6250 w 11795"/>
                <a:gd name="connsiteY173" fmla="*/ 991 h 10434"/>
                <a:gd name="connsiteX174" fmla="*/ 6363 w 11795"/>
                <a:gd name="connsiteY174" fmla="*/ 900 h 10434"/>
                <a:gd name="connsiteX175" fmla="*/ 6444 w 11795"/>
                <a:gd name="connsiteY175" fmla="*/ 745 h 10434"/>
                <a:gd name="connsiteX176" fmla="*/ 6532 w 11795"/>
                <a:gd name="connsiteY176" fmla="*/ 790 h 10434"/>
                <a:gd name="connsiteX177" fmla="*/ 6581 w 11795"/>
                <a:gd name="connsiteY177" fmla="*/ 872 h 10434"/>
                <a:gd name="connsiteX178" fmla="*/ 6653 w 11795"/>
                <a:gd name="connsiteY178" fmla="*/ 927 h 10434"/>
                <a:gd name="connsiteX179" fmla="*/ 6750 w 11795"/>
                <a:gd name="connsiteY179" fmla="*/ 1064 h 10434"/>
                <a:gd name="connsiteX180" fmla="*/ 6758 w 11795"/>
                <a:gd name="connsiteY180" fmla="*/ 1229 h 10434"/>
                <a:gd name="connsiteX181" fmla="*/ 6855 w 11795"/>
                <a:gd name="connsiteY181" fmla="*/ 1238 h 10434"/>
                <a:gd name="connsiteX182" fmla="*/ 6976 w 11795"/>
                <a:gd name="connsiteY182" fmla="*/ 1338 h 10434"/>
                <a:gd name="connsiteX183" fmla="*/ 6944 w 11795"/>
                <a:gd name="connsiteY183" fmla="*/ 1475 h 10434"/>
                <a:gd name="connsiteX184" fmla="*/ 6976 w 11795"/>
                <a:gd name="connsiteY184" fmla="*/ 1649 h 10434"/>
                <a:gd name="connsiteX185" fmla="*/ 6952 w 11795"/>
                <a:gd name="connsiteY185" fmla="*/ 1731 h 10434"/>
                <a:gd name="connsiteX186" fmla="*/ 7089 w 11795"/>
                <a:gd name="connsiteY186" fmla="*/ 1950 h 10434"/>
                <a:gd name="connsiteX187" fmla="*/ 7161 w 11795"/>
                <a:gd name="connsiteY187" fmla="*/ 1996 h 10434"/>
                <a:gd name="connsiteX188" fmla="*/ 7234 w 11795"/>
                <a:gd name="connsiteY188" fmla="*/ 2105 h 10434"/>
                <a:gd name="connsiteX189" fmla="*/ 7363 w 11795"/>
                <a:gd name="connsiteY189" fmla="*/ 2087 h 10434"/>
                <a:gd name="connsiteX190" fmla="*/ 7460 w 11795"/>
                <a:gd name="connsiteY190" fmla="*/ 2005 h 10434"/>
                <a:gd name="connsiteX191" fmla="*/ 7573 w 11795"/>
                <a:gd name="connsiteY191" fmla="*/ 2005 h 10434"/>
                <a:gd name="connsiteX192" fmla="*/ 7653 w 11795"/>
                <a:gd name="connsiteY192" fmla="*/ 2060 h 10434"/>
                <a:gd name="connsiteX193" fmla="*/ 7863 w 11795"/>
                <a:gd name="connsiteY193" fmla="*/ 2032 h 10434"/>
                <a:gd name="connsiteX194" fmla="*/ 7960 w 11795"/>
                <a:gd name="connsiteY194" fmla="*/ 1941 h 10434"/>
                <a:gd name="connsiteX195" fmla="*/ 8016 w 11795"/>
                <a:gd name="connsiteY195" fmla="*/ 1813 h 10434"/>
                <a:gd name="connsiteX196" fmla="*/ 8056 w 11795"/>
                <a:gd name="connsiteY196" fmla="*/ 1694 h 10434"/>
                <a:gd name="connsiteX197" fmla="*/ 8056 w 11795"/>
                <a:gd name="connsiteY197" fmla="*/ 1557 h 10434"/>
                <a:gd name="connsiteX198" fmla="*/ 8177 w 11795"/>
                <a:gd name="connsiteY198" fmla="*/ 1347 h 10434"/>
                <a:gd name="connsiteX199" fmla="*/ 8306 w 11795"/>
                <a:gd name="connsiteY199" fmla="*/ 1302 h 10434"/>
                <a:gd name="connsiteX200" fmla="*/ 8347 w 11795"/>
                <a:gd name="connsiteY200" fmla="*/ 1238 h 10434"/>
                <a:gd name="connsiteX201" fmla="*/ 8403 w 11795"/>
                <a:gd name="connsiteY201" fmla="*/ 1238 h 10434"/>
                <a:gd name="connsiteX202" fmla="*/ 8476 w 11795"/>
                <a:gd name="connsiteY202" fmla="*/ 1256 h 10434"/>
                <a:gd name="connsiteX203" fmla="*/ 8516 w 11795"/>
                <a:gd name="connsiteY203" fmla="*/ 1128 h 10434"/>
                <a:gd name="connsiteX204" fmla="*/ 8597 w 11795"/>
                <a:gd name="connsiteY204" fmla="*/ 1037 h 10434"/>
                <a:gd name="connsiteX205" fmla="*/ 8621 w 11795"/>
                <a:gd name="connsiteY205" fmla="*/ 900 h 10434"/>
                <a:gd name="connsiteX206" fmla="*/ 8831 w 11795"/>
                <a:gd name="connsiteY206" fmla="*/ 845 h 10434"/>
                <a:gd name="connsiteX207" fmla="*/ 9032 w 11795"/>
                <a:gd name="connsiteY207" fmla="*/ 597 h 10434"/>
                <a:gd name="connsiteX208" fmla="*/ 9200 w 11795"/>
                <a:gd name="connsiteY208" fmla="*/ 585 h 10434"/>
                <a:gd name="connsiteX209" fmla="*/ 9329 w 11795"/>
                <a:gd name="connsiteY209" fmla="*/ 415 h 10434"/>
                <a:gd name="connsiteX210" fmla="*/ 9143 w 11795"/>
                <a:gd name="connsiteY210" fmla="*/ 360 h 10434"/>
                <a:gd name="connsiteX211" fmla="*/ 9172 w 11795"/>
                <a:gd name="connsiteY211" fmla="*/ 215 h 10434"/>
                <a:gd name="connsiteX212" fmla="*/ 9237 w 11795"/>
                <a:gd name="connsiteY212" fmla="*/ 71 h 10434"/>
                <a:gd name="connsiteX213" fmla="*/ 9383 w 11795"/>
                <a:gd name="connsiteY213" fmla="*/ 143 h 10434"/>
                <a:gd name="connsiteX214" fmla="*/ 9460 w 11795"/>
                <a:gd name="connsiteY214" fmla="*/ 43 h 10434"/>
                <a:gd name="connsiteX215" fmla="*/ 9572 w 11795"/>
                <a:gd name="connsiteY215" fmla="*/ 5 h 10434"/>
                <a:gd name="connsiteX216" fmla="*/ 9699 w 11795"/>
                <a:gd name="connsiteY216" fmla="*/ 231 h 10434"/>
                <a:gd name="connsiteX217" fmla="*/ 9870 w 11795"/>
                <a:gd name="connsiteY217" fmla="*/ 40 h 10434"/>
                <a:gd name="connsiteX218" fmla="*/ 9985 w 11795"/>
                <a:gd name="connsiteY218" fmla="*/ 65 h 10434"/>
                <a:gd name="connsiteX219" fmla="*/ 10172 w 11795"/>
                <a:gd name="connsiteY219" fmla="*/ 61 h 10434"/>
                <a:gd name="connsiteX220" fmla="*/ 10327 w 11795"/>
                <a:gd name="connsiteY220" fmla="*/ 318 h 10434"/>
                <a:gd name="connsiteX221" fmla="*/ 10454 w 11795"/>
                <a:gd name="connsiteY221" fmla="*/ 329 h 10434"/>
                <a:gd name="connsiteX222" fmla="*/ 10556 w 11795"/>
                <a:gd name="connsiteY222" fmla="*/ 322 h 10434"/>
                <a:gd name="connsiteX223" fmla="*/ 10727 w 11795"/>
                <a:gd name="connsiteY223" fmla="*/ 322 h 10434"/>
                <a:gd name="connsiteX224" fmla="*/ 10824 w 11795"/>
                <a:gd name="connsiteY224" fmla="*/ 500 h 10434"/>
                <a:gd name="connsiteX225" fmla="*/ 10957 w 11795"/>
                <a:gd name="connsiteY225" fmla="*/ 598 h 10434"/>
                <a:gd name="connsiteX226" fmla="*/ 11142 w 11795"/>
                <a:gd name="connsiteY226" fmla="*/ 722 h 10434"/>
                <a:gd name="connsiteX227" fmla="*/ 11245 w 11795"/>
                <a:gd name="connsiteY227" fmla="*/ 832 h 10434"/>
                <a:gd name="connsiteX228" fmla="*/ 11386 w 11795"/>
                <a:gd name="connsiteY228" fmla="*/ 752 h 10434"/>
                <a:gd name="connsiteX229" fmla="*/ 11542 w 11795"/>
                <a:gd name="connsiteY229" fmla="*/ 717 h 10434"/>
                <a:gd name="connsiteX230" fmla="*/ 11653 w 11795"/>
                <a:gd name="connsiteY230" fmla="*/ 812 h 10434"/>
                <a:gd name="connsiteX231" fmla="*/ 11790 w 11795"/>
                <a:gd name="connsiteY231" fmla="*/ 778 h 10434"/>
                <a:gd name="connsiteX232" fmla="*/ 11786 w 11795"/>
                <a:gd name="connsiteY232" fmla="*/ 1075 h 10434"/>
                <a:gd name="connsiteX233" fmla="*/ 9710 w 11795"/>
                <a:gd name="connsiteY233" fmla="*/ 3557 h 10434"/>
                <a:gd name="connsiteX234" fmla="*/ 9782 w 11795"/>
                <a:gd name="connsiteY234" fmla="*/ 3758 h 10434"/>
                <a:gd name="connsiteX235" fmla="*/ 9782 w 11795"/>
                <a:gd name="connsiteY235" fmla="*/ 3950 h 10434"/>
                <a:gd name="connsiteX236" fmla="*/ 9806 w 11795"/>
                <a:gd name="connsiteY236" fmla="*/ 4142 h 10434"/>
                <a:gd name="connsiteX237" fmla="*/ 9927 w 11795"/>
                <a:gd name="connsiteY237" fmla="*/ 4251 h 10434"/>
                <a:gd name="connsiteX238" fmla="*/ 9968 w 11795"/>
                <a:gd name="connsiteY238" fmla="*/ 4525 h 10434"/>
                <a:gd name="connsiteX239" fmla="*/ 10000 w 11795"/>
                <a:gd name="connsiteY239" fmla="*/ 4708 h 10434"/>
                <a:gd name="connsiteX240" fmla="*/ 9927 w 11795"/>
                <a:gd name="connsiteY240" fmla="*/ 4900 h 10434"/>
                <a:gd name="connsiteX241" fmla="*/ 9992 w 11795"/>
                <a:gd name="connsiteY241" fmla="*/ 4964 h 10434"/>
                <a:gd name="connsiteX242" fmla="*/ 9798 w 11795"/>
                <a:gd name="connsiteY242" fmla="*/ 5037 h 10434"/>
                <a:gd name="connsiteX243" fmla="*/ 9677 w 11795"/>
                <a:gd name="connsiteY243" fmla="*/ 5219 h 10434"/>
                <a:gd name="connsiteX244" fmla="*/ 9629 w 11795"/>
                <a:gd name="connsiteY244" fmla="*/ 5329 h 10434"/>
                <a:gd name="connsiteX245" fmla="*/ 9532 w 11795"/>
                <a:gd name="connsiteY245" fmla="*/ 5493 h 10434"/>
                <a:gd name="connsiteX246" fmla="*/ 9419 w 11795"/>
                <a:gd name="connsiteY246" fmla="*/ 5475 h 10434"/>
                <a:gd name="connsiteX247" fmla="*/ 9274 w 11795"/>
                <a:gd name="connsiteY247" fmla="*/ 5585 h 10434"/>
                <a:gd name="connsiteX248" fmla="*/ 9266 w 11795"/>
                <a:gd name="connsiteY248" fmla="*/ 5694 h 10434"/>
                <a:gd name="connsiteX249" fmla="*/ 9145 w 11795"/>
                <a:gd name="connsiteY249" fmla="*/ 5749 h 10434"/>
                <a:gd name="connsiteX250" fmla="*/ 9024 w 11795"/>
                <a:gd name="connsiteY250" fmla="*/ 5767 h 10434"/>
                <a:gd name="connsiteX251" fmla="*/ 8960 w 11795"/>
                <a:gd name="connsiteY251" fmla="*/ 5822 h 10434"/>
                <a:gd name="connsiteX252" fmla="*/ 8831 w 11795"/>
                <a:gd name="connsiteY252" fmla="*/ 5831 h 10434"/>
                <a:gd name="connsiteX253" fmla="*/ 8718 w 11795"/>
                <a:gd name="connsiteY253" fmla="*/ 5804 h 10434"/>
                <a:gd name="connsiteX254" fmla="*/ 8597 w 11795"/>
                <a:gd name="connsiteY254" fmla="*/ 5822 h 10434"/>
                <a:gd name="connsiteX255" fmla="*/ 8548 w 11795"/>
                <a:gd name="connsiteY255" fmla="*/ 5904 h 10434"/>
                <a:gd name="connsiteX256" fmla="*/ 8468 w 11795"/>
                <a:gd name="connsiteY256" fmla="*/ 5968 h 10434"/>
                <a:gd name="connsiteX257" fmla="*/ 8468 w 11795"/>
                <a:gd name="connsiteY257" fmla="*/ 6133 h 10434"/>
                <a:gd name="connsiteX258" fmla="*/ 8476 w 11795"/>
                <a:gd name="connsiteY258" fmla="*/ 6215 h 10434"/>
                <a:gd name="connsiteX259" fmla="*/ 8492 w 11795"/>
                <a:gd name="connsiteY259" fmla="*/ 6324 h 10434"/>
                <a:gd name="connsiteX260" fmla="*/ 8427 w 11795"/>
                <a:gd name="connsiteY260" fmla="*/ 6397 h 10434"/>
                <a:gd name="connsiteX261" fmla="*/ 8395 w 11795"/>
                <a:gd name="connsiteY261" fmla="*/ 6461 h 10434"/>
                <a:gd name="connsiteX262" fmla="*/ 8355 w 11795"/>
                <a:gd name="connsiteY262" fmla="*/ 6516 h 10434"/>
                <a:gd name="connsiteX263" fmla="*/ 8258 w 11795"/>
                <a:gd name="connsiteY263" fmla="*/ 6571 h 10434"/>
                <a:gd name="connsiteX264" fmla="*/ 8185 w 11795"/>
                <a:gd name="connsiteY264" fmla="*/ 6644 h 10434"/>
                <a:gd name="connsiteX265" fmla="*/ 8137 w 11795"/>
                <a:gd name="connsiteY265" fmla="*/ 6681 h 10434"/>
                <a:gd name="connsiteX266" fmla="*/ 8040 w 11795"/>
                <a:gd name="connsiteY266" fmla="*/ 6735 h 10434"/>
                <a:gd name="connsiteX267" fmla="*/ 8032 w 11795"/>
                <a:gd name="connsiteY267" fmla="*/ 6863 h 10434"/>
                <a:gd name="connsiteX268" fmla="*/ 8056 w 11795"/>
                <a:gd name="connsiteY268" fmla="*/ 6945 h 10434"/>
                <a:gd name="connsiteX269" fmla="*/ 8032 w 11795"/>
                <a:gd name="connsiteY269" fmla="*/ 7064 h 10434"/>
                <a:gd name="connsiteX270" fmla="*/ 7911 w 11795"/>
                <a:gd name="connsiteY270" fmla="*/ 7092 h 10434"/>
                <a:gd name="connsiteX271" fmla="*/ 7774 w 11795"/>
                <a:gd name="connsiteY271" fmla="*/ 7146 h 10434"/>
                <a:gd name="connsiteX272" fmla="*/ 7532 w 11795"/>
                <a:gd name="connsiteY272" fmla="*/ 7174 h 10434"/>
                <a:gd name="connsiteX273" fmla="*/ 7476 w 11795"/>
                <a:gd name="connsiteY273" fmla="*/ 7247 h 10434"/>
                <a:gd name="connsiteX274" fmla="*/ 7363 w 11795"/>
                <a:gd name="connsiteY274" fmla="*/ 7256 h 10434"/>
                <a:gd name="connsiteX275" fmla="*/ 7234 w 11795"/>
                <a:gd name="connsiteY275" fmla="*/ 7274 h 10434"/>
                <a:gd name="connsiteX276" fmla="*/ 7048 w 11795"/>
                <a:gd name="connsiteY276" fmla="*/ 7329 h 10434"/>
                <a:gd name="connsiteX277" fmla="*/ 6903 w 11795"/>
                <a:gd name="connsiteY277" fmla="*/ 7311 h 10434"/>
                <a:gd name="connsiteX278" fmla="*/ 6758 w 11795"/>
                <a:gd name="connsiteY278" fmla="*/ 7338 h 10434"/>
                <a:gd name="connsiteX279" fmla="*/ 6581 w 11795"/>
                <a:gd name="connsiteY279" fmla="*/ 7311 h 10434"/>
                <a:gd name="connsiteX280" fmla="*/ 6508 w 11795"/>
                <a:gd name="connsiteY280" fmla="*/ 7219 h 10434"/>
                <a:gd name="connsiteX281" fmla="*/ 6363 w 11795"/>
                <a:gd name="connsiteY281" fmla="*/ 7201 h 10434"/>
                <a:gd name="connsiteX282" fmla="*/ 6274 w 11795"/>
                <a:gd name="connsiteY282" fmla="*/ 7283 h 10434"/>
                <a:gd name="connsiteX283" fmla="*/ 6202 w 11795"/>
                <a:gd name="connsiteY283" fmla="*/ 7393 h 10434"/>
                <a:gd name="connsiteX284" fmla="*/ 6250 w 11795"/>
                <a:gd name="connsiteY284" fmla="*/ 7521 h 10434"/>
                <a:gd name="connsiteX285" fmla="*/ 6315 w 11795"/>
                <a:gd name="connsiteY285" fmla="*/ 7548 h 10434"/>
                <a:gd name="connsiteX286" fmla="*/ 6347 w 11795"/>
                <a:gd name="connsiteY286" fmla="*/ 7612 h 10434"/>
                <a:gd name="connsiteX287" fmla="*/ 6387 w 11795"/>
                <a:gd name="connsiteY287" fmla="*/ 7722 h 10434"/>
                <a:gd name="connsiteX288" fmla="*/ 6347 w 11795"/>
                <a:gd name="connsiteY288" fmla="*/ 7831 h 10434"/>
                <a:gd name="connsiteX289" fmla="*/ 6363 w 11795"/>
                <a:gd name="connsiteY289" fmla="*/ 7959 h 10434"/>
                <a:gd name="connsiteX290" fmla="*/ 6363 w 11795"/>
                <a:gd name="connsiteY290" fmla="*/ 8096 h 10434"/>
                <a:gd name="connsiteX291" fmla="*/ 6387 w 11795"/>
                <a:gd name="connsiteY291" fmla="*/ 8233 h 10434"/>
                <a:gd name="connsiteX292" fmla="*/ 6460 w 11795"/>
                <a:gd name="connsiteY292" fmla="*/ 8343 h 10434"/>
                <a:gd name="connsiteX293" fmla="*/ 6508 w 11795"/>
                <a:gd name="connsiteY293" fmla="*/ 8452 h 10434"/>
                <a:gd name="connsiteX294" fmla="*/ 6516 w 11795"/>
                <a:gd name="connsiteY294" fmla="*/ 8598 h 10434"/>
                <a:gd name="connsiteX295" fmla="*/ 6508 w 11795"/>
                <a:gd name="connsiteY295" fmla="*/ 8754 h 10434"/>
                <a:gd name="connsiteX296" fmla="*/ 6508 w 11795"/>
                <a:gd name="connsiteY296" fmla="*/ 8900 h 10434"/>
                <a:gd name="connsiteX0" fmla="*/ 6508 w 11795"/>
                <a:gd name="connsiteY0" fmla="*/ 8900 h 10434"/>
                <a:gd name="connsiteX1" fmla="*/ 6726 w 11795"/>
                <a:gd name="connsiteY1" fmla="*/ 8973 h 10434"/>
                <a:gd name="connsiteX2" fmla="*/ 6798 w 11795"/>
                <a:gd name="connsiteY2" fmla="*/ 9110 h 10434"/>
                <a:gd name="connsiteX3" fmla="*/ 6968 w 11795"/>
                <a:gd name="connsiteY3" fmla="*/ 9201 h 10434"/>
                <a:gd name="connsiteX4" fmla="*/ 7048 w 11795"/>
                <a:gd name="connsiteY4" fmla="*/ 9283 h 10434"/>
                <a:gd name="connsiteX5" fmla="*/ 7073 w 11795"/>
                <a:gd name="connsiteY5" fmla="*/ 9366 h 10434"/>
                <a:gd name="connsiteX6" fmla="*/ 7169 w 11795"/>
                <a:gd name="connsiteY6" fmla="*/ 9502 h 10434"/>
                <a:gd name="connsiteX7" fmla="*/ 7097 w 11795"/>
                <a:gd name="connsiteY7" fmla="*/ 9630 h 10434"/>
                <a:gd name="connsiteX8" fmla="*/ 7016 w 11795"/>
                <a:gd name="connsiteY8" fmla="*/ 9776 h 10434"/>
                <a:gd name="connsiteX9" fmla="*/ 6903 w 11795"/>
                <a:gd name="connsiteY9" fmla="*/ 9913 h 10434"/>
                <a:gd name="connsiteX10" fmla="*/ 6806 w 11795"/>
                <a:gd name="connsiteY10" fmla="*/ 9904 h 10434"/>
                <a:gd name="connsiteX11" fmla="*/ 6677 w 11795"/>
                <a:gd name="connsiteY11" fmla="*/ 9941 h 10434"/>
                <a:gd name="connsiteX12" fmla="*/ 6540 w 11795"/>
                <a:gd name="connsiteY12" fmla="*/ 10023 h 10434"/>
                <a:gd name="connsiteX13" fmla="*/ 6419 w 11795"/>
                <a:gd name="connsiteY13" fmla="*/ 10069 h 10434"/>
                <a:gd name="connsiteX14" fmla="*/ 6347 w 11795"/>
                <a:gd name="connsiteY14" fmla="*/ 10041 h 10434"/>
                <a:gd name="connsiteX15" fmla="*/ 6194 w 11795"/>
                <a:gd name="connsiteY15" fmla="*/ 10050 h 10434"/>
                <a:gd name="connsiteX16" fmla="*/ 6097 w 11795"/>
                <a:gd name="connsiteY16" fmla="*/ 10069 h 10434"/>
                <a:gd name="connsiteX17" fmla="*/ 5879 w 11795"/>
                <a:gd name="connsiteY17" fmla="*/ 10160 h 10434"/>
                <a:gd name="connsiteX18" fmla="*/ 5782 w 11795"/>
                <a:gd name="connsiteY18" fmla="*/ 10169 h 10434"/>
                <a:gd name="connsiteX19" fmla="*/ 5661 w 11795"/>
                <a:gd name="connsiteY19" fmla="*/ 10270 h 10434"/>
                <a:gd name="connsiteX20" fmla="*/ 5573 w 11795"/>
                <a:gd name="connsiteY20" fmla="*/ 10270 h 10434"/>
                <a:gd name="connsiteX21" fmla="*/ 5516 w 11795"/>
                <a:gd name="connsiteY21" fmla="*/ 10352 h 10434"/>
                <a:gd name="connsiteX22" fmla="*/ 5395 w 11795"/>
                <a:gd name="connsiteY22" fmla="*/ 10407 h 10434"/>
                <a:gd name="connsiteX23" fmla="*/ 5274 w 11795"/>
                <a:gd name="connsiteY23" fmla="*/ 10434 h 10434"/>
                <a:gd name="connsiteX24" fmla="*/ 5202 w 11795"/>
                <a:gd name="connsiteY24" fmla="*/ 10334 h 10434"/>
                <a:gd name="connsiteX25" fmla="*/ 5202 w 11795"/>
                <a:gd name="connsiteY25" fmla="*/ 10078 h 10434"/>
                <a:gd name="connsiteX26" fmla="*/ 4968 w 11795"/>
                <a:gd name="connsiteY26" fmla="*/ 10060 h 10434"/>
                <a:gd name="connsiteX27" fmla="*/ 4871 w 11795"/>
                <a:gd name="connsiteY27" fmla="*/ 9996 h 10434"/>
                <a:gd name="connsiteX28" fmla="*/ 4750 w 11795"/>
                <a:gd name="connsiteY28" fmla="*/ 9868 h 10434"/>
                <a:gd name="connsiteX29" fmla="*/ 4629 w 11795"/>
                <a:gd name="connsiteY29" fmla="*/ 9840 h 10434"/>
                <a:gd name="connsiteX30" fmla="*/ 4500 w 11795"/>
                <a:gd name="connsiteY30" fmla="*/ 9840 h 10434"/>
                <a:gd name="connsiteX31" fmla="*/ 4339 w 11795"/>
                <a:gd name="connsiteY31" fmla="*/ 9749 h 10434"/>
                <a:gd name="connsiteX32" fmla="*/ 4024 w 11795"/>
                <a:gd name="connsiteY32" fmla="*/ 9758 h 10434"/>
                <a:gd name="connsiteX33" fmla="*/ 3831 w 11795"/>
                <a:gd name="connsiteY33" fmla="*/ 9667 h 10434"/>
                <a:gd name="connsiteX34" fmla="*/ 3613 w 11795"/>
                <a:gd name="connsiteY34" fmla="*/ 9676 h 10434"/>
                <a:gd name="connsiteX35" fmla="*/ 3516 w 11795"/>
                <a:gd name="connsiteY35" fmla="*/ 9612 h 10434"/>
                <a:gd name="connsiteX36" fmla="*/ 3395 w 11795"/>
                <a:gd name="connsiteY36" fmla="*/ 9621 h 10434"/>
                <a:gd name="connsiteX37" fmla="*/ 3242 w 11795"/>
                <a:gd name="connsiteY37" fmla="*/ 9621 h 10434"/>
                <a:gd name="connsiteX38" fmla="*/ 3097 w 11795"/>
                <a:gd name="connsiteY38" fmla="*/ 9585 h 10434"/>
                <a:gd name="connsiteX39" fmla="*/ 3008 w 11795"/>
                <a:gd name="connsiteY39" fmla="*/ 9484 h 10434"/>
                <a:gd name="connsiteX40" fmla="*/ 2879 w 11795"/>
                <a:gd name="connsiteY40" fmla="*/ 9475 h 10434"/>
                <a:gd name="connsiteX41" fmla="*/ 2806 w 11795"/>
                <a:gd name="connsiteY41" fmla="*/ 9557 h 10434"/>
                <a:gd name="connsiteX42" fmla="*/ 2597 w 11795"/>
                <a:gd name="connsiteY42" fmla="*/ 9539 h 10434"/>
                <a:gd name="connsiteX43" fmla="*/ 2500 w 11795"/>
                <a:gd name="connsiteY43" fmla="*/ 9649 h 10434"/>
                <a:gd name="connsiteX44" fmla="*/ 2516 w 11795"/>
                <a:gd name="connsiteY44" fmla="*/ 9758 h 10434"/>
                <a:gd name="connsiteX45" fmla="*/ 2379 w 11795"/>
                <a:gd name="connsiteY45" fmla="*/ 9913 h 10434"/>
                <a:gd name="connsiteX46" fmla="*/ 2274 w 11795"/>
                <a:gd name="connsiteY46" fmla="*/ 9941 h 10434"/>
                <a:gd name="connsiteX47" fmla="*/ 2274 w 11795"/>
                <a:gd name="connsiteY47" fmla="*/ 10078 h 10434"/>
                <a:gd name="connsiteX48" fmla="*/ 2226 w 11795"/>
                <a:gd name="connsiteY48" fmla="*/ 10187 h 10434"/>
                <a:gd name="connsiteX49" fmla="*/ 2137 w 11795"/>
                <a:gd name="connsiteY49" fmla="*/ 10297 h 10434"/>
                <a:gd name="connsiteX50" fmla="*/ 2081 w 11795"/>
                <a:gd name="connsiteY50" fmla="*/ 10224 h 10434"/>
                <a:gd name="connsiteX51" fmla="*/ 1871 w 11795"/>
                <a:gd name="connsiteY51" fmla="*/ 10005 h 10434"/>
                <a:gd name="connsiteX52" fmla="*/ 1750 w 11795"/>
                <a:gd name="connsiteY52" fmla="*/ 10060 h 10434"/>
                <a:gd name="connsiteX53" fmla="*/ 1669 w 11795"/>
                <a:gd name="connsiteY53" fmla="*/ 10187 h 10434"/>
                <a:gd name="connsiteX54" fmla="*/ 1427 w 11795"/>
                <a:gd name="connsiteY54" fmla="*/ 10224 h 10434"/>
                <a:gd name="connsiteX55" fmla="*/ 1315 w 11795"/>
                <a:gd name="connsiteY55" fmla="*/ 10160 h 10434"/>
                <a:gd name="connsiteX56" fmla="*/ 1242 w 11795"/>
                <a:gd name="connsiteY56" fmla="*/ 10078 h 10434"/>
                <a:gd name="connsiteX57" fmla="*/ 1161 w 11795"/>
                <a:gd name="connsiteY57" fmla="*/ 9996 h 10434"/>
                <a:gd name="connsiteX58" fmla="*/ 968 w 11795"/>
                <a:gd name="connsiteY58" fmla="*/ 9977 h 10434"/>
                <a:gd name="connsiteX59" fmla="*/ 895 w 11795"/>
                <a:gd name="connsiteY59" fmla="*/ 9913 h 10434"/>
                <a:gd name="connsiteX60" fmla="*/ 847 w 11795"/>
                <a:gd name="connsiteY60" fmla="*/ 9804 h 10434"/>
                <a:gd name="connsiteX61" fmla="*/ 806 w 11795"/>
                <a:gd name="connsiteY61" fmla="*/ 9749 h 10434"/>
                <a:gd name="connsiteX62" fmla="*/ 774 w 11795"/>
                <a:gd name="connsiteY62" fmla="*/ 9667 h 10434"/>
                <a:gd name="connsiteX63" fmla="*/ 685 w 11795"/>
                <a:gd name="connsiteY63" fmla="*/ 9639 h 10434"/>
                <a:gd name="connsiteX64" fmla="*/ 589 w 11795"/>
                <a:gd name="connsiteY64" fmla="*/ 9639 h 10434"/>
                <a:gd name="connsiteX65" fmla="*/ 516 w 11795"/>
                <a:gd name="connsiteY65" fmla="*/ 9612 h 10434"/>
                <a:gd name="connsiteX66" fmla="*/ 444 w 11795"/>
                <a:gd name="connsiteY66" fmla="*/ 9566 h 10434"/>
                <a:gd name="connsiteX67" fmla="*/ 323 w 11795"/>
                <a:gd name="connsiteY67" fmla="*/ 9566 h 10434"/>
                <a:gd name="connsiteX68" fmla="*/ 202 w 11795"/>
                <a:gd name="connsiteY68" fmla="*/ 9566 h 10434"/>
                <a:gd name="connsiteX69" fmla="*/ 105 w 11795"/>
                <a:gd name="connsiteY69" fmla="*/ 9512 h 10434"/>
                <a:gd name="connsiteX70" fmla="*/ 0 w 11795"/>
                <a:gd name="connsiteY70" fmla="*/ 9457 h 10434"/>
                <a:gd name="connsiteX71" fmla="*/ 32 w 11795"/>
                <a:gd name="connsiteY71" fmla="*/ 9366 h 10434"/>
                <a:gd name="connsiteX72" fmla="*/ 48 w 11795"/>
                <a:gd name="connsiteY72" fmla="*/ 9229 h 10434"/>
                <a:gd name="connsiteX73" fmla="*/ 56 w 11795"/>
                <a:gd name="connsiteY73" fmla="*/ 9119 h 10434"/>
                <a:gd name="connsiteX74" fmla="*/ 105 w 11795"/>
                <a:gd name="connsiteY74" fmla="*/ 8964 h 10434"/>
                <a:gd name="connsiteX75" fmla="*/ 105 w 11795"/>
                <a:gd name="connsiteY75" fmla="*/ 8872 h 10434"/>
                <a:gd name="connsiteX76" fmla="*/ 105 w 11795"/>
                <a:gd name="connsiteY76" fmla="*/ 8763 h 10434"/>
                <a:gd name="connsiteX77" fmla="*/ 202 w 11795"/>
                <a:gd name="connsiteY77" fmla="*/ 8662 h 10434"/>
                <a:gd name="connsiteX78" fmla="*/ 298 w 11795"/>
                <a:gd name="connsiteY78" fmla="*/ 8580 h 10434"/>
                <a:gd name="connsiteX79" fmla="*/ 315 w 11795"/>
                <a:gd name="connsiteY79" fmla="*/ 8516 h 10434"/>
                <a:gd name="connsiteX80" fmla="*/ 339 w 11795"/>
                <a:gd name="connsiteY80" fmla="*/ 8443 h 10434"/>
                <a:gd name="connsiteX81" fmla="*/ 323 w 11795"/>
                <a:gd name="connsiteY81" fmla="*/ 8361 h 10434"/>
                <a:gd name="connsiteX82" fmla="*/ 363 w 11795"/>
                <a:gd name="connsiteY82" fmla="*/ 8224 h 10434"/>
                <a:gd name="connsiteX83" fmla="*/ 435 w 11795"/>
                <a:gd name="connsiteY83" fmla="*/ 8105 h 10434"/>
                <a:gd name="connsiteX84" fmla="*/ 508 w 11795"/>
                <a:gd name="connsiteY84" fmla="*/ 7968 h 10434"/>
                <a:gd name="connsiteX85" fmla="*/ 492 w 11795"/>
                <a:gd name="connsiteY85" fmla="*/ 7840 h 10434"/>
                <a:gd name="connsiteX86" fmla="*/ 653 w 11795"/>
                <a:gd name="connsiteY86" fmla="*/ 7804 h 10434"/>
                <a:gd name="connsiteX87" fmla="*/ 806 w 11795"/>
                <a:gd name="connsiteY87" fmla="*/ 7694 h 10434"/>
                <a:gd name="connsiteX88" fmla="*/ 774 w 11795"/>
                <a:gd name="connsiteY88" fmla="*/ 7356 h 10434"/>
                <a:gd name="connsiteX89" fmla="*/ 895 w 11795"/>
                <a:gd name="connsiteY89" fmla="*/ 7256 h 10434"/>
                <a:gd name="connsiteX90" fmla="*/ 919 w 11795"/>
                <a:gd name="connsiteY90" fmla="*/ 6845 h 10434"/>
                <a:gd name="connsiteX91" fmla="*/ 823 w 11795"/>
                <a:gd name="connsiteY91" fmla="*/ 6808 h 10434"/>
                <a:gd name="connsiteX92" fmla="*/ 734 w 11795"/>
                <a:gd name="connsiteY92" fmla="*/ 6735 h 10434"/>
                <a:gd name="connsiteX93" fmla="*/ 685 w 11795"/>
                <a:gd name="connsiteY93" fmla="*/ 6589 h 10434"/>
                <a:gd name="connsiteX94" fmla="*/ 565 w 11795"/>
                <a:gd name="connsiteY94" fmla="*/ 6471 h 10434"/>
                <a:gd name="connsiteX95" fmla="*/ 492 w 11795"/>
                <a:gd name="connsiteY95" fmla="*/ 6416 h 10434"/>
                <a:gd name="connsiteX96" fmla="*/ 435 w 11795"/>
                <a:gd name="connsiteY96" fmla="*/ 6215 h 10434"/>
                <a:gd name="connsiteX97" fmla="*/ 435 w 11795"/>
                <a:gd name="connsiteY97" fmla="*/ 6114 h 10434"/>
                <a:gd name="connsiteX98" fmla="*/ 444 w 11795"/>
                <a:gd name="connsiteY98" fmla="*/ 5941 h 10434"/>
                <a:gd name="connsiteX99" fmla="*/ 435 w 11795"/>
                <a:gd name="connsiteY99" fmla="*/ 5786 h 10434"/>
                <a:gd name="connsiteX100" fmla="*/ 395 w 11795"/>
                <a:gd name="connsiteY100" fmla="*/ 5749 h 10434"/>
                <a:gd name="connsiteX101" fmla="*/ 395 w 11795"/>
                <a:gd name="connsiteY101" fmla="*/ 5667 h 10434"/>
                <a:gd name="connsiteX102" fmla="*/ 411 w 11795"/>
                <a:gd name="connsiteY102" fmla="*/ 5566 h 10434"/>
                <a:gd name="connsiteX103" fmla="*/ 363 w 11795"/>
                <a:gd name="connsiteY103" fmla="*/ 5502 h 10434"/>
                <a:gd name="connsiteX104" fmla="*/ 250 w 11795"/>
                <a:gd name="connsiteY104" fmla="*/ 5338 h 10434"/>
                <a:gd name="connsiteX105" fmla="*/ 339 w 11795"/>
                <a:gd name="connsiteY105" fmla="*/ 5420 h 10434"/>
                <a:gd name="connsiteX106" fmla="*/ 121 w 11795"/>
                <a:gd name="connsiteY106" fmla="*/ 5210 h 10434"/>
                <a:gd name="connsiteX107" fmla="*/ 73 w 11795"/>
                <a:gd name="connsiteY107" fmla="*/ 5046 h 10434"/>
                <a:gd name="connsiteX108" fmla="*/ 177 w 11795"/>
                <a:gd name="connsiteY108" fmla="*/ 5037 h 10434"/>
                <a:gd name="connsiteX109" fmla="*/ 274 w 11795"/>
                <a:gd name="connsiteY109" fmla="*/ 5037 h 10434"/>
                <a:gd name="connsiteX110" fmla="*/ 419 w 11795"/>
                <a:gd name="connsiteY110" fmla="*/ 5009 h 10434"/>
                <a:gd name="connsiteX111" fmla="*/ 629 w 11795"/>
                <a:gd name="connsiteY111" fmla="*/ 5009 h 10434"/>
                <a:gd name="connsiteX112" fmla="*/ 750 w 11795"/>
                <a:gd name="connsiteY112" fmla="*/ 4900 h 10434"/>
                <a:gd name="connsiteX113" fmla="*/ 895 w 11795"/>
                <a:gd name="connsiteY113" fmla="*/ 4872 h 10434"/>
                <a:gd name="connsiteX114" fmla="*/ 879 w 11795"/>
                <a:gd name="connsiteY114" fmla="*/ 4681 h 10434"/>
                <a:gd name="connsiteX115" fmla="*/ 1048 w 11795"/>
                <a:gd name="connsiteY115" fmla="*/ 4681 h 10434"/>
                <a:gd name="connsiteX116" fmla="*/ 1306 w 11795"/>
                <a:gd name="connsiteY116" fmla="*/ 4525 h 10434"/>
                <a:gd name="connsiteX117" fmla="*/ 1460 w 11795"/>
                <a:gd name="connsiteY117" fmla="*/ 4516 h 10434"/>
                <a:gd name="connsiteX118" fmla="*/ 1573 w 11795"/>
                <a:gd name="connsiteY118" fmla="*/ 4571 h 10434"/>
                <a:gd name="connsiteX119" fmla="*/ 1766 w 11795"/>
                <a:gd name="connsiteY119" fmla="*/ 4571 h 10434"/>
                <a:gd name="connsiteX120" fmla="*/ 1871 w 11795"/>
                <a:gd name="connsiteY120" fmla="*/ 4626 h 10434"/>
                <a:gd name="connsiteX121" fmla="*/ 2056 w 11795"/>
                <a:gd name="connsiteY121" fmla="*/ 4653 h 10434"/>
                <a:gd name="connsiteX122" fmla="*/ 2137 w 11795"/>
                <a:gd name="connsiteY122" fmla="*/ 4516 h 10434"/>
                <a:gd name="connsiteX123" fmla="*/ 2258 w 11795"/>
                <a:gd name="connsiteY123" fmla="*/ 4544 h 10434"/>
                <a:gd name="connsiteX124" fmla="*/ 2371 w 11795"/>
                <a:gd name="connsiteY124" fmla="*/ 4434 h 10434"/>
                <a:gd name="connsiteX125" fmla="*/ 2589 w 11795"/>
                <a:gd name="connsiteY125" fmla="*/ 4361 h 10434"/>
                <a:gd name="connsiteX126" fmla="*/ 2782 w 11795"/>
                <a:gd name="connsiteY126" fmla="*/ 4215 h 10434"/>
                <a:gd name="connsiteX127" fmla="*/ 2855 w 11795"/>
                <a:gd name="connsiteY127" fmla="*/ 4142 h 10434"/>
                <a:gd name="connsiteX128" fmla="*/ 2863 w 11795"/>
                <a:gd name="connsiteY128" fmla="*/ 4023 h 10434"/>
                <a:gd name="connsiteX129" fmla="*/ 2960 w 11795"/>
                <a:gd name="connsiteY129" fmla="*/ 3923 h 10434"/>
                <a:gd name="connsiteX130" fmla="*/ 2984 w 11795"/>
                <a:gd name="connsiteY130" fmla="*/ 3804 h 10434"/>
                <a:gd name="connsiteX131" fmla="*/ 3000 w 11795"/>
                <a:gd name="connsiteY131" fmla="*/ 3649 h 10434"/>
                <a:gd name="connsiteX132" fmla="*/ 3073 w 11795"/>
                <a:gd name="connsiteY132" fmla="*/ 3502 h 10434"/>
                <a:gd name="connsiteX133" fmla="*/ 3105 w 11795"/>
                <a:gd name="connsiteY133" fmla="*/ 3366 h 10434"/>
                <a:gd name="connsiteX134" fmla="*/ 3153 w 11795"/>
                <a:gd name="connsiteY134" fmla="*/ 3256 h 10434"/>
                <a:gd name="connsiteX135" fmla="*/ 3177 w 11795"/>
                <a:gd name="connsiteY135" fmla="*/ 3128 h 10434"/>
                <a:gd name="connsiteX136" fmla="*/ 3290 w 11795"/>
                <a:gd name="connsiteY136" fmla="*/ 3064 h 10434"/>
                <a:gd name="connsiteX137" fmla="*/ 3363 w 11795"/>
                <a:gd name="connsiteY137" fmla="*/ 2927 h 10434"/>
                <a:gd name="connsiteX138" fmla="*/ 3339 w 11795"/>
                <a:gd name="connsiteY138" fmla="*/ 2818 h 10434"/>
                <a:gd name="connsiteX139" fmla="*/ 3290 w 11795"/>
                <a:gd name="connsiteY139" fmla="*/ 2681 h 10434"/>
                <a:gd name="connsiteX140" fmla="*/ 3250 w 11795"/>
                <a:gd name="connsiteY140" fmla="*/ 2544 h 10434"/>
                <a:gd name="connsiteX141" fmla="*/ 3290 w 11795"/>
                <a:gd name="connsiteY141" fmla="*/ 2379 h 10434"/>
                <a:gd name="connsiteX142" fmla="*/ 3371 w 11795"/>
                <a:gd name="connsiteY142" fmla="*/ 2352 h 10434"/>
                <a:gd name="connsiteX143" fmla="*/ 3516 w 11795"/>
                <a:gd name="connsiteY143" fmla="*/ 2197 h 10434"/>
                <a:gd name="connsiteX144" fmla="*/ 3661 w 11795"/>
                <a:gd name="connsiteY144" fmla="*/ 2215 h 10434"/>
                <a:gd name="connsiteX145" fmla="*/ 3806 w 11795"/>
                <a:gd name="connsiteY145" fmla="*/ 2114 h 10434"/>
                <a:gd name="connsiteX146" fmla="*/ 3831 w 11795"/>
                <a:gd name="connsiteY146" fmla="*/ 1950 h 10434"/>
                <a:gd name="connsiteX147" fmla="*/ 3976 w 11795"/>
                <a:gd name="connsiteY147" fmla="*/ 1868 h 10434"/>
                <a:gd name="connsiteX148" fmla="*/ 4040 w 11795"/>
                <a:gd name="connsiteY148" fmla="*/ 1749 h 10434"/>
                <a:gd name="connsiteX149" fmla="*/ 4121 w 11795"/>
                <a:gd name="connsiteY149" fmla="*/ 1676 h 10434"/>
                <a:gd name="connsiteX150" fmla="*/ 4121 w 11795"/>
                <a:gd name="connsiteY150" fmla="*/ 1292 h 10434"/>
                <a:gd name="connsiteX151" fmla="*/ 4169 w 11795"/>
                <a:gd name="connsiteY151" fmla="*/ 1128 h 10434"/>
                <a:gd name="connsiteX152" fmla="*/ 4194 w 11795"/>
                <a:gd name="connsiteY152" fmla="*/ 991 h 10434"/>
                <a:gd name="connsiteX153" fmla="*/ 4242 w 11795"/>
                <a:gd name="connsiteY153" fmla="*/ 827 h 10434"/>
                <a:gd name="connsiteX154" fmla="*/ 4290 w 11795"/>
                <a:gd name="connsiteY154" fmla="*/ 763 h 10434"/>
                <a:gd name="connsiteX155" fmla="*/ 4355 w 11795"/>
                <a:gd name="connsiteY155" fmla="*/ 708 h 10434"/>
                <a:gd name="connsiteX156" fmla="*/ 4387 w 11795"/>
                <a:gd name="connsiteY156" fmla="*/ 443 h 10434"/>
                <a:gd name="connsiteX157" fmla="*/ 4645 w 11795"/>
                <a:gd name="connsiteY157" fmla="*/ 434 h 10434"/>
                <a:gd name="connsiteX158" fmla="*/ 4742 w 11795"/>
                <a:gd name="connsiteY158" fmla="*/ 635 h 10434"/>
                <a:gd name="connsiteX159" fmla="*/ 4839 w 11795"/>
                <a:gd name="connsiteY159" fmla="*/ 717 h 10434"/>
                <a:gd name="connsiteX160" fmla="*/ 4960 w 11795"/>
                <a:gd name="connsiteY160" fmla="*/ 799 h 10434"/>
                <a:gd name="connsiteX161" fmla="*/ 5081 w 11795"/>
                <a:gd name="connsiteY161" fmla="*/ 818 h 10434"/>
                <a:gd name="connsiteX162" fmla="*/ 5202 w 11795"/>
                <a:gd name="connsiteY162" fmla="*/ 799 h 10434"/>
                <a:gd name="connsiteX163" fmla="*/ 5274 w 11795"/>
                <a:gd name="connsiteY163" fmla="*/ 964 h 10434"/>
                <a:gd name="connsiteX164" fmla="*/ 5403 w 11795"/>
                <a:gd name="connsiteY164" fmla="*/ 909 h 10434"/>
                <a:gd name="connsiteX165" fmla="*/ 5500 w 11795"/>
                <a:gd name="connsiteY165" fmla="*/ 909 h 10434"/>
                <a:gd name="connsiteX166" fmla="*/ 5597 w 11795"/>
                <a:gd name="connsiteY166" fmla="*/ 818 h 10434"/>
                <a:gd name="connsiteX167" fmla="*/ 5734 w 11795"/>
                <a:gd name="connsiteY167" fmla="*/ 790 h 10434"/>
                <a:gd name="connsiteX168" fmla="*/ 5831 w 11795"/>
                <a:gd name="connsiteY168" fmla="*/ 772 h 10434"/>
                <a:gd name="connsiteX169" fmla="*/ 5911 w 11795"/>
                <a:gd name="connsiteY169" fmla="*/ 735 h 10434"/>
                <a:gd name="connsiteX170" fmla="*/ 6024 w 11795"/>
                <a:gd name="connsiteY170" fmla="*/ 745 h 10434"/>
                <a:gd name="connsiteX171" fmla="*/ 6145 w 11795"/>
                <a:gd name="connsiteY171" fmla="*/ 745 h 10434"/>
                <a:gd name="connsiteX172" fmla="*/ 6226 w 11795"/>
                <a:gd name="connsiteY172" fmla="*/ 854 h 10434"/>
                <a:gd name="connsiteX173" fmla="*/ 6250 w 11795"/>
                <a:gd name="connsiteY173" fmla="*/ 991 h 10434"/>
                <a:gd name="connsiteX174" fmla="*/ 6363 w 11795"/>
                <a:gd name="connsiteY174" fmla="*/ 900 h 10434"/>
                <a:gd name="connsiteX175" fmla="*/ 6444 w 11795"/>
                <a:gd name="connsiteY175" fmla="*/ 745 h 10434"/>
                <a:gd name="connsiteX176" fmla="*/ 6532 w 11795"/>
                <a:gd name="connsiteY176" fmla="*/ 790 h 10434"/>
                <a:gd name="connsiteX177" fmla="*/ 6581 w 11795"/>
                <a:gd name="connsiteY177" fmla="*/ 872 h 10434"/>
                <a:gd name="connsiteX178" fmla="*/ 6653 w 11795"/>
                <a:gd name="connsiteY178" fmla="*/ 927 h 10434"/>
                <a:gd name="connsiteX179" fmla="*/ 6750 w 11795"/>
                <a:gd name="connsiteY179" fmla="*/ 1064 h 10434"/>
                <a:gd name="connsiteX180" fmla="*/ 6758 w 11795"/>
                <a:gd name="connsiteY180" fmla="*/ 1229 h 10434"/>
                <a:gd name="connsiteX181" fmla="*/ 6855 w 11795"/>
                <a:gd name="connsiteY181" fmla="*/ 1238 h 10434"/>
                <a:gd name="connsiteX182" fmla="*/ 6976 w 11795"/>
                <a:gd name="connsiteY182" fmla="*/ 1338 h 10434"/>
                <a:gd name="connsiteX183" fmla="*/ 6944 w 11795"/>
                <a:gd name="connsiteY183" fmla="*/ 1475 h 10434"/>
                <a:gd name="connsiteX184" fmla="*/ 6976 w 11795"/>
                <a:gd name="connsiteY184" fmla="*/ 1649 h 10434"/>
                <a:gd name="connsiteX185" fmla="*/ 6952 w 11795"/>
                <a:gd name="connsiteY185" fmla="*/ 1731 h 10434"/>
                <a:gd name="connsiteX186" fmla="*/ 7089 w 11795"/>
                <a:gd name="connsiteY186" fmla="*/ 1950 h 10434"/>
                <a:gd name="connsiteX187" fmla="*/ 7161 w 11795"/>
                <a:gd name="connsiteY187" fmla="*/ 1996 h 10434"/>
                <a:gd name="connsiteX188" fmla="*/ 7234 w 11795"/>
                <a:gd name="connsiteY188" fmla="*/ 2105 h 10434"/>
                <a:gd name="connsiteX189" fmla="*/ 7363 w 11795"/>
                <a:gd name="connsiteY189" fmla="*/ 2087 h 10434"/>
                <a:gd name="connsiteX190" fmla="*/ 7460 w 11795"/>
                <a:gd name="connsiteY190" fmla="*/ 2005 h 10434"/>
                <a:gd name="connsiteX191" fmla="*/ 7573 w 11795"/>
                <a:gd name="connsiteY191" fmla="*/ 2005 h 10434"/>
                <a:gd name="connsiteX192" fmla="*/ 7653 w 11795"/>
                <a:gd name="connsiteY192" fmla="*/ 2060 h 10434"/>
                <a:gd name="connsiteX193" fmla="*/ 7863 w 11795"/>
                <a:gd name="connsiteY193" fmla="*/ 2032 h 10434"/>
                <a:gd name="connsiteX194" fmla="*/ 7960 w 11795"/>
                <a:gd name="connsiteY194" fmla="*/ 1941 h 10434"/>
                <a:gd name="connsiteX195" fmla="*/ 8016 w 11795"/>
                <a:gd name="connsiteY195" fmla="*/ 1813 h 10434"/>
                <a:gd name="connsiteX196" fmla="*/ 8056 w 11795"/>
                <a:gd name="connsiteY196" fmla="*/ 1694 h 10434"/>
                <a:gd name="connsiteX197" fmla="*/ 8056 w 11795"/>
                <a:gd name="connsiteY197" fmla="*/ 1557 h 10434"/>
                <a:gd name="connsiteX198" fmla="*/ 8177 w 11795"/>
                <a:gd name="connsiteY198" fmla="*/ 1347 h 10434"/>
                <a:gd name="connsiteX199" fmla="*/ 8306 w 11795"/>
                <a:gd name="connsiteY199" fmla="*/ 1302 h 10434"/>
                <a:gd name="connsiteX200" fmla="*/ 8347 w 11795"/>
                <a:gd name="connsiteY200" fmla="*/ 1238 h 10434"/>
                <a:gd name="connsiteX201" fmla="*/ 8403 w 11795"/>
                <a:gd name="connsiteY201" fmla="*/ 1238 h 10434"/>
                <a:gd name="connsiteX202" fmla="*/ 8476 w 11795"/>
                <a:gd name="connsiteY202" fmla="*/ 1256 h 10434"/>
                <a:gd name="connsiteX203" fmla="*/ 8516 w 11795"/>
                <a:gd name="connsiteY203" fmla="*/ 1128 h 10434"/>
                <a:gd name="connsiteX204" fmla="*/ 8597 w 11795"/>
                <a:gd name="connsiteY204" fmla="*/ 1037 h 10434"/>
                <a:gd name="connsiteX205" fmla="*/ 8621 w 11795"/>
                <a:gd name="connsiteY205" fmla="*/ 900 h 10434"/>
                <a:gd name="connsiteX206" fmla="*/ 8831 w 11795"/>
                <a:gd name="connsiteY206" fmla="*/ 845 h 10434"/>
                <a:gd name="connsiteX207" fmla="*/ 9032 w 11795"/>
                <a:gd name="connsiteY207" fmla="*/ 597 h 10434"/>
                <a:gd name="connsiteX208" fmla="*/ 9200 w 11795"/>
                <a:gd name="connsiteY208" fmla="*/ 585 h 10434"/>
                <a:gd name="connsiteX209" fmla="*/ 9329 w 11795"/>
                <a:gd name="connsiteY209" fmla="*/ 415 h 10434"/>
                <a:gd name="connsiteX210" fmla="*/ 9143 w 11795"/>
                <a:gd name="connsiteY210" fmla="*/ 360 h 10434"/>
                <a:gd name="connsiteX211" fmla="*/ 9172 w 11795"/>
                <a:gd name="connsiteY211" fmla="*/ 215 h 10434"/>
                <a:gd name="connsiteX212" fmla="*/ 9237 w 11795"/>
                <a:gd name="connsiteY212" fmla="*/ 71 h 10434"/>
                <a:gd name="connsiteX213" fmla="*/ 9383 w 11795"/>
                <a:gd name="connsiteY213" fmla="*/ 143 h 10434"/>
                <a:gd name="connsiteX214" fmla="*/ 9460 w 11795"/>
                <a:gd name="connsiteY214" fmla="*/ 43 h 10434"/>
                <a:gd name="connsiteX215" fmla="*/ 9572 w 11795"/>
                <a:gd name="connsiteY215" fmla="*/ 5 h 10434"/>
                <a:gd name="connsiteX216" fmla="*/ 9699 w 11795"/>
                <a:gd name="connsiteY216" fmla="*/ 231 h 10434"/>
                <a:gd name="connsiteX217" fmla="*/ 9870 w 11795"/>
                <a:gd name="connsiteY217" fmla="*/ 40 h 10434"/>
                <a:gd name="connsiteX218" fmla="*/ 9985 w 11795"/>
                <a:gd name="connsiteY218" fmla="*/ 65 h 10434"/>
                <a:gd name="connsiteX219" fmla="*/ 10172 w 11795"/>
                <a:gd name="connsiteY219" fmla="*/ 61 h 10434"/>
                <a:gd name="connsiteX220" fmla="*/ 10327 w 11795"/>
                <a:gd name="connsiteY220" fmla="*/ 318 h 10434"/>
                <a:gd name="connsiteX221" fmla="*/ 10454 w 11795"/>
                <a:gd name="connsiteY221" fmla="*/ 329 h 10434"/>
                <a:gd name="connsiteX222" fmla="*/ 10556 w 11795"/>
                <a:gd name="connsiteY222" fmla="*/ 322 h 10434"/>
                <a:gd name="connsiteX223" fmla="*/ 10727 w 11795"/>
                <a:gd name="connsiteY223" fmla="*/ 322 h 10434"/>
                <a:gd name="connsiteX224" fmla="*/ 10824 w 11795"/>
                <a:gd name="connsiteY224" fmla="*/ 500 h 10434"/>
                <a:gd name="connsiteX225" fmla="*/ 10957 w 11795"/>
                <a:gd name="connsiteY225" fmla="*/ 598 h 10434"/>
                <a:gd name="connsiteX226" fmla="*/ 11142 w 11795"/>
                <a:gd name="connsiteY226" fmla="*/ 722 h 10434"/>
                <a:gd name="connsiteX227" fmla="*/ 11245 w 11795"/>
                <a:gd name="connsiteY227" fmla="*/ 832 h 10434"/>
                <a:gd name="connsiteX228" fmla="*/ 11386 w 11795"/>
                <a:gd name="connsiteY228" fmla="*/ 752 h 10434"/>
                <a:gd name="connsiteX229" fmla="*/ 11542 w 11795"/>
                <a:gd name="connsiteY229" fmla="*/ 717 h 10434"/>
                <a:gd name="connsiteX230" fmla="*/ 11653 w 11795"/>
                <a:gd name="connsiteY230" fmla="*/ 812 h 10434"/>
                <a:gd name="connsiteX231" fmla="*/ 11790 w 11795"/>
                <a:gd name="connsiteY231" fmla="*/ 778 h 10434"/>
                <a:gd name="connsiteX232" fmla="*/ 11786 w 11795"/>
                <a:gd name="connsiteY232" fmla="*/ 1075 h 10434"/>
                <a:gd name="connsiteX233" fmla="*/ 11567 w 11795"/>
                <a:gd name="connsiteY233" fmla="*/ 1464 h 10434"/>
                <a:gd name="connsiteX234" fmla="*/ 9782 w 11795"/>
                <a:gd name="connsiteY234" fmla="*/ 3758 h 10434"/>
                <a:gd name="connsiteX235" fmla="*/ 9782 w 11795"/>
                <a:gd name="connsiteY235" fmla="*/ 3950 h 10434"/>
                <a:gd name="connsiteX236" fmla="*/ 9806 w 11795"/>
                <a:gd name="connsiteY236" fmla="*/ 4142 h 10434"/>
                <a:gd name="connsiteX237" fmla="*/ 9927 w 11795"/>
                <a:gd name="connsiteY237" fmla="*/ 4251 h 10434"/>
                <a:gd name="connsiteX238" fmla="*/ 9968 w 11795"/>
                <a:gd name="connsiteY238" fmla="*/ 4525 h 10434"/>
                <a:gd name="connsiteX239" fmla="*/ 10000 w 11795"/>
                <a:gd name="connsiteY239" fmla="*/ 4708 h 10434"/>
                <a:gd name="connsiteX240" fmla="*/ 9927 w 11795"/>
                <a:gd name="connsiteY240" fmla="*/ 4900 h 10434"/>
                <a:gd name="connsiteX241" fmla="*/ 9992 w 11795"/>
                <a:gd name="connsiteY241" fmla="*/ 4964 h 10434"/>
                <a:gd name="connsiteX242" fmla="*/ 9798 w 11795"/>
                <a:gd name="connsiteY242" fmla="*/ 5037 h 10434"/>
                <a:gd name="connsiteX243" fmla="*/ 9677 w 11795"/>
                <a:gd name="connsiteY243" fmla="*/ 5219 h 10434"/>
                <a:gd name="connsiteX244" fmla="*/ 9629 w 11795"/>
                <a:gd name="connsiteY244" fmla="*/ 5329 h 10434"/>
                <a:gd name="connsiteX245" fmla="*/ 9532 w 11795"/>
                <a:gd name="connsiteY245" fmla="*/ 5493 h 10434"/>
                <a:gd name="connsiteX246" fmla="*/ 9419 w 11795"/>
                <a:gd name="connsiteY246" fmla="*/ 5475 h 10434"/>
                <a:gd name="connsiteX247" fmla="*/ 9274 w 11795"/>
                <a:gd name="connsiteY247" fmla="*/ 5585 h 10434"/>
                <a:gd name="connsiteX248" fmla="*/ 9266 w 11795"/>
                <a:gd name="connsiteY248" fmla="*/ 5694 h 10434"/>
                <a:gd name="connsiteX249" fmla="*/ 9145 w 11795"/>
                <a:gd name="connsiteY249" fmla="*/ 5749 h 10434"/>
                <a:gd name="connsiteX250" fmla="*/ 9024 w 11795"/>
                <a:gd name="connsiteY250" fmla="*/ 5767 h 10434"/>
                <a:gd name="connsiteX251" fmla="*/ 8960 w 11795"/>
                <a:gd name="connsiteY251" fmla="*/ 5822 h 10434"/>
                <a:gd name="connsiteX252" fmla="*/ 8831 w 11795"/>
                <a:gd name="connsiteY252" fmla="*/ 5831 h 10434"/>
                <a:gd name="connsiteX253" fmla="*/ 8718 w 11795"/>
                <a:gd name="connsiteY253" fmla="*/ 5804 h 10434"/>
                <a:gd name="connsiteX254" fmla="*/ 8597 w 11795"/>
                <a:gd name="connsiteY254" fmla="*/ 5822 h 10434"/>
                <a:gd name="connsiteX255" fmla="*/ 8548 w 11795"/>
                <a:gd name="connsiteY255" fmla="*/ 5904 h 10434"/>
                <a:gd name="connsiteX256" fmla="*/ 8468 w 11795"/>
                <a:gd name="connsiteY256" fmla="*/ 5968 h 10434"/>
                <a:gd name="connsiteX257" fmla="*/ 8468 w 11795"/>
                <a:gd name="connsiteY257" fmla="*/ 6133 h 10434"/>
                <a:gd name="connsiteX258" fmla="*/ 8476 w 11795"/>
                <a:gd name="connsiteY258" fmla="*/ 6215 h 10434"/>
                <a:gd name="connsiteX259" fmla="*/ 8492 w 11795"/>
                <a:gd name="connsiteY259" fmla="*/ 6324 h 10434"/>
                <a:gd name="connsiteX260" fmla="*/ 8427 w 11795"/>
                <a:gd name="connsiteY260" fmla="*/ 6397 h 10434"/>
                <a:gd name="connsiteX261" fmla="*/ 8395 w 11795"/>
                <a:gd name="connsiteY261" fmla="*/ 6461 h 10434"/>
                <a:gd name="connsiteX262" fmla="*/ 8355 w 11795"/>
                <a:gd name="connsiteY262" fmla="*/ 6516 h 10434"/>
                <a:gd name="connsiteX263" fmla="*/ 8258 w 11795"/>
                <a:gd name="connsiteY263" fmla="*/ 6571 h 10434"/>
                <a:gd name="connsiteX264" fmla="*/ 8185 w 11795"/>
                <a:gd name="connsiteY264" fmla="*/ 6644 h 10434"/>
                <a:gd name="connsiteX265" fmla="*/ 8137 w 11795"/>
                <a:gd name="connsiteY265" fmla="*/ 6681 h 10434"/>
                <a:gd name="connsiteX266" fmla="*/ 8040 w 11795"/>
                <a:gd name="connsiteY266" fmla="*/ 6735 h 10434"/>
                <a:gd name="connsiteX267" fmla="*/ 8032 w 11795"/>
                <a:gd name="connsiteY267" fmla="*/ 6863 h 10434"/>
                <a:gd name="connsiteX268" fmla="*/ 8056 w 11795"/>
                <a:gd name="connsiteY268" fmla="*/ 6945 h 10434"/>
                <a:gd name="connsiteX269" fmla="*/ 8032 w 11795"/>
                <a:gd name="connsiteY269" fmla="*/ 7064 h 10434"/>
                <a:gd name="connsiteX270" fmla="*/ 7911 w 11795"/>
                <a:gd name="connsiteY270" fmla="*/ 7092 h 10434"/>
                <a:gd name="connsiteX271" fmla="*/ 7774 w 11795"/>
                <a:gd name="connsiteY271" fmla="*/ 7146 h 10434"/>
                <a:gd name="connsiteX272" fmla="*/ 7532 w 11795"/>
                <a:gd name="connsiteY272" fmla="*/ 7174 h 10434"/>
                <a:gd name="connsiteX273" fmla="*/ 7476 w 11795"/>
                <a:gd name="connsiteY273" fmla="*/ 7247 h 10434"/>
                <a:gd name="connsiteX274" fmla="*/ 7363 w 11795"/>
                <a:gd name="connsiteY274" fmla="*/ 7256 h 10434"/>
                <a:gd name="connsiteX275" fmla="*/ 7234 w 11795"/>
                <a:gd name="connsiteY275" fmla="*/ 7274 h 10434"/>
                <a:gd name="connsiteX276" fmla="*/ 7048 w 11795"/>
                <a:gd name="connsiteY276" fmla="*/ 7329 h 10434"/>
                <a:gd name="connsiteX277" fmla="*/ 6903 w 11795"/>
                <a:gd name="connsiteY277" fmla="*/ 7311 h 10434"/>
                <a:gd name="connsiteX278" fmla="*/ 6758 w 11795"/>
                <a:gd name="connsiteY278" fmla="*/ 7338 h 10434"/>
                <a:gd name="connsiteX279" fmla="*/ 6581 w 11795"/>
                <a:gd name="connsiteY279" fmla="*/ 7311 h 10434"/>
                <a:gd name="connsiteX280" fmla="*/ 6508 w 11795"/>
                <a:gd name="connsiteY280" fmla="*/ 7219 h 10434"/>
                <a:gd name="connsiteX281" fmla="*/ 6363 w 11795"/>
                <a:gd name="connsiteY281" fmla="*/ 7201 h 10434"/>
                <a:gd name="connsiteX282" fmla="*/ 6274 w 11795"/>
                <a:gd name="connsiteY282" fmla="*/ 7283 h 10434"/>
                <a:gd name="connsiteX283" fmla="*/ 6202 w 11795"/>
                <a:gd name="connsiteY283" fmla="*/ 7393 h 10434"/>
                <a:gd name="connsiteX284" fmla="*/ 6250 w 11795"/>
                <a:gd name="connsiteY284" fmla="*/ 7521 h 10434"/>
                <a:gd name="connsiteX285" fmla="*/ 6315 w 11795"/>
                <a:gd name="connsiteY285" fmla="*/ 7548 h 10434"/>
                <a:gd name="connsiteX286" fmla="*/ 6347 w 11795"/>
                <a:gd name="connsiteY286" fmla="*/ 7612 h 10434"/>
                <a:gd name="connsiteX287" fmla="*/ 6387 w 11795"/>
                <a:gd name="connsiteY287" fmla="*/ 7722 h 10434"/>
                <a:gd name="connsiteX288" fmla="*/ 6347 w 11795"/>
                <a:gd name="connsiteY288" fmla="*/ 7831 h 10434"/>
                <a:gd name="connsiteX289" fmla="*/ 6363 w 11795"/>
                <a:gd name="connsiteY289" fmla="*/ 7959 h 10434"/>
                <a:gd name="connsiteX290" fmla="*/ 6363 w 11795"/>
                <a:gd name="connsiteY290" fmla="*/ 8096 h 10434"/>
                <a:gd name="connsiteX291" fmla="*/ 6387 w 11795"/>
                <a:gd name="connsiteY291" fmla="*/ 8233 h 10434"/>
                <a:gd name="connsiteX292" fmla="*/ 6460 w 11795"/>
                <a:gd name="connsiteY292" fmla="*/ 8343 h 10434"/>
                <a:gd name="connsiteX293" fmla="*/ 6508 w 11795"/>
                <a:gd name="connsiteY293" fmla="*/ 8452 h 10434"/>
                <a:gd name="connsiteX294" fmla="*/ 6516 w 11795"/>
                <a:gd name="connsiteY294" fmla="*/ 8598 h 10434"/>
                <a:gd name="connsiteX295" fmla="*/ 6508 w 11795"/>
                <a:gd name="connsiteY295" fmla="*/ 8754 h 10434"/>
                <a:gd name="connsiteX296" fmla="*/ 6508 w 11795"/>
                <a:gd name="connsiteY296" fmla="*/ 8900 h 10434"/>
                <a:gd name="connsiteX0" fmla="*/ 6508 w 11795"/>
                <a:gd name="connsiteY0" fmla="*/ 8900 h 10434"/>
                <a:gd name="connsiteX1" fmla="*/ 6726 w 11795"/>
                <a:gd name="connsiteY1" fmla="*/ 8973 h 10434"/>
                <a:gd name="connsiteX2" fmla="*/ 6798 w 11795"/>
                <a:gd name="connsiteY2" fmla="*/ 9110 h 10434"/>
                <a:gd name="connsiteX3" fmla="*/ 6968 w 11795"/>
                <a:gd name="connsiteY3" fmla="*/ 9201 h 10434"/>
                <a:gd name="connsiteX4" fmla="*/ 7048 w 11795"/>
                <a:gd name="connsiteY4" fmla="*/ 9283 h 10434"/>
                <a:gd name="connsiteX5" fmla="*/ 7073 w 11795"/>
                <a:gd name="connsiteY5" fmla="*/ 9366 h 10434"/>
                <a:gd name="connsiteX6" fmla="*/ 7169 w 11795"/>
                <a:gd name="connsiteY6" fmla="*/ 9502 h 10434"/>
                <a:gd name="connsiteX7" fmla="*/ 7097 w 11795"/>
                <a:gd name="connsiteY7" fmla="*/ 9630 h 10434"/>
                <a:gd name="connsiteX8" fmla="*/ 7016 w 11795"/>
                <a:gd name="connsiteY8" fmla="*/ 9776 h 10434"/>
                <a:gd name="connsiteX9" fmla="*/ 6903 w 11795"/>
                <a:gd name="connsiteY9" fmla="*/ 9913 h 10434"/>
                <a:gd name="connsiteX10" fmla="*/ 6806 w 11795"/>
                <a:gd name="connsiteY10" fmla="*/ 9904 h 10434"/>
                <a:gd name="connsiteX11" fmla="*/ 6677 w 11795"/>
                <a:gd name="connsiteY11" fmla="*/ 9941 h 10434"/>
                <a:gd name="connsiteX12" fmla="*/ 6540 w 11795"/>
                <a:gd name="connsiteY12" fmla="*/ 10023 h 10434"/>
                <a:gd name="connsiteX13" fmla="*/ 6419 w 11795"/>
                <a:gd name="connsiteY13" fmla="*/ 10069 h 10434"/>
                <a:gd name="connsiteX14" fmla="*/ 6347 w 11795"/>
                <a:gd name="connsiteY14" fmla="*/ 10041 h 10434"/>
                <a:gd name="connsiteX15" fmla="*/ 6194 w 11795"/>
                <a:gd name="connsiteY15" fmla="*/ 10050 h 10434"/>
                <a:gd name="connsiteX16" fmla="*/ 6097 w 11795"/>
                <a:gd name="connsiteY16" fmla="*/ 10069 h 10434"/>
                <a:gd name="connsiteX17" fmla="*/ 5879 w 11795"/>
                <a:gd name="connsiteY17" fmla="*/ 10160 h 10434"/>
                <a:gd name="connsiteX18" fmla="*/ 5782 w 11795"/>
                <a:gd name="connsiteY18" fmla="*/ 10169 h 10434"/>
                <a:gd name="connsiteX19" fmla="*/ 5661 w 11795"/>
                <a:gd name="connsiteY19" fmla="*/ 10270 h 10434"/>
                <a:gd name="connsiteX20" fmla="*/ 5573 w 11795"/>
                <a:gd name="connsiteY20" fmla="*/ 10270 h 10434"/>
                <a:gd name="connsiteX21" fmla="*/ 5516 w 11795"/>
                <a:gd name="connsiteY21" fmla="*/ 10352 h 10434"/>
                <a:gd name="connsiteX22" fmla="*/ 5395 w 11795"/>
                <a:gd name="connsiteY22" fmla="*/ 10407 h 10434"/>
                <a:gd name="connsiteX23" fmla="*/ 5274 w 11795"/>
                <a:gd name="connsiteY23" fmla="*/ 10434 h 10434"/>
                <a:gd name="connsiteX24" fmla="*/ 5202 w 11795"/>
                <a:gd name="connsiteY24" fmla="*/ 10334 h 10434"/>
                <a:gd name="connsiteX25" fmla="*/ 5202 w 11795"/>
                <a:gd name="connsiteY25" fmla="*/ 10078 h 10434"/>
                <a:gd name="connsiteX26" fmla="*/ 4968 w 11795"/>
                <a:gd name="connsiteY26" fmla="*/ 10060 h 10434"/>
                <a:gd name="connsiteX27" fmla="*/ 4871 w 11795"/>
                <a:gd name="connsiteY27" fmla="*/ 9996 h 10434"/>
                <a:gd name="connsiteX28" fmla="*/ 4750 w 11795"/>
                <a:gd name="connsiteY28" fmla="*/ 9868 h 10434"/>
                <a:gd name="connsiteX29" fmla="*/ 4629 w 11795"/>
                <a:gd name="connsiteY29" fmla="*/ 9840 h 10434"/>
                <a:gd name="connsiteX30" fmla="*/ 4500 w 11795"/>
                <a:gd name="connsiteY30" fmla="*/ 9840 h 10434"/>
                <a:gd name="connsiteX31" fmla="*/ 4339 w 11795"/>
                <a:gd name="connsiteY31" fmla="*/ 9749 h 10434"/>
                <a:gd name="connsiteX32" fmla="*/ 4024 w 11795"/>
                <a:gd name="connsiteY32" fmla="*/ 9758 h 10434"/>
                <a:gd name="connsiteX33" fmla="*/ 3831 w 11795"/>
                <a:gd name="connsiteY33" fmla="*/ 9667 h 10434"/>
                <a:gd name="connsiteX34" fmla="*/ 3613 w 11795"/>
                <a:gd name="connsiteY34" fmla="*/ 9676 h 10434"/>
                <a:gd name="connsiteX35" fmla="*/ 3516 w 11795"/>
                <a:gd name="connsiteY35" fmla="*/ 9612 h 10434"/>
                <a:gd name="connsiteX36" fmla="*/ 3395 w 11795"/>
                <a:gd name="connsiteY36" fmla="*/ 9621 h 10434"/>
                <a:gd name="connsiteX37" fmla="*/ 3242 w 11795"/>
                <a:gd name="connsiteY37" fmla="*/ 9621 h 10434"/>
                <a:gd name="connsiteX38" fmla="*/ 3097 w 11795"/>
                <a:gd name="connsiteY38" fmla="*/ 9585 h 10434"/>
                <a:gd name="connsiteX39" fmla="*/ 3008 w 11795"/>
                <a:gd name="connsiteY39" fmla="*/ 9484 h 10434"/>
                <a:gd name="connsiteX40" fmla="*/ 2879 w 11795"/>
                <a:gd name="connsiteY40" fmla="*/ 9475 h 10434"/>
                <a:gd name="connsiteX41" fmla="*/ 2806 w 11795"/>
                <a:gd name="connsiteY41" fmla="*/ 9557 h 10434"/>
                <a:gd name="connsiteX42" fmla="*/ 2597 w 11795"/>
                <a:gd name="connsiteY42" fmla="*/ 9539 h 10434"/>
                <a:gd name="connsiteX43" fmla="*/ 2500 w 11795"/>
                <a:gd name="connsiteY43" fmla="*/ 9649 h 10434"/>
                <a:gd name="connsiteX44" fmla="*/ 2516 w 11795"/>
                <a:gd name="connsiteY44" fmla="*/ 9758 h 10434"/>
                <a:gd name="connsiteX45" fmla="*/ 2379 w 11795"/>
                <a:gd name="connsiteY45" fmla="*/ 9913 h 10434"/>
                <a:gd name="connsiteX46" fmla="*/ 2274 w 11795"/>
                <a:gd name="connsiteY46" fmla="*/ 9941 h 10434"/>
                <a:gd name="connsiteX47" fmla="*/ 2274 w 11795"/>
                <a:gd name="connsiteY47" fmla="*/ 10078 h 10434"/>
                <a:gd name="connsiteX48" fmla="*/ 2226 w 11795"/>
                <a:gd name="connsiteY48" fmla="*/ 10187 h 10434"/>
                <a:gd name="connsiteX49" fmla="*/ 2137 w 11795"/>
                <a:gd name="connsiteY49" fmla="*/ 10297 h 10434"/>
                <a:gd name="connsiteX50" fmla="*/ 2081 w 11795"/>
                <a:gd name="connsiteY50" fmla="*/ 10224 h 10434"/>
                <a:gd name="connsiteX51" fmla="*/ 1871 w 11795"/>
                <a:gd name="connsiteY51" fmla="*/ 10005 h 10434"/>
                <a:gd name="connsiteX52" fmla="*/ 1750 w 11795"/>
                <a:gd name="connsiteY52" fmla="*/ 10060 h 10434"/>
                <a:gd name="connsiteX53" fmla="*/ 1669 w 11795"/>
                <a:gd name="connsiteY53" fmla="*/ 10187 h 10434"/>
                <a:gd name="connsiteX54" fmla="*/ 1427 w 11795"/>
                <a:gd name="connsiteY54" fmla="*/ 10224 h 10434"/>
                <a:gd name="connsiteX55" fmla="*/ 1315 w 11795"/>
                <a:gd name="connsiteY55" fmla="*/ 10160 h 10434"/>
                <a:gd name="connsiteX56" fmla="*/ 1242 w 11795"/>
                <a:gd name="connsiteY56" fmla="*/ 10078 h 10434"/>
                <a:gd name="connsiteX57" fmla="*/ 1161 w 11795"/>
                <a:gd name="connsiteY57" fmla="*/ 9996 h 10434"/>
                <a:gd name="connsiteX58" fmla="*/ 968 w 11795"/>
                <a:gd name="connsiteY58" fmla="*/ 9977 h 10434"/>
                <a:gd name="connsiteX59" fmla="*/ 895 w 11795"/>
                <a:gd name="connsiteY59" fmla="*/ 9913 h 10434"/>
                <a:gd name="connsiteX60" fmla="*/ 847 w 11795"/>
                <a:gd name="connsiteY60" fmla="*/ 9804 h 10434"/>
                <a:gd name="connsiteX61" fmla="*/ 806 w 11795"/>
                <a:gd name="connsiteY61" fmla="*/ 9749 h 10434"/>
                <a:gd name="connsiteX62" fmla="*/ 774 w 11795"/>
                <a:gd name="connsiteY62" fmla="*/ 9667 h 10434"/>
                <a:gd name="connsiteX63" fmla="*/ 685 w 11795"/>
                <a:gd name="connsiteY63" fmla="*/ 9639 h 10434"/>
                <a:gd name="connsiteX64" fmla="*/ 589 w 11795"/>
                <a:gd name="connsiteY64" fmla="*/ 9639 h 10434"/>
                <a:gd name="connsiteX65" fmla="*/ 516 w 11795"/>
                <a:gd name="connsiteY65" fmla="*/ 9612 h 10434"/>
                <a:gd name="connsiteX66" fmla="*/ 444 w 11795"/>
                <a:gd name="connsiteY66" fmla="*/ 9566 h 10434"/>
                <a:gd name="connsiteX67" fmla="*/ 323 w 11795"/>
                <a:gd name="connsiteY67" fmla="*/ 9566 h 10434"/>
                <a:gd name="connsiteX68" fmla="*/ 202 w 11795"/>
                <a:gd name="connsiteY68" fmla="*/ 9566 h 10434"/>
                <a:gd name="connsiteX69" fmla="*/ 105 w 11795"/>
                <a:gd name="connsiteY69" fmla="*/ 9512 h 10434"/>
                <a:gd name="connsiteX70" fmla="*/ 0 w 11795"/>
                <a:gd name="connsiteY70" fmla="*/ 9457 h 10434"/>
                <a:gd name="connsiteX71" fmla="*/ 32 w 11795"/>
                <a:gd name="connsiteY71" fmla="*/ 9366 h 10434"/>
                <a:gd name="connsiteX72" fmla="*/ 48 w 11795"/>
                <a:gd name="connsiteY72" fmla="*/ 9229 h 10434"/>
                <a:gd name="connsiteX73" fmla="*/ 56 w 11795"/>
                <a:gd name="connsiteY73" fmla="*/ 9119 h 10434"/>
                <a:gd name="connsiteX74" fmla="*/ 105 w 11795"/>
                <a:gd name="connsiteY74" fmla="*/ 8964 h 10434"/>
                <a:gd name="connsiteX75" fmla="*/ 105 w 11795"/>
                <a:gd name="connsiteY75" fmla="*/ 8872 h 10434"/>
                <a:gd name="connsiteX76" fmla="*/ 105 w 11795"/>
                <a:gd name="connsiteY76" fmla="*/ 8763 h 10434"/>
                <a:gd name="connsiteX77" fmla="*/ 202 w 11795"/>
                <a:gd name="connsiteY77" fmla="*/ 8662 h 10434"/>
                <a:gd name="connsiteX78" fmla="*/ 298 w 11795"/>
                <a:gd name="connsiteY78" fmla="*/ 8580 h 10434"/>
                <a:gd name="connsiteX79" fmla="*/ 315 w 11795"/>
                <a:gd name="connsiteY79" fmla="*/ 8516 h 10434"/>
                <a:gd name="connsiteX80" fmla="*/ 339 w 11795"/>
                <a:gd name="connsiteY80" fmla="*/ 8443 h 10434"/>
                <a:gd name="connsiteX81" fmla="*/ 323 w 11795"/>
                <a:gd name="connsiteY81" fmla="*/ 8361 h 10434"/>
                <a:gd name="connsiteX82" fmla="*/ 363 w 11795"/>
                <a:gd name="connsiteY82" fmla="*/ 8224 h 10434"/>
                <a:gd name="connsiteX83" fmla="*/ 435 w 11795"/>
                <a:gd name="connsiteY83" fmla="*/ 8105 h 10434"/>
                <a:gd name="connsiteX84" fmla="*/ 508 w 11795"/>
                <a:gd name="connsiteY84" fmla="*/ 7968 h 10434"/>
                <a:gd name="connsiteX85" fmla="*/ 492 w 11795"/>
                <a:gd name="connsiteY85" fmla="*/ 7840 h 10434"/>
                <a:gd name="connsiteX86" fmla="*/ 653 w 11795"/>
                <a:gd name="connsiteY86" fmla="*/ 7804 h 10434"/>
                <a:gd name="connsiteX87" fmla="*/ 806 w 11795"/>
                <a:gd name="connsiteY87" fmla="*/ 7694 h 10434"/>
                <a:gd name="connsiteX88" fmla="*/ 774 w 11795"/>
                <a:gd name="connsiteY88" fmla="*/ 7356 h 10434"/>
                <a:gd name="connsiteX89" fmla="*/ 895 w 11795"/>
                <a:gd name="connsiteY89" fmla="*/ 7256 h 10434"/>
                <a:gd name="connsiteX90" fmla="*/ 919 w 11795"/>
                <a:gd name="connsiteY90" fmla="*/ 6845 h 10434"/>
                <a:gd name="connsiteX91" fmla="*/ 823 w 11795"/>
                <a:gd name="connsiteY91" fmla="*/ 6808 h 10434"/>
                <a:gd name="connsiteX92" fmla="*/ 734 w 11795"/>
                <a:gd name="connsiteY92" fmla="*/ 6735 h 10434"/>
                <a:gd name="connsiteX93" fmla="*/ 685 w 11795"/>
                <a:gd name="connsiteY93" fmla="*/ 6589 h 10434"/>
                <a:gd name="connsiteX94" fmla="*/ 565 w 11795"/>
                <a:gd name="connsiteY94" fmla="*/ 6471 h 10434"/>
                <a:gd name="connsiteX95" fmla="*/ 492 w 11795"/>
                <a:gd name="connsiteY95" fmla="*/ 6416 h 10434"/>
                <a:gd name="connsiteX96" fmla="*/ 435 w 11795"/>
                <a:gd name="connsiteY96" fmla="*/ 6215 h 10434"/>
                <a:gd name="connsiteX97" fmla="*/ 435 w 11795"/>
                <a:gd name="connsiteY97" fmla="*/ 6114 h 10434"/>
                <a:gd name="connsiteX98" fmla="*/ 444 w 11795"/>
                <a:gd name="connsiteY98" fmla="*/ 5941 h 10434"/>
                <a:gd name="connsiteX99" fmla="*/ 435 w 11795"/>
                <a:gd name="connsiteY99" fmla="*/ 5786 h 10434"/>
                <a:gd name="connsiteX100" fmla="*/ 395 w 11795"/>
                <a:gd name="connsiteY100" fmla="*/ 5749 h 10434"/>
                <a:gd name="connsiteX101" fmla="*/ 395 w 11795"/>
                <a:gd name="connsiteY101" fmla="*/ 5667 h 10434"/>
                <a:gd name="connsiteX102" fmla="*/ 411 w 11795"/>
                <a:gd name="connsiteY102" fmla="*/ 5566 h 10434"/>
                <a:gd name="connsiteX103" fmla="*/ 363 w 11795"/>
                <a:gd name="connsiteY103" fmla="*/ 5502 h 10434"/>
                <a:gd name="connsiteX104" fmla="*/ 250 w 11795"/>
                <a:gd name="connsiteY104" fmla="*/ 5338 h 10434"/>
                <a:gd name="connsiteX105" fmla="*/ 339 w 11795"/>
                <a:gd name="connsiteY105" fmla="*/ 5420 h 10434"/>
                <a:gd name="connsiteX106" fmla="*/ 121 w 11795"/>
                <a:gd name="connsiteY106" fmla="*/ 5210 h 10434"/>
                <a:gd name="connsiteX107" fmla="*/ 73 w 11795"/>
                <a:gd name="connsiteY107" fmla="*/ 5046 h 10434"/>
                <a:gd name="connsiteX108" fmla="*/ 177 w 11795"/>
                <a:gd name="connsiteY108" fmla="*/ 5037 h 10434"/>
                <a:gd name="connsiteX109" fmla="*/ 274 w 11795"/>
                <a:gd name="connsiteY109" fmla="*/ 5037 h 10434"/>
                <a:gd name="connsiteX110" fmla="*/ 419 w 11795"/>
                <a:gd name="connsiteY110" fmla="*/ 5009 h 10434"/>
                <a:gd name="connsiteX111" fmla="*/ 629 w 11795"/>
                <a:gd name="connsiteY111" fmla="*/ 5009 h 10434"/>
                <a:gd name="connsiteX112" fmla="*/ 750 w 11795"/>
                <a:gd name="connsiteY112" fmla="*/ 4900 h 10434"/>
                <a:gd name="connsiteX113" fmla="*/ 895 w 11795"/>
                <a:gd name="connsiteY113" fmla="*/ 4872 h 10434"/>
                <a:gd name="connsiteX114" fmla="*/ 879 w 11795"/>
                <a:gd name="connsiteY114" fmla="*/ 4681 h 10434"/>
                <a:gd name="connsiteX115" fmla="*/ 1048 w 11795"/>
                <a:gd name="connsiteY115" fmla="*/ 4681 h 10434"/>
                <a:gd name="connsiteX116" fmla="*/ 1306 w 11795"/>
                <a:gd name="connsiteY116" fmla="*/ 4525 h 10434"/>
                <a:gd name="connsiteX117" fmla="*/ 1460 w 11795"/>
                <a:gd name="connsiteY117" fmla="*/ 4516 h 10434"/>
                <a:gd name="connsiteX118" fmla="*/ 1573 w 11795"/>
                <a:gd name="connsiteY118" fmla="*/ 4571 h 10434"/>
                <a:gd name="connsiteX119" fmla="*/ 1766 w 11795"/>
                <a:gd name="connsiteY119" fmla="*/ 4571 h 10434"/>
                <a:gd name="connsiteX120" fmla="*/ 1871 w 11795"/>
                <a:gd name="connsiteY120" fmla="*/ 4626 h 10434"/>
                <a:gd name="connsiteX121" fmla="*/ 2056 w 11795"/>
                <a:gd name="connsiteY121" fmla="*/ 4653 h 10434"/>
                <a:gd name="connsiteX122" fmla="*/ 2137 w 11795"/>
                <a:gd name="connsiteY122" fmla="*/ 4516 h 10434"/>
                <a:gd name="connsiteX123" fmla="*/ 2258 w 11795"/>
                <a:gd name="connsiteY123" fmla="*/ 4544 h 10434"/>
                <a:gd name="connsiteX124" fmla="*/ 2371 w 11795"/>
                <a:gd name="connsiteY124" fmla="*/ 4434 h 10434"/>
                <a:gd name="connsiteX125" fmla="*/ 2589 w 11795"/>
                <a:gd name="connsiteY125" fmla="*/ 4361 h 10434"/>
                <a:gd name="connsiteX126" fmla="*/ 2782 w 11795"/>
                <a:gd name="connsiteY126" fmla="*/ 4215 h 10434"/>
                <a:gd name="connsiteX127" fmla="*/ 2855 w 11795"/>
                <a:gd name="connsiteY127" fmla="*/ 4142 h 10434"/>
                <a:gd name="connsiteX128" fmla="*/ 2863 w 11795"/>
                <a:gd name="connsiteY128" fmla="*/ 4023 h 10434"/>
                <a:gd name="connsiteX129" fmla="*/ 2960 w 11795"/>
                <a:gd name="connsiteY129" fmla="*/ 3923 h 10434"/>
                <a:gd name="connsiteX130" fmla="*/ 2984 w 11795"/>
                <a:gd name="connsiteY130" fmla="*/ 3804 h 10434"/>
                <a:gd name="connsiteX131" fmla="*/ 3000 w 11795"/>
                <a:gd name="connsiteY131" fmla="*/ 3649 h 10434"/>
                <a:gd name="connsiteX132" fmla="*/ 3073 w 11795"/>
                <a:gd name="connsiteY132" fmla="*/ 3502 h 10434"/>
                <a:gd name="connsiteX133" fmla="*/ 3105 w 11795"/>
                <a:gd name="connsiteY133" fmla="*/ 3366 h 10434"/>
                <a:gd name="connsiteX134" fmla="*/ 3153 w 11795"/>
                <a:gd name="connsiteY134" fmla="*/ 3256 h 10434"/>
                <a:gd name="connsiteX135" fmla="*/ 3177 w 11795"/>
                <a:gd name="connsiteY135" fmla="*/ 3128 h 10434"/>
                <a:gd name="connsiteX136" fmla="*/ 3290 w 11795"/>
                <a:gd name="connsiteY136" fmla="*/ 3064 h 10434"/>
                <a:gd name="connsiteX137" fmla="*/ 3363 w 11795"/>
                <a:gd name="connsiteY137" fmla="*/ 2927 h 10434"/>
                <a:gd name="connsiteX138" fmla="*/ 3339 w 11795"/>
                <a:gd name="connsiteY138" fmla="*/ 2818 h 10434"/>
                <a:gd name="connsiteX139" fmla="*/ 3290 w 11795"/>
                <a:gd name="connsiteY139" fmla="*/ 2681 h 10434"/>
                <a:gd name="connsiteX140" fmla="*/ 3250 w 11795"/>
                <a:gd name="connsiteY140" fmla="*/ 2544 h 10434"/>
                <a:gd name="connsiteX141" fmla="*/ 3290 w 11795"/>
                <a:gd name="connsiteY141" fmla="*/ 2379 h 10434"/>
                <a:gd name="connsiteX142" fmla="*/ 3371 w 11795"/>
                <a:gd name="connsiteY142" fmla="*/ 2352 h 10434"/>
                <a:gd name="connsiteX143" fmla="*/ 3516 w 11795"/>
                <a:gd name="connsiteY143" fmla="*/ 2197 h 10434"/>
                <a:gd name="connsiteX144" fmla="*/ 3661 w 11795"/>
                <a:gd name="connsiteY144" fmla="*/ 2215 h 10434"/>
                <a:gd name="connsiteX145" fmla="*/ 3806 w 11795"/>
                <a:gd name="connsiteY145" fmla="*/ 2114 h 10434"/>
                <a:gd name="connsiteX146" fmla="*/ 3831 w 11795"/>
                <a:gd name="connsiteY146" fmla="*/ 1950 h 10434"/>
                <a:gd name="connsiteX147" fmla="*/ 3976 w 11795"/>
                <a:gd name="connsiteY147" fmla="*/ 1868 h 10434"/>
                <a:gd name="connsiteX148" fmla="*/ 4040 w 11795"/>
                <a:gd name="connsiteY148" fmla="*/ 1749 h 10434"/>
                <a:gd name="connsiteX149" fmla="*/ 4121 w 11795"/>
                <a:gd name="connsiteY149" fmla="*/ 1676 h 10434"/>
                <a:gd name="connsiteX150" fmla="*/ 4121 w 11795"/>
                <a:gd name="connsiteY150" fmla="*/ 1292 h 10434"/>
                <a:gd name="connsiteX151" fmla="*/ 4169 w 11795"/>
                <a:gd name="connsiteY151" fmla="*/ 1128 h 10434"/>
                <a:gd name="connsiteX152" fmla="*/ 4194 w 11795"/>
                <a:gd name="connsiteY152" fmla="*/ 991 h 10434"/>
                <a:gd name="connsiteX153" fmla="*/ 4242 w 11795"/>
                <a:gd name="connsiteY153" fmla="*/ 827 h 10434"/>
                <a:gd name="connsiteX154" fmla="*/ 4290 w 11795"/>
                <a:gd name="connsiteY154" fmla="*/ 763 h 10434"/>
                <a:gd name="connsiteX155" fmla="*/ 4355 w 11795"/>
                <a:gd name="connsiteY155" fmla="*/ 708 h 10434"/>
                <a:gd name="connsiteX156" fmla="*/ 4387 w 11795"/>
                <a:gd name="connsiteY156" fmla="*/ 443 h 10434"/>
                <a:gd name="connsiteX157" fmla="*/ 4645 w 11795"/>
                <a:gd name="connsiteY157" fmla="*/ 434 h 10434"/>
                <a:gd name="connsiteX158" fmla="*/ 4742 w 11795"/>
                <a:gd name="connsiteY158" fmla="*/ 635 h 10434"/>
                <a:gd name="connsiteX159" fmla="*/ 4839 w 11795"/>
                <a:gd name="connsiteY159" fmla="*/ 717 h 10434"/>
                <a:gd name="connsiteX160" fmla="*/ 4960 w 11795"/>
                <a:gd name="connsiteY160" fmla="*/ 799 h 10434"/>
                <a:gd name="connsiteX161" fmla="*/ 5081 w 11795"/>
                <a:gd name="connsiteY161" fmla="*/ 818 h 10434"/>
                <a:gd name="connsiteX162" fmla="*/ 5202 w 11795"/>
                <a:gd name="connsiteY162" fmla="*/ 799 h 10434"/>
                <a:gd name="connsiteX163" fmla="*/ 5274 w 11795"/>
                <a:gd name="connsiteY163" fmla="*/ 964 h 10434"/>
                <a:gd name="connsiteX164" fmla="*/ 5403 w 11795"/>
                <a:gd name="connsiteY164" fmla="*/ 909 h 10434"/>
                <a:gd name="connsiteX165" fmla="*/ 5500 w 11795"/>
                <a:gd name="connsiteY165" fmla="*/ 909 h 10434"/>
                <a:gd name="connsiteX166" fmla="*/ 5597 w 11795"/>
                <a:gd name="connsiteY166" fmla="*/ 818 h 10434"/>
                <a:gd name="connsiteX167" fmla="*/ 5734 w 11795"/>
                <a:gd name="connsiteY167" fmla="*/ 790 h 10434"/>
                <a:gd name="connsiteX168" fmla="*/ 5831 w 11795"/>
                <a:gd name="connsiteY168" fmla="*/ 772 h 10434"/>
                <a:gd name="connsiteX169" fmla="*/ 5911 w 11795"/>
                <a:gd name="connsiteY169" fmla="*/ 735 h 10434"/>
                <a:gd name="connsiteX170" fmla="*/ 6024 w 11795"/>
                <a:gd name="connsiteY170" fmla="*/ 745 h 10434"/>
                <a:gd name="connsiteX171" fmla="*/ 6145 w 11795"/>
                <a:gd name="connsiteY171" fmla="*/ 745 h 10434"/>
                <a:gd name="connsiteX172" fmla="*/ 6226 w 11795"/>
                <a:gd name="connsiteY172" fmla="*/ 854 h 10434"/>
                <a:gd name="connsiteX173" fmla="*/ 6250 w 11795"/>
                <a:gd name="connsiteY173" fmla="*/ 991 h 10434"/>
                <a:gd name="connsiteX174" fmla="*/ 6363 w 11795"/>
                <a:gd name="connsiteY174" fmla="*/ 900 h 10434"/>
                <a:gd name="connsiteX175" fmla="*/ 6444 w 11795"/>
                <a:gd name="connsiteY175" fmla="*/ 745 h 10434"/>
                <a:gd name="connsiteX176" fmla="*/ 6532 w 11795"/>
                <a:gd name="connsiteY176" fmla="*/ 790 h 10434"/>
                <a:gd name="connsiteX177" fmla="*/ 6581 w 11795"/>
                <a:gd name="connsiteY177" fmla="*/ 872 h 10434"/>
                <a:gd name="connsiteX178" fmla="*/ 6653 w 11795"/>
                <a:gd name="connsiteY178" fmla="*/ 927 h 10434"/>
                <a:gd name="connsiteX179" fmla="*/ 6750 w 11795"/>
                <a:gd name="connsiteY179" fmla="*/ 1064 h 10434"/>
                <a:gd name="connsiteX180" fmla="*/ 6758 w 11795"/>
                <a:gd name="connsiteY180" fmla="*/ 1229 h 10434"/>
                <a:gd name="connsiteX181" fmla="*/ 6855 w 11795"/>
                <a:gd name="connsiteY181" fmla="*/ 1238 h 10434"/>
                <a:gd name="connsiteX182" fmla="*/ 6976 w 11795"/>
                <a:gd name="connsiteY182" fmla="*/ 1338 h 10434"/>
                <a:gd name="connsiteX183" fmla="*/ 6944 w 11795"/>
                <a:gd name="connsiteY183" fmla="*/ 1475 h 10434"/>
                <a:gd name="connsiteX184" fmla="*/ 6976 w 11795"/>
                <a:gd name="connsiteY184" fmla="*/ 1649 h 10434"/>
                <a:gd name="connsiteX185" fmla="*/ 6952 w 11795"/>
                <a:gd name="connsiteY185" fmla="*/ 1731 h 10434"/>
                <a:gd name="connsiteX186" fmla="*/ 7089 w 11795"/>
                <a:gd name="connsiteY186" fmla="*/ 1950 h 10434"/>
                <a:gd name="connsiteX187" fmla="*/ 7161 w 11795"/>
                <a:gd name="connsiteY187" fmla="*/ 1996 h 10434"/>
                <a:gd name="connsiteX188" fmla="*/ 7234 w 11795"/>
                <a:gd name="connsiteY188" fmla="*/ 2105 h 10434"/>
                <a:gd name="connsiteX189" fmla="*/ 7363 w 11795"/>
                <a:gd name="connsiteY189" fmla="*/ 2087 h 10434"/>
                <a:gd name="connsiteX190" fmla="*/ 7460 w 11795"/>
                <a:gd name="connsiteY190" fmla="*/ 2005 h 10434"/>
                <a:gd name="connsiteX191" fmla="*/ 7573 w 11795"/>
                <a:gd name="connsiteY191" fmla="*/ 2005 h 10434"/>
                <a:gd name="connsiteX192" fmla="*/ 7653 w 11795"/>
                <a:gd name="connsiteY192" fmla="*/ 2060 h 10434"/>
                <a:gd name="connsiteX193" fmla="*/ 7863 w 11795"/>
                <a:gd name="connsiteY193" fmla="*/ 2032 h 10434"/>
                <a:gd name="connsiteX194" fmla="*/ 7960 w 11795"/>
                <a:gd name="connsiteY194" fmla="*/ 1941 h 10434"/>
                <a:gd name="connsiteX195" fmla="*/ 8016 w 11795"/>
                <a:gd name="connsiteY195" fmla="*/ 1813 h 10434"/>
                <a:gd name="connsiteX196" fmla="*/ 8056 w 11795"/>
                <a:gd name="connsiteY196" fmla="*/ 1694 h 10434"/>
                <a:gd name="connsiteX197" fmla="*/ 8056 w 11795"/>
                <a:gd name="connsiteY197" fmla="*/ 1557 h 10434"/>
                <a:gd name="connsiteX198" fmla="*/ 8177 w 11795"/>
                <a:gd name="connsiteY198" fmla="*/ 1347 h 10434"/>
                <a:gd name="connsiteX199" fmla="*/ 8306 w 11795"/>
                <a:gd name="connsiteY199" fmla="*/ 1302 h 10434"/>
                <a:gd name="connsiteX200" fmla="*/ 8347 w 11795"/>
                <a:gd name="connsiteY200" fmla="*/ 1238 h 10434"/>
                <a:gd name="connsiteX201" fmla="*/ 8403 w 11795"/>
                <a:gd name="connsiteY201" fmla="*/ 1238 h 10434"/>
                <a:gd name="connsiteX202" fmla="*/ 8476 w 11795"/>
                <a:gd name="connsiteY202" fmla="*/ 1256 h 10434"/>
                <a:gd name="connsiteX203" fmla="*/ 8516 w 11795"/>
                <a:gd name="connsiteY203" fmla="*/ 1128 h 10434"/>
                <a:gd name="connsiteX204" fmla="*/ 8597 w 11795"/>
                <a:gd name="connsiteY204" fmla="*/ 1037 h 10434"/>
                <a:gd name="connsiteX205" fmla="*/ 8621 w 11795"/>
                <a:gd name="connsiteY205" fmla="*/ 900 h 10434"/>
                <a:gd name="connsiteX206" fmla="*/ 8831 w 11795"/>
                <a:gd name="connsiteY206" fmla="*/ 845 h 10434"/>
                <a:gd name="connsiteX207" fmla="*/ 9032 w 11795"/>
                <a:gd name="connsiteY207" fmla="*/ 597 h 10434"/>
                <a:gd name="connsiteX208" fmla="*/ 9200 w 11795"/>
                <a:gd name="connsiteY208" fmla="*/ 585 h 10434"/>
                <a:gd name="connsiteX209" fmla="*/ 9329 w 11795"/>
                <a:gd name="connsiteY209" fmla="*/ 415 h 10434"/>
                <a:gd name="connsiteX210" fmla="*/ 9143 w 11795"/>
                <a:gd name="connsiteY210" fmla="*/ 360 h 10434"/>
                <a:gd name="connsiteX211" fmla="*/ 9172 w 11795"/>
                <a:gd name="connsiteY211" fmla="*/ 215 h 10434"/>
                <a:gd name="connsiteX212" fmla="*/ 9237 w 11795"/>
                <a:gd name="connsiteY212" fmla="*/ 71 h 10434"/>
                <a:gd name="connsiteX213" fmla="*/ 9383 w 11795"/>
                <a:gd name="connsiteY213" fmla="*/ 143 h 10434"/>
                <a:gd name="connsiteX214" fmla="*/ 9460 w 11795"/>
                <a:gd name="connsiteY214" fmla="*/ 43 h 10434"/>
                <a:gd name="connsiteX215" fmla="*/ 9572 w 11795"/>
                <a:gd name="connsiteY215" fmla="*/ 5 h 10434"/>
                <a:gd name="connsiteX216" fmla="*/ 9699 w 11795"/>
                <a:gd name="connsiteY216" fmla="*/ 231 h 10434"/>
                <a:gd name="connsiteX217" fmla="*/ 9870 w 11795"/>
                <a:gd name="connsiteY217" fmla="*/ 40 h 10434"/>
                <a:gd name="connsiteX218" fmla="*/ 9985 w 11795"/>
                <a:gd name="connsiteY218" fmla="*/ 65 h 10434"/>
                <a:gd name="connsiteX219" fmla="*/ 10172 w 11795"/>
                <a:gd name="connsiteY219" fmla="*/ 61 h 10434"/>
                <a:gd name="connsiteX220" fmla="*/ 10327 w 11795"/>
                <a:gd name="connsiteY220" fmla="*/ 318 h 10434"/>
                <a:gd name="connsiteX221" fmla="*/ 10454 w 11795"/>
                <a:gd name="connsiteY221" fmla="*/ 329 h 10434"/>
                <a:gd name="connsiteX222" fmla="*/ 10556 w 11795"/>
                <a:gd name="connsiteY222" fmla="*/ 322 h 10434"/>
                <a:gd name="connsiteX223" fmla="*/ 10727 w 11795"/>
                <a:gd name="connsiteY223" fmla="*/ 322 h 10434"/>
                <a:gd name="connsiteX224" fmla="*/ 10824 w 11795"/>
                <a:gd name="connsiteY224" fmla="*/ 500 h 10434"/>
                <a:gd name="connsiteX225" fmla="*/ 10957 w 11795"/>
                <a:gd name="connsiteY225" fmla="*/ 598 h 10434"/>
                <a:gd name="connsiteX226" fmla="*/ 11142 w 11795"/>
                <a:gd name="connsiteY226" fmla="*/ 722 h 10434"/>
                <a:gd name="connsiteX227" fmla="*/ 11245 w 11795"/>
                <a:gd name="connsiteY227" fmla="*/ 832 h 10434"/>
                <a:gd name="connsiteX228" fmla="*/ 11386 w 11795"/>
                <a:gd name="connsiteY228" fmla="*/ 752 h 10434"/>
                <a:gd name="connsiteX229" fmla="*/ 11542 w 11795"/>
                <a:gd name="connsiteY229" fmla="*/ 717 h 10434"/>
                <a:gd name="connsiteX230" fmla="*/ 11653 w 11795"/>
                <a:gd name="connsiteY230" fmla="*/ 812 h 10434"/>
                <a:gd name="connsiteX231" fmla="*/ 11790 w 11795"/>
                <a:gd name="connsiteY231" fmla="*/ 778 h 10434"/>
                <a:gd name="connsiteX232" fmla="*/ 11786 w 11795"/>
                <a:gd name="connsiteY232" fmla="*/ 1075 h 10434"/>
                <a:gd name="connsiteX233" fmla="*/ 11567 w 11795"/>
                <a:gd name="connsiteY233" fmla="*/ 1464 h 10434"/>
                <a:gd name="connsiteX234" fmla="*/ 11639 w 11795"/>
                <a:gd name="connsiteY234" fmla="*/ 1533 h 10434"/>
                <a:gd name="connsiteX235" fmla="*/ 9782 w 11795"/>
                <a:gd name="connsiteY235" fmla="*/ 3950 h 10434"/>
                <a:gd name="connsiteX236" fmla="*/ 9806 w 11795"/>
                <a:gd name="connsiteY236" fmla="*/ 4142 h 10434"/>
                <a:gd name="connsiteX237" fmla="*/ 9927 w 11795"/>
                <a:gd name="connsiteY237" fmla="*/ 4251 h 10434"/>
                <a:gd name="connsiteX238" fmla="*/ 9968 w 11795"/>
                <a:gd name="connsiteY238" fmla="*/ 4525 h 10434"/>
                <a:gd name="connsiteX239" fmla="*/ 10000 w 11795"/>
                <a:gd name="connsiteY239" fmla="*/ 4708 h 10434"/>
                <a:gd name="connsiteX240" fmla="*/ 9927 w 11795"/>
                <a:gd name="connsiteY240" fmla="*/ 4900 h 10434"/>
                <a:gd name="connsiteX241" fmla="*/ 9992 w 11795"/>
                <a:gd name="connsiteY241" fmla="*/ 4964 h 10434"/>
                <a:gd name="connsiteX242" fmla="*/ 9798 w 11795"/>
                <a:gd name="connsiteY242" fmla="*/ 5037 h 10434"/>
                <a:gd name="connsiteX243" fmla="*/ 9677 w 11795"/>
                <a:gd name="connsiteY243" fmla="*/ 5219 h 10434"/>
                <a:gd name="connsiteX244" fmla="*/ 9629 w 11795"/>
                <a:gd name="connsiteY244" fmla="*/ 5329 h 10434"/>
                <a:gd name="connsiteX245" fmla="*/ 9532 w 11795"/>
                <a:gd name="connsiteY245" fmla="*/ 5493 h 10434"/>
                <a:gd name="connsiteX246" fmla="*/ 9419 w 11795"/>
                <a:gd name="connsiteY246" fmla="*/ 5475 h 10434"/>
                <a:gd name="connsiteX247" fmla="*/ 9274 w 11795"/>
                <a:gd name="connsiteY247" fmla="*/ 5585 h 10434"/>
                <a:gd name="connsiteX248" fmla="*/ 9266 w 11795"/>
                <a:gd name="connsiteY248" fmla="*/ 5694 h 10434"/>
                <a:gd name="connsiteX249" fmla="*/ 9145 w 11795"/>
                <a:gd name="connsiteY249" fmla="*/ 5749 h 10434"/>
                <a:gd name="connsiteX250" fmla="*/ 9024 w 11795"/>
                <a:gd name="connsiteY250" fmla="*/ 5767 h 10434"/>
                <a:gd name="connsiteX251" fmla="*/ 8960 w 11795"/>
                <a:gd name="connsiteY251" fmla="*/ 5822 h 10434"/>
                <a:gd name="connsiteX252" fmla="*/ 8831 w 11795"/>
                <a:gd name="connsiteY252" fmla="*/ 5831 h 10434"/>
                <a:gd name="connsiteX253" fmla="*/ 8718 w 11795"/>
                <a:gd name="connsiteY253" fmla="*/ 5804 h 10434"/>
                <a:gd name="connsiteX254" fmla="*/ 8597 w 11795"/>
                <a:gd name="connsiteY254" fmla="*/ 5822 h 10434"/>
                <a:gd name="connsiteX255" fmla="*/ 8548 w 11795"/>
                <a:gd name="connsiteY255" fmla="*/ 5904 h 10434"/>
                <a:gd name="connsiteX256" fmla="*/ 8468 w 11795"/>
                <a:gd name="connsiteY256" fmla="*/ 5968 h 10434"/>
                <a:gd name="connsiteX257" fmla="*/ 8468 w 11795"/>
                <a:gd name="connsiteY257" fmla="*/ 6133 h 10434"/>
                <a:gd name="connsiteX258" fmla="*/ 8476 w 11795"/>
                <a:gd name="connsiteY258" fmla="*/ 6215 h 10434"/>
                <a:gd name="connsiteX259" fmla="*/ 8492 w 11795"/>
                <a:gd name="connsiteY259" fmla="*/ 6324 h 10434"/>
                <a:gd name="connsiteX260" fmla="*/ 8427 w 11795"/>
                <a:gd name="connsiteY260" fmla="*/ 6397 h 10434"/>
                <a:gd name="connsiteX261" fmla="*/ 8395 w 11795"/>
                <a:gd name="connsiteY261" fmla="*/ 6461 h 10434"/>
                <a:gd name="connsiteX262" fmla="*/ 8355 w 11795"/>
                <a:gd name="connsiteY262" fmla="*/ 6516 h 10434"/>
                <a:gd name="connsiteX263" fmla="*/ 8258 w 11795"/>
                <a:gd name="connsiteY263" fmla="*/ 6571 h 10434"/>
                <a:gd name="connsiteX264" fmla="*/ 8185 w 11795"/>
                <a:gd name="connsiteY264" fmla="*/ 6644 h 10434"/>
                <a:gd name="connsiteX265" fmla="*/ 8137 w 11795"/>
                <a:gd name="connsiteY265" fmla="*/ 6681 h 10434"/>
                <a:gd name="connsiteX266" fmla="*/ 8040 w 11795"/>
                <a:gd name="connsiteY266" fmla="*/ 6735 h 10434"/>
                <a:gd name="connsiteX267" fmla="*/ 8032 w 11795"/>
                <a:gd name="connsiteY267" fmla="*/ 6863 h 10434"/>
                <a:gd name="connsiteX268" fmla="*/ 8056 w 11795"/>
                <a:gd name="connsiteY268" fmla="*/ 6945 h 10434"/>
                <a:gd name="connsiteX269" fmla="*/ 8032 w 11795"/>
                <a:gd name="connsiteY269" fmla="*/ 7064 h 10434"/>
                <a:gd name="connsiteX270" fmla="*/ 7911 w 11795"/>
                <a:gd name="connsiteY270" fmla="*/ 7092 h 10434"/>
                <a:gd name="connsiteX271" fmla="*/ 7774 w 11795"/>
                <a:gd name="connsiteY271" fmla="*/ 7146 h 10434"/>
                <a:gd name="connsiteX272" fmla="*/ 7532 w 11795"/>
                <a:gd name="connsiteY272" fmla="*/ 7174 h 10434"/>
                <a:gd name="connsiteX273" fmla="*/ 7476 w 11795"/>
                <a:gd name="connsiteY273" fmla="*/ 7247 h 10434"/>
                <a:gd name="connsiteX274" fmla="*/ 7363 w 11795"/>
                <a:gd name="connsiteY274" fmla="*/ 7256 h 10434"/>
                <a:gd name="connsiteX275" fmla="*/ 7234 w 11795"/>
                <a:gd name="connsiteY275" fmla="*/ 7274 h 10434"/>
                <a:gd name="connsiteX276" fmla="*/ 7048 w 11795"/>
                <a:gd name="connsiteY276" fmla="*/ 7329 h 10434"/>
                <a:gd name="connsiteX277" fmla="*/ 6903 w 11795"/>
                <a:gd name="connsiteY277" fmla="*/ 7311 h 10434"/>
                <a:gd name="connsiteX278" fmla="*/ 6758 w 11795"/>
                <a:gd name="connsiteY278" fmla="*/ 7338 h 10434"/>
                <a:gd name="connsiteX279" fmla="*/ 6581 w 11795"/>
                <a:gd name="connsiteY279" fmla="*/ 7311 h 10434"/>
                <a:gd name="connsiteX280" fmla="*/ 6508 w 11795"/>
                <a:gd name="connsiteY280" fmla="*/ 7219 h 10434"/>
                <a:gd name="connsiteX281" fmla="*/ 6363 w 11795"/>
                <a:gd name="connsiteY281" fmla="*/ 7201 h 10434"/>
                <a:gd name="connsiteX282" fmla="*/ 6274 w 11795"/>
                <a:gd name="connsiteY282" fmla="*/ 7283 h 10434"/>
                <a:gd name="connsiteX283" fmla="*/ 6202 w 11795"/>
                <a:gd name="connsiteY283" fmla="*/ 7393 h 10434"/>
                <a:gd name="connsiteX284" fmla="*/ 6250 w 11795"/>
                <a:gd name="connsiteY284" fmla="*/ 7521 h 10434"/>
                <a:gd name="connsiteX285" fmla="*/ 6315 w 11795"/>
                <a:gd name="connsiteY285" fmla="*/ 7548 h 10434"/>
                <a:gd name="connsiteX286" fmla="*/ 6347 w 11795"/>
                <a:gd name="connsiteY286" fmla="*/ 7612 h 10434"/>
                <a:gd name="connsiteX287" fmla="*/ 6387 w 11795"/>
                <a:gd name="connsiteY287" fmla="*/ 7722 h 10434"/>
                <a:gd name="connsiteX288" fmla="*/ 6347 w 11795"/>
                <a:gd name="connsiteY288" fmla="*/ 7831 h 10434"/>
                <a:gd name="connsiteX289" fmla="*/ 6363 w 11795"/>
                <a:gd name="connsiteY289" fmla="*/ 7959 h 10434"/>
                <a:gd name="connsiteX290" fmla="*/ 6363 w 11795"/>
                <a:gd name="connsiteY290" fmla="*/ 8096 h 10434"/>
                <a:gd name="connsiteX291" fmla="*/ 6387 w 11795"/>
                <a:gd name="connsiteY291" fmla="*/ 8233 h 10434"/>
                <a:gd name="connsiteX292" fmla="*/ 6460 w 11795"/>
                <a:gd name="connsiteY292" fmla="*/ 8343 h 10434"/>
                <a:gd name="connsiteX293" fmla="*/ 6508 w 11795"/>
                <a:gd name="connsiteY293" fmla="*/ 8452 h 10434"/>
                <a:gd name="connsiteX294" fmla="*/ 6516 w 11795"/>
                <a:gd name="connsiteY294" fmla="*/ 8598 h 10434"/>
                <a:gd name="connsiteX295" fmla="*/ 6508 w 11795"/>
                <a:gd name="connsiteY295" fmla="*/ 8754 h 10434"/>
                <a:gd name="connsiteX296" fmla="*/ 6508 w 11795"/>
                <a:gd name="connsiteY296" fmla="*/ 8900 h 10434"/>
                <a:gd name="connsiteX0" fmla="*/ 6508 w 11795"/>
                <a:gd name="connsiteY0" fmla="*/ 8900 h 10434"/>
                <a:gd name="connsiteX1" fmla="*/ 6726 w 11795"/>
                <a:gd name="connsiteY1" fmla="*/ 8973 h 10434"/>
                <a:gd name="connsiteX2" fmla="*/ 6798 w 11795"/>
                <a:gd name="connsiteY2" fmla="*/ 9110 h 10434"/>
                <a:gd name="connsiteX3" fmla="*/ 6968 w 11795"/>
                <a:gd name="connsiteY3" fmla="*/ 9201 h 10434"/>
                <a:gd name="connsiteX4" fmla="*/ 7048 w 11795"/>
                <a:gd name="connsiteY4" fmla="*/ 9283 h 10434"/>
                <a:gd name="connsiteX5" fmla="*/ 7073 w 11795"/>
                <a:gd name="connsiteY5" fmla="*/ 9366 h 10434"/>
                <a:gd name="connsiteX6" fmla="*/ 7169 w 11795"/>
                <a:gd name="connsiteY6" fmla="*/ 9502 h 10434"/>
                <a:gd name="connsiteX7" fmla="*/ 7097 w 11795"/>
                <a:gd name="connsiteY7" fmla="*/ 9630 h 10434"/>
                <a:gd name="connsiteX8" fmla="*/ 7016 w 11795"/>
                <a:gd name="connsiteY8" fmla="*/ 9776 h 10434"/>
                <a:gd name="connsiteX9" fmla="*/ 6903 w 11795"/>
                <a:gd name="connsiteY9" fmla="*/ 9913 h 10434"/>
                <a:gd name="connsiteX10" fmla="*/ 6806 w 11795"/>
                <a:gd name="connsiteY10" fmla="*/ 9904 h 10434"/>
                <a:gd name="connsiteX11" fmla="*/ 6677 w 11795"/>
                <a:gd name="connsiteY11" fmla="*/ 9941 h 10434"/>
                <a:gd name="connsiteX12" fmla="*/ 6540 w 11795"/>
                <a:gd name="connsiteY12" fmla="*/ 10023 h 10434"/>
                <a:gd name="connsiteX13" fmla="*/ 6419 w 11795"/>
                <a:gd name="connsiteY13" fmla="*/ 10069 h 10434"/>
                <a:gd name="connsiteX14" fmla="*/ 6347 w 11795"/>
                <a:gd name="connsiteY14" fmla="*/ 10041 h 10434"/>
                <a:gd name="connsiteX15" fmla="*/ 6194 w 11795"/>
                <a:gd name="connsiteY15" fmla="*/ 10050 h 10434"/>
                <a:gd name="connsiteX16" fmla="*/ 6097 w 11795"/>
                <a:gd name="connsiteY16" fmla="*/ 10069 h 10434"/>
                <a:gd name="connsiteX17" fmla="*/ 5879 w 11795"/>
                <a:gd name="connsiteY17" fmla="*/ 10160 h 10434"/>
                <a:gd name="connsiteX18" fmla="*/ 5782 w 11795"/>
                <a:gd name="connsiteY18" fmla="*/ 10169 h 10434"/>
                <a:gd name="connsiteX19" fmla="*/ 5661 w 11795"/>
                <a:gd name="connsiteY19" fmla="*/ 10270 h 10434"/>
                <a:gd name="connsiteX20" fmla="*/ 5573 w 11795"/>
                <a:gd name="connsiteY20" fmla="*/ 10270 h 10434"/>
                <a:gd name="connsiteX21" fmla="*/ 5516 w 11795"/>
                <a:gd name="connsiteY21" fmla="*/ 10352 h 10434"/>
                <a:gd name="connsiteX22" fmla="*/ 5395 w 11795"/>
                <a:gd name="connsiteY22" fmla="*/ 10407 h 10434"/>
                <a:gd name="connsiteX23" fmla="*/ 5274 w 11795"/>
                <a:gd name="connsiteY23" fmla="*/ 10434 h 10434"/>
                <a:gd name="connsiteX24" fmla="*/ 5202 w 11795"/>
                <a:gd name="connsiteY24" fmla="*/ 10334 h 10434"/>
                <a:gd name="connsiteX25" fmla="*/ 5202 w 11795"/>
                <a:gd name="connsiteY25" fmla="*/ 10078 h 10434"/>
                <a:gd name="connsiteX26" fmla="*/ 4968 w 11795"/>
                <a:gd name="connsiteY26" fmla="*/ 10060 h 10434"/>
                <a:gd name="connsiteX27" fmla="*/ 4871 w 11795"/>
                <a:gd name="connsiteY27" fmla="*/ 9996 h 10434"/>
                <a:gd name="connsiteX28" fmla="*/ 4750 w 11795"/>
                <a:gd name="connsiteY28" fmla="*/ 9868 h 10434"/>
                <a:gd name="connsiteX29" fmla="*/ 4629 w 11795"/>
                <a:gd name="connsiteY29" fmla="*/ 9840 h 10434"/>
                <a:gd name="connsiteX30" fmla="*/ 4500 w 11795"/>
                <a:gd name="connsiteY30" fmla="*/ 9840 h 10434"/>
                <a:gd name="connsiteX31" fmla="*/ 4339 w 11795"/>
                <a:gd name="connsiteY31" fmla="*/ 9749 h 10434"/>
                <a:gd name="connsiteX32" fmla="*/ 4024 w 11795"/>
                <a:gd name="connsiteY32" fmla="*/ 9758 h 10434"/>
                <a:gd name="connsiteX33" fmla="*/ 3831 w 11795"/>
                <a:gd name="connsiteY33" fmla="*/ 9667 h 10434"/>
                <a:gd name="connsiteX34" fmla="*/ 3613 w 11795"/>
                <a:gd name="connsiteY34" fmla="*/ 9676 h 10434"/>
                <a:gd name="connsiteX35" fmla="*/ 3516 w 11795"/>
                <a:gd name="connsiteY35" fmla="*/ 9612 h 10434"/>
                <a:gd name="connsiteX36" fmla="*/ 3395 w 11795"/>
                <a:gd name="connsiteY36" fmla="*/ 9621 h 10434"/>
                <a:gd name="connsiteX37" fmla="*/ 3242 w 11795"/>
                <a:gd name="connsiteY37" fmla="*/ 9621 h 10434"/>
                <a:gd name="connsiteX38" fmla="*/ 3097 w 11795"/>
                <a:gd name="connsiteY38" fmla="*/ 9585 h 10434"/>
                <a:gd name="connsiteX39" fmla="*/ 3008 w 11795"/>
                <a:gd name="connsiteY39" fmla="*/ 9484 h 10434"/>
                <a:gd name="connsiteX40" fmla="*/ 2879 w 11795"/>
                <a:gd name="connsiteY40" fmla="*/ 9475 h 10434"/>
                <a:gd name="connsiteX41" fmla="*/ 2806 w 11795"/>
                <a:gd name="connsiteY41" fmla="*/ 9557 h 10434"/>
                <a:gd name="connsiteX42" fmla="*/ 2597 w 11795"/>
                <a:gd name="connsiteY42" fmla="*/ 9539 h 10434"/>
                <a:gd name="connsiteX43" fmla="*/ 2500 w 11795"/>
                <a:gd name="connsiteY43" fmla="*/ 9649 h 10434"/>
                <a:gd name="connsiteX44" fmla="*/ 2516 w 11795"/>
                <a:gd name="connsiteY44" fmla="*/ 9758 h 10434"/>
                <a:gd name="connsiteX45" fmla="*/ 2379 w 11795"/>
                <a:gd name="connsiteY45" fmla="*/ 9913 h 10434"/>
                <a:gd name="connsiteX46" fmla="*/ 2274 w 11795"/>
                <a:gd name="connsiteY46" fmla="*/ 9941 h 10434"/>
                <a:gd name="connsiteX47" fmla="*/ 2274 w 11795"/>
                <a:gd name="connsiteY47" fmla="*/ 10078 h 10434"/>
                <a:gd name="connsiteX48" fmla="*/ 2226 w 11795"/>
                <a:gd name="connsiteY48" fmla="*/ 10187 h 10434"/>
                <a:gd name="connsiteX49" fmla="*/ 2137 w 11795"/>
                <a:gd name="connsiteY49" fmla="*/ 10297 h 10434"/>
                <a:gd name="connsiteX50" fmla="*/ 2081 w 11795"/>
                <a:gd name="connsiteY50" fmla="*/ 10224 h 10434"/>
                <a:gd name="connsiteX51" fmla="*/ 1871 w 11795"/>
                <a:gd name="connsiteY51" fmla="*/ 10005 h 10434"/>
                <a:gd name="connsiteX52" fmla="*/ 1750 w 11795"/>
                <a:gd name="connsiteY52" fmla="*/ 10060 h 10434"/>
                <a:gd name="connsiteX53" fmla="*/ 1669 w 11795"/>
                <a:gd name="connsiteY53" fmla="*/ 10187 h 10434"/>
                <a:gd name="connsiteX54" fmla="*/ 1427 w 11795"/>
                <a:gd name="connsiteY54" fmla="*/ 10224 h 10434"/>
                <a:gd name="connsiteX55" fmla="*/ 1315 w 11795"/>
                <a:gd name="connsiteY55" fmla="*/ 10160 h 10434"/>
                <a:gd name="connsiteX56" fmla="*/ 1242 w 11795"/>
                <a:gd name="connsiteY56" fmla="*/ 10078 h 10434"/>
                <a:gd name="connsiteX57" fmla="*/ 1161 w 11795"/>
                <a:gd name="connsiteY57" fmla="*/ 9996 h 10434"/>
                <a:gd name="connsiteX58" fmla="*/ 968 w 11795"/>
                <a:gd name="connsiteY58" fmla="*/ 9977 h 10434"/>
                <a:gd name="connsiteX59" fmla="*/ 895 w 11795"/>
                <a:gd name="connsiteY59" fmla="*/ 9913 h 10434"/>
                <a:gd name="connsiteX60" fmla="*/ 847 w 11795"/>
                <a:gd name="connsiteY60" fmla="*/ 9804 h 10434"/>
                <a:gd name="connsiteX61" fmla="*/ 806 w 11795"/>
                <a:gd name="connsiteY61" fmla="*/ 9749 h 10434"/>
                <a:gd name="connsiteX62" fmla="*/ 774 w 11795"/>
                <a:gd name="connsiteY62" fmla="*/ 9667 h 10434"/>
                <a:gd name="connsiteX63" fmla="*/ 685 w 11795"/>
                <a:gd name="connsiteY63" fmla="*/ 9639 h 10434"/>
                <a:gd name="connsiteX64" fmla="*/ 589 w 11795"/>
                <a:gd name="connsiteY64" fmla="*/ 9639 h 10434"/>
                <a:gd name="connsiteX65" fmla="*/ 516 w 11795"/>
                <a:gd name="connsiteY65" fmla="*/ 9612 h 10434"/>
                <a:gd name="connsiteX66" fmla="*/ 444 w 11795"/>
                <a:gd name="connsiteY66" fmla="*/ 9566 h 10434"/>
                <a:gd name="connsiteX67" fmla="*/ 323 w 11795"/>
                <a:gd name="connsiteY67" fmla="*/ 9566 h 10434"/>
                <a:gd name="connsiteX68" fmla="*/ 202 w 11795"/>
                <a:gd name="connsiteY68" fmla="*/ 9566 h 10434"/>
                <a:gd name="connsiteX69" fmla="*/ 105 w 11795"/>
                <a:gd name="connsiteY69" fmla="*/ 9512 h 10434"/>
                <a:gd name="connsiteX70" fmla="*/ 0 w 11795"/>
                <a:gd name="connsiteY70" fmla="*/ 9457 h 10434"/>
                <a:gd name="connsiteX71" fmla="*/ 32 w 11795"/>
                <a:gd name="connsiteY71" fmla="*/ 9366 h 10434"/>
                <a:gd name="connsiteX72" fmla="*/ 48 w 11795"/>
                <a:gd name="connsiteY72" fmla="*/ 9229 h 10434"/>
                <a:gd name="connsiteX73" fmla="*/ 56 w 11795"/>
                <a:gd name="connsiteY73" fmla="*/ 9119 h 10434"/>
                <a:gd name="connsiteX74" fmla="*/ 105 w 11795"/>
                <a:gd name="connsiteY74" fmla="*/ 8964 h 10434"/>
                <a:gd name="connsiteX75" fmla="*/ 105 w 11795"/>
                <a:gd name="connsiteY75" fmla="*/ 8872 h 10434"/>
                <a:gd name="connsiteX76" fmla="*/ 105 w 11795"/>
                <a:gd name="connsiteY76" fmla="*/ 8763 h 10434"/>
                <a:gd name="connsiteX77" fmla="*/ 202 w 11795"/>
                <a:gd name="connsiteY77" fmla="*/ 8662 h 10434"/>
                <a:gd name="connsiteX78" fmla="*/ 298 w 11795"/>
                <a:gd name="connsiteY78" fmla="*/ 8580 h 10434"/>
                <a:gd name="connsiteX79" fmla="*/ 315 w 11795"/>
                <a:gd name="connsiteY79" fmla="*/ 8516 h 10434"/>
                <a:gd name="connsiteX80" fmla="*/ 339 w 11795"/>
                <a:gd name="connsiteY80" fmla="*/ 8443 h 10434"/>
                <a:gd name="connsiteX81" fmla="*/ 323 w 11795"/>
                <a:gd name="connsiteY81" fmla="*/ 8361 h 10434"/>
                <a:gd name="connsiteX82" fmla="*/ 363 w 11795"/>
                <a:gd name="connsiteY82" fmla="*/ 8224 h 10434"/>
                <a:gd name="connsiteX83" fmla="*/ 435 w 11795"/>
                <a:gd name="connsiteY83" fmla="*/ 8105 h 10434"/>
                <a:gd name="connsiteX84" fmla="*/ 508 w 11795"/>
                <a:gd name="connsiteY84" fmla="*/ 7968 h 10434"/>
                <a:gd name="connsiteX85" fmla="*/ 492 w 11795"/>
                <a:gd name="connsiteY85" fmla="*/ 7840 h 10434"/>
                <a:gd name="connsiteX86" fmla="*/ 653 w 11795"/>
                <a:gd name="connsiteY86" fmla="*/ 7804 h 10434"/>
                <a:gd name="connsiteX87" fmla="*/ 806 w 11795"/>
                <a:gd name="connsiteY87" fmla="*/ 7694 h 10434"/>
                <a:gd name="connsiteX88" fmla="*/ 774 w 11795"/>
                <a:gd name="connsiteY88" fmla="*/ 7356 h 10434"/>
                <a:gd name="connsiteX89" fmla="*/ 895 w 11795"/>
                <a:gd name="connsiteY89" fmla="*/ 7256 h 10434"/>
                <a:gd name="connsiteX90" fmla="*/ 919 w 11795"/>
                <a:gd name="connsiteY90" fmla="*/ 6845 h 10434"/>
                <a:gd name="connsiteX91" fmla="*/ 823 w 11795"/>
                <a:gd name="connsiteY91" fmla="*/ 6808 h 10434"/>
                <a:gd name="connsiteX92" fmla="*/ 734 w 11795"/>
                <a:gd name="connsiteY92" fmla="*/ 6735 h 10434"/>
                <a:gd name="connsiteX93" fmla="*/ 685 w 11795"/>
                <a:gd name="connsiteY93" fmla="*/ 6589 h 10434"/>
                <a:gd name="connsiteX94" fmla="*/ 565 w 11795"/>
                <a:gd name="connsiteY94" fmla="*/ 6471 h 10434"/>
                <a:gd name="connsiteX95" fmla="*/ 492 w 11795"/>
                <a:gd name="connsiteY95" fmla="*/ 6416 h 10434"/>
                <a:gd name="connsiteX96" fmla="*/ 435 w 11795"/>
                <a:gd name="connsiteY96" fmla="*/ 6215 h 10434"/>
                <a:gd name="connsiteX97" fmla="*/ 435 w 11795"/>
                <a:gd name="connsiteY97" fmla="*/ 6114 h 10434"/>
                <a:gd name="connsiteX98" fmla="*/ 444 w 11795"/>
                <a:gd name="connsiteY98" fmla="*/ 5941 h 10434"/>
                <a:gd name="connsiteX99" fmla="*/ 435 w 11795"/>
                <a:gd name="connsiteY99" fmla="*/ 5786 h 10434"/>
                <a:gd name="connsiteX100" fmla="*/ 395 w 11795"/>
                <a:gd name="connsiteY100" fmla="*/ 5749 h 10434"/>
                <a:gd name="connsiteX101" fmla="*/ 395 w 11795"/>
                <a:gd name="connsiteY101" fmla="*/ 5667 h 10434"/>
                <a:gd name="connsiteX102" fmla="*/ 411 w 11795"/>
                <a:gd name="connsiteY102" fmla="*/ 5566 h 10434"/>
                <a:gd name="connsiteX103" fmla="*/ 363 w 11795"/>
                <a:gd name="connsiteY103" fmla="*/ 5502 h 10434"/>
                <a:gd name="connsiteX104" fmla="*/ 250 w 11795"/>
                <a:gd name="connsiteY104" fmla="*/ 5338 h 10434"/>
                <a:gd name="connsiteX105" fmla="*/ 339 w 11795"/>
                <a:gd name="connsiteY105" fmla="*/ 5420 h 10434"/>
                <a:gd name="connsiteX106" fmla="*/ 121 w 11795"/>
                <a:gd name="connsiteY106" fmla="*/ 5210 h 10434"/>
                <a:gd name="connsiteX107" fmla="*/ 73 w 11795"/>
                <a:gd name="connsiteY107" fmla="*/ 5046 h 10434"/>
                <a:gd name="connsiteX108" fmla="*/ 177 w 11795"/>
                <a:gd name="connsiteY108" fmla="*/ 5037 h 10434"/>
                <a:gd name="connsiteX109" fmla="*/ 274 w 11795"/>
                <a:gd name="connsiteY109" fmla="*/ 5037 h 10434"/>
                <a:gd name="connsiteX110" fmla="*/ 419 w 11795"/>
                <a:gd name="connsiteY110" fmla="*/ 5009 h 10434"/>
                <a:gd name="connsiteX111" fmla="*/ 629 w 11795"/>
                <a:gd name="connsiteY111" fmla="*/ 5009 h 10434"/>
                <a:gd name="connsiteX112" fmla="*/ 750 w 11795"/>
                <a:gd name="connsiteY112" fmla="*/ 4900 h 10434"/>
                <a:gd name="connsiteX113" fmla="*/ 895 w 11795"/>
                <a:gd name="connsiteY113" fmla="*/ 4872 h 10434"/>
                <a:gd name="connsiteX114" fmla="*/ 879 w 11795"/>
                <a:gd name="connsiteY114" fmla="*/ 4681 h 10434"/>
                <a:gd name="connsiteX115" fmla="*/ 1048 w 11795"/>
                <a:gd name="connsiteY115" fmla="*/ 4681 h 10434"/>
                <a:gd name="connsiteX116" fmla="*/ 1306 w 11795"/>
                <a:gd name="connsiteY116" fmla="*/ 4525 h 10434"/>
                <a:gd name="connsiteX117" fmla="*/ 1460 w 11795"/>
                <a:gd name="connsiteY117" fmla="*/ 4516 h 10434"/>
                <a:gd name="connsiteX118" fmla="*/ 1573 w 11795"/>
                <a:gd name="connsiteY118" fmla="*/ 4571 h 10434"/>
                <a:gd name="connsiteX119" fmla="*/ 1766 w 11795"/>
                <a:gd name="connsiteY119" fmla="*/ 4571 h 10434"/>
                <a:gd name="connsiteX120" fmla="*/ 1871 w 11795"/>
                <a:gd name="connsiteY120" fmla="*/ 4626 h 10434"/>
                <a:gd name="connsiteX121" fmla="*/ 2056 w 11795"/>
                <a:gd name="connsiteY121" fmla="*/ 4653 h 10434"/>
                <a:gd name="connsiteX122" fmla="*/ 2137 w 11795"/>
                <a:gd name="connsiteY122" fmla="*/ 4516 h 10434"/>
                <a:gd name="connsiteX123" fmla="*/ 2258 w 11795"/>
                <a:gd name="connsiteY123" fmla="*/ 4544 h 10434"/>
                <a:gd name="connsiteX124" fmla="*/ 2371 w 11795"/>
                <a:gd name="connsiteY124" fmla="*/ 4434 h 10434"/>
                <a:gd name="connsiteX125" fmla="*/ 2589 w 11795"/>
                <a:gd name="connsiteY125" fmla="*/ 4361 h 10434"/>
                <a:gd name="connsiteX126" fmla="*/ 2782 w 11795"/>
                <a:gd name="connsiteY126" fmla="*/ 4215 h 10434"/>
                <a:gd name="connsiteX127" fmla="*/ 2855 w 11795"/>
                <a:gd name="connsiteY127" fmla="*/ 4142 h 10434"/>
                <a:gd name="connsiteX128" fmla="*/ 2863 w 11795"/>
                <a:gd name="connsiteY128" fmla="*/ 4023 h 10434"/>
                <a:gd name="connsiteX129" fmla="*/ 2960 w 11795"/>
                <a:gd name="connsiteY129" fmla="*/ 3923 h 10434"/>
                <a:gd name="connsiteX130" fmla="*/ 2984 w 11795"/>
                <a:gd name="connsiteY130" fmla="*/ 3804 h 10434"/>
                <a:gd name="connsiteX131" fmla="*/ 3000 w 11795"/>
                <a:gd name="connsiteY131" fmla="*/ 3649 h 10434"/>
                <a:gd name="connsiteX132" fmla="*/ 3073 w 11795"/>
                <a:gd name="connsiteY132" fmla="*/ 3502 h 10434"/>
                <a:gd name="connsiteX133" fmla="*/ 3105 w 11795"/>
                <a:gd name="connsiteY133" fmla="*/ 3366 h 10434"/>
                <a:gd name="connsiteX134" fmla="*/ 3153 w 11795"/>
                <a:gd name="connsiteY134" fmla="*/ 3256 h 10434"/>
                <a:gd name="connsiteX135" fmla="*/ 3177 w 11795"/>
                <a:gd name="connsiteY135" fmla="*/ 3128 h 10434"/>
                <a:gd name="connsiteX136" fmla="*/ 3290 w 11795"/>
                <a:gd name="connsiteY136" fmla="*/ 3064 h 10434"/>
                <a:gd name="connsiteX137" fmla="*/ 3363 w 11795"/>
                <a:gd name="connsiteY137" fmla="*/ 2927 h 10434"/>
                <a:gd name="connsiteX138" fmla="*/ 3339 w 11795"/>
                <a:gd name="connsiteY138" fmla="*/ 2818 h 10434"/>
                <a:gd name="connsiteX139" fmla="*/ 3290 w 11795"/>
                <a:gd name="connsiteY139" fmla="*/ 2681 h 10434"/>
                <a:gd name="connsiteX140" fmla="*/ 3250 w 11795"/>
                <a:gd name="connsiteY140" fmla="*/ 2544 h 10434"/>
                <a:gd name="connsiteX141" fmla="*/ 3290 w 11795"/>
                <a:gd name="connsiteY141" fmla="*/ 2379 h 10434"/>
                <a:gd name="connsiteX142" fmla="*/ 3371 w 11795"/>
                <a:gd name="connsiteY142" fmla="*/ 2352 h 10434"/>
                <a:gd name="connsiteX143" fmla="*/ 3516 w 11795"/>
                <a:gd name="connsiteY143" fmla="*/ 2197 h 10434"/>
                <a:gd name="connsiteX144" fmla="*/ 3661 w 11795"/>
                <a:gd name="connsiteY144" fmla="*/ 2215 h 10434"/>
                <a:gd name="connsiteX145" fmla="*/ 3806 w 11795"/>
                <a:gd name="connsiteY145" fmla="*/ 2114 h 10434"/>
                <a:gd name="connsiteX146" fmla="*/ 3831 w 11795"/>
                <a:gd name="connsiteY146" fmla="*/ 1950 h 10434"/>
                <a:gd name="connsiteX147" fmla="*/ 3976 w 11795"/>
                <a:gd name="connsiteY147" fmla="*/ 1868 h 10434"/>
                <a:gd name="connsiteX148" fmla="*/ 4040 w 11795"/>
                <a:gd name="connsiteY148" fmla="*/ 1749 h 10434"/>
                <a:gd name="connsiteX149" fmla="*/ 4121 w 11795"/>
                <a:gd name="connsiteY149" fmla="*/ 1676 h 10434"/>
                <a:gd name="connsiteX150" fmla="*/ 4121 w 11795"/>
                <a:gd name="connsiteY150" fmla="*/ 1292 h 10434"/>
                <a:gd name="connsiteX151" fmla="*/ 4169 w 11795"/>
                <a:gd name="connsiteY151" fmla="*/ 1128 h 10434"/>
                <a:gd name="connsiteX152" fmla="*/ 4194 w 11795"/>
                <a:gd name="connsiteY152" fmla="*/ 991 h 10434"/>
                <a:gd name="connsiteX153" fmla="*/ 4242 w 11795"/>
                <a:gd name="connsiteY153" fmla="*/ 827 h 10434"/>
                <a:gd name="connsiteX154" fmla="*/ 4290 w 11795"/>
                <a:gd name="connsiteY154" fmla="*/ 763 h 10434"/>
                <a:gd name="connsiteX155" fmla="*/ 4355 w 11795"/>
                <a:gd name="connsiteY155" fmla="*/ 708 h 10434"/>
                <a:gd name="connsiteX156" fmla="*/ 4387 w 11795"/>
                <a:gd name="connsiteY156" fmla="*/ 443 h 10434"/>
                <a:gd name="connsiteX157" fmla="*/ 4645 w 11795"/>
                <a:gd name="connsiteY157" fmla="*/ 434 h 10434"/>
                <a:gd name="connsiteX158" fmla="*/ 4742 w 11795"/>
                <a:gd name="connsiteY158" fmla="*/ 635 h 10434"/>
                <a:gd name="connsiteX159" fmla="*/ 4839 w 11795"/>
                <a:gd name="connsiteY159" fmla="*/ 717 h 10434"/>
                <a:gd name="connsiteX160" fmla="*/ 4960 w 11795"/>
                <a:gd name="connsiteY160" fmla="*/ 799 h 10434"/>
                <a:gd name="connsiteX161" fmla="*/ 5081 w 11795"/>
                <a:gd name="connsiteY161" fmla="*/ 818 h 10434"/>
                <a:gd name="connsiteX162" fmla="*/ 5202 w 11795"/>
                <a:gd name="connsiteY162" fmla="*/ 799 h 10434"/>
                <a:gd name="connsiteX163" fmla="*/ 5274 w 11795"/>
                <a:gd name="connsiteY163" fmla="*/ 964 h 10434"/>
                <a:gd name="connsiteX164" fmla="*/ 5403 w 11795"/>
                <a:gd name="connsiteY164" fmla="*/ 909 h 10434"/>
                <a:gd name="connsiteX165" fmla="*/ 5500 w 11795"/>
                <a:gd name="connsiteY165" fmla="*/ 909 h 10434"/>
                <a:gd name="connsiteX166" fmla="*/ 5597 w 11795"/>
                <a:gd name="connsiteY166" fmla="*/ 818 h 10434"/>
                <a:gd name="connsiteX167" fmla="*/ 5734 w 11795"/>
                <a:gd name="connsiteY167" fmla="*/ 790 h 10434"/>
                <a:gd name="connsiteX168" fmla="*/ 5831 w 11795"/>
                <a:gd name="connsiteY168" fmla="*/ 772 h 10434"/>
                <a:gd name="connsiteX169" fmla="*/ 5911 w 11795"/>
                <a:gd name="connsiteY169" fmla="*/ 735 h 10434"/>
                <a:gd name="connsiteX170" fmla="*/ 6024 w 11795"/>
                <a:gd name="connsiteY170" fmla="*/ 745 h 10434"/>
                <a:gd name="connsiteX171" fmla="*/ 6145 w 11795"/>
                <a:gd name="connsiteY171" fmla="*/ 745 h 10434"/>
                <a:gd name="connsiteX172" fmla="*/ 6226 w 11795"/>
                <a:gd name="connsiteY172" fmla="*/ 854 h 10434"/>
                <a:gd name="connsiteX173" fmla="*/ 6250 w 11795"/>
                <a:gd name="connsiteY173" fmla="*/ 991 h 10434"/>
                <a:gd name="connsiteX174" fmla="*/ 6363 w 11795"/>
                <a:gd name="connsiteY174" fmla="*/ 900 h 10434"/>
                <a:gd name="connsiteX175" fmla="*/ 6444 w 11795"/>
                <a:gd name="connsiteY175" fmla="*/ 745 h 10434"/>
                <a:gd name="connsiteX176" fmla="*/ 6532 w 11795"/>
                <a:gd name="connsiteY176" fmla="*/ 790 h 10434"/>
                <a:gd name="connsiteX177" fmla="*/ 6581 w 11795"/>
                <a:gd name="connsiteY177" fmla="*/ 872 h 10434"/>
                <a:gd name="connsiteX178" fmla="*/ 6653 w 11795"/>
                <a:gd name="connsiteY178" fmla="*/ 927 h 10434"/>
                <a:gd name="connsiteX179" fmla="*/ 6750 w 11795"/>
                <a:gd name="connsiteY179" fmla="*/ 1064 h 10434"/>
                <a:gd name="connsiteX180" fmla="*/ 6758 w 11795"/>
                <a:gd name="connsiteY180" fmla="*/ 1229 h 10434"/>
                <a:gd name="connsiteX181" fmla="*/ 6855 w 11795"/>
                <a:gd name="connsiteY181" fmla="*/ 1238 h 10434"/>
                <a:gd name="connsiteX182" fmla="*/ 6976 w 11795"/>
                <a:gd name="connsiteY182" fmla="*/ 1338 h 10434"/>
                <a:gd name="connsiteX183" fmla="*/ 6944 w 11795"/>
                <a:gd name="connsiteY183" fmla="*/ 1475 h 10434"/>
                <a:gd name="connsiteX184" fmla="*/ 6976 w 11795"/>
                <a:gd name="connsiteY184" fmla="*/ 1649 h 10434"/>
                <a:gd name="connsiteX185" fmla="*/ 6952 w 11795"/>
                <a:gd name="connsiteY185" fmla="*/ 1731 h 10434"/>
                <a:gd name="connsiteX186" fmla="*/ 7089 w 11795"/>
                <a:gd name="connsiteY186" fmla="*/ 1950 h 10434"/>
                <a:gd name="connsiteX187" fmla="*/ 7161 w 11795"/>
                <a:gd name="connsiteY187" fmla="*/ 1996 h 10434"/>
                <a:gd name="connsiteX188" fmla="*/ 7234 w 11795"/>
                <a:gd name="connsiteY188" fmla="*/ 2105 h 10434"/>
                <a:gd name="connsiteX189" fmla="*/ 7363 w 11795"/>
                <a:gd name="connsiteY189" fmla="*/ 2087 h 10434"/>
                <a:gd name="connsiteX190" fmla="*/ 7460 w 11795"/>
                <a:gd name="connsiteY190" fmla="*/ 2005 h 10434"/>
                <a:gd name="connsiteX191" fmla="*/ 7573 w 11795"/>
                <a:gd name="connsiteY191" fmla="*/ 2005 h 10434"/>
                <a:gd name="connsiteX192" fmla="*/ 7653 w 11795"/>
                <a:gd name="connsiteY192" fmla="*/ 2060 h 10434"/>
                <a:gd name="connsiteX193" fmla="*/ 7863 w 11795"/>
                <a:gd name="connsiteY193" fmla="*/ 2032 h 10434"/>
                <a:gd name="connsiteX194" fmla="*/ 7960 w 11795"/>
                <a:gd name="connsiteY194" fmla="*/ 1941 h 10434"/>
                <a:gd name="connsiteX195" fmla="*/ 8016 w 11795"/>
                <a:gd name="connsiteY195" fmla="*/ 1813 h 10434"/>
                <a:gd name="connsiteX196" fmla="*/ 8056 w 11795"/>
                <a:gd name="connsiteY196" fmla="*/ 1694 h 10434"/>
                <a:gd name="connsiteX197" fmla="*/ 8056 w 11795"/>
                <a:gd name="connsiteY197" fmla="*/ 1557 h 10434"/>
                <a:gd name="connsiteX198" fmla="*/ 8177 w 11795"/>
                <a:gd name="connsiteY198" fmla="*/ 1347 h 10434"/>
                <a:gd name="connsiteX199" fmla="*/ 8306 w 11795"/>
                <a:gd name="connsiteY199" fmla="*/ 1302 h 10434"/>
                <a:gd name="connsiteX200" fmla="*/ 8347 w 11795"/>
                <a:gd name="connsiteY200" fmla="*/ 1238 h 10434"/>
                <a:gd name="connsiteX201" fmla="*/ 8403 w 11795"/>
                <a:gd name="connsiteY201" fmla="*/ 1238 h 10434"/>
                <a:gd name="connsiteX202" fmla="*/ 8476 w 11795"/>
                <a:gd name="connsiteY202" fmla="*/ 1256 h 10434"/>
                <a:gd name="connsiteX203" fmla="*/ 8516 w 11795"/>
                <a:gd name="connsiteY203" fmla="*/ 1128 h 10434"/>
                <a:gd name="connsiteX204" fmla="*/ 8597 w 11795"/>
                <a:gd name="connsiteY204" fmla="*/ 1037 h 10434"/>
                <a:gd name="connsiteX205" fmla="*/ 8621 w 11795"/>
                <a:gd name="connsiteY205" fmla="*/ 900 h 10434"/>
                <a:gd name="connsiteX206" fmla="*/ 8831 w 11795"/>
                <a:gd name="connsiteY206" fmla="*/ 845 h 10434"/>
                <a:gd name="connsiteX207" fmla="*/ 9032 w 11795"/>
                <a:gd name="connsiteY207" fmla="*/ 597 h 10434"/>
                <a:gd name="connsiteX208" fmla="*/ 9200 w 11795"/>
                <a:gd name="connsiteY208" fmla="*/ 585 h 10434"/>
                <a:gd name="connsiteX209" fmla="*/ 9329 w 11795"/>
                <a:gd name="connsiteY209" fmla="*/ 415 h 10434"/>
                <a:gd name="connsiteX210" fmla="*/ 9143 w 11795"/>
                <a:gd name="connsiteY210" fmla="*/ 360 h 10434"/>
                <a:gd name="connsiteX211" fmla="*/ 9172 w 11795"/>
                <a:gd name="connsiteY211" fmla="*/ 215 h 10434"/>
                <a:gd name="connsiteX212" fmla="*/ 9237 w 11795"/>
                <a:gd name="connsiteY212" fmla="*/ 71 h 10434"/>
                <a:gd name="connsiteX213" fmla="*/ 9383 w 11795"/>
                <a:gd name="connsiteY213" fmla="*/ 143 h 10434"/>
                <a:gd name="connsiteX214" fmla="*/ 9460 w 11795"/>
                <a:gd name="connsiteY214" fmla="*/ 43 h 10434"/>
                <a:gd name="connsiteX215" fmla="*/ 9572 w 11795"/>
                <a:gd name="connsiteY215" fmla="*/ 5 h 10434"/>
                <a:gd name="connsiteX216" fmla="*/ 9699 w 11795"/>
                <a:gd name="connsiteY216" fmla="*/ 231 h 10434"/>
                <a:gd name="connsiteX217" fmla="*/ 9870 w 11795"/>
                <a:gd name="connsiteY217" fmla="*/ 40 h 10434"/>
                <a:gd name="connsiteX218" fmla="*/ 9985 w 11795"/>
                <a:gd name="connsiteY218" fmla="*/ 65 h 10434"/>
                <a:gd name="connsiteX219" fmla="*/ 10172 w 11795"/>
                <a:gd name="connsiteY219" fmla="*/ 61 h 10434"/>
                <a:gd name="connsiteX220" fmla="*/ 10327 w 11795"/>
                <a:gd name="connsiteY220" fmla="*/ 318 h 10434"/>
                <a:gd name="connsiteX221" fmla="*/ 10454 w 11795"/>
                <a:gd name="connsiteY221" fmla="*/ 329 h 10434"/>
                <a:gd name="connsiteX222" fmla="*/ 10556 w 11795"/>
                <a:gd name="connsiteY222" fmla="*/ 322 h 10434"/>
                <a:gd name="connsiteX223" fmla="*/ 10727 w 11795"/>
                <a:gd name="connsiteY223" fmla="*/ 322 h 10434"/>
                <a:gd name="connsiteX224" fmla="*/ 10824 w 11795"/>
                <a:gd name="connsiteY224" fmla="*/ 500 h 10434"/>
                <a:gd name="connsiteX225" fmla="*/ 10957 w 11795"/>
                <a:gd name="connsiteY225" fmla="*/ 598 h 10434"/>
                <a:gd name="connsiteX226" fmla="*/ 11142 w 11795"/>
                <a:gd name="connsiteY226" fmla="*/ 722 h 10434"/>
                <a:gd name="connsiteX227" fmla="*/ 11245 w 11795"/>
                <a:gd name="connsiteY227" fmla="*/ 832 h 10434"/>
                <a:gd name="connsiteX228" fmla="*/ 11386 w 11795"/>
                <a:gd name="connsiteY228" fmla="*/ 752 h 10434"/>
                <a:gd name="connsiteX229" fmla="*/ 11542 w 11795"/>
                <a:gd name="connsiteY229" fmla="*/ 717 h 10434"/>
                <a:gd name="connsiteX230" fmla="*/ 11653 w 11795"/>
                <a:gd name="connsiteY230" fmla="*/ 812 h 10434"/>
                <a:gd name="connsiteX231" fmla="*/ 11790 w 11795"/>
                <a:gd name="connsiteY231" fmla="*/ 778 h 10434"/>
                <a:gd name="connsiteX232" fmla="*/ 11786 w 11795"/>
                <a:gd name="connsiteY232" fmla="*/ 1075 h 10434"/>
                <a:gd name="connsiteX233" fmla="*/ 11567 w 11795"/>
                <a:gd name="connsiteY233" fmla="*/ 1464 h 10434"/>
                <a:gd name="connsiteX234" fmla="*/ 11639 w 11795"/>
                <a:gd name="connsiteY234" fmla="*/ 1533 h 10434"/>
                <a:gd name="connsiteX235" fmla="*/ 11785 w 11795"/>
                <a:gd name="connsiteY235" fmla="*/ 1550 h 10434"/>
                <a:gd name="connsiteX236" fmla="*/ 9806 w 11795"/>
                <a:gd name="connsiteY236" fmla="*/ 4142 h 10434"/>
                <a:gd name="connsiteX237" fmla="*/ 9927 w 11795"/>
                <a:gd name="connsiteY237" fmla="*/ 4251 h 10434"/>
                <a:gd name="connsiteX238" fmla="*/ 9968 w 11795"/>
                <a:gd name="connsiteY238" fmla="*/ 4525 h 10434"/>
                <a:gd name="connsiteX239" fmla="*/ 10000 w 11795"/>
                <a:gd name="connsiteY239" fmla="*/ 4708 h 10434"/>
                <a:gd name="connsiteX240" fmla="*/ 9927 w 11795"/>
                <a:gd name="connsiteY240" fmla="*/ 4900 h 10434"/>
                <a:gd name="connsiteX241" fmla="*/ 9992 w 11795"/>
                <a:gd name="connsiteY241" fmla="*/ 4964 h 10434"/>
                <a:gd name="connsiteX242" fmla="*/ 9798 w 11795"/>
                <a:gd name="connsiteY242" fmla="*/ 5037 h 10434"/>
                <a:gd name="connsiteX243" fmla="*/ 9677 w 11795"/>
                <a:gd name="connsiteY243" fmla="*/ 5219 h 10434"/>
                <a:gd name="connsiteX244" fmla="*/ 9629 w 11795"/>
                <a:gd name="connsiteY244" fmla="*/ 5329 h 10434"/>
                <a:gd name="connsiteX245" fmla="*/ 9532 w 11795"/>
                <a:gd name="connsiteY245" fmla="*/ 5493 h 10434"/>
                <a:gd name="connsiteX246" fmla="*/ 9419 w 11795"/>
                <a:gd name="connsiteY246" fmla="*/ 5475 h 10434"/>
                <a:gd name="connsiteX247" fmla="*/ 9274 w 11795"/>
                <a:gd name="connsiteY247" fmla="*/ 5585 h 10434"/>
                <a:gd name="connsiteX248" fmla="*/ 9266 w 11795"/>
                <a:gd name="connsiteY248" fmla="*/ 5694 h 10434"/>
                <a:gd name="connsiteX249" fmla="*/ 9145 w 11795"/>
                <a:gd name="connsiteY249" fmla="*/ 5749 h 10434"/>
                <a:gd name="connsiteX250" fmla="*/ 9024 w 11795"/>
                <a:gd name="connsiteY250" fmla="*/ 5767 h 10434"/>
                <a:gd name="connsiteX251" fmla="*/ 8960 w 11795"/>
                <a:gd name="connsiteY251" fmla="*/ 5822 h 10434"/>
                <a:gd name="connsiteX252" fmla="*/ 8831 w 11795"/>
                <a:gd name="connsiteY252" fmla="*/ 5831 h 10434"/>
                <a:gd name="connsiteX253" fmla="*/ 8718 w 11795"/>
                <a:gd name="connsiteY253" fmla="*/ 5804 h 10434"/>
                <a:gd name="connsiteX254" fmla="*/ 8597 w 11795"/>
                <a:gd name="connsiteY254" fmla="*/ 5822 h 10434"/>
                <a:gd name="connsiteX255" fmla="*/ 8548 w 11795"/>
                <a:gd name="connsiteY255" fmla="*/ 5904 h 10434"/>
                <a:gd name="connsiteX256" fmla="*/ 8468 w 11795"/>
                <a:gd name="connsiteY256" fmla="*/ 5968 h 10434"/>
                <a:gd name="connsiteX257" fmla="*/ 8468 w 11795"/>
                <a:gd name="connsiteY257" fmla="*/ 6133 h 10434"/>
                <a:gd name="connsiteX258" fmla="*/ 8476 w 11795"/>
                <a:gd name="connsiteY258" fmla="*/ 6215 h 10434"/>
                <a:gd name="connsiteX259" fmla="*/ 8492 w 11795"/>
                <a:gd name="connsiteY259" fmla="*/ 6324 h 10434"/>
                <a:gd name="connsiteX260" fmla="*/ 8427 w 11795"/>
                <a:gd name="connsiteY260" fmla="*/ 6397 h 10434"/>
                <a:gd name="connsiteX261" fmla="*/ 8395 w 11795"/>
                <a:gd name="connsiteY261" fmla="*/ 6461 h 10434"/>
                <a:gd name="connsiteX262" fmla="*/ 8355 w 11795"/>
                <a:gd name="connsiteY262" fmla="*/ 6516 h 10434"/>
                <a:gd name="connsiteX263" fmla="*/ 8258 w 11795"/>
                <a:gd name="connsiteY263" fmla="*/ 6571 h 10434"/>
                <a:gd name="connsiteX264" fmla="*/ 8185 w 11795"/>
                <a:gd name="connsiteY264" fmla="*/ 6644 h 10434"/>
                <a:gd name="connsiteX265" fmla="*/ 8137 w 11795"/>
                <a:gd name="connsiteY265" fmla="*/ 6681 h 10434"/>
                <a:gd name="connsiteX266" fmla="*/ 8040 w 11795"/>
                <a:gd name="connsiteY266" fmla="*/ 6735 h 10434"/>
                <a:gd name="connsiteX267" fmla="*/ 8032 w 11795"/>
                <a:gd name="connsiteY267" fmla="*/ 6863 h 10434"/>
                <a:gd name="connsiteX268" fmla="*/ 8056 w 11795"/>
                <a:gd name="connsiteY268" fmla="*/ 6945 h 10434"/>
                <a:gd name="connsiteX269" fmla="*/ 8032 w 11795"/>
                <a:gd name="connsiteY269" fmla="*/ 7064 h 10434"/>
                <a:gd name="connsiteX270" fmla="*/ 7911 w 11795"/>
                <a:gd name="connsiteY270" fmla="*/ 7092 h 10434"/>
                <a:gd name="connsiteX271" fmla="*/ 7774 w 11795"/>
                <a:gd name="connsiteY271" fmla="*/ 7146 h 10434"/>
                <a:gd name="connsiteX272" fmla="*/ 7532 w 11795"/>
                <a:gd name="connsiteY272" fmla="*/ 7174 h 10434"/>
                <a:gd name="connsiteX273" fmla="*/ 7476 w 11795"/>
                <a:gd name="connsiteY273" fmla="*/ 7247 h 10434"/>
                <a:gd name="connsiteX274" fmla="*/ 7363 w 11795"/>
                <a:gd name="connsiteY274" fmla="*/ 7256 h 10434"/>
                <a:gd name="connsiteX275" fmla="*/ 7234 w 11795"/>
                <a:gd name="connsiteY275" fmla="*/ 7274 h 10434"/>
                <a:gd name="connsiteX276" fmla="*/ 7048 w 11795"/>
                <a:gd name="connsiteY276" fmla="*/ 7329 h 10434"/>
                <a:gd name="connsiteX277" fmla="*/ 6903 w 11795"/>
                <a:gd name="connsiteY277" fmla="*/ 7311 h 10434"/>
                <a:gd name="connsiteX278" fmla="*/ 6758 w 11795"/>
                <a:gd name="connsiteY278" fmla="*/ 7338 h 10434"/>
                <a:gd name="connsiteX279" fmla="*/ 6581 w 11795"/>
                <a:gd name="connsiteY279" fmla="*/ 7311 h 10434"/>
                <a:gd name="connsiteX280" fmla="*/ 6508 w 11795"/>
                <a:gd name="connsiteY280" fmla="*/ 7219 h 10434"/>
                <a:gd name="connsiteX281" fmla="*/ 6363 w 11795"/>
                <a:gd name="connsiteY281" fmla="*/ 7201 h 10434"/>
                <a:gd name="connsiteX282" fmla="*/ 6274 w 11795"/>
                <a:gd name="connsiteY282" fmla="*/ 7283 h 10434"/>
                <a:gd name="connsiteX283" fmla="*/ 6202 w 11795"/>
                <a:gd name="connsiteY283" fmla="*/ 7393 h 10434"/>
                <a:gd name="connsiteX284" fmla="*/ 6250 w 11795"/>
                <a:gd name="connsiteY284" fmla="*/ 7521 h 10434"/>
                <a:gd name="connsiteX285" fmla="*/ 6315 w 11795"/>
                <a:gd name="connsiteY285" fmla="*/ 7548 h 10434"/>
                <a:gd name="connsiteX286" fmla="*/ 6347 w 11795"/>
                <a:gd name="connsiteY286" fmla="*/ 7612 h 10434"/>
                <a:gd name="connsiteX287" fmla="*/ 6387 w 11795"/>
                <a:gd name="connsiteY287" fmla="*/ 7722 h 10434"/>
                <a:gd name="connsiteX288" fmla="*/ 6347 w 11795"/>
                <a:gd name="connsiteY288" fmla="*/ 7831 h 10434"/>
                <a:gd name="connsiteX289" fmla="*/ 6363 w 11795"/>
                <a:gd name="connsiteY289" fmla="*/ 7959 h 10434"/>
                <a:gd name="connsiteX290" fmla="*/ 6363 w 11795"/>
                <a:gd name="connsiteY290" fmla="*/ 8096 h 10434"/>
                <a:gd name="connsiteX291" fmla="*/ 6387 w 11795"/>
                <a:gd name="connsiteY291" fmla="*/ 8233 h 10434"/>
                <a:gd name="connsiteX292" fmla="*/ 6460 w 11795"/>
                <a:gd name="connsiteY292" fmla="*/ 8343 h 10434"/>
                <a:gd name="connsiteX293" fmla="*/ 6508 w 11795"/>
                <a:gd name="connsiteY293" fmla="*/ 8452 h 10434"/>
                <a:gd name="connsiteX294" fmla="*/ 6516 w 11795"/>
                <a:gd name="connsiteY294" fmla="*/ 8598 h 10434"/>
                <a:gd name="connsiteX295" fmla="*/ 6508 w 11795"/>
                <a:gd name="connsiteY295" fmla="*/ 8754 h 10434"/>
                <a:gd name="connsiteX296" fmla="*/ 6508 w 11795"/>
                <a:gd name="connsiteY296" fmla="*/ 8900 h 10434"/>
                <a:gd name="connsiteX0" fmla="*/ 6508 w 11795"/>
                <a:gd name="connsiteY0" fmla="*/ 8900 h 10434"/>
                <a:gd name="connsiteX1" fmla="*/ 6726 w 11795"/>
                <a:gd name="connsiteY1" fmla="*/ 8973 h 10434"/>
                <a:gd name="connsiteX2" fmla="*/ 6798 w 11795"/>
                <a:gd name="connsiteY2" fmla="*/ 9110 h 10434"/>
                <a:gd name="connsiteX3" fmla="*/ 6968 w 11795"/>
                <a:gd name="connsiteY3" fmla="*/ 9201 h 10434"/>
                <a:gd name="connsiteX4" fmla="*/ 7048 w 11795"/>
                <a:gd name="connsiteY4" fmla="*/ 9283 h 10434"/>
                <a:gd name="connsiteX5" fmla="*/ 7073 w 11795"/>
                <a:gd name="connsiteY5" fmla="*/ 9366 h 10434"/>
                <a:gd name="connsiteX6" fmla="*/ 7169 w 11795"/>
                <a:gd name="connsiteY6" fmla="*/ 9502 h 10434"/>
                <a:gd name="connsiteX7" fmla="*/ 7097 w 11795"/>
                <a:gd name="connsiteY7" fmla="*/ 9630 h 10434"/>
                <a:gd name="connsiteX8" fmla="*/ 7016 w 11795"/>
                <a:gd name="connsiteY8" fmla="*/ 9776 h 10434"/>
                <a:gd name="connsiteX9" fmla="*/ 6903 w 11795"/>
                <a:gd name="connsiteY9" fmla="*/ 9913 h 10434"/>
                <a:gd name="connsiteX10" fmla="*/ 6806 w 11795"/>
                <a:gd name="connsiteY10" fmla="*/ 9904 h 10434"/>
                <a:gd name="connsiteX11" fmla="*/ 6677 w 11795"/>
                <a:gd name="connsiteY11" fmla="*/ 9941 h 10434"/>
                <a:gd name="connsiteX12" fmla="*/ 6540 w 11795"/>
                <a:gd name="connsiteY12" fmla="*/ 10023 h 10434"/>
                <a:gd name="connsiteX13" fmla="*/ 6419 w 11795"/>
                <a:gd name="connsiteY13" fmla="*/ 10069 h 10434"/>
                <a:gd name="connsiteX14" fmla="*/ 6347 w 11795"/>
                <a:gd name="connsiteY14" fmla="*/ 10041 h 10434"/>
                <a:gd name="connsiteX15" fmla="*/ 6194 w 11795"/>
                <a:gd name="connsiteY15" fmla="*/ 10050 h 10434"/>
                <a:gd name="connsiteX16" fmla="*/ 6097 w 11795"/>
                <a:gd name="connsiteY16" fmla="*/ 10069 h 10434"/>
                <a:gd name="connsiteX17" fmla="*/ 5879 w 11795"/>
                <a:gd name="connsiteY17" fmla="*/ 10160 h 10434"/>
                <a:gd name="connsiteX18" fmla="*/ 5782 w 11795"/>
                <a:gd name="connsiteY18" fmla="*/ 10169 h 10434"/>
                <a:gd name="connsiteX19" fmla="*/ 5661 w 11795"/>
                <a:gd name="connsiteY19" fmla="*/ 10270 h 10434"/>
                <a:gd name="connsiteX20" fmla="*/ 5573 w 11795"/>
                <a:gd name="connsiteY20" fmla="*/ 10270 h 10434"/>
                <a:gd name="connsiteX21" fmla="*/ 5516 w 11795"/>
                <a:gd name="connsiteY21" fmla="*/ 10352 h 10434"/>
                <a:gd name="connsiteX22" fmla="*/ 5395 w 11795"/>
                <a:gd name="connsiteY22" fmla="*/ 10407 h 10434"/>
                <a:gd name="connsiteX23" fmla="*/ 5274 w 11795"/>
                <a:gd name="connsiteY23" fmla="*/ 10434 h 10434"/>
                <a:gd name="connsiteX24" fmla="*/ 5202 w 11795"/>
                <a:gd name="connsiteY24" fmla="*/ 10334 h 10434"/>
                <a:gd name="connsiteX25" fmla="*/ 5202 w 11795"/>
                <a:gd name="connsiteY25" fmla="*/ 10078 h 10434"/>
                <a:gd name="connsiteX26" fmla="*/ 4968 w 11795"/>
                <a:gd name="connsiteY26" fmla="*/ 10060 h 10434"/>
                <a:gd name="connsiteX27" fmla="*/ 4871 w 11795"/>
                <a:gd name="connsiteY27" fmla="*/ 9996 h 10434"/>
                <a:gd name="connsiteX28" fmla="*/ 4750 w 11795"/>
                <a:gd name="connsiteY28" fmla="*/ 9868 h 10434"/>
                <a:gd name="connsiteX29" fmla="*/ 4629 w 11795"/>
                <a:gd name="connsiteY29" fmla="*/ 9840 h 10434"/>
                <a:gd name="connsiteX30" fmla="*/ 4500 w 11795"/>
                <a:gd name="connsiteY30" fmla="*/ 9840 h 10434"/>
                <a:gd name="connsiteX31" fmla="*/ 4339 w 11795"/>
                <a:gd name="connsiteY31" fmla="*/ 9749 h 10434"/>
                <a:gd name="connsiteX32" fmla="*/ 4024 w 11795"/>
                <a:gd name="connsiteY32" fmla="*/ 9758 h 10434"/>
                <a:gd name="connsiteX33" fmla="*/ 3831 w 11795"/>
                <a:gd name="connsiteY33" fmla="*/ 9667 h 10434"/>
                <a:gd name="connsiteX34" fmla="*/ 3613 w 11795"/>
                <a:gd name="connsiteY34" fmla="*/ 9676 h 10434"/>
                <a:gd name="connsiteX35" fmla="*/ 3516 w 11795"/>
                <a:gd name="connsiteY35" fmla="*/ 9612 h 10434"/>
                <a:gd name="connsiteX36" fmla="*/ 3395 w 11795"/>
                <a:gd name="connsiteY36" fmla="*/ 9621 h 10434"/>
                <a:gd name="connsiteX37" fmla="*/ 3242 w 11795"/>
                <a:gd name="connsiteY37" fmla="*/ 9621 h 10434"/>
                <a:gd name="connsiteX38" fmla="*/ 3097 w 11795"/>
                <a:gd name="connsiteY38" fmla="*/ 9585 h 10434"/>
                <a:gd name="connsiteX39" fmla="*/ 3008 w 11795"/>
                <a:gd name="connsiteY39" fmla="*/ 9484 h 10434"/>
                <a:gd name="connsiteX40" fmla="*/ 2879 w 11795"/>
                <a:gd name="connsiteY40" fmla="*/ 9475 h 10434"/>
                <a:gd name="connsiteX41" fmla="*/ 2806 w 11795"/>
                <a:gd name="connsiteY41" fmla="*/ 9557 h 10434"/>
                <a:gd name="connsiteX42" fmla="*/ 2597 w 11795"/>
                <a:gd name="connsiteY42" fmla="*/ 9539 h 10434"/>
                <a:gd name="connsiteX43" fmla="*/ 2500 w 11795"/>
                <a:gd name="connsiteY43" fmla="*/ 9649 h 10434"/>
                <a:gd name="connsiteX44" fmla="*/ 2516 w 11795"/>
                <a:gd name="connsiteY44" fmla="*/ 9758 h 10434"/>
                <a:gd name="connsiteX45" fmla="*/ 2379 w 11795"/>
                <a:gd name="connsiteY45" fmla="*/ 9913 h 10434"/>
                <a:gd name="connsiteX46" fmla="*/ 2274 w 11795"/>
                <a:gd name="connsiteY46" fmla="*/ 9941 h 10434"/>
                <a:gd name="connsiteX47" fmla="*/ 2274 w 11795"/>
                <a:gd name="connsiteY47" fmla="*/ 10078 h 10434"/>
                <a:gd name="connsiteX48" fmla="*/ 2226 w 11795"/>
                <a:gd name="connsiteY48" fmla="*/ 10187 h 10434"/>
                <a:gd name="connsiteX49" fmla="*/ 2137 w 11795"/>
                <a:gd name="connsiteY49" fmla="*/ 10297 h 10434"/>
                <a:gd name="connsiteX50" fmla="*/ 2081 w 11795"/>
                <a:gd name="connsiteY50" fmla="*/ 10224 h 10434"/>
                <a:gd name="connsiteX51" fmla="*/ 1871 w 11795"/>
                <a:gd name="connsiteY51" fmla="*/ 10005 h 10434"/>
                <a:gd name="connsiteX52" fmla="*/ 1750 w 11795"/>
                <a:gd name="connsiteY52" fmla="*/ 10060 h 10434"/>
                <a:gd name="connsiteX53" fmla="*/ 1669 w 11795"/>
                <a:gd name="connsiteY53" fmla="*/ 10187 h 10434"/>
                <a:gd name="connsiteX54" fmla="*/ 1427 w 11795"/>
                <a:gd name="connsiteY54" fmla="*/ 10224 h 10434"/>
                <a:gd name="connsiteX55" fmla="*/ 1315 w 11795"/>
                <a:gd name="connsiteY55" fmla="*/ 10160 h 10434"/>
                <a:gd name="connsiteX56" fmla="*/ 1242 w 11795"/>
                <a:gd name="connsiteY56" fmla="*/ 10078 h 10434"/>
                <a:gd name="connsiteX57" fmla="*/ 1161 w 11795"/>
                <a:gd name="connsiteY57" fmla="*/ 9996 h 10434"/>
                <a:gd name="connsiteX58" fmla="*/ 968 w 11795"/>
                <a:gd name="connsiteY58" fmla="*/ 9977 h 10434"/>
                <a:gd name="connsiteX59" fmla="*/ 895 w 11795"/>
                <a:gd name="connsiteY59" fmla="*/ 9913 h 10434"/>
                <a:gd name="connsiteX60" fmla="*/ 847 w 11795"/>
                <a:gd name="connsiteY60" fmla="*/ 9804 h 10434"/>
                <a:gd name="connsiteX61" fmla="*/ 806 w 11795"/>
                <a:gd name="connsiteY61" fmla="*/ 9749 h 10434"/>
                <a:gd name="connsiteX62" fmla="*/ 774 w 11795"/>
                <a:gd name="connsiteY62" fmla="*/ 9667 h 10434"/>
                <a:gd name="connsiteX63" fmla="*/ 685 w 11795"/>
                <a:gd name="connsiteY63" fmla="*/ 9639 h 10434"/>
                <a:gd name="connsiteX64" fmla="*/ 589 w 11795"/>
                <a:gd name="connsiteY64" fmla="*/ 9639 h 10434"/>
                <a:gd name="connsiteX65" fmla="*/ 516 w 11795"/>
                <a:gd name="connsiteY65" fmla="*/ 9612 h 10434"/>
                <a:gd name="connsiteX66" fmla="*/ 444 w 11795"/>
                <a:gd name="connsiteY66" fmla="*/ 9566 h 10434"/>
                <a:gd name="connsiteX67" fmla="*/ 323 w 11795"/>
                <a:gd name="connsiteY67" fmla="*/ 9566 h 10434"/>
                <a:gd name="connsiteX68" fmla="*/ 202 w 11795"/>
                <a:gd name="connsiteY68" fmla="*/ 9566 h 10434"/>
                <a:gd name="connsiteX69" fmla="*/ 105 w 11795"/>
                <a:gd name="connsiteY69" fmla="*/ 9512 h 10434"/>
                <a:gd name="connsiteX70" fmla="*/ 0 w 11795"/>
                <a:gd name="connsiteY70" fmla="*/ 9457 h 10434"/>
                <a:gd name="connsiteX71" fmla="*/ 32 w 11795"/>
                <a:gd name="connsiteY71" fmla="*/ 9366 h 10434"/>
                <a:gd name="connsiteX72" fmla="*/ 48 w 11795"/>
                <a:gd name="connsiteY72" fmla="*/ 9229 h 10434"/>
                <a:gd name="connsiteX73" fmla="*/ 56 w 11795"/>
                <a:gd name="connsiteY73" fmla="*/ 9119 h 10434"/>
                <a:gd name="connsiteX74" fmla="*/ 105 w 11795"/>
                <a:gd name="connsiteY74" fmla="*/ 8964 h 10434"/>
                <a:gd name="connsiteX75" fmla="*/ 105 w 11795"/>
                <a:gd name="connsiteY75" fmla="*/ 8872 h 10434"/>
                <a:gd name="connsiteX76" fmla="*/ 105 w 11795"/>
                <a:gd name="connsiteY76" fmla="*/ 8763 h 10434"/>
                <a:gd name="connsiteX77" fmla="*/ 202 w 11795"/>
                <a:gd name="connsiteY77" fmla="*/ 8662 h 10434"/>
                <a:gd name="connsiteX78" fmla="*/ 298 w 11795"/>
                <a:gd name="connsiteY78" fmla="*/ 8580 h 10434"/>
                <a:gd name="connsiteX79" fmla="*/ 315 w 11795"/>
                <a:gd name="connsiteY79" fmla="*/ 8516 h 10434"/>
                <a:gd name="connsiteX80" fmla="*/ 339 w 11795"/>
                <a:gd name="connsiteY80" fmla="*/ 8443 h 10434"/>
                <a:gd name="connsiteX81" fmla="*/ 323 w 11795"/>
                <a:gd name="connsiteY81" fmla="*/ 8361 h 10434"/>
                <a:gd name="connsiteX82" fmla="*/ 363 w 11795"/>
                <a:gd name="connsiteY82" fmla="*/ 8224 h 10434"/>
                <a:gd name="connsiteX83" fmla="*/ 435 w 11795"/>
                <a:gd name="connsiteY83" fmla="*/ 8105 h 10434"/>
                <a:gd name="connsiteX84" fmla="*/ 508 w 11795"/>
                <a:gd name="connsiteY84" fmla="*/ 7968 h 10434"/>
                <a:gd name="connsiteX85" fmla="*/ 492 w 11795"/>
                <a:gd name="connsiteY85" fmla="*/ 7840 h 10434"/>
                <a:gd name="connsiteX86" fmla="*/ 653 w 11795"/>
                <a:gd name="connsiteY86" fmla="*/ 7804 h 10434"/>
                <a:gd name="connsiteX87" fmla="*/ 806 w 11795"/>
                <a:gd name="connsiteY87" fmla="*/ 7694 h 10434"/>
                <a:gd name="connsiteX88" fmla="*/ 774 w 11795"/>
                <a:gd name="connsiteY88" fmla="*/ 7356 h 10434"/>
                <a:gd name="connsiteX89" fmla="*/ 895 w 11795"/>
                <a:gd name="connsiteY89" fmla="*/ 7256 h 10434"/>
                <a:gd name="connsiteX90" fmla="*/ 919 w 11795"/>
                <a:gd name="connsiteY90" fmla="*/ 6845 h 10434"/>
                <a:gd name="connsiteX91" fmla="*/ 823 w 11795"/>
                <a:gd name="connsiteY91" fmla="*/ 6808 h 10434"/>
                <a:gd name="connsiteX92" fmla="*/ 734 w 11795"/>
                <a:gd name="connsiteY92" fmla="*/ 6735 h 10434"/>
                <a:gd name="connsiteX93" fmla="*/ 685 w 11795"/>
                <a:gd name="connsiteY93" fmla="*/ 6589 h 10434"/>
                <a:gd name="connsiteX94" fmla="*/ 565 w 11795"/>
                <a:gd name="connsiteY94" fmla="*/ 6471 h 10434"/>
                <a:gd name="connsiteX95" fmla="*/ 492 w 11795"/>
                <a:gd name="connsiteY95" fmla="*/ 6416 h 10434"/>
                <a:gd name="connsiteX96" fmla="*/ 435 w 11795"/>
                <a:gd name="connsiteY96" fmla="*/ 6215 h 10434"/>
                <a:gd name="connsiteX97" fmla="*/ 435 w 11795"/>
                <a:gd name="connsiteY97" fmla="*/ 6114 h 10434"/>
                <a:gd name="connsiteX98" fmla="*/ 444 w 11795"/>
                <a:gd name="connsiteY98" fmla="*/ 5941 h 10434"/>
                <a:gd name="connsiteX99" fmla="*/ 435 w 11795"/>
                <a:gd name="connsiteY99" fmla="*/ 5786 h 10434"/>
                <a:gd name="connsiteX100" fmla="*/ 395 w 11795"/>
                <a:gd name="connsiteY100" fmla="*/ 5749 h 10434"/>
                <a:gd name="connsiteX101" fmla="*/ 395 w 11795"/>
                <a:gd name="connsiteY101" fmla="*/ 5667 h 10434"/>
                <a:gd name="connsiteX102" fmla="*/ 411 w 11795"/>
                <a:gd name="connsiteY102" fmla="*/ 5566 h 10434"/>
                <a:gd name="connsiteX103" fmla="*/ 363 w 11795"/>
                <a:gd name="connsiteY103" fmla="*/ 5502 h 10434"/>
                <a:gd name="connsiteX104" fmla="*/ 250 w 11795"/>
                <a:gd name="connsiteY104" fmla="*/ 5338 h 10434"/>
                <a:gd name="connsiteX105" fmla="*/ 339 w 11795"/>
                <a:gd name="connsiteY105" fmla="*/ 5420 h 10434"/>
                <a:gd name="connsiteX106" fmla="*/ 121 w 11795"/>
                <a:gd name="connsiteY106" fmla="*/ 5210 h 10434"/>
                <a:gd name="connsiteX107" fmla="*/ 73 w 11795"/>
                <a:gd name="connsiteY107" fmla="*/ 5046 h 10434"/>
                <a:gd name="connsiteX108" fmla="*/ 177 w 11795"/>
                <a:gd name="connsiteY108" fmla="*/ 5037 h 10434"/>
                <a:gd name="connsiteX109" fmla="*/ 274 w 11795"/>
                <a:gd name="connsiteY109" fmla="*/ 5037 h 10434"/>
                <a:gd name="connsiteX110" fmla="*/ 419 w 11795"/>
                <a:gd name="connsiteY110" fmla="*/ 5009 h 10434"/>
                <a:gd name="connsiteX111" fmla="*/ 629 w 11795"/>
                <a:gd name="connsiteY111" fmla="*/ 5009 h 10434"/>
                <a:gd name="connsiteX112" fmla="*/ 750 w 11795"/>
                <a:gd name="connsiteY112" fmla="*/ 4900 h 10434"/>
                <a:gd name="connsiteX113" fmla="*/ 895 w 11795"/>
                <a:gd name="connsiteY113" fmla="*/ 4872 h 10434"/>
                <a:gd name="connsiteX114" fmla="*/ 879 w 11795"/>
                <a:gd name="connsiteY114" fmla="*/ 4681 h 10434"/>
                <a:gd name="connsiteX115" fmla="*/ 1048 w 11795"/>
                <a:gd name="connsiteY115" fmla="*/ 4681 h 10434"/>
                <a:gd name="connsiteX116" fmla="*/ 1306 w 11795"/>
                <a:gd name="connsiteY116" fmla="*/ 4525 h 10434"/>
                <a:gd name="connsiteX117" fmla="*/ 1460 w 11795"/>
                <a:gd name="connsiteY117" fmla="*/ 4516 h 10434"/>
                <a:gd name="connsiteX118" fmla="*/ 1573 w 11795"/>
                <a:gd name="connsiteY118" fmla="*/ 4571 h 10434"/>
                <a:gd name="connsiteX119" fmla="*/ 1766 w 11795"/>
                <a:gd name="connsiteY119" fmla="*/ 4571 h 10434"/>
                <a:gd name="connsiteX120" fmla="*/ 1871 w 11795"/>
                <a:gd name="connsiteY120" fmla="*/ 4626 h 10434"/>
                <a:gd name="connsiteX121" fmla="*/ 2056 w 11795"/>
                <a:gd name="connsiteY121" fmla="*/ 4653 h 10434"/>
                <a:gd name="connsiteX122" fmla="*/ 2137 w 11795"/>
                <a:gd name="connsiteY122" fmla="*/ 4516 h 10434"/>
                <a:gd name="connsiteX123" fmla="*/ 2258 w 11795"/>
                <a:gd name="connsiteY123" fmla="*/ 4544 h 10434"/>
                <a:gd name="connsiteX124" fmla="*/ 2371 w 11795"/>
                <a:gd name="connsiteY124" fmla="*/ 4434 h 10434"/>
                <a:gd name="connsiteX125" fmla="*/ 2589 w 11795"/>
                <a:gd name="connsiteY125" fmla="*/ 4361 h 10434"/>
                <a:gd name="connsiteX126" fmla="*/ 2782 w 11795"/>
                <a:gd name="connsiteY126" fmla="*/ 4215 h 10434"/>
                <a:gd name="connsiteX127" fmla="*/ 2855 w 11795"/>
                <a:gd name="connsiteY127" fmla="*/ 4142 h 10434"/>
                <a:gd name="connsiteX128" fmla="*/ 2863 w 11795"/>
                <a:gd name="connsiteY128" fmla="*/ 4023 h 10434"/>
                <a:gd name="connsiteX129" fmla="*/ 2960 w 11795"/>
                <a:gd name="connsiteY129" fmla="*/ 3923 h 10434"/>
                <a:gd name="connsiteX130" fmla="*/ 2984 w 11795"/>
                <a:gd name="connsiteY130" fmla="*/ 3804 h 10434"/>
                <a:gd name="connsiteX131" fmla="*/ 3000 w 11795"/>
                <a:gd name="connsiteY131" fmla="*/ 3649 h 10434"/>
                <a:gd name="connsiteX132" fmla="*/ 3073 w 11795"/>
                <a:gd name="connsiteY132" fmla="*/ 3502 h 10434"/>
                <a:gd name="connsiteX133" fmla="*/ 3105 w 11795"/>
                <a:gd name="connsiteY133" fmla="*/ 3366 h 10434"/>
                <a:gd name="connsiteX134" fmla="*/ 3153 w 11795"/>
                <a:gd name="connsiteY134" fmla="*/ 3256 h 10434"/>
                <a:gd name="connsiteX135" fmla="*/ 3177 w 11795"/>
                <a:gd name="connsiteY135" fmla="*/ 3128 h 10434"/>
                <a:gd name="connsiteX136" fmla="*/ 3290 w 11795"/>
                <a:gd name="connsiteY136" fmla="*/ 3064 h 10434"/>
                <a:gd name="connsiteX137" fmla="*/ 3363 w 11795"/>
                <a:gd name="connsiteY137" fmla="*/ 2927 h 10434"/>
                <a:gd name="connsiteX138" fmla="*/ 3339 w 11795"/>
                <a:gd name="connsiteY138" fmla="*/ 2818 h 10434"/>
                <a:gd name="connsiteX139" fmla="*/ 3290 w 11795"/>
                <a:gd name="connsiteY139" fmla="*/ 2681 h 10434"/>
                <a:gd name="connsiteX140" fmla="*/ 3250 w 11795"/>
                <a:gd name="connsiteY140" fmla="*/ 2544 h 10434"/>
                <a:gd name="connsiteX141" fmla="*/ 3290 w 11795"/>
                <a:gd name="connsiteY141" fmla="*/ 2379 h 10434"/>
                <a:gd name="connsiteX142" fmla="*/ 3371 w 11795"/>
                <a:gd name="connsiteY142" fmla="*/ 2352 h 10434"/>
                <a:gd name="connsiteX143" fmla="*/ 3516 w 11795"/>
                <a:gd name="connsiteY143" fmla="*/ 2197 h 10434"/>
                <a:gd name="connsiteX144" fmla="*/ 3661 w 11795"/>
                <a:gd name="connsiteY144" fmla="*/ 2215 h 10434"/>
                <a:gd name="connsiteX145" fmla="*/ 3806 w 11795"/>
                <a:gd name="connsiteY145" fmla="*/ 2114 h 10434"/>
                <a:gd name="connsiteX146" fmla="*/ 3831 w 11795"/>
                <a:gd name="connsiteY146" fmla="*/ 1950 h 10434"/>
                <a:gd name="connsiteX147" fmla="*/ 3976 w 11795"/>
                <a:gd name="connsiteY147" fmla="*/ 1868 h 10434"/>
                <a:gd name="connsiteX148" fmla="*/ 4040 w 11795"/>
                <a:gd name="connsiteY148" fmla="*/ 1749 h 10434"/>
                <a:gd name="connsiteX149" fmla="*/ 4121 w 11795"/>
                <a:gd name="connsiteY149" fmla="*/ 1676 h 10434"/>
                <a:gd name="connsiteX150" fmla="*/ 4121 w 11795"/>
                <a:gd name="connsiteY150" fmla="*/ 1292 h 10434"/>
                <a:gd name="connsiteX151" fmla="*/ 4169 w 11795"/>
                <a:gd name="connsiteY151" fmla="*/ 1128 h 10434"/>
                <a:gd name="connsiteX152" fmla="*/ 4194 w 11795"/>
                <a:gd name="connsiteY152" fmla="*/ 991 h 10434"/>
                <a:gd name="connsiteX153" fmla="*/ 4242 w 11795"/>
                <a:gd name="connsiteY153" fmla="*/ 827 h 10434"/>
                <a:gd name="connsiteX154" fmla="*/ 4290 w 11795"/>
                <a:gd name="connsiteY154" fmla="*/ 763 h 10434"/>
                <a:gd name="connsiteX155" fmla="*/ 4355 w 11795"/>
                <a:gd name="connsiteY155" fmla="*/ 708 h 10434"/>
                <a:gd name="connsiteX156" fmla="*/ 4387 w 11795"/>
                <a:gd name="connsiteY156" fmla="*/ 443 h 10434"/>
                <a:gd name="connsiteX157" fmla="*/ 4645 w 11795"/>
                <a:gd name="connsiteY157" fmla="*/ 434 h 10434"/>
                <a:gd name="connsiteX158" fmla="*/ 4742 w 11795"/>
                <a:gd name="connsiteY158" fmla="*/ 635 h 10434"/>
                <a:gd name="connsiteX159" fmla="*/ 4839 w 11795"/>
                <a:gd name="connsiteY159" fmla="*/ 717 h 10434"/>
                <a:gd name="connsiteX160" fmla="*/ 4960 w 11795"/>
                <a:gd name="connsiteY160" fmla="*/ 799 h 10434"/>
                <a:gd name="connsiteX161" fmla="*/ 5081 w 11795"/>
                <a:gd name="connsiteY161" fmla="*/ 818 h 10434"/>
                <a:gd name="connsiteX162" fmla="*/ 5202 w 11795"/>
                <a:gd name="connsiteY162" fmla="*/ 799 h 10434"/>
                <a:gd name="connsiteX163" fmla="*/ 5274 w 11795"/>
                <a:gd name="connsiteY163" fmla="*/ 964 h 10434"/>
                <a:gd name="connsiteX164" fmla="*/ 5403 w 11795"/>
                <a:gd name="connsiteY164" fmla="*/ 909 h 10434"/>
                <a:gd name="connsiteX165" fmla="*/ 5500 w 11795"/>
                <a:gd name="connsiteY165" fmla="*/ 909 h 10434"/>
                <a:gd name="connsiteX166" fmla="*/ 5597 w 11795"/>
                <a:gd name="connsiteY166" fmla="*/ 818 h 10434"/>
                <a:gd name="connsiteX167" fmla="*/ 5734 w 11795"/>
                <a:gd name="connsiteY167" fmla="*/ 790 h 10434"/>
                <a:gd name="connsiteX168" fmla="*/ 5831 w 11795"/>
                <a:gd name="connsiteY168" fmla="*/ 772 h 10434"/>
                <a:gd name="connsiteX169" fmla="*/ 5911 w 11795"/>
                <a:gd name="connsiteY169" fmla="*/ 735 h 10434"/>
                <a:gd name="connsiteX170" fmla="*/ 6024 w 11795"/>
                <a:gd name="connsiteY170" fmla="*/ 745 h 10434"/>
                <a:gd name="connsiteX171" fmla="*/ 6145 w 11795"/>
                <a:gd name="connsiteY171" fmla="*/ 745 h 10434"/>
                <a:gd name="connsiteX172" fmla="*/ 6226 w 11795"/>
                <a:gd name="connsiteY172" fmla="*/ 854 h 10434"/>
                <a:gd name="connsiteX173" fmla="*/ 6250 w 11795"/>
                <a:gd name="connsiteY173" fmla="*/ 991 h 10434"/>
                <a:gd name="connsiteX174" fmla="*/ 6363 w 11795"/>
                <a:gd name="connsiteY174" fmla="*/ 900 h 10434"/>
                <a:gd name="connsiteX175" fmla="*/ 6444 w 11795"/>
                <a:gd name="connsiteY175" fmla="*/ 745 h 10434"/>
                <a:gd name="connsiteX176" fmla="*/ 6532 w 11795"/>
                <a:gd name="connsiteY176" fmla="*/ 790 h 10434"/>
                <a:gd name="connsiteX177" fmla="*/ 6581 w 11795"/>
                <a:gd name="connsiteY177" fmla="*/ 872 h 10434"/>
                <a:gd name="connsiteX178" fmla="*/ 6653 w 11795"/>
                <a:gd name="connsiteY178" fmla="*/ 927 h 10434"/>
                <a:gd name="connsiteX179" fmla="*/ 6750 w 11795"/>
                <a:gd name="connsiteY179" fmla="*/ 1064 h 10434"/>
                <a:gd name="connsiteX180" fmla="*/ 6758 w 11795"/>
                <a:gd name="connsiteY180" fmla="*/ 1229 h 10434"/>
                <a:gd name="connsiteX181" fmla="*/ 6855 w 11795"/>
                <a:gd name="connsiteY181" fmla="*/ 1238 h 10434"/>
                <a:gd name="connsiteX182" fmla="*/ 6976 w 11795"/>
                <a:gd name="connsiteY182" fmla="*/ 1338 h 10434"/>
                <a:gd name="connsiteX183" fmla="*/ 6944 w 11795"/>
                <a:gd name="connsiteY183" fmla="*/ 1475 h 10434"/>
                <a:gd name="connsiteX184" fmla="*/ 6976 w 11795"/>
                <a:gd name="connsiteY184" fmla="*/ 1649 h 10434"/>
                <a:gd name="connsiteX185" fmla="*/ 6952 w 11795"/>
                <a:gd name="connsiteY185" fmla="*/ 1731 h 10434"/>
                <a:gd name="connsiteX186" fmla="*/ 7089 w 11795"/>
                <a:gd name="connsiteY186" fmla="*/ 1950 h 10434"/>
                <a:gd name="connsiteX187" fmla="*/ 7161 w 11795"/>
                <a:gd name="connsiteY187" fmla="*/ 1996 h 10434"/>
                <a:gd name="connsiteX188" fmla="*/ 7234 w 11795"/>
                <a:gd name="connsiteY188" fmla="*/ 2105 h 10434"/>
                <a:gd name="connsiteX189" fmla="*/ 7363 w 11795"/>
                <a:gd name="connsiteY189" fmla="*/ 2087 h 10434"/>
                <a:gd name="connsiteX190" fmla="*/ 7460 w 11795"/>
                <a:gd name="connsiteY190" fmla="*/ 2005 h 10434"/>
                <a:gd name="connsiteX191" fmla="*/ 7573 w 11795"/>
                <a:gd name="connsiteY191" fmla="*/ 2005 h 10434"/>
                <a:gd name="connsiteX192" fmla="*/ 7653 w 11795"/>
                <a:gd name="connsiteY192" fmla="*/ 2060 h 10434"/>
                <a:gd name="connsiteX193" fmla="*/ 7863 w 11795"/>
                <a:gd name="connsiteY193" fmla="*/ 2032 h 10434"/>
                <a:gd name="connsiteX194" fmla="*/ 7960 w 11795"/>
                <a:gd name="connsiteY194" fmla="*/ 1941 h 10434"/>
                <a:gd name="connsiteX195" fmla="*/ 8016 w 11795"/>
                <a:gd name="connsiteY195" fmla="*/ 1813 h 10434"/>
                <a:gd name="connsiteX196" fmla="*/ 8056 w 11795"/>
                <a:gd name="connsiteY196" fmla="*/ 1694 h 10434"/>
                <a:gd name="connsiteX197" fmla="*/ 8056 w 11795"/>
                <a:gd name="connsiteY197" fmla="*/ 1557 h 10434"/>
                <a:gd name="connsiteX198" fmla="*/ 8177 w 11795"/>
                <a:gd name="connsiteY198" fmla="*/ 1347 h 10434"/>
                <a:gd name="connsiteX199" fmla="*/ 8306 w 11795"/>
                <a:gd name="connsiteY199" fmla="*/ 1302 h 10434"/>
                <a:gd name="connsiteX200" fmla="*/ 8347 w 11795"/>
                <a:gd name="connsiteY200" fmla="*/ 1238 h 10434"/>
                <a:gd name="connsiteX201" fmla="*/ 8403 w 11795"/>
                <a:gd name="connsiteY201" fmla="*/ 1238 h 10434"/>
                <a:gd name="connsiteX202" fmla="*/ 8476 w 11795"/>
                <a:gd name="connsiteY202" fmla="*/ 1256 h 10434"/>
                <a:gd name="connsiteX203" fmla="*/ 8516 w 11795"/>
                <a:gd name="connsiteY203" fmla="*/ 1128 h 10434"/>
                <a:gd name="connsiteX204" fmla="*/ 8597 w 11795"/>
                <a:gd name="connsiteY204" fmla="*/ 1037 h 10434"/>
                <a:gd name="connsiteX205" fmla="*/ 8621 w 11795"/>
                <a:gd name="connsiteY205" fmla="*/ 900 h 10434"/>
                <a:gd name="connsiteX206" fmla="*/ 8831 w 11795"/>
                <a:gd name="connsiteY206" fmla="*/ 845 h 10434"/>
                <a:gd name="connsiteX207" fmla="*/ 9032 w 11795"/>
                <a:gd name="connsiteY207" fmla="*/ 597 h 10434"/>
                <a:gd name="connsiteX208" fmla="*/ 9200 w 11795"/>
                <a:gd name="connsiteY208" fmla="*/ 585 h 10434"/>
                <a:gd name="connsiteX209" fmla="*/ 9329 w 11795"/>
                <a:gd name="connsiteY209" fmla="*/ 415 h 10434"/>
                <a:gd name="connsiteX210" fmla="*/ 9143 w 11795"/>
                <a:gd name="connsiteY210" fmla="*/ 360 h 10434"/>
                <a:gd name="connsiteX211" fmla="*/ 9172 w 11795"/>
                <a:gd name="connsiteY211" fmla="*/ 215 h 10434"/>
                <a:gd name="connsiteX212" fmla="*/ 9237 w 11795"/>
                <a:gd name="connsiteY212" fmla="*/ 71 h 10434"/>
                <a:gd name="connsiteX213" fmla="*/ 9383 w 11795"/>
                <a:gd name="connsiteY213" fmla="*/ 143 h 10434"/>
                <a:gd name="connsiteX214" fmla="*/ 9460 w 11795"/>
                <a:gd name="connsiteY214" fmla="*/ 43 h 10434"/>
                <a:gd name="connsiteX215" fmla="*/ 9572 w 11795"/>
                <a:gd name="connsiteY215" fmla="*/ 5 h 10434"/>
                <a:gd name="connsiteX216" fmla="*/ 9699 w 11795"/>
                <a:gd name="connsiteY216" fmla="*/ 231 h 10434"/>
                <a:gd name="connsiteX217" fmla="*/ 9870 w 11795"/>
                <a:gd name="connsiteY217" fmla="*/ 40 h 10434"/>
                <a:gd name="connsiteX218" fmla="*/ 9985 w 11795"/>
                <a:gd name="connsiteY218" fmla="*/ 65 h 10434"/>
                <a:gd name="connsiteX219" fmla="*/ 10172 w 11795"/>
                <a:gd name="connsiteY219" fmla="*/ 61 h 10434"/>
                <a:gd name="connsiteX220" fmla="*/ 10327 w 11795"/>
                <a:gd name="connsiteY220" fmla="*/ 318 h 10434"/>
                <a:gd name="connsiteX221" fmla="*/ 10454 w 11795"/>
                <a:gd name="connsiteY221" fmla="*/ 329 h 10434"/>
                <a:gd name="connsiteX222" fmla="*/ 10556 w 11795"/>
                <a:gd name="connsiteY222" fmla="*/ 322 h 10434"/>
                <a:gd name="connsiteX223" fmla="*/ 10727 w 11795"/>
                <a:gd name="connsiteY223" fmla="*/ 322 h 10434"/>
                <a:gd name="connsiteX224" fmla="*/ 10824 w 11795"/>
                <a:gd name="connsiteY224" fmla="*/ 500 h 10434"/>
                <a:gd name="connsiteX225" fmla="*/ 10957 w 11795"/>
                <a:gd name="connsiteY225" fmla="*/ 598 h 10434"/>
                <a:gd name="connsiteX226" fmla="*/ 11142 w 11795"/>
                <a:gd name="connsiteY226" fmla="*/ 722 h 10434"/>
                <a:gd name="connsiteX227" fmla="*/ 11245 w 11795"/>
                <a:gd name="connsiteY227" fmla="*/ 832 h 10434"/>
                <a:gd name="connsiteX228" fmla="*/ 11386 w 11795"/>
                <a:gd name="connsiteY228" fmla="*/ 752 h 10434"/>
                <a:gd name="connsiteX229" fmla="*/ 11542 w 11795"/>
                <a:gd name="connsiteY229" fmla="*/ 717 h 10434"/>
                <a:gd name="connsiteX230" fmla="*/ 11653 w 11795"/>
                <a:gd name="connsiteY230" fmla="*/ 812 h 10434"/>
                <a:gd name="connsiteX231" fmla="*/ 11790 w 11795"/>
                <a:gd name="connsiteY231" fmla="*/ 778 h 10434"/>
                <a:gd name="connsiteX232" fmla="*/ 11786 w 11795"/>
                <a:gd name="connsiteY232" fmla="*/ 1075 h 10434"/>
                <a:gd name="connsiteX233" fmla="*/ 11567 w 11795"/>
                <a:gd name="connsiteY233" fmla="*/ 1464 h 10434"/>
                <a:gd name="connsiteX234" fmla="*/ 11698 w 11795"/>
                <a:gd name="connsiteY234" fmla="*/ 1522 h 10434"/>
                <a:gd name="connsiteX235" fmla="*/ 11785 w 11795"/>
                <a:gd name="connsiteY235" fmla="*/ 1550 h 10434"/>
                <a:gd name="connsiteX236" fmla="*/ 9806 w 11795"/>
                <a:gd name="connsiteY236" fmla="*/ 4142 h 10434"/>
                <a:gd name="connsiteX237" fmla="*/ 9927 w 11795"/>
                <a:gd name="connsiteY237" fmla="*/ 4251 h 10434"/>
                <a:gd name="connsiteX238" fmla="*/ 9968 w 11795"/>
                <a:gd name="connsiteY238" fmla="*/ 4525 h 10434"/>
                <a:gd name="connsiteX239" fmla="*/ 10000 w 11795"/>
                <a:gd name="connsiteY239" fmla="*/ 4708 h 10434"/>
                <a:gd name="connsiteX240" fmla="*/ 9927 w 11795"/>
                <a:gd name="connsiteY240" fmla="*/ 4900 h 10434"/>
                <a:gd name="connsiteX241" fmla="*/ 9992 w 11795"/>
                <a:gd name="connsiteY241" fmla="*/ 4964 h 10434"/>
                <a:gd name="connsiteX242" fmla="*/ 9798 w 11795"/>
                <a:gd name="connsiteY242" fmla="*/ 5037 h 10434"/>
                <a:gd name="connsiteX243" fmla="*/ 9677 w 11795"/>
                <a:gd name="connsiteY243" fmla="*/ 5219 h 10434"/>
                <a:gd name="connsiteX244" fmla="*/ 9629 w 11795"/>
                <a:gd name="connsiteY244" fmla="*/ 5329 h 10434"/>
                <a:gd name="connsiteX245" fmla="*/ 9532 w 11795"/>
                <a:gd name="connsiteY245" fmla="*/ 5493 h 10434"/>
                <a:gd name="connsiteX246" fmla="*/ 9419 w 11795"/>
                <a:gd name="connsiteY246" fmla="*/ 5475 h 10434"/>
                <a:gd name="connsiteX247" fmla="*/ 9274 w 11795"/>
                <a:gd name="connsiteY247" fmla="*/ 5585 h 10434"/>
                <a:gd name="connsiteX248" fmla="*/ 9266 w 11795"/>
                <a:gd name="connsiteY248" fmla="*/ 5694 h 10434"/>
                <a:gd name="connsiteX249" fmla="*/ 9145 w 11795"/>
                <a:gd name="connsiteY249" fmla="*/ 5749 h 10434"/>
                <a:gd name="connsiteX250" fmla="*/ 9024 w 11795"/>
                <a:gd name="connsiteY250" fmla="*/ 5767 h 10434"/>
                <a:gd name="connsiteX251" fmla="*/ 8960 w 11795"/>
                <a:gd name="connsiteY251" fmla="*/ 5822 h 10434"/>
                <a:gd name="connsiteX252" fmla="*/ 8831 w 11795"/>
                <a:gd name="connsiteY252" fmla="*/ 5831 h 10434"/>
                <a:gd name="connsiteX253" fmla="*/ 8718 w 11795"/>
                <a:gd name="connsiteY253" fmla="*/ 5804 h 10434"/>
                <a:gd name="connsiteX254" fmla="*/ 8597 w 11795"/>
                <a:gd name="connsiteY254" fmla="*/ 5822 h 10434"/>
                <a:gd name="connsiteX255" fmla="*/ 8548 w 11795"/>
                <a:gd name="connsiteY255" fmla="*/ 5904 h 10434"/>
                <a:gd name="connsiteX256" fmla="*/ 8468 w 11795"/>
                <a:gd name="connsiteY256" fmla="*/ 5968 h 10434"/>
                <a:gd name="connsiteX257" fmla="*/ 8468 w 11795"/>
                <a:gd name="connsiteY257" fmla="*/ 6133 h 10434"/>
                <a:gd name="connsiteX258" fmla="*/ 8476 w 11795"/>
                <a:gd name="connsiteY258" fmla="*/ 6215 h 10434"/>
                <a:gd name="connsiteX259" fmla="*/ 8492 w 11795"/>
                <a:gd name="connsiteY259" fmla="*/ 6324 h 10434"/>
                <a:gd name="connsiteX260" fmla="*/ 8427 w 11795"/>
                <a:gd name="connsiteY260" fmla="*/ 6397 h 10434"/>
                <a:gd name="connsiteX261" fmla="*/ 8395 w 11795"/>
                <a:gd name="connsiteY261" fmla="*/ 6461 h 10434"/>
                <a:gd name="connsiteX262" fmla="*/ 8355 w 11795"/>
                <a:gd name="connsiteY262" fmla="*/ 6516 h 10434"/>
                <a:gd name="connsiteX263" fmla="*/ 8258 w 11795"/>
                <a:gd name="connsiteY263" fmla="*/ 6571 h 10434"/>
                <a:gd name="connsiteX264" fmla="*/ 8185 w 11795"/>
                <a:gd name="connsiteY264" fmla="*/ 6644 h 10434"/>
                <a:gd name="connsiteX265" fmla="*/ 8137 w 11795"/>
                <a:gd name="connsiteY265" fmla="*/ 6681 h 10434"/>
                <a:gd name="connsiteX266" fmla="*/ 8040 w 11795"/>
                <a:gd name="connsiteY266" fmla="*/ 6735 h 10434"/>
                <a:gd name="connsiteX267" fmla="*/ 8032 w 11795"/>
                <a:gd name="connsiteY267" fmla="*/ 6863 h 10434"/>
                <a:gd name="connsiteX268" fmla="*/ 8056 w 11795"/>
                <a:gd name="connsiteY268" fmla="*/ 6945 h 10434"/>
                <a:gd name="connsiteX269" fmla="*/ 8032 w 11795"/>
                <a:gd name="connsiteY269" fmla="*/ 7064 h 10434"/>
                <a:gd name="connsiteX270" fmla="*/ 7911 w 11795"/>
                <a:gd name="connsiteY270" fmla="*/ 7092 h 10434"/>
                <a:gd name="connsiteX271" fmla="*/ 7774 w 11795"/>
                <a:gd name="connsiteY271" fmla="*/ 7146 h 10434"/>
                <a:gd name="connsiteX272" fmla="*/ 7532 w 11795"/>
                <a:gd name="connsiteY272" fmla="*/ 7174 h 10434"/>
                <a:gd name="connsiteX273" fmla="*/ 7476 w 11795"/>
                <a:gd name="connsiteY273" fmla="*/ 7247 h 10434"/>
                <a:gd name="connsiteX274" fmla="*/ 7363 w 11795"/>
                <a:gd name="connsiteY274" fmla="*/ 7256 h 10434"/>
                <a:gd name="connsiteX275" fmla="*/ 7234 w 11795"/>
                <a:gd name="connsiteY275" fmla="*/ 7274 h 10434"/>
                <a:gd name="connsiteX276" fmla="*/ 7048 w 11795"/>
                <a:gd name="connsiteY276" fmla="*/ 7329 h 10434"/>
                <a:gd name="connsiteX277" fmla="*/ 6903 w 11795"/>
                <a:gd name="connsiteY277" fmla="*/ 7311 h 10434"/>
                <a:gd name="connsiteX278" fmla="*/ 6758 w 11795"/>
                <a:gd name="connsiteY278" fmla="*/ 7338 h 10434"/>
                <a:gd name="connsiteX279" fmla="*/ 6581 w 11795"/>
                <a:gd name="connsiteY279" fmla="*/ 7311 h 10434"/>
                <a:gd name="connsiteX280" fmla="*/ 6508 w 11795"/>
                <a:gd name="connsiteY280" fmla="*/ 7219 h 10434"/>
                <a:gd name="connsiteX281" fmla="*/ 6363 w 11795"/>
                <a:gd name="connsiteY281" fmla="*/ 7201 h 10434"/>
                <a:gd name="connsiteX282" fmla="*/ 6274 w 11795"/>
                <a:gd name="connsiteY282" fmla="*/ 7283 h 10434"/>
                <a:gd name="connsiteX283" fmla="*/ 6202 w 11795"/>
                <a:gd name="connsiteY283" fmla="*/ 7393 h 10434"/>
                <a:gd name="connsiteX284" fmla="*/ 6250 w 11795"/>
                <a:gd name="connsiteY284" fmla="*/ 7521 h 10434"/>
                <a:gd name="connsiteX285" fmla="*/ 6315 w 11795"/>
                <a:gd name="connsiteY285" fmla="*/ 7548 h 10434"/>
                <a:gd name="connsiteX286" fmla="*/ 6347 w 11795"/>
                <a:gd name="connsiteY286" fmla="*/ 7612 h 10434"/>
                <a:gd name="connsiteX287" fmla="*/ 6387 w 11795"/>
                <a:gd name="connsiteY287" fmla="*/ 7722 h 10434"/>
                <a:gd name="connsiteX288" fmla="*/ 6347 w 11795"/>
                <a:gd name="connsiteY288" fmla="*/ 7831 h 10434"/>
                <a:gd name="connsiteX289" fmla="*/ 6363 w 11795"/>
                <a:gd name="connsiteY289" fmla="*/ 7959 h 10434"/>
                <a:gd name="connsiteX290" fmla="*/ 6363 w 11795"/>
                <a:gd name="connsiteY290" fmla="*/ 8096 h 10434"/>
                <a:gd name="connsiteX291" fmla="*/ 6387 w 11795"/>
                <a:gd name="connsiteY291" fmla="*/ 8233 h 10434"/>
                <a:gd name="connsiteX292" fmla="*/ 6460 w 11795"/>
                <a:gd name="connsiteY292" fmla="*/ 8343 h 10434"/>
                <a:gd name="connsiteX293" fmla="*/ 6508 w 11795"/>
                <a:gd name="connsiteY293" fmla="*/ 8452 h 10434"/>
                <a:gd name="connsiteX294" fmla="*/ 6516 w 11795"/>
                <a:gd name="connsiteY294" fmla="*/ 8598 h 10434"/>
                <a:gd name="connsiteX295" fmla="*/ 6508 w 11795"/>
                <a:gd name="connsiteY295" fmla="*/ 8754 h 10434"/>
                <a:gd name="connsiteX296" fmla="*/ 6508 w 11795"/>
                <a:gd name="connsiteY296" fmla="*/ 8900 h 10434"/>
                <a:gd name="connsiteX0" fmla="*/ 6508 w 11907"/>
                <a:gd name="connsiteY0" fmla="*/ 8900 h 10434"/>
                <a:gd name="connsiteX1" fmla="*/ 6726 w 11907"/>
                <a:gd name="connsiteY1" fmla="*/ 8973 h 10434"/>
                <a:gd name="connsiteX2" fmla="*/ 6798 w 11907"/>
                <a:gd name="connsiteY2" fmla="*/ 9110 h 10434"/>
                <a:gd name="connsiteX3" fmla="*/ 6968 w 11907"/>
                <a:gd name="connsiteY3" fmla="*/ 9201 h 10434"/>
                <a:gd name="connsiteX4" fmla="*/ 7048 w 11907"/>
                <a:gd name="connsiteY4" fmla="*/ 9283 h 10434"/>
                <a:gd name="connsiteX5" fmla="*/ 7073 w 11907"/>
                <a:gd name="connsiteY5" fmla="*/ 9366 h 10434"/>
                <a:gd name="connsiteX6" fmla="*/ 7169 w 11907"/>
                <a:gd name="connsiteY6" fmla="*/ 9502 h 10434"/>
                <a:gd name="connsiteX7" fmla="*/ 7097 w 11907"/>
                <a:gd name="connsiteY7" fmla="*/ 9630 h 10434"/>
                <a:gd name="connsiteX8" fmla="*/ 7016 w 11907"/>
                <a:gd name="connsiteY8" fmla="*/ 9776 h 10434"/>
                <a:gd name="connsiteX9" fmla="*/ 6903 w 11907"/>
                <a:gd name="connsiteY9" fmla="*/ 9913 h 10434"/>
                <a:gd name="connsiteX10" fmla="*/ 6806 w 11907"/>
                <a:gd name="connsiteY10" fmla="*/ 9904 h 10434"/>
                <a:gd name="connsiteX11" fmla="*/ 6677 w 11907"/>
                <a:gd name="connsiteY11" fmla="*/ 9941 h 10434"/>
                <a:gd name="connsiteX12" fmla="*/ 6540 w 11907"/>
                <a:gd name="connsiteY12" fmla="*/ 10023 h 10434"/>
                <a:gd name="connsiteX13" fmla="*/ 6419 w 11907"/>
                <a:gd name="connsiteY13" fmla="*/ 10069 h 10434"/>
                <a:gd name="connsiteX14" fmla="*/ 6347 w 11907"/>
                <a:gd name="connsiteY14" fmla="*/ 10041 h 10434"/>
                <a:gd name="connsiteX15" fmla="*/ 6194 w 11907"/>
                <a:gd name="connsiteY15" fmla="*/ 10050 h 10434"/>
                <a:gd name="connsiteX16" fmla="*/ 6097 w 11907"/>
                <a:gd name="connsiteY16" fmla="*/ 10069 h 10434"/>
                <a:gd name="connsiteX17" fmla="*/ 5879 w 11907"/>
                <a:gd name="connsiteY17" fmla="*/ 10160 h 10434"/>
                <a:gd name="connsiteX18" fmla="*/ 5782 w 11907"/>
                <a:gd name="connsiteY18" fmla="*/ 10169 h 10434"/>
                <a:gd name="connsiteX19" fmla="*/ 5661 w 11907"/>
                <a:gd name="connsiteY19" fmla="*/ 10270 h 10434"/>
                <a:gd name="connsiteX20" fmla="*/ 5573 w 11907"/>
                <a:gd name="connsiteY20" fmla="*/ 10270 h 10434"/>
                <a:gd name="connsiteX21" fmla="*/ 5516 w 11907"/>
                <a:gd name="connsiteY21" fmla="*/ 10352 h 10434"/>
                <a:gd name="connsiteX22" fmla="*/ 5395 w 11907"/>
                <a:gd name="connsiteY22" fmla="*/ 10407 h 10434"/>
                <a:gd name="connsiteX23" fmla="*/ 5274 w 11907"/>
                <a:gd name="connsiteY23" fmla="*/ 10434 h 10434"/>
                <a:gd name="connsiteX24" fmla="*/ 5202 w 11907"/>
                <a:gd name="connsiteY24" fmla="*/ 10334 h 10434"/>
                <a:gd name="connsiteX25" fmla="*/ 5202 w 11907"/>
                <a:gd name="connsiteY25" fmla="*/ 10078 h 10434"/>
                <a:gd name="connsiteX26" fmla="*/ 4968 w 11907"/>
                <a:gd name="connsiteY26" fmla="*/ 10060 h 10434"/>
                <a:gd name="connsiteX27" fmla="*/ 4871 w 11907"/>
                <a:gd name="connsiteY27" fmla="*/ 9996 h 10434"/>
                <a:gd name="connsiteX28" fmla="*/ 4750 w 11907"/>
                <a:gd name="connsiteY28" fmla="*/ 9868 h 10434"/>
                <a:gd name="connsiteX29" fmla="*/ 4629 w 11907"/>
                <a:gd name="connsiteY29" fmla="*/ 9840 h 10434"/>
                <a:gd name="connsiteX30" fmla="*/ 4500 w 11907"/>
                <a:gd name="connsiteY30" fmla="*/ 9840 h 10434"/>
                <a:gd name="connsiteX31" fmla="*/ 4339 w 11907"/>
                <a:gd name="connsiteY31" fmla="*/ 9749 h 10434"/>
                <a:gd name="connsiteX32" fmla="*/ 4024 w 11907"/>
                <a:gd name="connsiteY32" fmla="*/ 9758 h 10434"/>
                <a:gd name="connsiteX33" fmla="*/ 3831 w 11907"/>
                <a:gd name="connsiteY33" fmla="*/ 9667 h 10434"/>
                <a:gd name="connsiteX34" fmla="*/ 3613 w 11907"/>
                <a:gd name="connsiteY34" fmla="*/ 9676 h 10434"/>
                <a:gd name="connsiteX35" fmla="*/ 3516 w 11907"/>
                <a:gd name="connsiteY35" fmla="*/ 9612 h 10434"/>
                <a:gd name="connsiteX36" fmla="*/ 3395 w 11907"/>
                <a:gd name="connsiteY36" fmla="*/ 9621 h 10434"/>
                <a:gd name="connsiteX37" fmla="*/ 3242 w 11907"/>
                <a:gd name="connsiteY37" fmla="*/ 9621 h 10434"/>
                <a:gd name="connsiteX38" fmla="*/ 3097 w 11907"/>
                <a:gd name="connsiteY38" fmla="*/ 9585 h 10434"/>
                <a:gd name="connsiteX39" fmla="*/ 3008 w 11907"/>
                <a:gd name="connsiteY39" fmla="*/ 9484 h 10434"/>
                <a:gd name="connsiteX40" fmla="*/ 2879 w 11907"/>
                <a:gd name="connsiteY40" fmla="*/ 9475 h 10434"/>
                <a:gd name="connsiteX41" fmla="*/ 2806 w 11907"/>
                <a:gd name="connsiteY41" fmla="*/ 9557 h 10434"/>
                <a:gd name="connsiteX42" fmla="*/ 2597 w 11907"/>
                <a:gd name="connsiteY42" fmla="*/ 9539 h 10434"/>
                <a:gd name="connsiteX43" fmla="*/ 2500 w 11907"/>
                <a:gd name="connsiteY43" fmla="*/ 9649 h 10434"/>
                <a:gd name="connsiteX44" fmla="*/ 2516 w 11907"/>
                <a:gd name="connsiteY44" fmla="*/ 9758 h 10434"/>
                <a:gd name="connsiteX45" fmla="*/ 2379 w 11907"/>
                <a:gd name="connsiteY45" fmla="*/ 9913 h 10434"/>
                <a:gd name="connsiteX46" fmla="*/ 2274 w 11907"/>
                <a:gd name="connsiteY46" fmla="*/ 9941 h 10434"/>
                <a:gd name="connsiteX47" fmla="*/ 2274 w 11907"/>
                <a:gd name="connsiteY47" fmla="*/ 10078 h 10434"/>
                <a:gd name="connsiteX48" fmla="*/ 2226 w 11907"/>
                <a:gd name="connsiteY48" fmla="*/ 10187 h 10434"/>
                <a:gd name="connsiteX49" fmla="*/ 2137 w 11907"/>
                <a:gd name="connsiteY49" fmla="*/ 10297 h 10434"/>
                <a:gd name="connsiteX50" fmla="*/ 2081 w 11907"/>
                <a:gd name="connsiteY50" fmla="*/ 10224 h 10434"/>
                <a:gd name="connsiteX51" fmla="*/ 1871 w 11907"/>
                <a:gd name="connsiteY51" fmla="*/ 10005 h 10434"/>
                <a:gd name="connsiteX52" fmla="*/ 1750 w 11907"/>
                <a:gd name="connsiteY52" fmla="*/ 10060 h 10434"/>
                <a:gd name="connsiteX53" fmla="*/ 1669 w 11907"/>
                <a:gd name="connsiteY53" fmla="*/ 10187 h 10434"/>
                <a:gd name="connsiteX54" fmla="*/ 1427 w 11907"/>
                <a:gd name="connsiteY54" fmla="*/ 10224 h 10434"/>
                <a:gd name="connsiteX55" fmla="*/ 1315 w 11907"/>
                <a:gd name="connsiteY55" fmla="*/ 10160 h 10434"/>
                <a:gd name="connsiteX56" fmla="*/ 1242 w 11907"/>
                <a:gd name="connsiteY56" fmla="*/ 10078 h 10434"/>
                <a:gd name="connsiteX57" fmla="*/ 1161 w 11907"/>
                <a:gd name="connsiteY57" fmla="*/ 9996 h 10434"/>
                <a:gd name="connsiteX58" fmla="*/ 968 w 11907"/>
                <a:gd name="connsiteY58" fmla="*/ 9977 h 10434"/>
                <a:gd name="connsiteX59" fmla="*/ 895 w 11907"/>
                <a:gd name="connsiteY59" fmla="*/ 9913 h 10434"/>
                <a:gd name="connsiteX60" fmla="*/ 847 w 11907"/>
                <a:gd name="connsiteY60" fmla="*/ 9804 h 10434"/>
                <a:gd name="connsiteX61" fmla="*/ 806 w 11907"/>
                <a:gd name="connsiteY61" fmla="*/ 9749 h 10434"/>
                <a:gd name="connsiteX62" fmla="*/ 774 w 11907"/>
                <a:gd name="connsiteY62" fmla="*/ 9667 h 10434"/>
                <a:gd name="connsiteX63" fmla="*/ 685 w 11907"/>
                <a:gd name="connsiteY63" fmla="*/ 9639 h 10434"/>
                <a:gd name="connsiteX64" fmla="*/ 589 w 11907"/>
                <a:gd name="connsiteY64" fmla="*/ 9639 h 10434"/>
                <a:gd name="connsiteX65" fmla="*/ 516 w 11907"/>
                <a:gd name="connsiteY65" fmla="*/ 9612 h 10434"/>
                <a:gd name="connsiteX66" fmla="*/ 444 w 11907"/>
                <a:gd name="connsiteY66" fmla="*/ 9566 h 10434"/>
                <a:gd name="connsiteX67" fmla="*/ 323 w 11907"/>
                <a:gd name="connsiteY67" fmla="*/ 9566 h 10434"/>
                <a:gd name="connsiteX68" fmla="*/ 202 w 11907"/>
                <a:gd name="connsiteY68" fmla="*/ 9566 h 10434"/>
                <a:gd name="connsiteX69" fmla="*/ 105 w 11907"/>
                <a:gd name="connsiteY69" fmla="*/ 9512 h 10434"/>
                <a:gd name="connsiteX70" fmla="*/ 0 w 11907"/>
                <a:gd name="connsiteY70" fmla="*/ 9457 h 10434"/>
                <a:gd name="connsiteX71" fmla="*/ 32 w 11907"/>
                <a:gd name="connsiteY71" fmla="*/ 9366 h 10434"/>
                <a:gd name="connsiteX72" fmla="*/ 48 w 11907"/>
                <a:gd name="connsiteY72" fmla="*/ 9229 h 10434"/>
                <a:gd name="connsiteX73" fmla="*/ 56 w 11907"/>
                <a:gd name="connsiteY73" fmla="*/ 9119 h 10434"/>
                <a:gd name="connsiteX74" fmla="*/ 105 w 11907"/>
                <a:gd name="connsiteY74" fmla="*/ 8964 h 10434"/>
                <a:gd name="connsiteX75" fmla="*/ 105 w 11907"/>
                <a:gd name="connsiteY75" fmla="*/ 8872 h 10434"/>
                <a:gd name="connsiteX76" fmla="*/ 105 w 11907"/>
                <a:gd name="connsiteY76" fmla="*/ 8763 h 10434"/>
                <a:gd name="connsiteX77" fmla="*/ 202 w 11907"/>
                <a:gd name="connsiteY77" fmla="*/ 8662 h 10434"/>
                <a:gd name="connsiteX78" fmla="*/ 298 w 11907"/>
                <a:gd name="connsiteY78" fmla="*/ 8580 h 10434"/>
                <a:gd name="connsiteX79" fmla="*/ 315 w 11907"/>
                <a:gd name="connsiteY79" fmla="*/ 8516 h 10434"/>
                <a:gd name="connsiteX80" fmla="*/ 339 w 11907"/>
                <a:gd name="connsiteY80" fmla="*/ 8443 h 10434"/>
                <a:gd name="connsiteX81" fmla="*/ 323 w 11907"/>
                <a:gd name="connsiteY81" fmla="*/ 8361 h 10434"/>
                <a:gd name="connsiteX82" fmla="*/ 363 w 11907"/>
                <a:gd name="connsiteY82" fmla="*/ 8224 h 10434"/>
                <a:gd name="connsiteX83" fmla="*/ 435 w 11907"/>
                <a:gd name="connsiteY83" fmla="*/ 8105 h 10434"/>
                <a:gd name="connsiteX84" fmla="*/ 508 w 11907"/>
                <a:gd name="connsiteY84" fmla="*/ 7968 h 10434"/>
                <a:gd name="connsiteX85" fmla="*/ 492 w 11907"/>
                <a:gd name="connsiteY85" fmla="*/ 7840 h 10434"/>
                <a:gd name="connsiteX86" fmla="*/ 653 w 11907"/>
                <a:gd name="connsiteY86" fmla="*/ 7804 h 10434"/>
                <a:gd name="connsiteX87" fmla="*/ 806 w 11907"/>
                <a:gd name="connsiteY87" fmla="*/ 7694 h 10434"/>
                <a:gd name="connsiteX88" fmla="*/ 774 w 11907"/>
                <a:gd name="connsiteY88" fmla="*/ 7356 h 10434"/>
                <a:gd name="connsiteX89" fmla="*/ 895 w 11907"/>
                <a:gd name="connsiteY89" fmla="*/ 7256 h 10434"/>
                <a:gd name="connsiteX90" fmla="*/ 919 w 11907"/>
                <a:gd name="connsiteY90" fmla="*/ 6845 h 10434"/>
                <a:gd name="connsiteX91" fmla="*/ 823 w 11907"/>
                <a:gd name="connsiteY91" fmla="*/ 6808 h 10434"/>
                <a:gd name="connsiteX92" fmla="*/ 734 w 11907"/>
                <a:gd name="connsiteY92" fmla="*/ 6735 h 10434"/>
                <a:gd name="connsiteX93" fmla="*/ 685 w 11907"/>
                <a:gd name="connsiteY93" fmla="*/ 6589 h 10434"/>
                <a:gd name="connsiteX94" fmla="*/ 565 w 11907"/>
                <a:gd name="connsiteY94" fmla="*/ 6471 h 10434"/>
                <a:gd name="connsiteX95" fmla="*/ 492 w 11907"/>
                <a:gd name="connsiteY95" fmla="*/ 6416 h 10434"/>
                <a:gd name="connsiteX96" fmla="*/ 435 w 11907"/>
                <a:gd name="connsiteY96" fmla="*/ 6215 h 10434"/>
                <a:gd name="connsiteX97" fmla="*/ 435 w 11907"/>
                <a:gd name="connsiteY97" fmla="*/ 6114 h 10434"/>
                <a:gd name="connsiteX98" fmla="*/ 444 w 11907"/>
                <a:gd name="connsiteY98" fmla="*/ 5941 h 10434"/>
                <a:gd name="connsiteX99" fmla="*/ 435 w 11907"/>
                <a:gd name="connsiteY99" fmla="*/ 5786 h 10434"/>
                <a:gd name="connsiteX100" fmla="*/ 395 w 11907"/>
                <a:gd name="connsiteY100" fmla="*/ 5749 h 10434"/>
                <a:gd name="connsiteX101" fmla="*/ 395 w 11907"/>
                <a:gd name="connsiteY101" fmla="*/ 5667 h 10434"/>
                <a:gd name="connsiteX102" fmla="*/ 411 w 11907"/>
                <a:gd name="connsiteY102" fmla="*/ 5566 h 10434"/>
                <a:gd name="connsiteX103" fmla="*/ 363 w 11907"/>
                <a:gd name="connsiteY103" fmla="*/ 5502 h 10434"/>
                <a:gd name="connsiteX104" fmla="*/ 250 w 11907"/>
                <a:gd name="connsiteY104" fmla="*/ 5338 h 10434"/>
                <a:gd name="connsiteX105" fmla="*/ 339 w 11907"/>
                <a:gd name="connsiteY105" fmla="*/ 5420 h 10434"/>
                <a:gd name="connsiteX106" fmla="*/ 121 w 11907"/>
                <a:gd name="connsiteY106" fmla="*/ 5210 h 10434"/>
                <a:gd name="connsiteX107" fmla="*/ 73 w 11907"/>
                <a:gd name="connsiteY107" fmla="*/ 5046 h 10434"/>
                <a:gd name="connsiteX108" fmla="*/ 177 w 11907"/>
                <a:gd name="connsiteY108" fmla="*/ 5037 h 10434"/>
                <a:gd name="connsiteX109" fmla="*/ 274 w 11907"/>
                <a:gd name="connsiteY109" fmla="*/ 5037 h 10434"/>
                <a:gd name="connsiteX110" fmla="*/ 419 w 11907"/>
                <a:gd name="connsiteY110" fmla="*/ 5009 h 10434"/>
                <a:gd name="connsiteX111" fmla="*/ 629 w 11907"/>
                <a:gd name="connsiteY111" fmla="*/ 5009 h 10434"/>
                <a:gd name="connsiteX112" fmla="*/ 750 w 11907"/>
                <a:gd name="connsiteY112" fmla="*/ 4900 h 10434"/>
                <a:gd name="connsiteX113" fmla="*/ 895 w 11907"/>
                <a:gd name="connsiteY113" fmla="*/ 4872 h 10434"/>
                <a:gd name="connsiteX114" fmla="*/ 879 w 11907"/>
                <a:gd name="connsiteY114" fmla="*/ 4681 h 10434"/>
                <a:gd name="connsiteX115" fmla="*/ 1048 w 11907"/>
                <a:gd name="connsiteY115" fmla="*/ 4681 h 10434"/>
                <a:gd name="connsiteX116" fmla="*/ 1306 w 11907"/>
                <a:gd name="connsiteY116" fmla="*/ 4525 h 10434"/>
                <a:gd name="connsiteX117" fmla="*/ 1460 w 11907"/>
                <a:gd name="connsiteY117" fmla="*/ 4516 h 10434"/>
                <a:gd name="connsiteX118" fmla="*/ 1573 w 11907"/>
                <a:gd name="connsiteY118" fmla="*/ 4571 h 10434"/>
                <a:gd name="connsiteX119" fmla="*/ 1766 w 11907"/>
                <a:gd name="connsiteY119" fmla="*/ 4571 h 10434"/>
                <a:gd name="connsiteX120" fmla="*/ 1871 w 11907"/>
                <a:gd name="connsiteY120" fmla="*/ 4626 h 10434"/>
                <a:gd name="connsiteX121" fmla="*/ 2056 w 11907"/>
                <a:gd name="connsiteY121" fmla="*/ 4653 h 10434"/>
                <a:gd name="connsiteX122" fmla="*/ 2137 w 11907"/>
                <a:gd name="connsiteY122" fmla="*/ 4516 h 10434"/>
                <a:gd name="connsiteX123" fmla="*/ 2258 w 11907"/>
                <a:gd name="connsiteY123" fmla="*/ 4544 h 10434"/>
                <a:gd name="connsiteX124" fmla="*/ 2371 w 11907"/>
                <a:gd name="connsiteY124" fmla="*/ 4434 h 10434"/>
                <a:gd name="connsiteX125" fmla="*/ 2589 w 11907"/>
                <a:gd name="connsiteY125" fmla="*/ 4361 h 10434"/>
                <a:gd name="connsiteX126" fmla="*/ 2782 w 11907"/>
                <a:gd name="connsiteY126" fmla="*/ 4215 h 10434"/>
                <a:gd name="connsiteX127" fmla="*/ 2855 w 11907"/>
                <a:gd name="connsiteY127" fmla="*/ 4142 h 10434"/>
                <a:gd name="connsiteX128" fmla="*/ 2863 w 11907"/>
                <a:gd name="connsiteY128" fmla="*/ 4023 h 10434"/>
                <a:gd name="connsiteX129" fmla="*/ 2960 w 11907"/>
                <a:gd name="connsiteY129" fmla="*/ 3923 h 10434"/>
                <a:gd name="connsiteX130" fmla="*/ 2984 w 11907"/>
                <a:gd name="connsiteY130" fmla="*/ 3804 h 10434"/>
                <a:gd name="connsiteX131" fmla="*/ 3000 w 11907"/>
                <a:gd name="connsiteY131" fmla="*/ 3649 h 10434"/>
                <a:gd name="connsiteX132" fmla="*/ 3073 w 11907"/>
                <a:gd name="connsiteY132" fmla="*/ 3502 h 10434"/>
                <a:gd name="connsiteX133" fmla="*/ 3105 w 11907"/>
                <a:gd name="connsiteY133" fmla="*/ 3366 h 10434"/>
                <a:gd name="connsiteX134" fmla="*/ 3153 w 11907"/>
                <a:gd name="connsiteY134" fmla="*/ 3256 h 10434"/>
                <a:gd name="connsiteX135" fmla="*/ 3177 w 11907"/>
                <a:gd name="connsiteY135" fmla="*/ 3128 h 10434"/>
                <a:gd name="connsiteX136" fmla="*/ 3290 w 11907"/>
                <a:gd name="connsiteY136" fmla="*/ 3064 h 10434"/>
                <a:gd name="connsiteX137" fmla="*/ 3363 w 11907"/>
                <a:gd name="connsiteY137" fmla="*/ 2927 h 10434"/>
                <a:gd name="connsiteX138" fmla="*/ 3339 w 11907"/>
                <a:gd name="connsiteY138" fmla="*/ 2818 h 10434"/>
                <a:gd name="connsiteX139" fmla="*/ 3290 w 11907"/>
                <a:gd name="connsiteY139" fmla="*/ 2681 h 10434"/>
                <a:gd name="connsiteX140" fmla="*/ 3250 w 11907"/>
                <a:gd name="connsiteY140" fmla="*/ 2544 h 10434"/>
                <a:gd name="connsiteX141" fmla="*/ 3290 w 11907"/>
                <a:gd name="connsiteY141" fmla="*/ 2379 h 10434"/>
                <a:gd name="connsiteX142" fmla="*/ 3371 w 11907"/>
                <a:gd name="connsiteY142" fmla="*/ 2352 h 10434"/>
                <a:gd name="connsiteX143" fmla="*/ 3516 w 11907"/>
                <a:gd name="connsiteY143" fmla="*/ 2197 h 10434"/>
                <a:gd name="connsiteX144" fmla="*/ 3661 w 11907"/>
                <a:gd name="connsiteY144" fmla="*/ 2215 h 10434"/>
                <a:gd name="connsiteX145" fmla="*/ 3806 w 11907"/>
                <a:gd name="connsiteY145" fmla="*/ 2114 h 10434"/>
                <a:gd name="connsiteX146" fmla="*/ 3831 w 11907"/>
                <a:gd name="connsiteY146" fmla="*/ 1950 h 10434"/>
                <a:gd name="connsiteX147" fmla="*/ 3976 w 11907"/>
                <a:gd name="connsiteY147" fmla="*/ 1868 h 10434"/>
                <a:gd name="connsiteX148" fmla="*/ 4040 w 11907"/>
                <a:gd name="connsiteY148" fmla="*/ 1749 h 10434"/>
                <a:gd name="connsiteX149" fmla="*/ 4121 w 11907"/>
                <a:gd name="connsiteY149" fmla="*/ 1676 h 10434"/>
                <a:gd name="connsiteX150" fmla="*/ 4121 w 11907"/>
                <a:gd name="connsiteY150" fmla="*/ 1292 h 10434"/>
                <a:gd name="connsiteX151" fmla="*/ 4169 w 11907"/>
                <a:gd name="connsiteY151" fmla="*/ 1128 h 10434"/>
                <a:gd name="connsiteX152" fmla="*/ 4194 w 11907"/>
                <a:gd name="connsiteY152" fmla="*/ 991 h 10434"/>
                <a:gd name="connsiteX153" fmla="*/ 4242 w 11907"/>
                <a:gd name="connsiteY153" fmla="*/ 827 h 10434"/>
                <a:gd name="connsiteX154" fmla="*/ 4290 w 11907"/>
                <a:gd name="connsiteY154" fmla="*/ 763 h 10434"/>
                <a:gd name="connsiteX155" fmla="*/ 4355 w 11907"/>
                <a:gd name="connsiteY155" fmla="*/ 708 h 10434"/>
                <a:gd name="connsiteX156" fmla="*/ 4387 w 11907"/>
                <a:gd name="connsiteY156" fmla="*/ 443 h 10434"/>
                <a:gd name="connsiteX157" fmla="*/ 4645 w 11907"/>
                <a:gd name="connsiteY157" fmla="*/ 434 h 10434"/>
                <a:gd name="connsiteX158" fmla="*/ 4742 w 11907"/>
                <a:gd name="connsiteY158" fmla="*/ 635 h 10434"/>
                <a:gd name="connsiteX159" fmla="*/ 4839 w 11907"/>
                <a:gd name="connsiteY159" fmla="*/ 717 h 10434"/>
                <a:gd name="connsiteX160" fmla="*/ 4960 w 11907"/>
                <a:gd name="connsiteY160" fmla="*/ 799 h 10434"/>
                <a:gd name="connsiteX161" fmla="*/ 5081 w 11907"/>
                <a:gd name="connsiteY161" fmla="*/ 818 h 10434"/>
                <a:gd name="connsiteX162" fmla="*/ 5202 w 11907"/>
                <a:gd name="connsiteY162" fmla="*/ 799 h 10434"/>
                <a:gd name="connsiteX163" fmla="*/ 5274 w 11907"/>
                <a:gd name="connsiteY163" fmla="*/ 964 h 10434"/>
                <a:gd name="connsiteX164" fmla="*/ 5403 w 11907"/>
                <a:gd name="connsiteY164" fmla="*/ 909 h 10434"/>
                <a:gd name="connsiteX165" fmla="*/ 5500 w 11907"/>
                <a:gd name="connsiteY165" fmla="*/ 909 h 10434"/>
                <a:gd name="connsiteX166" fmla="*/ 5597 w 11907"/>
                <a:gd name="connsiteY166" fmla="*/ 818 h 10434"/>
                <a:gd name="connsiteX167" fmla="*/ 5734 w 11907"/>
                <a:gd name="connsiteY167" fmla="*/ 790 h 10434"/>
                <a:gd name="connsiteX168" fmla="*/ 5831 w 11907"/>
                <a:gd name="connsiteY168" fmla="*/ 772 h 10434"/>
                <a:gd name="connsiteX169" fmla="*/ 5911 w 11907"/>
                <a:gd name="connsiteY169" fmla="*/ 735 h 10434"/>
                <a:gd name="connsiteX170" fmla="*/ 6024 w 11907"/>
                <a:gd name="connsiteY170" fmla="*/ 745 h 10434"/>
                <a:gd name="connsiteX171" fmla="*/ 6145 w 11907"/>
                <a:gd name="connsiteY171" fmla="*/ 745 h 10434"/>
                <a:gd name="connsiteX172" fmla="*/ 6226 w 11907"/>
                <a:gd name="connsiteY172" fmla="*/ 854 h 10434"/>
                <a:gd name="connsiteX173" fmla="*/ 6250 w 11907"/>
                <a:gd name="connsiteY173" fmla="*/ 991 h 10434"/>
                <a:gd name="connsiteX174" fmla="*/ 6363 w 11907"/>
                <a:gd name="connsiteY174" fmla="*/ 900 h 10434"/>
                <a:gd name="connsiteX175" fmla="*/ 6444 w 11907"/>
                <a:gd name="connsiteY175" fmla="*/ 745 h 10434"/>
                <a:gd name="connsiteX176" fmla="*/ 6532 w 11907"/>
                <a:gd name="connsiteY176" fmla="*/ 790 h 10434"/>
                <a:gd name="connsiteX177" fmla="*/ 6581 w 11907"/>
                <a:gd name="connsiteY177" fmla="*/ 872 h 10434"/>
                <a:gd name="connsiteX178" fmla="*/ 6653 w 11907"/>
                <a:gd name="connsiteY178" fmla="*/ 927 h 10434"/>
                <a:gd name="connsiteX179" fmla="*/ 6750 w 11907"/>
                <a:gd name="connsiteY179" fmla="*/ 1064 h 10434"/>
                <a:gd name="connsiteX180" fmla="*/ 6758 w 11907"/>
                <a:gd name="connsiteY180" fmla="*/ 1229 h 10434"/>
                <a:gd name="connsiteX181" fmla="*/ 6855 w 11907"/>
                <a:gd name="connsiteY181" fmla="*/ 1238 h 10434"/>
                <a:gd name="connsiteX182" fmla="*/ 6976 w 11907"/>
                <a:gd name="connsiteY182" fmla="*/ 1338 h 10434"/>
                <a:gd name="connsiteX183" fmla="*/ 6944 w 11907"/>
                <a:gd name="connsiteY183" fmla="*/ 1475 h 10434"/>
                <a:gd name="connsiteX184" fmla="*/ 6976 w 11907"/>
                <a:gd name="connsiteY184" fmla="*/ 1649 h 10434"/>
                <a:gd name="connsiteX185" fmla="*/ 6952 w 11907"/>
                <a:gd name="connsiteY185" fmla="*/ 1731 h 10434"/>
                <a:gd name="connsiteX186" fmla="*/ 7089 w 11907"/>
                <a:gd name="connsiteY186" fmla="*/ 1950 h 10434"/>
                <a:gd name="connsiteX187" fmla="*/ 7161 w 11907"/>
                <a:gd name="connsiteY187" fmla="*/ 1996 h 10434"/>
                <a:gd name="connsiteX188" fmla="*/ 7234 w 11907"/>
                <a:gd name="connsiteY188" fmla="*/ 2105 h 10434"/>
                <a:gd name="connsiteX189" fmla="*/ 7363 w 11907"/>
                <a:gd name="connsiteY189" fmla="*/ 2087 h 10434"/>
                <a:gd name="connsiteX190" fmla="*/ 7460 w 11907"/>
                <a:gd name="connsiteY190" fmla="*/ 2005 h 10434"/>
                <a:gd name="connsiteX191" fmla="*/ 7573 w 11907"/>
                <a:gd name="connsiteY191" fmla="*/ 2005 h 10434"/>
                <a:gd name="connsiteX192" fmla="*/ 7653 w 11907"/>
                <a:gd name="connsiteY192" fmla="*/ 2060 h 10434"/>
                <a:gd name="connsiteX193" fmla="*/ 7863 w 11907"/>
                <a:gd name="connsiteY193" fmla="*/ 2032 h 10434"/>
                <a:gd name="connsiteX194" fmla="*/ 7960 w 11907"/>
                <a:gd name="connsiteY194" fmla="*/ 1941 h 10434"/>
                <a:gd name="connsiteX195" fmla="*/ 8016 w 11907"/>
                <a:gd name="connsiteY195" fmla="*/ 1813 h 10434"/>
                <a:gd name="connsiteX196" fmla="*/ 8056 w 11907"/>
                <a:gd name="connsiteY196" fmla="*/ 1694 h 10434"/>
                <a:gd name="connsiteX197" fmla="*/ 8056 w 11907"/>
                <a:gd name="connsiteY197" fmla="*/ 1557 h 10434"/>
                <a:gd name="connsiteX198" fmla="*/ 8177 w 11907"/>
                <a:gd name="connsiteY198" fmla="*/ 1347 h 10434"/>
                <a:gd name="connsiteX199" fmla="*/ 8306 w 11907"/>
                <a:gd name="connsiteY199" fmla="*/ 1302 h 10434"/>
                <a:gd name="connsiteX200" fmla="*/ 8347 w 11907"/>
                <a:gd name="connsiteY200" fmla="*/ 1238 h 10434"/>
                <a:gd name="connsiteX201" fmla="*/ 8403 w 11907"/>
                <a:gd name="connsiteY201" fmla="*/ 1238 h 10434"/>
                <a:gd name="connsiteX202" fmla="*/ 8476 w 11907"/>
                <a:gd name="connsiteY202" fmla="*/ 1256 h 10434"/>
                <a:gd name="connsiteX203" fmla="*/ 8516 w 11907"/>
                <a:gd name="connsiteY203" fmla="*/ 1128 h 10434"/>
                <a:gd name="connsiteX204" fmla="*/ 8597 w 11907"/>
                <a:gd name="connsiteY204" fmla="*/ 1037 h 10434"/>
                <a:gd name="connsiteX205" fmla="*/ 8621 w 11907"/>
                <a:gd name="connsiteY205" fmla="*/ 900 h 10434"/>
                <a:gd name="connsiteX206" fmla="*/ 8831 w 11907"/>
                <a:gd name="connsiteY206" fmla="*/ 845 h 10434"/>
                <a:gd name="connsiteX207" fmla="*/ 9032 w 11907"/>
                <a:gd name="connsiteY207" fmla="*/ 597 h 10434"/>
                <a:gd name="connsiteX208" fmla="*/ 9200 w 11907"/>
                <a:gd name="connsiteY208" fmla="*/ 585 h 10434"/>
                <a:gd name="connsiteX209" fmla="*/ 9329 w 11907"/>
                <a:gd name="connsiteY209" fmla="*/ 415 h 10434"/>
                <a:gd name="connsiteX210" fmla="*/ 9143 w 11907"/>
                <a:gd name="connsiteY210" fmla="*/ 360 h 10434"/>
                <a:gd name="connsiteX211" fmla="*/ 9172 w 11907"/>
                <a:gd name="connsiteY211" fmla="*/ 215 h 10434"/>
                <a:gd name="connsiteX212" fmla="*/ 9237 w 11907"/>
                <a:gd name="connsiteY212" fmla="*/ 71 h 10434"/>
                <a:gd name="connsiteX213" fmla="*/ 9383 w 11907"/>
                <a:gd name="connsiteY213" fmla="*/ 143 h 10434"/>
                <a:gd name="connsiteX214" fmla="*/ 9460 w 11907"/>
                <a:gd name="connsiteY214" fmla="*/ 43 h 10434"/>
                <a:gd name="connsiteX215" fmla="*/ 9572 w 11907"/>
                <a:gd name="connsiteY215" fmla="*/ 5 h 10434"/>
                <a:gd name="connsiteX216" fmla="*/ 9699 w 11907"/>
                <a:gd name="connsiteY216" fmla="*/ 231 h 10434"/>
                <a:gd name="connsiteX217" fmla="*/ 9870 w 11907"/>
                <a:gd name="connsiteY217" fmla="*/ 40 h 10434"/>
                <a:gd name="connsiteX218" fmla="*/ 9985 w 11907"/>
                <a:gd name="connsiteY218" fmla="*/ 65 h 10434"/>
                <a:gd name="connsiteX219" fmla="*/ 10172 w 11907"/>
                <a:gd name="connsiteY219" fmla="*/ 61 h 10434"/>
                <a:gd name="connsiteX220" fmla="*/ 10327 w 11907"/>
                <a:gd name="connsiteY220" fmla="*/ 318 h 10434"/>
                <a:gd name="connsiteX221" fmla="*/ 10454 w 11907"/>
                <a:gd name="connsiteY221" fmla="*/ 329 h 10434"/>
                <a:gd name="connsiteX222" fmla="*/ 10556 w 11907"/>
                <a:gd name="connsiteY222" fmla="*/ 322 h 10434"/>
                <a:gd name="connsiteX223" fmla="*/ 10727 w 11907"/>
                <a:gd name="connsiteY223" fmla="*/ 322 h 10434"/>
                <a:gd name="connsiteX224" fmla="*/ 10824 w 11907"/>
                <a:gd name="connsiteY224" fmla="*/ 500 h 10434"/>
                <a:gd name="connsiteX225" fmla="*/ 10957 w 11907"/>
                <a:gd name="connsiteY225" fmla="*/ 598 h 10434"/>
                <a:gd name="connsiteX226" fmla="*/ 11142 w 11907"/>
                <a:gd name="connsiteY226" fmla="*/ 722 h 10434"/>
                <a:gd name="connsiteX227" fmla="*/ 11245 w 11907"/>
                <a:gd name="connsiteY227" fmla="*/ 832 h 10434"/>
                <a:gd name="connsiteX228" fmla="*/ 11386 w 11907"/>
                <a:gd name="connsiteY228" fmla="*/ 752 h 10434"/>
                <a:gd name="connsiteX229" fmla="*/ 11542 w 11907"/>
                <a:gd name="connsiteY229" fmla="*/ 717 h 10434"/>
                <a:gd name="connsiteX230" fmla="*/ 11653 w 11907"/>
                <a:gd name="connsiteY230" fmla="*/ 812 h 10434"/>
                <a:gd name="connsiteX231" fmla="*/ 11790 w 11907"/>
                <a:gd name="connsiteY231" fmla="*/ 778 h 10434"/>
                <a:gd name="connsiteX232" fmla="*/ 11786 w 11907"/>
                <a:gd name="connsiteY232" fmla="*/ 1075 h 10434"/>
                <a:gd name="connsiteX233" fmla="*/ 11567 w 11907"/>
                <a:gd name="connsiteY233" fmla="*/ 1464 h 10434"/>
                <a:gd name="connsiteX234" fmla="*/ 11698 w 11907"/>
                <a:gd name="connsiteY234" fmla="*/ 1522 h 10434"/>
                <a:gd name="connsiteX235" fmla="*/ 11785 w 11907"/>
                <a:gd name="connsiteY235" fmla="*/ 1550 h 10434"/>
                <a:gd name="connsiteX236" fmla="*/ 11907 w 11907"/>
                <a:gd name="connsiteY236" fmla="*/ 1731 h 10434"/>
                <a:gd name="connsiteX237" fmla="*/ 9927 w 11907"/>
                <a:gd name="connsiteY237" fmla="*/ 4251 h 10434"/>
                <a:gd name="connsiteX238" fmla="*/ 9968 w 11907"/>
                <a:gd name="connsiteY238" fmla="*/ 4525 h 10434"/>
                <a:gd name="connsiteX239" fmla="*/ 10000 w 11907"/>
                <a:gd name="connsiteY239" fmla="*/ 4708 h 10434"/>
                <a:gd name="connsiteX240" fmla="*/ 9927 w 11907"/>
                <a:gd name="connsiteY240" fmla="*/ 4900 h 10434"/>
                <a:gd name="connsiteX241" fmla="*/ 9992 w 11907"/>
                <a:gd name="connsiteY241" fmla="*/ 4964 h 10434"/>
                <a:gd name="connsiteX242" fmla="*/ 9798 w 11907"/>
                <a:gd name="connsiteY242" fmla="*/ 5037 h 10434"/>
                <a:gd name="connsiteX243" fmla="*/ 9677 w 11907"/>
                <a:gd name="connsiteY243" fmla="*/ 5219 h 10434"/>
                <a:gd name="connsiteX244" fmla="*/ 9629 w 11907"/>
                <a:gd name="connsiteY244" fmla="*/ 5329 h 10434"/>
                <a:gd name="connsiteX245" fmla="*/ 9532 w 11907"/>
                <a:gd name="connsiteY245" fmla="*/ 5493 h 10434"/>
                <a:gd name="connsiteX246" fmla="*/ 9419 w 11907"/>
                <a:gd name="connsiteY246" fmla="*/ 5475 h 10434"/>
                <a:gd name="connsiteX247" fmla="*/ 9274 w 11907"/>
                <a:gd name="connsiteY247" fmla="*/ 5585 h 10434"/>
                <a:gd name="connsiteX248" fmla="*/ 9266 w 11907"/>
                <a:gd name="connsiteY248" fmla="*/ 5694 h 10434"/>
                <a:gd name="connsiteX249" fmla="*/ 9145 w 11907"/>
                <a:gd name="connsiteY249" fmla="*/ 5749 h 10434"/>
                <a:gd name="connsiteX250" fmla="*/ 9024 w 11907"/>
                <a:gd name="connsiteY250" fmla="*/ 5767 h 10434"/>
                <a:gd name="connsiteX251" fmla="*/ 8960 w 11907"/>
                <a:gd name="connsiteY251" fmla="*/ 5822 h 10434"/>
                <a:gd name="connsiteX252" fmla="*/ 8831 w 11907"/>
                <a:gd name="connsiteY252" fmla="*/ 5831 h 10434"/>
                <a:gd name="connsiteX253" fmla="*/ 8718 w 11907"/>
                <a:gd name="connsiteY253" fmla="*/ 5804 h 10434"/>
                <a:gd name="connsiteX254" fmla="*/ 8597 w 11907"/>
                <a:gd name="connsiteY254" fmla="*/ 5822 h 10434"/>
                <a:gd name="connsiteX255" fmla="*/ 8548 w 11907"/>
                <a:gd name="connsiteY255" fmla="*/ 5904 h 10434"/>
                <a:gd name="connsiteX256" fmla="*/ 8468 w 11907"/>
                <a:gd name="connsiteY256" fmla="*/ 5968 h 10434"/>
                <a:gd name="connsiteX257" fmla="*/ 8468 w 11907"/>
                <a:gd name="connsiteY257" fmla="*/ 6133 h 10434"/>
                <a:gd name="connsiteX258" fmla="*/ 8476 w 11907"/>
                <a:gd name="connsiteY258" fmla="*/ 6215 h 10434"/>
                <a:gd name="connsiteX259" fmla="*/ 8492 w 11907"/>
                <a:gd name="connsiteY259" fmla="*/ 6324 h 10434"/>
                <a:gd name="connsiteX260" fmla="*/ 8427 w 11907"/>
                <a:gd name="connsiteY260" fmla="*/ 6397 h 10434"/>
                <a:gd name="connsiteX261" fmla="*/ 8395 w 11907"/>
                <a:gd name="connsiteY261" fmla="*/ 6461 h 10434"/>
                <a:gd name="connsiteX262" fmla="*/ 8355 w 11907"/>
                <a:gd name="connsiteY262" fmla="*/ 6516 h 10434"/>
                <a:gd name="connsiteX263" fmla="*/ 8258 w 11907"/>
                <a:gd name="connsiteY263" fmla="*/ 6571 h 10434"/>
                <a:gd name="connsiteX264" fmla="*/ 8185 w 11907"/>
                <a:gd name="connsiteY264" fmla="*/ 6644 h 10434"/>
                <a:gd name="connsiteX265" fmla="*/ 8137 w 11907"/>
                <a:gd name="connsiteY265" fmla="*/ 6681 h 10434"/>
                <a:gd name="connsiteX266" fmla="*/ 8040 w 11907"/>
                <a:gd name="connsiteY266" fmla="*/ 6735 h 10434"/>
                <a:gd name="connsiteX267" fmla="*/ 8032 w 11907"/>
                <a:gd name="connsiteY267" fmla="*/ 6863 h 10434"/>
                <a:gd name="connsiteX268" fmla="*/ 8056 w 11907"/>
                <a:gd name="connsiteY268" fmla="*/ 6945 h 10434"/>
                <a:gd name="connsiteX269" fmla="*/ 8032 w 11907"/>
                <a:gd name="connsiteY269" fmla="*/ 7064 h 10434"/>
                <a:gd name="connsiteX270" fmla="*/ 7911 w 11907"/>
                <a:gd name="connsiteY270" fmla="*/ 7092 h 10434"/>
                <a:gd name="connsiteX271" fmla="*/ 7774 w 11907"/>
                <a:gd name="connsiteY271" fmla="*/ 7146 h 10434"/>
                <a:gd name="connsiteX272" fmla="*/ 7532 w 11907"/>
                <a:gd name="connsiteY272" fmla="*/ 7174 h 10434"/>
                <a:gd name="connsiteX273" fmla="*/ 7476 w 11907"/>
                <a:gd name="connsiteY273" fmla="*/ 7247 h 10434"/>
                <a:gd name="connsiteX274" fmla="*/ 7363 w 11907"/>
                <a:gd name="connsiteY274" fmla="*/ 7256 h 10434"/>
                <a:gd name="connsiteX275" fmla="*/ 7234 w 11907"/>
                <a:gd name="connsiteY275" fmla="*/ 7274 h 10434"/>
                <a:gd name="connsiteX276" fmla="*/ 7048 w 11907"/>
                <a:gd name="connsiteY276" fmla="*/ 7329 h 10434"/>
                <a:gd name="connsiteX277" fmla="*/ 6903 w 11907"/>
                <a:gd name="connsiteY277" fmla="*/ 7311 h 10434"/>
                <a:gd name="connsiteX278" fmla="*/ 6758 w 11907"/>
                <a:gd name="connsiteY278" fmla="*/ 7338 h 10434"/>
                <a:gd name="connsiteX279" fmla="*/ 6581 w 11907"/>
                <a:gd name="connsiteY279" fmla="*/ 7311 h 10434"/>
                <a:gd name="connsiteX280" fmla="*/ 6508 w 11907"/>
                <a:gd name="connsiteY280" fmla="*/ 7219 h 10434"/>
                <a:gd name="connsiteX281" fmla="*/ 6363 w 11907"/>
                <a:gd name="connsiteY281" fmla="*/ 7201 h 10434"/>
                <a:gd name="connsiteX282" fmla="*/ 6274 w 11907"/>
                <a:gd name="connsiteY282" fmla="*/ 7283 h 10434"/>
                <a:gd name="connsiteX283" fmla="*/ 6202 w 11907"/>
                <a:gd name="connsiteY283" fmla="*/ 7393 h 10434"/>
                <a:gd name="connsiteX284" fmla="*/ 6250 w 11907"/>
                <a:gd name="connsiteY284" fmla="*/ 7521 h 10434"/>
                <a:gd name="connsiteX285" fmla="*/ 6315 w 11907"/>
                <a:gd name="connsiteY285" fmla="*/ 7548 h 10434"/>
                <a:gd name="connsiteX286" fmla="*/ 6347 w 11907"/>
                <a:gd name="connsiteY286" fmla="*/ 7612 h 10434"/>
                <a:gd name="connsiteX287" fmla="*/ 6387 w 11907"/>
                <a:gd name="connsiteY287" fmla="*/ 7722 h 10434"/>
                <a:gd name="connsiteX288" fmla="*/ 6347 w 11907"/>
                <a:gd name="connsiteY288" fmla="*/ 7831 h 10434"/>
                <a:gd name="connsiteX289" fmla="*/ 6363 w 11907"/>
                <a:gd name="connsiteY289" fmla="*/ 7959 h 10434"/>
                <a:gd name="connsiteX290" fmla="*/ 6363 w 11907"/>
                <a:gd name="connsiteY290" fmla="*/ 8096 h 10434"/>
                <a:gd name="connsiteX291" fmla="*/ 6387 w 11907"/>
                <a:gd name="connsiteY291" fmla="*/ 8233 h 10434"/>
                <a:gd name="connsiteX292" fmla="*/ 6460 w 11907"/>
                <a:gd name="connsiteY292" fmla="*/ 8343 h 10434"/>
                <a:gd name="connsiteX293" fmla="*/ 6508 w 11907"/>
                <a:gd name="connsiteY293" fmla="*/ 8452 h 10434"/>
                <a:gd name="connsiteX294" fmla="*/ 6516 w 11907"/>
                <a:gd name="connsiteY294" fmla="*/ 8598 h 10434"/>
                <a:gd name="connsiteX295" fmla="*/ 6508 w 11907"/>
                <a:gd name="connsiteY295" fmla="*/ 8754 h 10434"/>
                <a:gd name="connsiteX296" fmla="*/ 6508 w 11907"/>
                <a:gd name="connsiteY296" fmla="*/ 8900 h 10434"/>
                <a:gd name="connsiteX0" fmla="*/ 6508 w 12214"/>
                <a:gd name="connsiteY0" fmla="*/ 8900 h 10434"/>
                <a:gd name="connsiteX1" fmla="*/ 6726 w 12214"/>
                <a:gd name="connsiteY1" fmla="*/ 8973 h 10434"/>
                <a:gd name="connsiteX2" fmla="*/ 6798 w 12214"/>
                <a:gd name="connsiteY2" fmla="*/ 9110 h 10434"/>
                <a:gd name="connsiteX3" fmla="*/ 6968 w 12214"/>
                <a:gd name="connsiteY3" fmla="*/ 9201 h 10434"/>
                <a:gd name="connsiteX4" fmla="*/ 7048 w 12214"/>
                <a:gd name="connsiteY4" fmla="*/ 9283 h 10434"/>
                <a:gd name="connsiteX5" fmla="*/ 7073 w 12214"/>
                <a:gd name="connsiteY5" fmla="*/ 9366 h 10434"/>
                <a:gd name="connsiteX6" fmla="*/ 7169 w 12214"/>
                <a:gd name="connsiteY6" fmla="*/ 9502 h 10434"/>
                <a:gd name="connsiteX7" fmla="*/ 7097 w 12214"/>
                <a:gd name="connsiteY7" fmla="*/ 9630 h 10434"/>
                <a:gd name="connsiteX8" fmla="*/ 7016 w 12214"/>
                <a:gd name="connsiteY8" fmla="*/ 9776 h 10434"/>
                <a:gd name="connsiteX9" fmla="*/ 6903 w 12214"/>
                <a:gd name="connsiteY9" fmla="*/ 9913 h 10434"/>
                <a:gd name="connsiteX10" fmla="*/ 6806 w 12214"/>
                <a:gd name="connsiteY10" fmla="*/ 9904 h 10434"/>
                <a:gd name="connsiteX11" fmla="*/ 6677 w 12214"/>
                <a:gd name="connsiteY11" fmla="*/ 9941 h 10434"/>
                <a:gd name="connsiteX12" fmla="*/ 6540 w 12214"/>
                <a:gd name="connsiteY12" fmla="*/ 10023 h 10434"/>
                <a:gd name="connsiteX13" fmla="*/ 6419 w 12214"/>
                <a:gd name="connsiteY13" fmla="*/ 10069 h 10434"/>
                <a:gd name="connsiteX14" fmla="*/ 6347 w 12214"/>
                <a:gd name="connsiteY14" fmla="*/ 10041 h 10434"/>
                <a:gd name="connsiteX15" fmla="*/ 6194 w 12214"/>
                <a:gd name="connsiteY15" fmla="*/ 10050 h 10434"/>
                <a:gd name="connsiteX16" fmla="*/ 6097 w 12214"/>
                <a:gd name="connsiteY16" fmla="*/ 10069 h 10434"/>
                <a:gd name="connsiteX17" fmla="*/ 5879 w 12214"/>
                <a:gd name="connsiteY17" fmla="*/ 10160 h 10434"/>
                <a:gd name="connsiteX18" fmla="*/ 5782 w 12214"/>
                <a:gd name="connsiteY18" fmla="*/ 10169 h 10434"/>
                <a:gd name="connsiteX19" fmla="*/ 5661 w 12214"/>
                <a:gd name="connsiteY19" fmla="*/ 10270 h 10434"/>
                <a:gd name="connsiteX20" fmla="*/ 5573 w 12214"/>
                <a:gd name="connsiteY20" fmla="*/ 10270 h 10434"/>
                <a:gd name="connsiteX21" fmla="*/ 5516 w 12214"/>
                <a:gd name="connsiteY21" fmla="*/ 10352 h 10434"/>
                <a:gd name="connsiteX22" fmla="*/ 5395 w 12214"/>
                <a:gd name="connsiteY22" fmla="*/ 10407 h 10434"/>
                <a:gd name="connsiteX23" fmla="*/ 5274 w 12214"/>
                <a:gd name="connsiteY23" fmla="*/ 10434 h 10434"/>
                <a:gd name="connsiteX24" fmla="*/ 5202 w 12214"/>
                <a:gd name="connsiteY24" fmla="*/ 10334 h 10434"/>
                <a:gd name="connsiteX25" fmla="*/ 5202 w 12214"/>
                <a:gd name="connsiteY25" fmla="*/ 10078 h 10434"/>
                <a:gd name="connsiteX26" fmla="*/ 4968 w 12214"/>
                <a:gd name="connsiteY26" fmla="*/ 10060 h 10434"/>
                <a:gd name="connsiteX27" fmla="*/ 4871 w 12214"/>
                <a:gd name="connsiteY27" fmla="*/ 9996 h 10434"/>
                <a:gd name="connsiteX28" fmla="*/ 4750 w 12214"/>
                <a:gd name="connsiteY28" fmla="*/ 9868 h 10434"/>
                <a:gd name="connsiteX29" fmla="*/ 4629 w 12214"/>
                <a:gd name="connsiteY29" fmla="*/ 9840 h 10434"/>
                <a:gd name="connsiteX30" fmla="*/ 4500 w 12214"/>
                <a:gd name="connsiteY30" fmla="*/ 9840 h 10434"/>
                <a:gd name="connsiteX31" fmla="*/ 4339 w 12214"/>
                <a:gd name="connsiteY31" fmla="*/ 9749 h 10434"/>
                <a:gd name="connsiteX32" fmla="*/ 4024 w 12214"/>
                <a:gd name="connsiteY32" fmla="*/ 9758 h 10434"/>
                <a:gd name="connsiteX33" fmla="*/ 3831 w 12214"/>
                <a:gd name="connsiteY33" fmla="*/ 9667 h 10434"/>
                <a:gd name="connsiteX34" fmla="*/ 3613 w 12214"/>
                <a:gd name="connsiteY34" fmla="*/ 9676 h 10434"/>
                <a:gd name="connsiteX35" fmla="*/ 3516 w 12214"/>
                <a:gd name="connsiteY35" fmla="*/ 9612 h 10434"/>
                <a:gd name="connsiteX36" fmla="*/ 3395 w 12214"/>
                <a:gd name="connsiteY36" fmla="*/ 9621 h 10434"/>
                <a:gd name="connsiteX37" fmla="*/ 3242 w 12214"/>
                <a:gd name="connsiteY37" fmla="*/ 9621 h 10434"/>
                <a:gd name="connsiteX38" fmla="*/ 3097 w 12214"/>
                <a:gd name="connsiteY38" fmla="*/ 9585 h 10434"/>
                <a:gd name="connsiteX39" fmla="*/ 3008 w 12214"/>
                <a:gd name="connsiteY39" fmla="*/ 9484 h 10434"/>
                <a:gd name="connsiteX40" fmla="*/ 2879 w 12214"/>
                <a:gd name="connsiteY40" fmla="*/ 9475 h 10434"/>
                <a:gd name="connsiteX41" fmla="*/ 2806 w 12214"/>
                <a:gd name="connsiteY41" fmla="*/ 9557 h 10434"/>
                <a:gd name="connsiteX42" fmla="*/ 2597 w 12214"/>
                <a:gd name="connsiteY42" fmla="*/ 9539 h 10434"/>
                <a:gd name="connsiteX43" fmla="*/ 2500 w 12214"/>
                <a:gd name="connsiteY43" fmla="*/ 9649 h 10434"/>
                <a:gd name="connsiteX44" fmla="*/ 2516 w 12214"/>
                <a:gd name="connsiteY44" fmla="*/ 9758 h 10434"/>
                <a:gd name="connsiteX45" fmla="*/ 2379 w 12214"/>
                <a:gd name="connsiteY45" fmla="*/ 9913 h 10434"/>
                <a:gd name="connsiteX46" fmla="*/ 2274 w 12214"/>
                <a:gd name="connsiteY46" fmla="*/ 9941 h 10434"/>
                <a:gd name="connsiteX47" fmla="*/ 2274 w 12214"/>
                <a:gd name="connsiteY47" fmla="*/ 10078 h 10434"/>
                <a:gd name="connsiteX48" fmla="*/ 2226 w 12214"/>
                <a:gd name="connsiteY48" fmla="*/ 10187 h 10434"/>
                <a:gd name="connsiteX49" fmla="*/ 2137 w 12214"/>
                <a:gd name="connsiteY49" fmla="*/ 10297 h 10434"/>
                <a:gd name="connsiteX50" fmla="*/ 2081 w 12214"/>
                <a:gd name="connsiteY50" fmla="*/ 10224 h 10434"/>
                <a:gd name="connsiteX51" fmla="*/ 1871 w 12214"/>
                <a:gd name="connsiteY51" fmla="*/ 10005 h 10434"/>
                <a:gd name="connsiteX52" fmla="*/ 1750 w 12214"/>
                <a:gd name="connsiteY52" fmla="*/ 10060 h 10434"/>
                <a:gd name="connsiteX53" fmla="*/ 1669 w 12214"/>
                <a:gd name="connsiteY53" fmla="*/ 10187 h 10434"/>
                <a:gd name="connsiteX54" fmla="*/ 1427 w 12214"/>
                <a:gd name="connsiteY54" fmla="*/ 10224 h 10434"/>
                <a:gd name="connsiteX55" fmla="*/ 1315 w 12214"/>
                <a:gd name="connsiteY55" fmla="*/ 10160 h 10434"/>
                <a:gd name="connsiteX56" fmla="*/ 1242 w 12214"/>
                <a:gd name="connsiteY56" fmla="*/ 10078 h 10434"/>
                <a:gd name="connsiteX57" fmla="*/ 1161 w 12214"/>
                <a:gd name="connsiteY57" fmla="*/ 9996 h 10434"/>
                <a:gd name="connsiteX58" fmla="*/ 968 w 12214"/>
                <a:gd name="connsiteY58" fmla="*/ 9977 h 10434"/>
                <a:gd name="connsiteX59" fmla="*/ 895 w 12214"/>
                <a:gd name="connsiteY59" fmla="*/ 9913 h 10434"/>
                <a:gd name="connsiteX60" fmla="*/ 847 w 12214"/>
                <a:gd name="connsiteY60" fmla="*/ 9804 h 10434"/>
                <a:gd name="connsiteX61" fmla="*/ 806 w 12214"/>
                <a:gd name="connsiteY61" fmla="*/ 9749 h 10434"/>
                <a:gd name="connsiteX62" fmla="*/ 774 w 12214"/>
                <a:gd name="connsiteY62" fmla="*/ 9667 h 10434"/>
                <a:gd name="connsiteX63" fmla="*/ 685 w 12214"/>
                <a:gd name="connsiteY63" fmla="*/ 9639 h 10434"/>
                <a:gd name="connsiteX64" fmla="*/ 589 w 12214"/>
                <a:gd name="connsiteY64" fmla="*/ 9639 h 10434"/>
                <a:gd name="connsiteX65" fmla="*/ 516 w 12214"/>
                <a:gd name="connsiteY65" fmla="*/ 9612 h 10434"/>
                <a:gd name="connsiteX66" fmla="*/ 444 w 12214"/>
                <a:gd name="connsiteY66" fmla="*/ 9566 h 10434"/>
                <a:gd name="connsiteX67" fmla="*/ 323 w 12214"/>
                <a:gd name="connsiteY67" fmla="*/ 9566 h 10434"/>
                <a:gd name="connsiteX68" fmla="*/ 202 w 12214"/>
                <a:gd name="connsiteY68" fmla="*/ 9566 h 10434"/>
                <a:gd name="connsiteX69" fmla="*/ 105 w 12214"/>
                <a:gd name="connsiteY69" fmla="*/ 9512 h 10434"/>
                <a:gd name="connsiteX70" fmla="*/ 0 w 12214"/>
                <a:gd name="connsiteY70" fmla="*/ 9457 h 10434"/>
                <a:gd name="connsiteX71" fmla="*/ 32 w 12214"/>
                <a:gd name="connsiteY71" fmla="*/ 9366 h 10434"/>
                <a:gd name="connsiteX72" fmla="*/ 48 w 12214"/>
                <a:gd name="connsiteY72" fmla="*/ 9229 h 10434"/>
                <a:gd name="connsiteX73" fmla="*/ 56 w 12214"/>
                <a:gd name="connsiteY73" fmla="*/ 9119 h 10434"/>
                <a:gd name="connsiteX74" fmla="*/ 105 w 12214"/>
                <a:gd name="connsiteY74" fmla="*/ 8964 h 10434"/>
                <a:gd name="connsiteX75" fmla="*/ 105 w 12214"/>
                <a:gd name="connsiteY75" fmla="*/ 8872 h 10434"/>
                <a:gd name="connsiteX76" fmla="*/ 105 w 12214"/>
                <a:gd name="connsiteY76" fmla="*/ 8763 h 10434"/>
                <a:gd name="connsiteX77" fmla="*/ 202 w 12214"/>
                <a:gd name="connsiteY77" fmla="*/ 8662 h 10434"/>
                <a:gd name="connsiteX78" fmla="*/ 298 w 12214"/>
                <a:gd name="connsiteY78" fmla="*/ 8580 h 10434"/>
                <a:gd name="connsiteX79" fmla="*/ 315 w 12214"/>
                <a:gd name="connsiteY79" fmla="*/ 8516 h 10434"/>
                <a:gd name="connsiteX80" fmla="*/ 339 w 12214"/>
                <a:gd name="connsiteY80" fmla="*/ 8443 h 10434"/>
                <a:gd name="connsiteX81" fmla="*/ 323 w 12214"/>
                <a:gd name="connsiteY81" fmla="*/ 8361 h 10434"/>
                <a:gd name="connsiteX82" fmla="*/ 363 w 12214"/>
                <a:gd name="connsiteY82" fmla="*/ 8224 h 10434"/>
                <a:gd name="connsiteX83" fmla="*/ 435 w 12214"/>
                <a:gd name="connsiteY83" fmla="*/ 8105 h 10434"/>
                <a:gd name="connsiteX84" fmla="*/ 508 w 12214"/>
                <a:gd name="connsiteY84" fmla="*/ 7968 h 10434"/>
                <a:gd name="connsiteX85" fmla="*/ 492 w 12214"/>
                <a:gd name="connsiteY85" fmla="*/ 7840 h 10434"/>
                <a:gd name="connsiteX86" fmla="*/ 653 w 12214"/>
                <a:gd name="connsiteY86" fmla="*/ 7804 h 10434"/>
                <a:gd name="connsiteX87" fmla="*/ 806 w 12214"/>
                <a:gd name="connsiteY87" fmla="*/ 7694 h 10434"/>
                <a:gd name="connsiteX88" fmla="*/ 774 w 12214"/>
                <a:gd name="connsiteY88" fmla="*/ 7356 h 10434"/>
                <a:gd name="connsiteX89" fmla="*/ 895 w 12214"/>
                <a:gd name="connsiteY89" fmla="*/ 7256 h 10434"/>
                <a:gd name="connsiteX90" fmla="*/ 919 w 12214"/>
                <a:gd name="connsiteY90" fmla="*/ 6845 h 10434"/>
                <a:gd name="connsiteX91" fmla="*/ 823 w 12214"/>
                <a:gd name="connsiteY91" fmla="*/ 6808 h 10434"/>
                <a:gd name="connsiteX92" fmla="*/ 734 w 12214"/>
                <a:gd name="connsiteY92" fmla="*/ 6735 h 10434"/>
                <a:gd name="connsiteX93" fmla="*/ 685 w 12214"/>
                <a:gd name="connsiteY93" fmla="*/ 6589 h 10434"/>
                <a:gd name="connsiteX94" fmla="*/ 565 w 12214"/>
                <a:gd name="connsiteY94" fmla="*/ 6471 h 10434"/>
                <a:gd name="connsiteX95" fmla="*/ 492 w 12214"/>
                <a:gd name="connsiteY95" fmla="*/ 6416 h 10434"/>
                <a:gd name="connsiteX96" fmla="*/ 435 w 12214"/>
                <a:gd name="connsiteY96" fmla="*/ 6215 h 10434"/>
                <a:gd name="connsiteX97" fmla="*/ 435 w 12214"/>
                <a:gd name="connsiteY97" fmla="*/ 6114 h 10434"/>
                <a:gd name="connsiteX98" fmla="*/ 444 w 12214"/>
                <a:gd name="connsiteY98" fmla="*/ 5941 h 10434"/>
                <a:gd name="connsiteX99" fmla="*/ 435 w 12214"/>
                <a:gd name="connsiteY99" fmla="*/ 5786 h 10434"/>
                <a:gd name="connsiteX100" fmla="*/ 395 w 12214"/>
                <a:gd name="connsiteY100" fmla="*/ 5749 h 10434"/>
                <a:gd name="connsiteX101" fmla="*/ 395 w 12214"/>
                <a:gd name="connsiteY101" fmla="*/ 5667 h 10434"/>
                <a:gd name="connsiteX102" fmla="*/ 411 w 12214"/>
                <a:gd name="connsiteY102" fmla="*/ 5566 h 10434"/>
                <a:gd name="connsiteX103" fmla="*/ 363 w 12214"/>
                <a:gd name="connsiteY103" fmla="*/ 5502 h 10434"/>
                <a:gd name="connsiteX104" fmla="*/ 250 w 12214"/>
                <a:gd name="connsiteY104" fmla="*/ 5338 h 10434"/>
                <a:gd name="connsiteX105" fmla="*/ 339 w 12214"/>
                <a:gd name="connsiteY105" fmla="*/ 5420 h 10434"/>
                <a:gd name="connsiteX106" fmla="*/ 121 w 12214"/>
                <a:gd name="connsiteY106" fmla="*/ 5210 h 10434"/>
                <a:gd name="connsiteX107" fmla="*/ 73 w 12214"/>
                <a:gd name="connsiteY107" fmla="*/ 5046 h 10434"/>
                <a:gd name="connsiteX108" fmla="*/ 177 w 12214"/>
                <a:gd name="connsiteY108" fmla="*/ 5037 h 10434"/>
                <a:gd name="connsiteX109" fmla="*/ 274 w 12214"/>
                <a:gd name="connsiteY109" fmla="*/ 5037 h 10434"/>
                <a:gd name="connsiteX110" fmla="*/ 419 w 12214"/>
                <a:gd name="connsiteY110" fmla="*/ 5009 h 10434"/>
                <a:gd name="connsiteX111" fmla="*/ 629 w 12214"/>
                <a:gd name="connsiteY111" fmla="*/ 5009 h 10434"/>
                <a:gd name="connsiteX112" fmla="*/ 750 w 12214"/>
                <a:gd name="connsiteY112" fmla="*/ 4900 h 10434"/>
                <a:gd name="connsiteX113" fmla="*/ 895 w 12214"/>
                <a:gd name="connsiteY113" fmla="*/ 4872 h 10434"/>
                <a:gd name="connsiteX114" fmla="*/ 879 w 12214"/>
                <a:gd name="connsiteY114" fmla="*/ 4681 h 10434"/>
                <a:gd name="connsiteX115" fmla="*/ 1048 w 12214"/>
                <a:gd name="connsiteY115" fmla="*/ 4681 h 10434"/>
                <a:gd name="connsiteX116" fmla="*/ 1306 w 12214"/>
                <a:gd name="connsiteY116" fmla="*/ 4525 h 10434"/>
                <a:gd name="connsiteX117" fmla="*/ 1460 w 12214"/>
                <a:gd name="connsiteY117" fmla="*/ 4516 h 10434"/>
                <a:gd name="connsiteX118" fmla="*/ 1573 w 12214"/>
                <a:gd name="connsiteY118" fmla="*/ 4571 h 10434"/>
                <a:gd name="connsiteX119" fmla="*/ 1766 w 12214"/>
                <a:gd name="connsiteY119" fmla="*/ 4571 h 10434"/>
                <a:gd name="connsiteX120" fmla="*/ 1871 w 12214"/>
                <a:gd name="connsiteY120" fmla="*/ 4626 h 10434"/>
                <a:gd name="connsiteX121" fmla="*/ 2056 w 12214"/>
                <a:gd name="connsiteY121" fmla="*/ 4653 h 10434"/>
                <a:gd name="connsiteX122" fmla="*/ 2137 w 12214"/>
                <a:gd name="connsiteY122" fmla="*/ 4516 h 10434"/>
                <a:gd name="connsiteX123" fmla="*/ 2258 w 12214"/>
                <a:gd name="connsiteY123" fmla="*/ 4544 h 10434"/>
                <a:gd name="connsiteX124" fmla="*/ 2371 w 12214"/>
                <a:gd name="connsiteY124" fmla="*/ 4434 h 10434"/>
                <a:gd name="connsiteX125" fmla="*/ 2589 w 12214"/>
                <a:gd name="connsiteY125" fmla="*/ 4361 h 10434"/>
                <a:gd name="connsiteX126" fmla="*/ 2782 w 12214"/>
                <a:gd name="connsiteY126" fmla="*/ 4215 h 10434"/>
                <a:gd name="connsiteX127" fmla="*/ 2855 w 12214"/>
                <a:gd name="connsiteY127" fmla="*/ 4142 h 10434"/>
                <a:gd name="connsiteX128" fmla="*/ 2863 w 12214"/>
                <a:gd name="connsiteY128" fmla="*/ 4023 h 10434"/>
                <a:gd name="connsiteX129" fmla="*/ 2960 w 12214"/>
                <a:gd name="connsiteY129" fmla="*/ 3923 h 10434"/>
                <a:gd name="connsiteX130" fmla="*/ 2984 w 12214"/>
                <a:gd name="connsiteY130" fmla="*/ 3804 h 10434"/>
                <a:gd name="connsiteX131" fmla="*/ 3000 w 12214"/>
                <a:gd name="connsiteY131" fmla="*/ 3649 h 10434"/>
                <a:gd name="connsiteX132" fmla="*/ 3073 w 12214"/>
                <a:gd name="connsiteY132" fmla="*/ 3502 h 10434"/>
                <a:gd name="connsiteX133" fmla="*/ 3105 w 12214"/>
                <a:gd name="connsiteY133" fmla="*/ 3366 h 10434"/>
                <a:gd name="connsiteX134" fmla="*/ 3153 w 12214"/>
                <a:gd name="connsiteY134" fmla="*/ 3256 h 10434"/>
                <a:gd name="connsiteX135" fmla="*/ 3177 w 12214"/>
                <a:gd name="connsiteY135" fmla="*/ 3128 h 10434"/>
                <a:gd name="connsiteX136" fmla="*/ 3290 w 12214"/>
                <a:gd name="connsiteY136" fmla="*/ 3064 h 10434"/>
                <a:gd name="connsiteX137" fmla="*/ 3363 w 12214"/>
                <a:gd name="connsiteY137" fmla="*/ 2927 h 10434"/>
                <a:gd name="connsiteX138" fmla="*/ 3339 w 12214"/>
                <a:gd name="connsiteY138" fmla="*/ 2818 h 10434"/>
                <a:gd name="connsiteX139" fmla="*/ 3290 w 12214"/>
                <a:gd name="connsiteY139" fmla="*/ 2681 h 10434"/>
                <a:gd name="connsiteX140" fmla="*/ 3250 w 12214"/>
                <a:gd name="connsiteY140" fmla="*/ 2544 h 10434"/>
                <a:gd name="connsiteX141" fmla="*/ 3290 w 12214"/>
                <a:gd name="connsiteY141" fmla="*/ 2379 h 10434"/>
                <a:gd name="connsiteX142" fmla="*/ 3371 w 12214"/>
                <a:gd name="connsiteY142" fmla="*/ 2352 h 10434"/>
                <a:gd name="connsiteX143" fmla="*/ 3516 w 12214"/>
                <a:gd name="connsiteY143" fmla="*/ 2197 h 10434"/>
                <a:gd name="connsiteX144" fmla="*/ 3661 w 12214"/>
                <a:gd name="connsiteY144" fmla="*/ 2215 h 10434"/>
                <a:gd name="connsiteX145" fmla="*/ 3806 w 12214"/>
                <a:gd name="connsiteY145" fmla="*/ 2114 h 10434"/>
                <a:gd name="connsiteX146" fmla="*/ 3831 w 12214"/>
                <a:gd name="connsiteY146" fmla="*/ 1950 h 10434"/>
                <a:gd name="connsiteX147" fmla="*/ 3976 w 12214"/>
                <a:gd name="connsiteY147" fmla="*/ 1868 h 10434"/>
                <a:gd name="connsiteX148" fmla="*/ 4040 w 12214"/>
                <a:gd name="connsiteY148" fmla="*/ 1749 h 10434"/>
                <a:gd name="connsiteX149" fmla="*/ 4121 w 12214"/>
                <a:gd name="connsiteY149" fmla="*/ 1676 h 10434"/>
                <a:gd name="connsiteX150" fmla="*/ 4121 w 12214"/>
                <a:gd name="connsiteY150" fmla="*/ 1292 h 10434"/>
                <a:gd name="connsiteX151" fmla="*/ 4169 w 12214"/>
                <a:gd name="connsiteY151" fmla="*/ 1128 h 10434"/>
                <a:gd name="connsiteX152" fmla="*/ 4194 w 12214"/>
                <a:gd name="connsiteY152" fmla="*/ 991 h 10434"/>
                <a:gd name="connsiteX153" fmla="*/ 4242 w 12214"/>
                <a:gd name="connsiteY153" fmla="*/ 827 h 10434"/>
                <a:gd name="connsiteX154" fmla="*/ 4290 w 12214"/>
                <a:gd name="connsiteY154" fmla="*/ 763 h 10434"/>
                <a:gd name="connsiteX155" fmla="*/ 4355 w 12214"/>
                <a:gd name="connsiteY155" fmla="*/ 708 h 10434"/>
                <a:gd name="connsiteX156" fmla="*/ 4387 w 12214"/>
                <a:gd name="connsiteY156" fmla="*/ 443 h 10434"/>
                <a:gd name="connsiteX157" fmla="*/ 4645 w 12214"/>
                <a:gd name="connsiteY157" fmla="*/ 434 h 10434"/>
                <a:gd name="connsiteX158" fmla="*/ 4742 w 12214"/>
                <a:gd name="connsiteY158" fmla="*/ 635 h 10434"/>
                <a:gd name="connsiteX159" fmla="*/ 4839 w 12214"/>
                <a:gd name="connsiteY159" fmla="*/ 717 h 10434"/>
                <a:gd name="connsiteX160" fmla="*/ 4960 w 12214"/>
                <a:gd name="connsiteY160" fmla="*/ 799 h 10434"/>
                <a:gd name="connsiteX161" fmla="*/ 5081 w 12214"/>
                <a:gd name="connsiteY161" fmla="*/ 818 h 10434"/>
                <a:gd name="connsiteX162" fmla="*/ 5202 w 12214"/>
                <a:gd name="connsiteY162" fmla="*/ 799 h 10434"/>
                <a:gd name="connsiteX163" fmla="*/ 5274 w 12214"/>
                <a:gd name="connsiteY163" fmla="*/ 964 h 10434"/>
                <a:gd name="connsiteX164" fmla="*/ 5403 w 12214"/>
                <a:gd name="connsiteY164" fmla="*/ 909 h 10434"/>
                <a:gd name="connsiteX165" fmla="*/ 5500 w 12214"/>
                <a:gd name="connsiteY165" fmla="*/ 909 h 10434"/>
                <a:gd name="connsiteX166" fmla="*/ 5597 w 12214"/>
                <a:gd name="connsiteY166" fmla="*/ 818 h 10434"/>
                <a:gd name="connsiteX167" fmla="*/ 5734 w 12214"/>
                <a:gd name="connsiteY167" fmla="*/ 790 h 10434"/>
                <a:gd name="connsiteX168" fmla="*/ 5831 w 12214"/>
                <a:gd name="connsiteY168" fmla="*/ 772 h 10434"/>
                <a:gd name="connsiteX169" fmla="*/ 5911 w 12214"/>
                <a:gd name="connsiteY169" fmla="*/ 735 h 10434"/>
                <a:gd name="connsiteX170" fmla="*/ 6024 w 12214"/>
                <a:gd name="connsiteY170" fmla="*/ 745 h 10434"/>
                <a:gd name="connsiteX171" fmla="*/ 6145 w 12214"/>
                <a:gd name="connsiteY171" fmla="*/ 745 h 10434"/>
                <a:gd name="connsiteX172" fmla="*/ 6226 w 12214"/>
                <a:gd name="connsiteY172" fmla="*/ 854 h 10434"/>
                <a:gd name="connsiteX173" fmla="*/ 6250 w 12214"/>
                <a:gd name="connsiteY173" fmla="*/ 991 h 10434"/>
                <a:gd name="connsiteX174" fmla="*/ 6363 w 12214"/>
                <a:gd name="connsiteY174" fmla="*/ 900 h 10434"/>
                <a:gd name="connsiteX175" fmla="*/ 6444 w 12214"/>
                <a:gd name="connsiteY175" fmla="*/ 745 h 10434"/>
                <a:gd name="connsiteX176" fmla="*/ 6532 w 12214"/>
                <a:gd name="connsiteY176" fmla="*/ 790 h 10434"/>
                <a:gd name="connsiteX177" fmla="*/ 6581 w 12214"/>
                <a:gd name="connsiteY177" fmla="*/ 872 h 10434"/>
                <a:gd name="connsiteX178" fmla="*/ 6653 w 12214"/>
                <a:gd name="connsiteY178" fmla="*/ 927 h 10434"/>
                <a:gd name="connsiteX179" fmla="*/ 6750 w 12214"/>
                <a:gd name="connsiteY179" fmla="*/ 1064 h 10434"/>
                <a:gd name="connsiteX180" fmla="*/ 6758 w 12214"/>
                <a:gd name="connsiteY180" fmla="*/ 1229 h 10434"/>
                <a:gd name="connsiteX181" fmla="*/ 6855 w 12214"/>
                <a:gd name="connsiteY181" fmla="*/ 1238 h 10434"/>
                <a:gd name="connsiteX182" fmla="*/ 6976 w 12214"/>
                <a:gd name="connsiteY182" fmla="*/ 1338 h 10434"/>
                <a:gd name="connsiteX183" fmla="*/ 6944 w 12214"/>
                <a:gd name="connsiteY183" fmla="*/ 1475 h 10434"/>
                <a:gd name="connsiteX184" fmla="*/ 6976 w 12214"/>
                <a:gd name="connsiteY184" fmla="*/ 1649 h 10434"/>
                <a:gd name="connsiteX185" fmla="*/ 6952 w 12214"/>
                <a:gd name="connsiteY185" fmla="*/ 1731 h 10434"/>
                <a:gd name="connsiteX186" fmla="*/ 7089 w 12214"/>
                <a:gd name="connsiteY186" fmla="*/ 1950 h 10434"/>
                <a:gd name="connsiteX187" fmla="*/ 7161 w 12214"/>
                <a:gd name="connsiteY187" fmla="*/ 1996 h 10434"/>
                <a:gd name="connsiteX188" fmla="*/ 7234 w 12214"/>
                <a:gd name="connsiteY188" fmla="*/ 2105 h 10434"/>
                <a:gd name="connsiteX189" fmla="*/ 7363 w 12214"/>
                <a:gd name="connsiteY189" fmla="*/ 2087 h 10434"/>
                <a:gd name="connsiteX190" fmla="*/ 7460 w 12214"/>
                <a:gd name="connsiteY190" fmla="*/ 2005 h 10434"/>
                <a:gd name="connsiteX191" fmla="*/ 7573 w 12214"/>
                <a:gd name="connsiteY191" fmla="*/ 2005 h 10434"/>
                <a:gd name="connsiteX192" fmla="*/ 7653 w 12214"/>
                <a:gd name="connsiteY192" fmla="*/ 2060 h 10434"/>
                <a:gd name="connsiteX193" fmla="*/ 7863 w 12214"/>
                <a:gd name="connsiteY193" fmla="*/ 2032 h 10434"/>
                <a:gd name="connsiteX194" fmla="*/ 7960 w 12214"/>
                <a:gd name="connsiteY194" fmla="*/ 1941 h 10434"/>
                <a:gd name="connsiteX195" fmla="*/ 8016 w 12214"/>
                <a:gd name="connsiteY195" fmla="*/ 1813 h 10434"/>
                <a:gd name="connsiteX196" fmla="*/ 8056 w 12214"/>
                <a:gd name="connsiteY196" fmla="*/ 1694 h 10434"/>
                <a:gd name="connsiteX197" fmla="*/ 8056 w 12214"/>
                <a:gd name="connsiteY197" fmla="*/ 1557 h 10434"/>
                <a:gd name="connsiteX198" fmla="*/ 8177 w 12214"/>
                <a:gd name="connsiteY198" fmla="*/ 1347 h 10434"/>
                <a:gd name="connsiteX199" fmla="*/ 8306 w 12214"/>
                <a:gd name="connsiteY199" fmla="*/ 1302 h 10434"/>
                <a:gd name="connsiteX200" fmla="*/ 8347 w 12214"/>
                <a:gd name="connsiteY200" fmla="*/ 1238 h 10434"/>
                <a:gd name="connsiteX201" fmla="*/ 8403 w 12214"/>
                <a:gd name="connsiteY201" fmla="*/ 1238 h 10434"/>
                <a:gd name="connsiteX202" fmla="*/ 8476 w 12214"/>
                <a:gd name="connsiteY202" fmla="*/ 1256 h 10434"/>
                <a:gd name="connsiteX203" fmla="*/ 8516 w 12214"/>
                <a:gd name="connsiteY203" fmla="*/ 1128 h 10434"/>
                <a:gd name="connsiteX204" fmla="*/ 8597 w 12214"/>
                <a:gd name="connsiteY204" fmla="*/ 1037 h 10434"/>
                <a:gd name="connsiteX205" fmla="*/ 8621 w 12214"/>
                <a:gd name="connsiteY205" fmla="*/ 900 h 10434"/>
                <a:gd name="connsiteX206" fmla="*/ 8831 w 12214"/>
                <a:gd name="connsiteY206" fmla="*/ 845 h 10434"/>
                <a:gd name="connsiteX207" fmla="*/ 9032 w 12214"/>
                <a:gd name="connsiteY207" fmla="*/ 597 h 10434"/>
                <a:gd name="connsiteX208" fmla="*/ 9200 w 12214"/>
                <a:gd name="connsiteY208" fmla="*/ 585 h 10434"/>
                <a:gd name="connsiteX209" fmla="*/ 9329 w 12214"/>
                <a:gd name="connsiteY209" fmla="*/ 415 h 10434"/>
                <a:gd name="connsiteX210" fmla="*/ 9143 w 12214"/>
                <a:gd name="connsiteY210" fmla="*/ 360 h 10434"/>
                <a:gd name="connsiteX211" fmla="*/ 9172 w 12214"/>
                <a:gd name="connsiteY211" fmla="*/ 215 h 10434"/>
                <a:gd name="connsiteX212" fmla="*/ 9237 w 12214"/>
                <a:gd name="connsiteY212" fmla="*/ 71 h 10434"/>
                <a:gd name="connsiteX213" fmla="*/ 9383 w 12214"/>
                <a:gd name="connsiteY213" fmla="*/ 143 h 10434"/>
                <a:gd name="connsiteX214" fmla="*/ 9460 w 12214"/>
                <a:gd name="connsiteY214" fmla="*/ 43 h 10434"/>
                <a:gd name="connsiteX215" fmla="*/ 9572 w 12214"/>
                <a:gd name="connsiteY215" fmla="*/ 5 h 10434"/>
                <a:gd name="connsiteX216" fmla="*/ 9699 w 12214"/>
                <a:gd name="connsiteY216" fmla="*/ 231 h 10434"/>
                <a:gd name="connsiteX217" fmla="*/ 9870 w 12214"/>
                <a:gd name="connsiteY217" fmla="*/ 40 h 10434"/>
                <a:gd name="connsiteX218" fmla="*/ 9985 w 12214"/>
                <a:gd name="connsiteY218" fmla="*/ 65 h 10434"/>
                <a:gd name="connsiteX219" fmla="*/ 10172 w 12214"/>
                <a:gd name="connsiteY219" fmla="*/ 61 h 10434"/>
                <a:gd name="connsiteX220" fmla="*/ 10327 w 12214"/>
                <a:gd name="connsiteY220" fmla="*/ 318 h 10434"/>
                <a:gd name="connsiteX221" fmla="*/ 10454 w 12214"/>
                <a:gd name="connsiteY221" fmla="*/ 329 h 10434"/>
                <a:gd name="connsiteX222" fmla="*/ 10556 w 12214"/>
                <a:gd name="connsiteY222" fmla="*/ 322 h 10434"/>
                <a:gd name="connsiteX223" fmla="*/ 10727 w 12214"/>
                <a:gd name="connsiteY223" fmla="*/ 322 h 10434"/>
                <a:gd name="connsiteX224" fmla="*/ 10824 w 12214"/>
                <a:gd name="connsiteY224" fmla="*/ 500 h 10434"/>
                <a:gd name="connsiteX225" fmla="*/ 10957 w 12214"/>
                <a:gd name="connsiteY225" fmla="*/ 598 h 10434"/>
                <a:gd name="connsiteX226" fmla="*/ 11142 w 12214"/>
                <a:gd name="connsiteY226" fmla="*/ 722 h 10434"/>
                <a:gd name="connsiteX227" fmla="*/ 11245 w 12214"/>
                <a:gd name="connsiteY227" fmla="*/ 832 h 10434"/>
                <a:gd name="connsiteX228" fmla="*/ 11386 w 12214"/>
                <a:gd name="connsiteY228" fmla="*/ 752 h 10434"/>
                <a:gd name="connsiteX229" fmla="*/ 11542 w 12214"/>
                <a:gd name="connsiteY229" fmla="*/ 717 h 10434"/>
                <a:gd name="connsiteX230" fmla="*/ 11653 w 12214"/>
                <a:gd name="connsiteY230" fmla="*/ 812 h 10434"/>
                <a:gd name="connsiteX231" fmla="*/ 11790 w 12214"/>
                <a:gd name="connsiteY231" fmla="*/ 778 h 10434"/>
                <a:gd name="connsiteX232" fmla="*/ 11786 w 12214"/>
                <a:gd name="connsiteY232" fmla="*/ 1075 h 10434"/>
                <a:gd name="connsiteX233" fmla="*/ 11567 w 12214"/>
                <a:gd name="connsiteY233" fmla="*/ 1464 h 10434"/>
                <a:gd name="connsiteX234" fmla="*/ 11698 w 12214"/>
                <a:gd name="connsiteY234" fmla="*/ 1522 h 10434"/>
                <a:gd name="connsiteX235" fmla="*/ 11785 w 12214"/>
                <a:gd name="connsiteY235" fmla="*/ 1550 h 10434"/>
                <a:gd name="connsiteX236" fmla="*/ 11907 w 12214"/>
                <a:gd name="connsiteY236" fmla="*/ 1731 h 10434"/>
                <a:gd name="connsiteX237" fmla="*/ 12214 w 12214"/>
                <a:gd name="connsiteY237" fmla="*/ 1917 h 10434"/>
                <a:gd name="connsiteX238" fmla="*/ 9968 w 12214"/>
                <a:gd name="connsiteY238" fmla="*/ 4525 h 10434"/>
                <a:gd name="connsiteX239" fmla="*/ 10000 w 12214"/>
                <a:gd name="connsiteY239" fmla="*/ 4708 h 10434"/>
                <a:gd name="connsiteX240" fmla="*/ 9927 w 12214"/>
                <a:gd name="connsiteY240" fmla="*/ 4900 h 10434"/>
                <a:gd name="connsiteX241" fmla="*/ 9992 w 12214"/>
                <a:gd name="connsiteY241" fmla="*/ 4964 h 10434"/>
                <a:gd name="connsiteX242" fmla="*/ 9798 w 12214"/>
                <a:gd name="connsiteY242" fmla="*/ 5037 h 10434"/>
                <a:gd name="connsiteX243" fmla="*/ 9677 w 12214"/>
                <a:gd name="connsiteY243" fmla="*/ 5219 h 10434"/>
                <a:gd name="connsiteX244" fmla="*/ 9629 w 12214"/>
                <a:gd name="connsiteY244" fmla="*/ 5329 h 10434"/>
                <a:gd name="connsiteX245" fmla="*/ 9532 w 12214"/>
                <a:gd name="connsiteY245" fmla="*/ 5493 h 10434"/>
                <a:gd name="connsiteX246" fmla="*/ 9419 w 12214"/>
                <a:gd name="connsiteY246" fmla="*/ 5475 h 10434"/>
                <a:gd name="connsiteX247" fmla="*/ 9274 w 12214"/>
                <a:gd name="connsiteY247" fmla="*/ 5585 h 10434"/>
                <a:gd name="connsiteX248" fmla="*/ 9266 w 12214"/>
                <a:gd name="connsiteY248" fmla="*/ 5694 h 10434"/>
                <a:gd name="connsiteX249" fmla="*/ 9145 w 12214"/>
                <a:gd name="connsiteY249" fmla="*/ 5749 h 10434"/>
                <a:gd name="connsiteX250" fmla="*/ 9024 w 12214"/>
                <a:gd name="connsiteY250" fmla="*/ 5767 h 10434"/>
                <a:gd name="connsiteX251" fmla="*/ 8960 w 12214"/>
                <a:gd name="connsiteY251" fmla="*/ 5822 h 10434"/>
                <a:gd name="connsiteX252" fmla="*/ 8831 w 12214"/>
                <a:gd name="connsiteY252" fmla="*/ 5831 h 10434"/>
                <a:gd name="connsiteX253" fmla="*/ 8718 w 12214"/>
                <a:gd name="connsiteY253" fmla="*/ 5804 h 10434"/>
                <a:gd name="connsiteX254" fmla="*/ 8597 w 12214"/>
                <a:gd name="connsiteY254" fmla="*/ 5822 h 10434"/>
                <a:gd name="connsiteX255" fmla="*/ 8548 w 12214"/>
                <a:gd name="connsiteY255" fmla="*/ 5904 h 10434"/>
                <a:gd name="connsiteX256" fmla="*/ 8468 w 12214"/>
                <a:gd name="connsiteY256" fmla="*/ 5968 h 10434"/>
                <a:gd name="connsiteX257" fmla="*/ 8468 w 12214"/>
                <a:gd name="connsiteY257" fmla="*/ 6133 h 10434"/>
                <a:gd name="connsiteX258" fmla="*/ 8476 w 12214"/>
                <a:gd name="connsiteY258" fmla="*/ 6215 h 10434"/>
                <a:gd name="connsiteX259" fmla="*/ 8492 w 12214"/>
                <a:gd name="connsiteY259" fmla="*/ 6324 h 10434"/>
                <a:gd name="connsiteX260" fmla="*/ 8427 w 12214"/>
                <a:gd name="connsiteY260" fmla="*/ 6397 h 10434"/>
                <a:gd name="connsiteX261" fmla="*/ 8395 w 12214"/>
                <a:gd name="connsiteY261" fmla="*/ 6461 h 10434"/>
                <a:gd name="connsiteX262" fmla="*/ 8355 w 12214"/>
                <a:gd name="connsiteY262" fmla="*/ 6516 h 10434"/>
                <a:gd name="connsiteX263" fmla="*/ 8258 w 12214"/>
                <a:gd name="connsiteY263" fmla="*/ 6571 h 10434"/>
                <a:gd name="connsiteX264" fmla="*/ 8185 w 12214"/>
                <a:gd name="connsiteY264" fmla="*/ 6644 h 10434"/>
                <a:gd name="connsiteX265" fmla="*/ 8137 w 12214"/>
                <a:gd name="connsiteY265" fmla="*/ 6681 h 10434"/>
                <a:gd name="connsiteX266" fmla="*/ 8040 w 12214"/>
                <a:gd name="connsiteY266" fmla="*/ 6735 h 10434"/>
                <a:gd name="connsiteX267" fmla="*/ 8032 w 12214"/>
                <a:gd name="connsiteY267" fmla="*/ 6863 h 10434"/>
                <a:gd name="connsiteX268" fmla="*/ 8056 w 12214"/>
                <a:gd name="connsiteY268" fmla="*/ 6945 h 10434"/>
                <a:gd name="connsiteX269" fmla="*/ 8032 w 12214"/>
                <a:gd name="connsiteY269" fmla="*/ 7064 h 10434"/>
                <a:gd name="connsiteX270" fmla="*/ 7911 w 12214"/>
                <a:gd name="connsiteY270" fmla="*/ 7092 h 10434"/>
                <a:gd name="connsiteX271" fmla="*/ 7774 w 12214"/>
                <a:gd name="connsiteY271" fmla="*/ 7146 h 10434"/>
                <a:gd name="connsiteX272" fmla="*/ 7532 w 12214"/>
                <a:gd name="connsiteY272" fmla="*/ 7174 h 10434"/>
                <a:gd name="connsiteX273" fmla="*/ 7476 w 12214"/>
                <a:gd name="connsiteY273" fmla="*/ 7247 h 10434"/>
                <a:gd name="connsiteX274" fmla="*/ 7363 w 12214"/>
                <a:gd name="connsiteY274" fmla="*/ 7256 h 10434"/>
                <a:gd name="connsiteX275" fmla="*/ 7234 w 12214"/>
                <a:gd name="connsiteY275" fmla="*/ 7274 h 10434"/>
                <a:gd name="connsiteX276" fmla="*/ 7048 w 12214"/>
                <a:gd name="connsiteY276" fmla="*/ 7329 h 10434"/>
                <a:gd name="connsiteX277" fmla="*/ 6903 w 12214"/>
                <a:gd name="connsiteY277" fmla="*/ 7311 h 10434"/>
                <a:gd name="connsiteX278" fmla="*/ 6758 w 12214"/>
                <a:gd name="connsiteY278" fmla="*/ 7338 h 10434"/>
                <a:gd name="connsiteX279" fmla="*/ 6581 w 12214"/>
                <a:gd name="connsiteY279" fmla="*/ 7311 h 10434"/>
                <a:gd name="connsiteX280" fmla="*/ 6508 w 12214"/>
                <a:gd name="connsiteY280" fmla="*/ 7219 h 10434"/>
                <a:gd name="connsiteX281" fmla="*/ 6363 w 12214"/>
                <a:gd name="connsiteY281" fmla="*/ 7201 h 10434"/>
                <a:gd name="connsiteX282" fmla="*/ 6274 w 12214"/>
                <a:gd name="connsiteY282" fmla="*/ 7283 h 10434"/>
                <a:gd name="connsiteX283" fmla="*/ 6202 w 12214"/>
                <a:gd name="connsiteY283" fmla="*/ 7393 h 10434"/>
                <a:gd name="connsiteX284" fmla="*/ 6250 w 12214"/>
                <a:gd name="connsiteY284" fmla="*/ 7521 h 10434"/>
                <a:gd name="connsiteX285" fmla="*/ 6315 w 12214"/>
                <a:gd name="connsiteY285" fmla="*/ 7548 h 10434"/>
                <a:gd name="connsiteX286" fmla="*/ 6347 w 12214"/>
                <a:gd name="connsiteY286" fmla="*/ 7612 h 10434"/>
                <a:gd name="connsiteX287" fmla="*/ 6387 w 12214"/>
                <a:gd name="connsiteY287" fmla="*/ 7722 h 10434"/>
                <a:gd name="connsiteX288" fmla="*/ 6347 w 12214"/>
                <a:gd name="connsiteY288" fmla="*/ 7831 h 10434"/>
                <a:gd name="connsiteX289" fmla="*/ 6363 w 12214"/>
                <a:gd name="connsiteY289" fmla="*/ 7959 h 10434"/>
                <a:gd name="connsiteX290" fmla="*/ 6363 w 12214"/>
                <a:gd name="connsiteY290" fmla="*/ 8096 h 10434"/>
                <a:gd name="connsiteX291" fmla="*/ 6387 w 12214"/>
                <a:gd name="connsiteY291" fmla="*/ 8233 h 10434"/>
                <a:gd name="connsiteX292" fmla="*/ 6460 w 12214"/>
                <a:gd name="connsiteY292" fmla="*/ 8343 h 10434"/>
                <a:gd name="connsiteX293" fmla="*/ 6508 w 12214"/>
                <a:gd name="connsiteY293" fmla="*/ 8452 h 10434"/>
                <a:gd name="connsiteX294" fmla="*/ 6516 w 12214"/>
                <a:gd name="connsiteY294" fmla="*/ 8598 h 10434"/>
                <a:gd name="connsiteX295" fmla="*/ 6508 w 12214"/>
                <a:gd name="connsiteY295" fmla="*/ 8754 h 10434"/>
                <a:gd name="connsiteX296" fmla="*/ 6508 w 12214"/>
                <a:gd name="connsiteY296" fmla="*/ 8900 h 10434"/>
                <a:gd name="connsiteX0" fmla="*/ 6508 w 12216"/>
                <a:gd name="connsiteY0" fmla="*/ 8900 h 10434"/>
                <a:gd name="connsiteX1" fmla="*/ 6726 w 12216"/>
                <a:gd name="connsiteY1" fmla="*/ 8973 h 10434"/>
                <a:gd name="connsiteX2" fmla="*/ 6798 w 12216"/>
                <a:gd name="connsiteY2" fmla="*/ 9110 h 10434"/>
                <a:gd name="connsiteX3" fmla="*/ 6968 w 12216"/>
                <a:gd name="connsiteY3" fmla="*/ 9201 h 10434"/>
                <a:gd name="connsiteX4" fmla="*/ 7048 w 12216"/>
                <a:gd name="connsiteY4" fmla="*/ 9283 h 10434"/>
                <a:gd name="connsiteX5" fmla="*/ 7073 w 12216"/>
                <a:gd name="connsiteY5" fmla="*/ 9366 h 10434"/>
                <a:gd name="connsiteX6" fmla="*/ 7169 w 12216"/>
                <a:gd name="connsiteY6" fmla="*/ 9502 h 10434"/>
                <a:gd name="connsiteX7" fmla="*/ 7097 w 12216"/>
                <a:gd name="connsiteY7" fmla="*/ 9630 h 10434"/>
                <a:gd name="connsiteX8" fmla="*/ 7016 w 12216"/>
                <a:gd name="connsiteY8" fmla="*/ 9776 h 10434"/>
                <a:gd name="connsiteX9" fmla="*/ 6903 w 12216"/>
                <a:gd name="connsiteY9" fmla="*/ 9913 h 10434"/>
                <a:gd name="connsiteX10" fmla="*/ 6806 w 12216"/>
                <a:gd name="connsiteY10" fmla="*/ 9904 h 10434"/>
                <a:gd name="connsiteX11" fmla="*/ 6677 w 12216"/>
                <a:gd name="connsiteY11" fmla="*/ 9941 h 10434"/>
                <a:gd name="connsiteX12" fmla="*/ 6540 w 12216"/>
                <a:gd name="connsiteY12" fmla="*/ 10023 h 10434"/>
                <a:gd name="connsiteX13" fmla="*/ 6419 w 12216"/>
                <a:gd name="connsiteY13" fmla="*/ 10069 h 10434"/>
                <a:gd name="connsiteX14" fmla="*/ 6347 w 12216"/>
                <a:gd name="connsiteY14" fmla="*/ 10041 h 10434"/>
                <a:gd name="connsiteX15" fmla="*/ 6194 w 12216"/>
                <a:gd name="connsiteY15" fmla="*/ 10050 h 10434"/>
                <a:gd name="connsiteX16" fmla="*/ 6097 w 12216"/>
                <a:gd name="connsiteY16" fmla="*/ 10069 h 10434"/>
                <a:gd name="connsiteX17" fmla="*/ 5879 w 12216"/>
                <a:gd name="connsiteY17" fmla="*/ 10160 h 10434"/>
                <a:gd name="connsiteX18" fmla="*/ 5782 w 12216"/>
                <a:gd name="connsiteY18" fmla="*/ 10169 h 10434"/>
                <a:gd name="connsiteX19" fmla="*/ 5661 w 12216"/>
                <a:gd name="connsiteY19" fmla="*/ 10270 h 10434"/>
                <a:gd name="connsiteX20" fmla="*/ 5573 w 12216"/>
                <a:gd name="connsiteY20" fmla="*/ 10270 h 10434"/>
                <a:gd name="connsiteX21" fmla="*/ 5516 w 12216"/>
                <a:gd name="connsiteY21" fmla="*/ 10352 h 10434"/>
                <a:gd name="connsiteX22" fmla="*/ 5395 w 12216"/>
                <a:gd name="connsiteY22" fmla="*/ 10407 h 10434"/>
                <a:gd name="connsiteX23" fmla="*/ 5274 w 12216"/>
                <a:gd name="connsiteY23" fmla="*/ 10434 h 10434"/>
                <a:gd name="connsiteX24" fmla="*/ 5202 w 12216"/>
                <a:gd name="connsiteY24" fmla="*/ 10334 h 10434"/>
                <a:gd name="connsiteX25" fmla="*/ 5202 w 12216"/>
                <a:gd name="connsiteY25" fmla="*/ 10078 h 10434"/>
                <a:gd name="connsiteX26" fmla="*/ 4968 w 12216"/>
                <a:gd name="connsiteY26" fmla="*/ 10060 h 10434"/>
                <a:gd name="connsiteX27" fmla="*/ 4871 w 12216"/>
                <a:gd name="connsiteY27" fmla="*/ 9996 h 10434"/>
                <a:gd name="connsiteX28" fmla="*/ 4750 w 12216"/>
                <a:gd name="connsiteY28" fmla="*/ 9868 h 10434"/>
                <a:gd name="connsiteX29" fmla="*/ 4629 w 12216"/>
                <a:gd name="connsiteY29" fmla="*/ 9840 h 10434"/>
                <a:gd name="connsiteX30" fmla="*/ 4500 w 12216"/>
                <a:gd name="connsiteY30" fmla="*/ 9840 h 10434"/>
                <a:gd name="connsiteX31" fmla="*/ 4339 w 12216"/>
                <a:gd name="connsiteY31" fmla="*/ 9749 h 10434"/>
                <a:gd name="connsiteX32" fmla="*/ 4024 w 12216"/>
                <a:gd name="connsiteY32" fmla="*/ 9758 h 10434"/>
                <a:gd name="connsiteX33" fmla="*/ 3831 w 12216"/>
                <a:gd name="connsiteY33" fmla="*/ 9667 h 10434"/>
                <a:gd name="connsiteX34" fmla="*/ 3613 w 12216"/>
                <a:gd name="connsiteY34" fmla="*/ 9676 h 10434"/>
                <a:gd name="connsiteX35" fmla="*/ 3516 w 12216"/>
                <a:gd name="connsiteY35" fmla="*/ 9612 h 10434"/>
                <a:gd name="connsiteX36" fmla="*/ 3395 w 12216"/>
                <a:gd name="connsiteY36" fmla="*/ 9621 h 10434"/>
                <a:gd name="connsiteX37" fmla="*/ 3242 w 12216"/>
                <a:gd name="connsiteY37" fmla="*/ 9621 h 10434"/>
                <a:gd name="connsiteX38" fmla="*/ 3097 w 12216"/>
                <a:gd name="connsiteY38" fmla="*/ 9585 h 10434"/>
                <a:gd name="connsiteX39" fmla="*/ 3008 w 12216"/>
                <a:gd name="connsiteY39" fmla="*/ 9484 h 10434"/>
                <a:gd name="connsiteX40" fmla="*/ 2879 w 12216"/>
                <a:gd name="connsiteY40" fmla="*/ 9475 h 10434"/>
                <a:gd name="connsiteX41" fmla="*/ 2806 w 12216"/>
                <a:gd name="connsiteY41" fmla="*/ 9557 h 10434"/>
                <a:gd name="connsiteX42" fmla="*/ 2597 w 12216"/>
                <a:gd name="connsiteY42" fmla="*/ 9539 h 10434"/>
                <a:gd name="connsiteX43" fmla="*/ 2500 w 12216"/>
                <a:gd name="connsiteY43" fmla="*/ 9649 h 10434"/>
                <a:gd name="connsiteX44" fmla="*/ 2516 w 12216"/>
                <a:gd name="connsiteY44" fmla="*/ 9758 h 10434"/>
                <a:gd name="connsiteX45" fmla="*/ 2379 w 12216"/>
                <a:gd name="connsiteY45" fmla="*/ 9913 h 10434"/>
                <a:gd name="connsiteX46" fmla="*/ 2274 w 12216"/>
                <a:gd name="connsiteY46" fmla="*/ 9941 h 10434"/>
                <a:gd name="connsiteX47" fmla="*/ 2274 w 12216"/>
                <a:gd name="connsiteY47" fmla="*/ 10078 h 10434"/>
                <a:gd name="connsiteX48" fmla="*/ 2226 w 12216"/>
                <a:gd name="connsiteY48" fmla="*/ 10187 h 10434"/>
                <a:gd name="connsiteX49" fmla="*/ 2137 w 12216"/>
                <a:gd name="connsiteY49" fmla="*/ 10297 h 10434"/>
                <a:gd name="connsiteX50" fmla="*/ 2081 w 12216"/>
                <a:gd name="connsiteY50" fmla="*/ 10224 h 10434"/>
                <a:gd name="connsiteX51" fmla="*/ 1871 w 12216"/>
                <a:gd name="connsiteY51" fmla="*/ 10005 h 10434"/>
                <a:gd name="connsiteX52" fmla="*/ 1750 w 12216"/>
                <a:gd name="connsiteY52" fmla="*/ 10060 h 10434"/>
                <a:gd name="connsiteX53" fmla="*/ 1669 w 12216"/>
                <a:gd name="connsiteY53" fmla="*/ 10187 h 10434"/>
                <a:gd name="connsiteX54" fmla="*/ 1427 w 12216"/>
                <a:gd name="connsiteY54" fmla="*/ 10224 h 10434"/>
                <a:gd name="connsiteX55" fmla="*/ 1315 w 12216"/>
                <a:gd name="connsiteY55" fmla="*/ 10160 h 10434"/>
                <a:gd name="connsiteX56" fmla="*/ 1242 w 12216"/>
                <a:gd name="connsiteY56" fmla="*/ 10078 h 10434"/>
                <a:gd name="connsiteX57" fmla="*/ 1161 w 12216"/>
                <a:gd name="connsiteY57" fmla="*/ 9996 h 10434"/>
                <a:gd name="connsiteX58" fmla="*/ 968 w 12216"/>
                <a:gd name="connsiteY58" fmla="*/ 9977 h 10434"/>
                <a:gd name="connsiteX59" fmla="*/ 895 w 12216"/>
                <a:gd name="connsiteY59" fmla="*/ 9913 h 10434"/>
                <a:gd name="connsiteX60" fmla="*/ 847 w 12216"/>
                <a:gd name="connsiteY60" fmla="*/ 9804 h 10434"/>
                <a:gd name="connsiteX61" fmla="*/ 806 w 12216"/>
                <a:gd name="connsiteY61" fmla="*/ 9749 h 10434"/>
                <a:gd name="connsiteX62" fmla="*/ 774 w 12216"/>
                <a:gd name="connsiteY62" fmla="*/ 9667 h 10434"/>
                <a:gd name="connsiteX63" fmla="*/ 685 w 12216"/>
                <a:gd name="connsiteY63" fmla="*/ 9639 h 10434"/>
                <a:gd name="connsiteX64" fmla="*/ 589 w 12216"/>
                <a:gd name="connsiteY64" fmla="*/ 9639 h 10434"/>
                <a:gd name="connsiteX65" fmla="*/ 516 w 12216"/>
                <a:gd name="connsiteY65" fmla="*/ 9612 h 10434"/>
                <a:gd name="connsiteX66" fmla="*/ 444 w 12216"/>
                <a:gd name="connsiteY66" fmla="*/ 9566 h 10434"/>
                <a:gd name="connsiteX67" fmla="*/ 323 w 12216"/>
                <a:gd name="connsiteY67" fmla="*/ 9566 h 10434"/>
                <a:gd name="connsiteX68" fmla="*/ 202 w 12216"/>
                <a:gd name="connsiteY68" fmla="*/ 9566 h 10434"/>
                <a:gd name="connsiteX69" fmla="*/ 105 w 12216"/>
                <a:gd name="connsiteY69" fmla="*/ 9512 h 10434"/>
                <a:gd name="connsiteX70" fmla="*/ 0 w 12216"/>
                <a:gd name="connsiteY70" fmla="*/ 9457 h 10434"/>
                <a:gd name="connsiteX71" fmla="*/ 32 w 12216"/>
                <a:gd name="connsiteY71" fmla="*/ 9366 h 10434"/>
                <a:gd name="connsiteX72" fmla="*/ 48 w 12216"/>
                <a:gd name="connsiteY72" fmla="*/ 9229 h 10434"/>
                <a:gd name="connsiteX73" fmla="*/ 56 w 12216"/>
                <a:gd name="connsiteY73" fmla="*/ 9119 h 10434"/>
                <a:gd name="connsiteX74" fmla="*/ 105 w 12216"/>
                <a:gd name="connsiteY74" fmla="*/ 8964 h 10434"/>
                <a:gd name="connsiteX75" fmla="*/ 105 w 12216"/>
                <a:gd name="connsiteY75" fmla="*/ 8872 h 10434"/>
                <a:gd name="connsiteX76" fmla="*/ 105 w 12216"/>
                <a:gd name="connsiteY76" fmla="*/ 8763 h 10434"/>
                <a:gd name="connsiteX77" fmla="*/ 202 w 12216"/>
                <a:gd name="connsiteY77" fmla="*/ 8662 h 10434"/>
                <a:gd name="connsiteX78" fmla="*/ 298 w 12216"/>
                <a:gd name="connsiteY78" fmla="*/ 8580 h 10434"/>
                <a:gd name="connsiteX79" fmla="*/ 315 w 12216"/>
                <a:gd name="connsiteY79" fmla="*/ 8516 h 10434"/>
                <a:gd name="connsiteX80" fmla="*/ 339 w 12216"/>
                <a:gd name="connsiteY80" fmla="*/ 8443 h 10434"/>
                <a:gd name="connsiteX81" fmla="*/ 323 w 12216"/>
                <a:gd name="connsiteY81" fmla="*/ 8361 h 10434"/>
                <a:gd name="connsiteX82" fmla="*/ 363 w 12216"/>
                <a:gd name="connsiteY82" fmla="*/ 8224 h 10434"/>
                <a:gd name="connsiteX83" fmla="*/ 435 w 12216"/>
                <a:gd name="connsiteY83" fmla="*/ 8105 h 10434"/>
                <a:gd name="connsiteX84" fmla="*/ 508 w 12216"/>
                <a:gd name="connsiteY84" fmla="*/ 7968 h 10434"/>
                <a:gd name="connsiteX85" fmla="*/ 492 w 12216"/>
                <a:gd name="connsiteY85" fmla="*/ 7840 h 10434"/>
                <a:gd name="connsiteX86" fmla="*/ 653 w 12216"/>
                <a:gd name="connsiteY86" fmla="*/ 7804 h 10434"/>
                <a:gd name="connsiteX87" fmla="*/ 806 w 12216"/>
                <a:gd name="connsiteY87" fmla="*/ 7694 h 10434"/>
                <a:gd name="connsiteX88" fmla="*/ 774 w 12216"/>
                <a:gd name="connsiteY88" fmla="*/ 7356 h 10434"/>
                <a:gd name="connsiteX89" fmla="*/ 895 w 12216"/>
                <a:gd name="connsiteY89" fmla="*/ 7256 h 10434"/>
                <a:gd name="connsiteX90" fmla="*/ 919 w 12216"/>
                <a:gd name="connsiteY90" fmla="*/ 6845 h 10434"/>
                <a:gd name="connsiteX91" fmla="*/ 823 w 12216"/>
                <a:gd name="connsiteY91" fmla="*/ 6808 h 10434"/>
                <a:gd name="connsiteX92" fmla="*/ 734 w 12216"/>
                <a:gd name="connsiteY92" fmla="*/ 6735 h 10434"/>
                <a:gd name="connsiteX93" fmla="*/ 685 w 12216"/>
                <a:gd name="connsiteY93" fmla="*/ 6589 h 10434"/>
                <a:gd name="connsiteX94" fmla="*/ 565 w 12216"/>
                <a:gd name="connsiteY94" fmla="*/ 6471 h 10434"/>
                <a:gd name="connsiteX95" fmla="*/ 492 w 12216"/>
                <a:gd name="connsiteY95" fmla="*/ 6416 h 10434"/>
                <a:gd name="connsiteX96" fmla="*/ 435 w 12216"/>
                <a:gd name="connsiteY96" fmla="*/ 6215 h 10434"/>
                <a:gd name="connsiteX97" fmla="*/ 435 w 12216"/>
                <a:gd name="connsiteY97" fmla="*/ 6114 h 10434"/>
                <a:gd name="connsiteX98" fmla="*/ 444 w 12216"/>
                <a:gd name="connsiteY98" fmla="*/ 5941 h 10434"/>
                <a:gd name="connsiteX99" fmla="*/ 435 w 12216"/>
                <a:gd name="connsiteY99" fmla="*/ 5786 h 10434"/>
                <a:gd name="connsiteX100" fmla="*/ 395 w 12216"/>
                <a:gd name="connsiteY100" fmla="*/ 5749 h 10434"/>
                <a:gd name="connsiteX101" fmla="*/ 395 w 12216"/>
                <a:gd name="connsiteY101" fmla="*/ 5667 h 10434"/>
                <a:gd name="connsiteX102" fmla="*/ 411 w 12216"/>
                <a:gd name="connsiteY102" fmla="*/ 5566 h 10434"/>
                <a:gd name="connsiteX103" fmla="*/ 363 w 12216"/>
                <a:gd name="connsiteY103" fmla="*/ 5502 h 10434"/>
                <a:gd name="connsiteX104" fmla="*/ 250 w 12216"/>
                <a:gd name="connsiteY104" fmla="*/ 5338 h 10434"/>
                <a:gd name="connsiteX105" fmla="*/ 339 w 12216"/>
                <a:gd name="connsiteY105" fmla="*/ 5420 h 10434"/>
                <a:gd name="connsiteX106" fmla="*/ 121 w 12216"/>
                <a:gd name="connsiteY106" fmla="*/ 5210 h 10434"/>
                <a:gd name="connsiteX107" fmla="*/ 73 w 12216"/>
                <a:gd name="connsiteY107" fmla="*/ 5046 h 10434"/>
                <a:gd name="connsiteX108" fmla="*/ 177 w 12216"/>
                <a:gd name="connsiteY108" fmla="*/ 5037 h 10434"/>
                <a:gd name="connsiteX109" fmla="*/ 274 w 12216"/>
                <a:gd name="connsiteY109" fmla="*/ 5037 h 10434"/>
                <a:gd name="connsiteX110" fmla="*/ 419 w 12216"/>
                <a:gd name="connsiteY110" fmla="*/ 5009 h 10434"/>
                <a:gd name="connsiteX111" fmla="*/ 629 w 12216"/>
                <a:gd name="connsiteY111" fmla="*/ 5009 h 10434"/>
                <a:gd name="connsiteX112" fmla="*/ 750 w 12216"/>
                <a:gd name="connsiteY112" fmla="*/ 4900 h 10434"/>
                <a:gd name="connsiteX113" fmla="*/ 895 w 12216"/>
                <a:gd name="connsiteY113" fmla="*/ 4872 h 10434"/>
                <a:gd name="connsiteX114" fmla="*/ 879 w 12216"/>
                <a:gd name="connsiteY114" fmla="*/ 4681 h 10434"/>
                <a:gd name="connsiteX115" fmla="*/ 1048 w 12216"/>
                <a:gd name="connsiteY115" fmla="*/ 4681 h 10434"/>
                <a:gd name="connsiteX116" fmla="*/ 1306 w 12216"/>
                <a:gd name="connsiteY116" fmla="*/ 4525 h 10434"/>
                <a:gd name="connsiteX117" fmla="*/ 1460 w 12216"/>
                <a:gd name="connsiteY117" fmla="*/ 4516 h 10434"/>
                <a:gd name="connsiteX118" fmla="*/ 1573 w 12216"/>
                <a:gd name="connsiteY118" fmla="*/ 4571 h 10434"/>
                <a:gd name="connsiteX119" fmla="*/ 1766 w 12216"/>
                <a:gd name="connsiteY119" fmla="*/ 4571 h 10434"/>
                <a:gd name="connsiteX120" fmla="*/ 1871 w 12216"/>
                <a:gd name="connsiteY120" fmla="*/ 4626 h 10434"/>
                <a:gd name="connsiteX121" fmla="*/ 2056 w 12216"/>
                <a:gd name="connsiteY121" fmla="*/ 4653 h 10434"/>
                <a:gd name="connsiteX122" fmla="*/ 2137 w 12216"/>
                <a:gd name="connsiteY122" fmla="*/ 4516 h 10434"/>
                <a:gd name="connsiteX123" fmla="*/ 2258 w 12216"/>
                <a:gd name="connsiteY123" fmla="*/ 4544 h 10434"/>
                <a:gd name="connsiteX124" fmla="*/ 2371 w 12216"/>
                <a:gd name="connsiteY124" fmla="*/ 4434 h 10434"/>
                <a:gd name="connsiteX125" fmla="*/ 2589 w 12216"/>
                <a:gd name="connsiteY125" fmla="*/ 4361 h 10434"/>
                <a:gd name="connsiteX126" fmla="*/ 2782 w 12216"/>
                <a:gd name="connsiteY126" fmla="*/ 4215 h 10434"/>
                <a:gd name="connsiteX127" fmla="*/ 2855 w 12216"/>
                <a:gd name="connsiteY127" fmla="*/ 4142 h 10434"/>
                <a:gd name="connsiteX128" fmla="*/ 2863 w 12216"/>
                <a:gd name="connsiteY128" fmla="*/ 4023 h 10434"/>
                <a:gd name="connsiteX129" fmla="*/ 2960 w 12216"/>
                <a:gd name="connsiteY129" fmla="*/ 3923 h 10434"/>
                <a:gd name="connsiteX130" fmla="*/ 2984 w 12216"/>
                <a:gd name="connsiteY130" fmla="*/ 3804 h 10434"/>
                <a:gd name="connsiteX131" fmla="*/ 3000 w 12216"/>
                <a:gd name="connsiteY131" fmla="*/ 3649 h 10434"/>
                <a:gd name="connsiteX132" fmla="*/ 3073 w 12216"/>
                <a:gd name="connsiteY132" fmla="*/ 3502 h 10434"/>
                <a:gd name="connsiteX133" fmla="*/ 3105 w 12216"/>
                <a:gd name="connsiteY133" fmla="*/ 3366 h 10434"/>
                <a:gd name="connsiteX134" fmla="*/ 3153 w 12216"/>
                <a:gd name="connsiteY134" fmla="*/ 3256 h 10434"/>
                <a:gd name="connsiteX135" fmla="*/ 3177 w 12216"/>
                <a:gd name="connsiteY135" fmla="*/ 3128 h 10434"/>
                <a:gd name="connsiteX136" fmla="*/ 3290 w 12216"/>
                <a:gd name="connsiteY136" fmla="*/ 3064 h 10434"/>
                <a:gd name="connsiteX137" fmla="*/ 3363 w 12216"/>
                <a:gd name="connsiteY137" fmla="*/ 2927 h 10434"/>
                <a:gd name="connsiteX138" fmla="*/ 3339 w 12216"/>
                <a:gd name="connsiteY138" fmla="*/ 2818 h 10434"/>
                <a:gd name="connsiteX139" fmla="*/ 3290 w 12216"/>
                <a:gd name="connsiteY139" fmla="*/ 2681 h 10434"/>
                <a:gd name="connsiteX140" fmla="*/ 3250 w 12216"/>
                <a:gd name="connsiteY140" fmla="*/ 2544 h 10434"/>
                <a:gd name="connsiteX141" fmla="*/ 3290 w 12216"/>
                <a:gd name="connsiteY141" fmla="*/ 2379 h 10434"/>
                <a:gd name="connsiteX142" fmla="*/ 3371 w 12216"/>
                <a:gd name="connsiteY142" fmla="*/ 2352 h 10434"/>
                <a:gd name="connsiteX143" fmla="*/ 3516 w 12216"/>
                <a:gd name="connsiteY143" fmla="*/ 2197 h 10434"/>
                <a:gd name="connsiteX144" fmla="*/ 3661 w 12216"/>
                <a:gd name="connsiteY144" fmla="*/ 2215 h 10434"/>
                <a:gd name="connsiteX145" fmla="*/ 3806 w 12216"/>
                <a:gd name="connsiteY145" fmla="*/ 2114 h 10434"/>
                <a:gd name="connsiteX146" fmla="*/ 3831 w 12216"/>
                <a:gd name="connsiteY146" fmla="*/ 1950 h 10434"/>
                <a:gd name="connsiteX147" fmla="*/ 3976 w 12216"/>
                <a:gd name="connsiteY147" fmla="*/ 1868 h 10434"/>
                <a:gd name="connsiteX148" fmla="*/ 4040 w 12216"/>
                <a:gd name="connsiteY148" fmla="*/ 1749 h 10434"/>
                <a:gd name="connsiteX149" fmla="*/ 4121 w 12216"/>
                <a:gd name="connsiteY149" fmla="*/ 1676 h 10434"/>
                <a:gd name="connsiteX150" fmla="*/ 4121 w 12216"/>
                <a:gd name="connsiteY150" fmla="*/ 1292 h 10434"/>
                <a:gd name="connsiteX151" fmla="*/ 4169 w 12216"/>
                <a:gd name="connsiteY151" fmla="*/ 1128 h 10434"/>
                <a:gd name="connsiteX152" fmla="*/ 4194 w 12216"/>
                <a:gd name="connsiteY152" fmla="*/ 991 h 10434"/>
                <a:gd name="connsiteX153" fmla="*/ 4242 w 12216"/>
                <a:gd name="connsiteY153" fmla="*/ 827 h 10434"/>
                <a:gd name="connsiteX154" fmla="*/ 4290 w 12216"/>
                <a:gd name="connsiteY154" fmla="*/ 763 h 10434"/>
                <a:gd name="connsiteX155" fmla="*/ 4355 w 12216"/>
                <a:gd name="connsiteY155" fmla="*/ 708 h 10434"/>
                <a:gd name="connsiteX156" fmla="*/ 4387 w 12216"/>
                <a:gd name="connsiteY156" fmla="*/ 443 h 10434"/>
                <a:gd name="connsiteX157" fmla="*/ 4645 w 12216"/>
                <a:gd name="connsiteY157" fmla="*/ 434 h 10434"/>
                <a:gd name="connsiteX158" fmla="*/ 4742 w 12216"/>
                <a:gd name="connsiteY158" fmla="*/ 635 h 10434"/>
                <a:gd name="connsiteX159" fmla="*/ 4839 w 12216"/>
                <a:gd name="connsiteY159" fmla="*/ 717 h 10434"/>
                <a:gd name="connsiteX160" fmla="*/ 4960 w 12216"/>
                <a:gd name="connsiteY160" fmla="*/ 799 h 10434"/>
                <a:gd name="connsiteX161" fmla="*/ 5081 w 12216"/>
                <a:gd name="connsiteY161" fmla="*/ 818 h 10434"/>
                <a:gd name="connsiteX162" fmla="*/ 5202 w 12216"/>
                <a:gd name="connsiteY162" fmla="*/ 799 h 10434"/>
                <a:gd name="connsiteX163" fmla="*/ 5274 w 12216"/>
                <a:gd name="connsiteY163" fmla="*/ 964 h 10434"/>
                <a:gd name="connsiteX164" fmla="*/ 5403 w 12216"/>
                <a:gd name="connsiteY164" fmla="*/ 909 h 10434"/>
                <a:gd name="connsiteX165" fmla="*/ 5500 w 12216"/>
                <a:gd name="connsiteY165" fmla="*/ 909 h 10434"/>
                <a:gd name="connsiteX166" fmla="*/ 5597 w 12216"/>
                <a:gd name="connsiteY166" fmla="*/ 818 h 10434"/>
                <a:gd name="connsiteX167" fmla="*/ 5734 w 12216"/>
                <a:gd name="connsiteY167" fmla="*/ 790 h 10434"/>
                <a:gd name="connsiteX168" fmla="*/ 5831 w 12216"/>
                <a:gd name="connsiteY168" fmla="*/ 772 h 10434"/>
                <a:gd name="connsiteX169" fmla="*/ 5911 w 12216"/>
                <a:gd name="connsiteY169" fmla="*/ 735 h 10434"/>
                <a:gd name="connsiteX170" fmla="*/ 6024 w 12216"/>
                <a:gd name="connsiteY170" fmla="*/ 745 h 10434"/>
                <a:gd name="connsiteX171" fmla="*/ 6145 w 12216"/>
                <a:gd name="connsiteY171" fmla="*/ 745 h 10434"/>
                <a:gd name="connsiteX172" fmla="*/ 6226 w 12216"/>
                <a:gd name="connsiteY172" fmla="*/ 854 h 10434"/>
                <a:gd name="connsiteX173" fmla="*/ 6250 w 12216"/>
                <a:gd name="connsiteY173" fmla="*/ 991 h 10434"/>
                <a:gd name="connsiteX174" fmla="*/ 6363 w 12216"/>
                <a:gd name="connsiteY174" fmla="*/ 900 h 10434"/>
                <a:gd name="connsiteX175" fmla="*/ 6444 w 12216"/>
                <a:gd name="connsiteY175" fmla="*/ 745 h 10434"/>
                <a:gd name="connsiteX176" fmla="*/ 6532 w 12216"/>
                <a:gd name="connsiteY176" fmla="*/ 790 h 10434"/>
                <a:gd name="connsiteX177" fmla="*/ 6581 w 12216"/>
                <a:gd name="connsiteY177" fmla="*/ 872 h 10434"/>
                <a:gd name="connsiteX178" fmla="*/ 6653 w 12216"/>
                <a:gd name="connsiteY178" fmla="*/ 927 h 10434"/>
                <a:gd name="connsiteX179" fmla="*/ 6750 w 12216"/>
                <a:gd name="connsiteY179" fmla="*/ 1064 h 10434"/>
                <a:gd name="connsiteX180" fmla="*/ 6758 w 12216"/>
                <a:gd name="connsiteY180" fmla="*/ 1229 h 10434"/>
                <a:gd name="connsiteX181" fmla="*/ 6855 w 12216"/>
                <a:gd name="connsiteY181" fmla="*/ 1238 h 10434"/>
                <a:gd name="connsiteX182" fmla="*/ 6976 w 12216"/>
                <a:gd name="connsiteY182" fmla="*/ 1338 h 10434"/>
                <a:gd name="connsiteX183" fmla="*/ 6944 w 12216"/>
                <a:gd name="connsiteY183" fmla="*/ 1475 h 10434"/>
                <a:gd name="connsiteX184" fmla="*/ 6976 w 12216"/>
                <a:gd name="connsiteY184" fmla="*/ 1649 h 10434"/>
                <a:gd name="connsiteX185" fmla="*/ 6952 w 12216"/>
                <a:gd name="connsiteY185" fmla="*/ 1731 h 10434"/>
                <a:gd name="connsiteX186" fmla="*/ 7089 w 12216"/>
                <a:gd name="connsiteY186" fmla="*/ 1950 h 10434"/>
                <a:gd name="connsiteX187" fmla="*/ 7161 w 12216"/>
                <a:gd name="connsiteY187" fmla="*/ 1996 h 10434"/>
                <a:gd name="connsiteX188" fmla="*/ 7234 w 12216"/>
                <a:gd name="connsiteY188" fmla="*/ 2105 h 10434"/>
                <a:gd name="connsiteX189" fmla="*/ 7363 w 12216"/>
                <a:gd name="connsiteY189" fmla="*/ 2087 h 10434"/>
                <a:gd name="connsiteX190" fmla="*/ 7460 w 12216"/>
                <a:gd name="connsiteY190" fmla="*/ 2005 h 10434"/>
                <a:gd name="connsiteX191" fmla="*/ 7573 w 12216"/>
                <a:gd name="connsiteY191" fmla="*/ 2005 h 10434"/>
                <a:gd name="connsiteX192" fmla="*/ 7653 w 12216"/>
                <a:gd name="connsiteY192" fmla="*/ 2060 h 10434"/>
                <a:gd name="connsiteX193" fmla="*/ 7863 w 12216"/>
                <a:gd name="connsiteY193" fmla="*/ 2032 h 10434"/>
                <a:gd name="connsiteX194" fmla="*/ 7960 w 12216"/>
                <a:gd name="connsiteY194" fmla="*/ 1941 h 10434"/>
                <a:gd name="connsiteX195" fmla="*/ 8016 w 12216"/>
                <a:gd name="connsiteY195" fmla="*/ 1813 h 10434"/>
                <a:gd name="connsiteX196" fmla="*/ 8056 w 12216"/>
                <a:gd name="connsiteY196" fmla="*/ 1694 h 10434"/>
                <a:gd name="connsiteX197" fmla="*/ 8056 w 12216"/>
                <a:gd name="connsiteY197" fmla="*/ 1557 h 10434"/>
                <a:gd name="connsiteX198" fmla="*/ 8177 w 12216"/>
                <a:gd name="connsiteY198" fmla="*/ 1347 h 10434"/>
                <a:gd name="connsiteX199" fmla="*/ 8306 w 12216"/>
                <a:gd name="connsiteY199" fmla="*/ 1302 h 10434"/>
                <a:gd name="connsiteX200" fmla="*/ 8347 w 12216"/>
                <a:gd name="connsiteY200" fmla="*/ 1238 h 10434"/>
                <a:gd name="connsiteX201" fmla="*/ 8403 w 12216"/>
                <a:gd name="connsiteY201" fmla="*/ 1238 h 10434"/>
                <a:gd name="connsiteX202" fmla="*/ 8476 w 12216"/>
                <a:gd name="connsiteY202" fmla="*/ 1256 h 10434"/>
                <a:gd name="connsiteX203" fmla="*/ 8516 w 12216"/>
                <a:gd name="connsiteY203" fmla="*/ 1128 h 10434"/>
                <a:gd name="connsiteX204" fmla="*/ 8597 w 12216"/>
                <a:gd name="connsiteY204" fmla="*/ 1037 h 10434"/>
                <a:gd name="connsiteX205" fmla="*/ 8621 w 12216"/>
                <a:gd name="connsiteY205" fmla="*/ 900 h 10434"/>
                <a:gd name="connsiteX206" fmla="*/ 8831 w 12216"/>
                <a:gd name="connsiteY206" fmla="*/ 845 h 10434"/>
                <a:gd name="connsiteX207" fmla="*/ 9032 w 12216"/>
                <a:gd name="connsiteY207" fmla="*/ 597 h 10434"/>
                <a:gd name="connsiteX208" fmla="*/ 9200 w 12216"/>
                <a:gd name="connsiteY208" fmla="*/ 585 h 10434"/>
                <a:gd name="connsiteX209" fmla="*/ 9329 w 12216"/>
                <a:gd name="connsiteY209" fmla="*/ 415 h 10434"/>
                <a:gd name="connsiteX210" fmla="*/ 9143 w 12216"/>
                <a:gd name="connsiteY210" fmla="*/ 360 h 10434"/>
                <a:gd name="connsiteX211" fmla="*/ 9172 w 12216"/>
                <a:gd name="connsiteY211" fmla="*/ 215 h 10434"/>
                <a:gd name="connsiteX212" fmla="*/ 9237 w 12216"/>
                <a:gd name="connsiteY212" fmla="*/ 71 h 10434"/>
                <a:gd name="connsiteX213" fmla="*/ 9383 w 12216"/>
                <a:gd name="connsiteY213" fmla="*/ 143 h 10434"/>
                <a:gd name="connsiteX214" fmla="*/ 9460 w 12216"/>
                <a:gd name="connsiteY214" fmla="*/ 43 h 10434"/>
                <a:gd name="connsiteX215" fmla="*/ 9572 w 12216"/>
                <a:gd name="connsiteY215" fmla="*/ 5 h 10434"/>
                <a:gd name="connsiteX216" fmla="*/ 9699 w 12216"/>
                <a:gd name="connsiteY216" fmla="*/ 231 h 10434"/>
                <a:gd name="connsiteX217" fmla="*/ 9870 w 12216"/>
                <a:gd name="connsiteY217" fmla="*/ 40 h 10434"/>
                <a:gd name="connsiteX218" fmla="*/ 9985 w 12216"/>
                <a:gd name="connsiteY218" fmla="*/ 65 h 10434"/>
                <a:gd name="connsiteX219" fmla="*/ 10172 w 12216"/>
                <a:gd name="connsiteY219" fmla="*/ 61 h 10434"/>
                <a:gd name="connsiteX220" fmla="*/ 10327 w 12216"/>
                <a:gd name="connsiteY220" fmla="*/ 318 h 10434"/>
                <a:gd name="connsiteX221" fmla="*/ 10454 w 12216"/>
                <a:gd name="connsiteY221" fmla="*/ 329 h 10434"/>
                <a:gd name="connsiteX222" fmla="*/ 10556 w 12216"/>
                <a:gd name="connsiteY222" fmla="*/ 322 h 10434"/>
                <a:gd name="connsiteX223" fmla="*/ 10727 w 12216"/>
                <a:gd name="connsiteY223" fmla="*/ 322 h 10434"/>
                <a:gd name="connsiteX224" fmla="*/ 10824 w 12216"/>
                <a:gd name="connsiteY224" fmla="*/ 500 h 10434"/>
                <a:gd name="connsiteX225" fmla="*/ 10957 w 12216"/>
                <a:gd name="connsiteY225" fmla="*/ 598 h 10434"/>
                <a:gd name="connsiteX226" fmla="*/ 11142 w 12216"/>
                <a:gd name="connsiteY226" fmla="*/ 722 h 10434"/>
                <a:gd name="connsiteX227" fmla="*/ 11245 w 12216"/>
                <a:gd name="connsiteY227" fmla="*/ 832 h 10434"/>
                <a:gd name="connsiteX228" fmla="*/ 11386 w 12216"/>
                <a:gd name="connsiteY228" fmla="*/ 752 h 10434"/>
                <a:gd name="connsiteX229" fmla="*/ 11542 w 12216"/>
                <a:gd name="connsiteY229" fmla="*/ 717 h 10434"/>
                <a:gd name="connsiteX230" fmla="*/ 11653 w 12216"/>
                <a:gd name="connsiteY230" fmla="*/ 812 h 10434"/>
                <a:gd name="connsiteX231" fmla="*/ 11790 w 12216"/>
                <a:gd name="connsiteY231" fmla="*/ 778 h 10434"/>
                <a:gd name="connsiteX232" fmla="*/ 11786 w 12216"/>
                <a:gd name="connsiteY232" fmla="*/ 1075 h 10434"/>
                <a:gd name="connsiteX233" fmla="*/ 11567 w 12216"/>
                <a:gd name="connsiteY233" fmla="*/ 1464 h 10434"/>
                <a:gd name="connsiteX234" fmla="*/ 11698 w 12216"/>
                <a:gd name="connsiteY234" fmla="*/ 1522 h 10434"/>
                <a:gd name="connsiteX235" fmla="*/ 11785 w 12216"/>
                <a:gd name="connsiteY235" fmla="*/ 1550 h 10434"/>
                <a:gd name="connsiteX236" fmla="*/ 11907 w 12216"/>
                <a:gd name="connsiteY236" fmla="*/ 1731 h 10434"/>
                <a:gd name="connsiteX237" fmla="*/ 12214 w 12216"/>
                <a:gd name="connsiteY237" fmla="*/ 1917 h 10434"/>
                <a:gd name="connsiteX238" fmla="*/ 12186 w 12216"/>
                <a:gd name="connsiteY238" fmla="*/ 2026 h 10434"/>
                <a:gd name="connsiteX239" fmla="*/ 10000 w 12216"/>
                <a:gd name="connsiteY239" fmla="*/ 4708 h 10434"/>
                <a:gd name="connsiteX240" fmla="*/ 9927 w 12216"/>
                <a:gd name="connsiteY240" fmla="*/ 4900 h 10434"/>
                <a:gd name="connsiteX241" fmla="*/ 9992 w 12216"/>
                <a:gd name="connsiteY241" fmla="*/ 4964 h 10434"/>
                <a:gd name="connsiteX242" fmla="*/ 9798 w 12216"/>
                <a:gd name="connsiteY242" fmla="*/ 5037 h 10434"/>
                <a:gd name="connsiteX243" fmla="*/ 9677 w 12216"/>
                <a:gd name="connsiteY243" fmla="*/ 5219 h 10434"/>
                <a:gd name="connsiteX244" fmla="*/ 9629 w 12216"/>
                <a:gd name="connsiteY244" fmla="*/ 5329 h 10434"/>
                <a:gd name="connsiteX245" fmla="*/ 9532 w 12216"/>
                <a:gd name="connsiteY245" fmla="*/ 5493 h 10434"/>
                <a:gd name="connsiteX246" fmla="*/ 9419 w 12216"/>
                <a:gd name="connsiteY246" fmla="*/ 5475 h 10434"/>
                <a:gd name="connsiteX247" fmla="*/ 9274 w 12216"/>
                <a:gd name="connsiteY247" fmla="*/ 5585 h 10434"/>
                <a:gd name="connsiteX248" fmla="*/ 9266 w 12216"/>
                <a:gd name="connsiteY248" fmla="*/ 5694 h 10434"/>
                <a:gd name="connsiteX249" fmla="*/ 9145 w 12216"/>
                <a:gd name="connsiteY249" fmla="*/ 5749 h 10434"/>
                <a:gd name="connsiteX250" fmla="*/ 9024 w 12216"/>
                <a:gd name="connsiteY250" fmla="*/ 5767 h 10434"/>
                <a:gd name="connsiteX251" fmla="*/ 8960 w 12216"/>
                <a:gd name="connsiteY251" fmla="*/ 5822 h 10434"/>
                <a:gd name="connsiteX252" fmla="*/ 8831 w 12216"/>
                <a:gd name="connsiteY252" fmla="*/ 5831 h 10434"/>
                <a:gd name="connsiteX253" fmla="*/ 8718 w 12216"/>
                <a:gd name="connsiteY253" fmla="*/ 5804 h 10434"/>
                <a:gd name="connsiteX254" fmla="*/ 8597 w 12216"/>
                <a:gd name="connsiteY254" fmla="*/ 5822 h 10434"/>
                <a:gd name="connsiteX255" fmla="*/ 8548 w 12216"/>
                <a:gd name="connsiteY255" fmla="*/ 5904 h 10434"/>
                <a:gd name="connsiteX256" fmla="*/ 8468 w 12216"/>
                <a:gd name="connsiteY256" fmla="*/ 5968 h 10434"/>
                <a:gd name="connsiteX257" fmla="*/ 8468 w 12216"/>
                <a:gd name="connsiteY257" fmla="*/ 6133 h 10434"/>
                <a:gd name="connsiteX258" fmla="*/ 8476 w 12216"/>
                <a:gd name="connsiteY258" fmla="*/ 6215 h 10434"/>
                <a:gd name="connsiteX259" fmla="*/ 8492 w 12216"/>
                <a:gd name="connsiteY259" fmla="*/ 6324 h 10434"/>
                <a:gd name="connsiteX260" fmla="*/ 8427 w 12216"/>
                <a:gd name="connsiteY260" fmla="*/ 6397 h 10434"/>
                <a:gd name="connsiteX261" fmla="*/ 8395 w 12216"/>
                <a:gd name="connsiteY261" fmla="*/ 6461 h 10434"/>
                <a:gd name="connsiteX262" fmla="*/ 8355 w 12216"/>
                <a:gd name="connsiteY262" fmla="*/ 6516 h 10434"/>
                <a:gd name="connsiteX263" fmla="*/ 8258 w 12216"/>
                <a:gd name="connsiteY263" fmla="*/ 6571 h 10434"/>
                <a:gd name="connsiteX264" fmla="*/ 8185 w 12216"/>
                <a:gd name="connsiteY264" fmla="*/ 6644 h 10434"/>
                <a:gd name="connsiteX265" fmla="*/ 8137 w 12216"/>
                <a:gd name="connsiteY265" fmla="*/ 6681 h 10434"/>
                <a:gd name="connsiteX266" fmla="*/ 8040 w 12216"/>
                <a:gd name="connsiteY266" fmla="*/ 6735 h 10434"/>
                <a:gd name="connsiteX267" fmla="*/ 8032 w 12216"/>
                <a:gd name="connsiteY267" fmla="*/ 6863 h 10434"/>
                <a:gd name="connsiteX268" fmla="*/ 8056 w 12216"/>
                <a:gd name="connsiteY268" fmla="*/ 6945 h 10434"/>
                <a:gd name="connsiteX269" fmla="*/ 8032 w 12216"/>
                <a:gd name="connsiteY269" fmla="*/ 7064 h 10434"/>
                <a:gd name="connsiteX270" fmla="*/ 7911 w 12216"/>
                <a:gd name="connsiteY270" fmla="*/ 7092 h 10434"/>
                <a:gd name="connsiteX271" fmla="*/ 7774 w 12216"/>
                <a:gd name="connsiteY271" fmla="*/ 7146 h 10434"/>
                <a:gd name="connsiteX272" fmla="*/ 7532 w 12216"/>
                <a:gd name="connsiteY272" fmla="*/ 7174 h 10434"/>
                <a:gd name="connsiteX273" fmla="*/ 7476 w 12216"/>
                <a:gd name="connsiteY273" fmla="*/ 7247 h 10434"/>
                <a:gd name="connsiteX274" fmla="*/ 7363 w 12216"/>
                <a:gd name="connsiteY274" fmla="*/ 7256 h 10434"/>
                <a:gd name="connsiteX275" fmla="*/ 7234 w 12216"/>
                <a:gd name="connsiteY275" fmla="*/ 7274 h 10434"/>
                <a:gd name="connsiteX276" fmla="*/ 7048 w 12216"/>
                <a:gd name="connsiteY276" fmla="*/ 7329 h 10434"/>
                <a:gd name="connsiteX277" fmla="*/ 6903 w 12216"/>
                <a:gd name="connsiteY277" fmla="*/ 7311 h 10434"/>
                <a:gd name="connsiteX278" fmla="*/ 6758 w 12216"/>
                <a:gd name="connsiteY278" fmla="*/ 7338 h 10434"/>
                <a:gd name="connsiteX279" fmla="*/ 6581 w 12216"/>
                <a:gd name="connsiteY279" fmla="*/ 7311 h 10434"/>
                <a:gd name="connsiteX280" fmla="*/ 6508 w 12216"/>
                <a:gd name="connsiteY280" fmla="*/ 7219 h 10434"/>
                <a:gd name="connsiteX281" fmla="*/ 6363 w 12216"/>
                <a:gd name="connsiteY281" fmla="*/ 7201 h 10434"/>
                <a:gd name="connsiteX282" fmla="*/ 6274 w 12216"/>
                <a:gd name="connsiteY282" fmla="*/ 7283 h 10434"/>
                <a:gd name="connsiteX283" fmla="*/ 6202 w 12216"/>
                <a:gd name="connsiteY283" fmla="*/ 7393 h 10434"/>
                <a:gd name="connsiteX284" fmla="*/ 6250 w 12216"/>
                <a:gd name="connsiteY284" fmla="*/ 7521 h 10434"/>
                <a:gd name="connsiteX285" fmla="*/ 6315 w 12216"/>
                <a:gd name="connsiteY285" fmla="*/ 7548 h 10434"/>
                <a:gd name="connsiteX286" fmla="*/ 6347 w 12216"/>
                <a:gd name="connsiteY286" fmla="*/ 7612 h 10434"/>
                <a:gd name="connsiteX287" fmla="*/ 6387 w 12216"/>
                <a:gd name="connsiteY287" fmla="*/ 7722 h 10434"/>
                <a:gd name="connsiteX288" fmla="*/ 6347 w 12216"/>
                <a:gd name="connsiteY288" fmla="*/ 7831 h 10434"/>
                <a:gd name="connsiteX289" fmla="*/ 6363 w 12216"/>
                <a:gd name="connsiteY289" fmla="*/ 7959 h 10434"/>
                <a:gd name="connsiteX290" fmla="*/ 6363 w 12216"/>
                <a:gd name="connsiteY290" fmla="*/ 8096 h 10434"/>
                <a:gd name="connsiteX291" fmla="*/ 6387 w 12216"/>
                <a:gd name="connsiteY291" fmla="*/ 8233 h 10434"/>
                <a:gd name="connsiteX292" fmla="*/ 6460 w 12216"/>
                <a:gd name="connsiteY292" fmla="*/ 8343 h 10434"/>
                <a:gd name="connsiteX293" fmla="*/ 6508 w 12216"/>
                <a:gd name="connsiteY293" fmla="*/ 8452 h 10434"/>
                <a:gd name="connsiteX294" fmla="*/ 6516 w 12216"/>
                <a:gd name="connsiteY294" fmla="*/ 8598 h 10434"/>
                <a:gd name="connsiteX295" fmla="*/ 6508 w 12216"/>
                <a:gd name="connsiteY295" fmla="*/ 8754 h 10434"/>
                <a:gd name="connsiteX296" fmla="*/ 6508 w 12216"/>
                <a:gd name="connsiteY296" fmla="*/ 8900 h 10434"/>
                <a:gd name="connsiteX0" fmla="*/ 6508 w 12365"/>
                <a:gd name="connsiteY0" fmla="*/ 8900 h 10434"/>
                <a:gd name="connsiteX1" fmla="*/ 6726 w 12365"/>
                <a:gd name="connsiteY1" fmla="*/ 8973 h 10434"/>
                <a:gd name="connsiteX2" fmla="*/ 6798 w 12365"/>
                <a:gd name="connsiteY2" fmla="*/ 9110 h 10434"/>
                <a:gd name="connsiteX3" fmla="*/ 6968 w 12365"/>
                <a:gd name="connsiteY3" fmla="*/ 9201 h 10434"/>
                <a:gd name="connsiteX4" fmla="*/ 7048 w 12365"/>
                <a:gd name="connsiteY4" fmla="*/ 9283 h 10434"/>
                <a:gd name="connsiteX5" fmla="*/ 7073 w 12365"/>
                <a:gd name="connsiteY5" fmla="*/ 9366 h 10434"/>
                <a:gd name="connsiteX6" fmla="*/ 7169 w 12365"/>
                <a:gd name="connsiteY6" fmla="*/ 9502 h 10434"/>
                <a:gd name="connsiteX7" fmla="*/ 7097 w 12365"/>
                <a:gd name="connsiteY7" fmla="*/ 9630 h 10434"/>
                <a:gd name="connsiteX8" fmla="*/ 7016 w 12365"/>
                <a:gd name="connsiteY8" fmla="*/ 9776 h 10434"/>
                <a:gd name="connsiteX9" fmla="*/ 6903 w 12365"/>
                <a:gd name="connsiteY9" fmla="*/ 9913 h 10434"/>
                <a:gd name="connsiteX10" fmla="*/ 6806 w 12365"/>
                <a:gd name="connsiteY10" fmla="*/ 9904 h 10434"/>
                <a:gd name="connsiteX11" fmla="*/ 6677 w 12365"/>
                <a:gd name="connsiteY11" fmla="*/ 9941 h 10434"/>
                <a:gd name="connsiteX12" fmla="*/ 6540 w 12365"/>
                <a:gd name="connsiteY12" fmla="*/ 10023 h 10434"/>
                <a:gd name="connsiteX13" fmla="*/ 6419 w 12365"/>
                <a:gd name="connsiteY13" fmla="*/ 10069 h 10434"/>
                <a:gd name="connsiteX14" fmla="*/ 6347 w 12365"/>
                <a:gd name="connsiteY14" fmla="*/ 10041 h 10434"/>
                <a:gd name="connsiteX15" fmla="*/ 6194 w 12365"/>
                <a:gd name="connsiteY15" fmla="*/ 10050 h 10434"/>
                <a:gd name="connsiteX16" fmla="*/ 6097 w 12365"/>
                <a:gd name="connsiteY16" fmla="*/ 10069 h 10434"/>
                <a:gd name="connsiteX17" fmla="*/ 5879 w 12365"/>
                <a:gd name="connsiteY17" fmla="*/ 10160 h 10434"/>
                <a:gd name="connsiteX18" fmla="*/ 5782 w 12365"/>
                <a:gd name="connsiteY18" fmla="*/ 10169 h 10434"/>
                <a:gd name="connsiteX19" fmla="*/ 5661 w 12365"/>
                <a:gd name="connsiteY19" fmla="*/ 10270 h 10434"/>
                <a:gd name="connsiteX20" fmla="*/ 5573 w 12365"/>
                <a:gd name="connsiteY20" fmla="*/ 10270 h 10434"/>
                <a:gd name="connsiteX21" fmla="*/ 5516 w 12365"/>
                <a:gd name="connsiteY21" fmla="*/ 10352 h 10434"/>
                <a:gd name="connsiteX22" fmla="*/ 5395 w 12365"/>
                <a:gd name="connsiteY22" fmla="*/ 10407 h 10434"/>
                <a:gd name="connsiteX23" fmla="*/ 5274 w 12365"/>
                <a:gd name="connsiteY23" fmla="*/ 10434 h 10434"/>
                <a:gd name="connsiteX24" fmla="*/ 5202 w 12365"/>
                <a:gd name="connsiteY24" fmla="*/ 10334 h 10434"/>
                <a:gd name="connsiteX25" fmla="*/ 5202 w 12365"/>
                <a:gd name="connsiteY25" fmla="*/ 10078 h 10434"/>
                <a:gd name="connsiteX26" fmla="*/ 4968 w 12365"/>
                <a:gd name="connsiteY26" fmla="*/ 10060 h 10434"/>
                <a:gd name="connsiteX27" fmla="*/ 4871 w 12365"/>
                <a:gd name="connsiteY27" fmla="*/ 9996 h 10434"/>
                <a:gd name="connsiteX28" fmla="*/ 4750 w 12365"/>
                <a:gd name="connsiteY28" fmla="*/ 9868 h 10434"/>
                <a:gd name="connsiteX29" fmla="*/ 4629 w 12365"/>
                <a:gd name="connsiteY29" fmla="*/ 9840 h 10434"/>
                <a:gd name="connsiteX30" fmla="*/ 4500 w 12365"/>
                <a:gd name="connsiteY30" fmla="*/ 9840 h 10434"/>
                <a:gd name="connsiteX31" fmla="*/ 4339 w 12365"/>
                <a:gd name="connsiteY31" fmla="*/ 9749 h 10434"/>
                <a:gd name="connsiteX32" fmla="*/ 4024 w 12365"/>
                <a:gd name="connsiteY32" fmla="*/ 9758 h 10434"/>
                <a:gd name="connsiteX33" fmla="*/ 3831 w 12365"/>
                <a:gd name="connsiteY33" fmla="*/ 9667 h 10434"/>
                <a:gd name="connsiteX34" fmla="*/ 3613 w 12365"/>
                <a:gd name="connsiteY34" fmla="*/ 9676 h 10434"/>
                <a:gd name="connsiteX35" fmla="*/ 3516 w 12365"/>
                <a:gd name="connsiteY35" fmla="*/ 9612 h 10434"/>
                <a:gd name="connsiteX36" fmla="*/ 3395 w 12365"/>
                <a:gd name="connsiteY36" fmla="*/ 9621 h 10434"/>
                <a:gd name="connsiteX37" fmla="*/ 3242 w 12365"/>
                <a:gd name="connsiteY37" fmla="*/ 9621 h 10434"/>
                <a:gd name="connsiteX38" fmla="*/ 3097 w 12365"/>
                <a:gd name="connsiteY38" fmla="*/ 9585 h 10434"/>
                <a:gd name="connsiteX39" fmla="*/ 3008 w 12365"/>
                <a:gd name="connsiteY39" fmla="*/ 9484 h 10434"/>
                <a:gd name="connsiteX40" fmla="*/ 2879 w 12365"/>
                <a:gd name="connsiteY40" fmla="*/ 9475 h 10434"/>
                <a:gd name="connsiteX41" fmla="*/ 2806 w 12365"/>
                <a:gd name="connsiteY41" fmla="*/ 9557 h 10434"/>
                <a:gd name="connsiteX42" fmla="*/ 2597 w 12365"/>
                <a:gd name="connsiteY42" fmla="*/ 9539 h 10434"/>
                <a:gd name="connsiteX43" fmla="*/ 2500 w 12365"/>
                <a:gd name="connsiteY43" fmla="*/ 9649 h 10434"/>
                <a:gd name="connsiteX44" fmla="*/ 2516 w 12365"/>
                <a:gd name="connsiteY44" fmla="*/ 9758 h 10434"/>
                <a:gd name="connsiteX45" fmla="*/ 2379 w 12365"/>
                <a:gd name="connsiteY45" fmla="*/ 9913 h 10434"/>
                <a:gd name="connsiteX46" fmla="*/ 2274 w 12365"/>
                <a:gd name="connsiteY46" fmla="*/ 9941 h 10434"/>
                <a:gd name="connsiteX47" fmla="*/ 2274 w 12365"/>
                <a:gd name="connsiteY47" fmla="*/ 10078 h 10434"/>
                <a:gd name="connsiteX48" fmla="*/ 2226 w 12365"/>
                <a:gd name="connsiteY48" fmla="*/ 10187 h 10434"/>
                <a:gd name="connsiteX49" fmla="*/ 2137 w 12365"/>
                <a:gd name="connsiteY49" fmla="*/ 10297 h 10434"/>
                <a:gd name="connsiteX50" fmla="*/ 2081 w 12365"/>
                <a:gd name="connsiteY50" fmla="*/ 10224 h 10434"/>
                <a:gd name="connsiteX51" fmla="*/ 1871 w 12365"/>
                <a:gd name="connsiteY51" fmla="*/ 10005 h 10434"/>
                <a:gd name="connsiteX52" fmla="*/ 1750 w 12365"/>
                <a:gd name="connsiteY52" fmla="*/ 10060 h 10434"/>
                <a:gd name="connsiteX53" fmla="*/ 1669 w 12365"/>
                <a:gd name="connsiteY53" fmla="*/ 10187 h 10434"/>
                <a:gd name="connsiteX54" fmla="*/ 1427 w 12365"/>
                <a:gd name="connsiteY54" fmla="*/ 10224 h 10434"/>
                <a:gd name="connsiteX55" fmla="*/ 1315 w 12365"/>
                <a:gd name="connsiteY55" fmla="*/ 10160 h 10434"/>
                <a:gd name="connsiteX56" fmla="*/ 1242 w 12365"/>
                <a:gd name="connsiteY56" fmla="*/ 10078 h 10434"/>
                <a:gd name="connsiteX57" fmla="*/ 1161 w 12365"/>
                <a:gd name="connsiteY57" fmla="*/ 9996 h 10434"/>
                <a:gd name="connsiteX58" fmla="*/ 968 w 12365"/>
                <a:gd name="connsiteY58" fmla="*/ 9977 h 10434"/>
                <a:gd name="connsiteX59" fmla="*/ 895 w 12365"/>
                <a:gd name="connsiteY59" fmla="*/ 9913 h 10434"/>
                <a:gd name="connsiteX60" fmla="*/ 847 w 12365"/>
                <a:gd name="connsiteY60" fmla="*/ 9804 h 10434"/>
                <a:gd name="connsiteX61" fmla="*/ 806 w 12365"/>
                <a:gd name="connsiteY61" fmla="*/ 9749 h 10434"/>
                <a:gd name="connsiteX62" fmla="*/ 774 w 12365"/>
                <a:gd name="connsiteY62" fmla="*/ 9667 h 10434"/>
                <a:gd name="connsiteX63" fmla="*/ 685 w 12365"/>
                <a:gd name="connsiteY63" fmla="*/ 9639 h 10434"/>
                <a:gd name="connsiteX64" fmla="*/ 589 w 12365"/>
                <a:gd name="connsiteY64" fmla="*/ 9639 h 10434"/>
                <a:gd name="connsiteX65" fmla="*/ 516 w 12365"/>
                <a:gd name="connsiteY65" fmla="*/ 9612 h 10434"/>
                <a:gd name="connsiteX66" fmla="*/ 444 w 12365"/>
                <a:gd name="connsiteY66" fmla="*/ 9566 h 10434"/>
                <a:gd name="connsiteX67" fmla="*/ 323 w 12365"/>
                <a:gd name="connsiteY67" fmla="*/ 9566 h 10434"/>
                <a:gd name="connsiteX68" fmla="*/ 202 w 12365"/>
                <a:gd name="connsiteY68" fmla="*/ 9566 h 10434"/>
                <a:gd name="connsiteX69" fmla="*/ 105 w 12365"/>
                <a:gd name="connsiteY69" fmla="*/ 9512 h 10434"/>
                <a:gd name="connsiteX70" fmla="*/ 0 w 12365"/>
                <a:gd name="connsiteY70" fmla="*/ 9457 h 10434"/>
                <a:gd name="connsiteX71" fmla="*/ 32 w 12365"/>
                <a:gd name="connsiteY71" fmla="*/ 9366 h 10434"/>
                <a:gd name="connsiteX72" fmla="*/ 48 w 12365"/>
                <a:gd name="connsiteY72" fmla="*/ 9229 h 10434"/>
                <a:gd name="connsiteX73" fmla="*/ 56 w 12365"/>
                <a:gd name="connsiteY73" fmla="*/ 9119 h 10434"/>
                <a:gd name="connsiteX74" fmla="*/ 105 w 12365"/>
                <a:gd name="connsiteY74" fmla="*/ 8964 h 10434"/>
                <a:gd name="connsiteX75" fmla="*/ 105 w 12365"/>
                <a:gd name="connsiteY75" fmla="*/ 8872 h 10434"/>
                <a:gd name="connsiteX76" fmla="*/ 105 w 12365"/>
                <a:gd name="connsiteY76" fmla="*/ 8763 h 10434"/>
                <a:gd name="connsiteX77" fmla="*/ 202 w 12365"/>
                <a:gd name="connsiteY77" fmla="*/ 8662 h 10434"/>
                <a:gd name="connsiteX78" fmla="*/ 298 w 12365"/>
                <a:gd name="connsiteY78" fmla="*/ 8580 h 10434"/>
                <a:gd name="connsiteX79" fmla="*/ 315 w 12365"/>
                <a:gd name="connsiteY79" fmla="*/ 8516 h 10434"/>
                <a:gd name="connsiteX80" fmla="*/ 339 w 12365"/>
                <a:gd name="connsiteY80" fmla="*/ 8443 h 10434"/>
                <a:gd name="connsiteX81" fmla="*/ 323 w 12365"/>
                <a:gd name="connsiteY81" fmla="*/ 8361 h 10434"/>
                <a:gd name="connsiteX82" fmla="*/ 363 w 12365"/>
                <a:gd name="connsiteY82" fmla="*/ 8224 h 10434"/>
                <a:gd name="connsiteX83" fmla="*/ 435 w 12365"/>
                <a:gd name="connsiteY83" fmla="*/ 8105 h 10434"/>
                <a:gd name="connsiteX84" fmla="*/ 508 w 12365"/>
                <a:gd name="connsiteY84" fmla="*/ 7968 h 10434"/>
                <a:gd name="connsiteX85" fmla="*/ 492 w 12365"/>
                <a:gd name="connsiteY85" fmla="*/ 7840 h 10434"/>
                <a:gd name="connsiteX86" fmla="*/ 653 w 12365"/>
                <a:gd name="connsiteY86" fmla="*/ 7804 h 10434"/>
                <a:gd name="connsiteX87" fmla="*/ 806 w 12365"/>
                <a:gd name="connsiteY87" fmla="*/ 7694 h 10434"/>
                <a:gd name="connsiteX88" fmla="*/ 774 w 12365"/>
                <a:gd name="connsiteY88" fmla="*/ 7356 h 10434"/>
                <a:gd name="connsiteX89" fmla="*/ 895 w 12365"/>
                <a:gd name="connsiteY89" fmla="*/ 7256 h 10434"/>
                <a:gd name="connsiteX90" fmla="*/ 919 w 12365"/>
                <a:gd name="connsiteY90" fmla="*/ 6845 h 10434"/>
                <a:gd name="connsiteX91" fmla="*/ 823 w 12365"/>
                <a:gd name="connsiteY91" fmla="*/ 6808 h 10434"/>
                <a:gd name="connsiteX92" fmla="*/ 734 w 12365"/>
                <a:gd name="connsiteY92" fmla="*/ 6735 h 10434"/>
                <a:gd name="connsiteX93" fmla="*/ 685 w 12365"/>
                <a:gd name="connsiteY93" fmla="*/ 6589 h 10434"/>
                <a:gd name="connsiteX94" fmla="*/ 565 w 12365"/>
                <a:gd name="connsiteY94" fmla="*/ 6471 h 10434"/>
                <a:gd name="connsiteX95" fmla="*/ 492 w 12365"/>
                <a:gd name="connsiteY95" fmla="*/ 6416 h 10434"/>
                <a:gd name="connsiteX96" fmla="*/ 435 w 12365"/>
                <a:gd name="connsiteY96" fmla="*/ 6215 h 10434"/>
                <a:gd name="connsiteX97" fmla="*/ 435 w 12365"/>
                <a:gd name="connsiteY97" fmla="*/ 6114 h 10434"/>
                <a:gd name="connsiteX98" fmla="*/ 444 w 12365"/>
                <a:gd name="connsiteY98" fmla="*/ 5941 h 10434"/>
                <a:gd name="connsiteX99" fmla="*/ 435 w 12365"/>
                <a:gd name="connsiteY99" fmla="*/ 5786 h 10434"/>
                <a:gd name="connsiteX100" fmla="*/ 395 w 12365"/>
                <a:gd name="connsiteY100" fmla="*/ 5749 h 10434"/>
                <a:gd name="connsiteX101" fmla="*/ 395 w 12365"/>
                <a:gd name="connsiteY101" fmla="*/ 5667 h 10434"/>
                <a:gd name="connsiteX102" fmla="*/ 411 w 12365"/>
                <a:gd name="connsiteY102" fmla="*/ 5566 h 10434"/>
                <a:gd name="connsiteX103" fmla="*/ 363 w 12365"/>
                <a:gd name="connsiteY103" fmla="*/ 5502 h 10434"/>
                <a:gd name="connsiteX104" fmla="*/ 250 w 12365"/>
                <a:gd name="connsiteY104" fmla="*/ 5338 h 10434"/>
                <a:gd name="connsiteX105" fmla="*/ 339 w 12365"/>
                <a:gd name="connsiteY105" fmla="*/ 5420 h 10434"/>
                <a:gd name="connsiteX106" fmla="*/ 121 w 12365"/>
                <a:gd name="connsiteY106" fmla="*/ 5210 h 10434"/>
                <a:gd name="connsiteX107" fmla="*/ 73 w 12365"/>
                <a:gd name="connsiteY107" fmla="*/ 5046 h 10434"/>
                <a:gd name="connsiteX108" fmla="*/ 177 w 12365"/>
                <a:gd name="connsiteY108" fmla="*/ 5037 h 10434"/>
                <a:gd name="connsiteX109" fmla="*/ 274 w 12365"/>
                <a:gd name="connsiteY109" fmla="*/ 5037 h 10434"/>
                <a:gd name="connsiteX110" fmla="*/ 419 w 12365"/>
                <a:gd name="connsiteY110" fmla="*/ 5009 h 10434"/>
                <a:gd name="connsiteX111" fmla="*/ 629 w 12365"/>
                <a:gd name="connsiteY111" fmla="*/ 5009 h 10434"/>
                <a:gd name="connsiteX112" fmla="*/ 750 w 12365"/>
                <a:gd name="connsiteY112" fmla="*/ 4900 h 10434"/>
                <a:gd name="connsiteX113" fmla="*/ 895 w 12365"/>
                <a:gd name="connsiteY113" fmla="*/ 4872 h 10434"/>
                <a:gd name="connsiteX114" fmla="*/ 879 w 12365"/>
                <a:gd name="connsiteY114" fmla="*/ 4681 h 10434"/>
                <a:gd name="connsiteX115" fmla="*/ 1048 w 12365"/>
                <a:gd name="connsiteY115" fmla="*/ 4681 h 10434"/>
                <a:gd name="connsiteX116" fmla="*/ 1306 w 12365"/>
                <a:gd name="connsiteY116" fmla="*/ 4525 h 10434"/>
                <a:gd name="connsiteX117" fmla="*/ 1460 w 12365"/>
                <a:gd name="connsiteY117" fmla="*/ 4516 h 10434"/>
                <a:gd name="connsiteX118" fmla="*/ 1573 w 12365"/>
                <a:gd name="connsiteY118" fmla="*/ 4571 h 10434"/>
                <a:gd name="connsiteX119" fmla="*/ 1766 w 12365"/>
                <a:gd name="connsiteY119" fmla="*/ 4571 h 10434"/>
                <a:gd name="connsiteX120" fmla="*/ 1871 w 12365"/>
                <a:gd name="connsiteY120" fmla="*/ 4626 h 10434"/>
                <a:gd name="connsiteX121" fmla="*/ 2056 w 12365"/>
                <a:gd name="connsiteY121" fmla="*/ 4653 h 10434"/>
                <a:gd name="connsiteX122" fmla="*/ 2137 w 12365"/>
                <a:gd name="connsiteY122" fmla="*/ 4516 h 10434"/>
                <a:gd name="connsiteX123" fmla="*/ 2258 w 12365"/>
                <a:gd name="connsiteY123" fmla="*/ 4544 h 10434"/>
                <a:gd name="connsiteX124" fmla="*/ 2371 w 12365"/>
                <a:gd name="connsiteY124" fmla="*/ 4434 h 10434"/>
                <a:gd name="connsiteX125" fmla="*/ 2589 w 12365"/>
                <a:gd name="connsiteY125" fmla="*/ 4361 h 10434"/>
                <a:gd name="connsiteX126" fmla="*/ 2782 w 12365"/>
                <a:gd name="connsiteY126" fmla="*/ 4215 h 10434"/>
                <a:gd name="connsiteX127" fmla="*/ 2855 w 12365"/>
                <a:gd name="connsiteY127" fmla="*/ 4142 h 10434"/>
                <a:gd name="connsiteX128" fmla="*/ 2863 w 12365"/>
                <a:gd name="connsiteY128" fmla="*/ 4023 h 10434"/>
                <a:gd name="connsiteX129" fmla="*/ 2960 w 12365"/>
                <a:gd name="connsiteY129" fmla="*/ 3923 h 10434"/>
                <a:gd name="connsiteX130" fmla="*/ 2984 w 12365"/>
                <a:gd name="connsiteY130" fmla="*/ 3804 h 10434"/>
                <a:gd name="connsiteX131" fmla="*/ 3000 w 12365"/>
                <a:gd name="connsiteY131" fmla="*/ 3649 h 10434"/>
                <a:gd name="connsiteX132" fmla="*/ 3073 w 12365"/>
                <a:gd name="connsiteY132" fmla="*/ 3502 h 10434"/>
                <a:gd name="connsiteX133" fmla="*/ 3105 w 12365"/>
                <a:gd name="connsiteY133" fmla="*/ 3366 h 10434"/>
                <a:gd name="connsiteX134" fmla="*/ 3153 w 12365"/>
                <a:gd name="connsiteY134" fmla="*/ 3256 h 10434"/>
                <a:gd name="connsiteX135" fmla="*/ 3177 w 12365"/>
                <a:gd name="connsiteY135" fmla="*/ 3128 h 10434"/>
                <a:gd name="connsiteX136" fmla="*/ 3290 w 12365"/>
                <a:gd name="connsiteY136" fmla="*/ 3064 h 10434"/>
                <a:gd name="connsiteX137" fmla="*/ 3363 w 12365"/>
                <a:gd name="connsiteY137" fmla="*/ 2927 h 10434"/>
                <a:gd name="connsiteX138" fmla="*/ 3339 w 12365"/>
                <a:gd name="connsiteY138" fmla="*/ 2818 h 10434"/>
                <a:gd name="connsiteX139" fmla="*/ 3290 w 12365"/>
                <a:gd name="connsiteY139" fmla="*/ 2681 h 10434"/>
                <a:gd name="connsiteX140" fmla="*/ 3250 w 12365"/>
                <a:gd name="connsiteY140" fmla="*/ 2544 h 10434"/>
                <a:gd name="connsiteX141" fmla="*/ 3290 w 12365"/>
                <a:gd name="connsiteY141" fmla="*/ 2379 h 10434"/>
                <a:gd name="connsiteX142" fmla="*/ 3371 w 12365"/>
                <a:gd name="connsiteY142" fmla="*/ 2352 h 10434"/>
                <a:gd name="connsiteX143" fmla="*/ 3516 w 12365"/>
                <a:gd name="connsiteY143" fmla="*/ 2197 h 10434"/>
                <a:gd name="connsiteX144" fmla="*/ 3661 w 12365"/>
                <a:gd name="connsiteY144" fmla="*/ 2215 h 10434"/>
                <a:gd name="connsiteX145" fmla="*/ 3806 w 12365"/>
                <a:gd name="connsiteY145" fmla="*/ 2114 h 10434"/>
                <a:gd name="connsiteX146" fmla="*/ 3831 w 12365"/>
                <a:gd name="connsiteY146" fmla="*/ 1950 h 10434"/>
                <a:gd name="connsiteX147" fmla="*/ 3976 w 12365"/>
                <a:gd name="connsiteY147" fmla="*/ 1868 h 10434"/>
                <a:gd name="connsiteX148" fmla="*/ 4040 w 12365"/>
                <a:gd name="connsiteY148" fmla="*/ 1749 h 10434"/>
                <a:gd name="connsiteX149" fmla="*/ 4121 w 12365"/>
                <a:gd name="connsiteY149" fmla="*/ 1676 h 10434"/>
                <a:gd name="connsiteX150" fmla="*/ 4121 w 12365"/>
                <a:gd name="connsiteY150" fmla="*/ 1292 h 10434"/>
                <a:gd name="connsiteX151" fmla="*/ 4169 w 12365"/>
                <a:gd name="connsiteY151" fmla="*/ 1128 h 10434"/>
                <a:gd name="connsiteX152" fmla="*/ 4194 w 12365"/>
                <a:gd name="connsiteY152" fmla="*/ 991 h 10434"/>
                <a:gd name="connsiteX153" fmla="*/ 4242 w 12365"/>
                <a:gd name="connsiteY153" fmla="*/ 827 h 10434"/>
                <a:gd name="connsiteX154" fmla="*/ 4290 w 12365"/>
                <a:gd name="connsiteY154" fmla="*/ 763 h 10434"/>
                <a:gd name="connsiteX155" fmla="*/ 4355 w 12365"/>
                <a:gd name="connsiteY155" fmla="*/ 708 h 10434"/>
                <a:gd name="connsiteX156" fmla="*/ 4387 w 12365"/>
                <a:gd name="connsiteY156" fmla="*/ 443 h 10434"/>
                <a:gd name="connsiteX157" fmla="*/ 4645 w 12365"/>
                <a:gd name="connsiteY157" fmla="*/ 434 h 10434"/>
                <a:gd name="connsiteX158" fmla="*/ 4742 w 12365"/>
                <a:gd name="connsiteY158" fmla="*/ 635 h 10434"/>
                <a:gd name="connsiteX159" fmla="*/ 4839 w 12365"/>
                <a:gd name="connsiteY159" fmla="*/ 717 h 10434"/>
                <a:gd name="connsiteX160" fmla="*/ 4960 w 12365"/>
                <a:gd name="connsiteY160" fmla="*/ 799 h 10434"/>
                <a:gd name="connsiteX161" fmla="*/ 5081 w 12365"/>
                <a:gd name="connsiteY161" fmla="*/ 818 h 10434"/>
                <a:gd name="connsiteX162" fmla="*/ 5202 w 12365"/>
                <a:gd name="connsiteY162" fmla="*/ 799 h 10434"/>
                <a:gd name="connsiteX163" fmla="*/ 5274 w 12365"/>
                <a:gd name="connsiteY163" fmla="*/ 964 h 10434"/>
                <a:gd name="connsiteX164" fmla="*/ 5403 w 12365"/>
                <a:gd name="connsiteY164" fmla="*/ 909 h 10434"/>
                <a:gd name="connsiteX165" fmla="*/ 5500 w 12365"/>
                <a:gd name="connsiteY165" fmla="*/ 909 h 10434"/>
                <a:gd name="connsiteX166" fmla="*/ 5597 w 12365"/>
                <a:gd name="connsiteY166" fmla="*/ 818 h 10434"/>
                <a:gd name="connsiteX167" fmla="*/ 5734 w 12365"/>
                <a:gd name="connsiteY167" fmla="*/ 790 h 10434"/>
                <a:gd name="connsiteX168" fmla="*/ 5831 w 12365"/>
                <a:gd name="connsiteY168" fmla="*/ 772 h 10434"/>
                <a:gd name="connsiteX169" fmla="*/ 5911 w 12365"/>
                <a:gd name="connsiteY169" fmla="*/ 735 h 10434"/>
                <a:gd name="connsiteX170" fmla="*/ 6024 w 12365"/>
                <a:gd name="connsiteY170" fmla="*/ 745 h 10434"/>
                <a:gd name="connsiteX171" fmla="*/ 6145 w 12365"/>
                <a:gd name="connsiteY171" fmla="*/ 745 h 10434"/>
                <a:gd name="connsiteX172" fmla="*/ 6226 w 12365"/>
                <a:gd name="connsiteY172" fmla="*/ 854 h 10434"/>
                <a:gd name="connsiteX173" fmla="*/ 6250 w 12365"/>
                <a:gd name="connsiteY173" fmla="*/ 991 h 10434"/>
                <a:gd name="connsiteX174" fmla="*/ 6363 w 12365"/>
                <a:gd name="connsiteY174" fmla="*/ 900 h 10434"/>
                <a:gd name="connsiteX175" fmla="*/ 6444 w 12365"/>
                <a:gd name="connsiteY175" fmla="*/ 745 h 10434"/>
                <a:gd name="connsiteX176" fmla="*/ 6532 w 12365"/>
                <a:gd name="connsiteY176" fmla="*/ 790 h 10434"/>
                <a:gd name="connsiteX177" fmla="*/ 6581 w 12365"/>
                <a:gd name="connsiteY177" fmla="*/ 872 h 10434"/>
                <a:gd name="connsiteX178" fmla="*/ 6653 w 12365"/>
                <a:gd name="connsiteY178" fmla="*/ 927 h 10434"/>
                <a:gd name="connsiteX179" fmla="*/ 6750 w 12365"/>
                <a:gd name="connsiteY179" fmla="*/ 1064 h 10434"/>
                <a:gd name="connsiteX180" fmla="*/ 6758 w 12365"/>
                <a:gd name="connsiteY180" fmla="*/ 1229 h 10434"/>
                <a:gd name="connsiteX181" fmla="*/ 6855 w 12365"/>
                <a:gd name="connsiteY181" fmla="*/ 1238 h 10434"/>
                <a:gd name="connsiteX182" fmla="*/ 6976 w 12365"/>
                <a:gd name="connsiteY182" fmla="*/ 1338 h 10434"/>
                <a:gd name="connsiteX183" fmla="*/ 6944 w 12365"/>
                <a:gd name="connsiteY183" fmla="*/ 1475 h 10434"/>
                <a:gd name="connsiteX184" fmla="*/ 6976 w 12365"/>
                <a:gd name="connsiteY184" fmla="*/ 1649 h 10434"/>
                <a:gd name="connsiteX185" fmla="*/ 6952 w 12365"/>
                <a:gd name="connsiteY185" fmla="*/ 1731 h 10434"/>
                <a:gd name="connsiteX186" fmla="*/ 7089 w 12365"/>
                <a:gd name="connsiteY186" fmla="*/ 1950 h 10434"/>
                <a:gd name="connsiteX187" fmla="*/ 7161 w 12365"/>
                <a:gd name="connsiteY187" fmla="*/ 1996 h 10434"/>
                <a:gd name="connsiteX188" fmla="*/ 7234 w 12365"/>
                <a:gd name="connsiteY188" fmla="*/ 2105 h 10434"/>
                <a:gd name="connsiteX189" fmla="*/ 7363 w 12365"/>
                <a:gd name="connsiteY189" fmla="*/ 2087 h 10434"/>
                <a:gd name="connsiteX190" fmla="*/ 7460 w 12365"/>
                <a:gd name="connsiteY190" fmla="*/ 2005 h 10434"/>
                <a:gd name="connsiteX191" fmla="*/ 7573 w 12365"/>
                <a:gd name="connsiteY191" fmla="*/ 2005 h 10434"/>
                <a:gd name="connsiteX192" fmla="*/ 7653 w 12365"/>
                <a:gd name="connsiteY192" fmla="*/ 2060 h 10434"/>
                <a:gd name="connsiteX193" fmla="*/ 7863 w 12365"/>
                <a:gd name="connsiteY193" fmla="*/ 2032 h 10434"/>
                <a:gd name="connsiteX194" fmla="*/ 7960 w 12365"/>
                <a:gd name="connsiteY194" fmla="*/ 1941 h 10434"/>
                <a:gd name="connsiteX195" fmla="*/ 8016 w 12365"/>
                <a:gd name="connsiteY195" fmla="*/ 1813 h 10434"/>
                <a:gd name="connsiteX196" fmla="*/ 8056 w 12365"/>
                <a:gd name="connsiteY196" fmla="*/ 1694 h 10434"/>
                <a:gd name="connsiteX197" fmla="*/ 8056 w 12365"/>
                <a:gd name="connsiteY197" fmla="*/ 1557 h 10434"/>
                <a:gd name="connsiteX198" fmla="*/ 8177 w 12365"/>
                <a:gd name="connsiteY198" fmla="*/ 1347 h 10434"/>
                <a:gd name="connsiteX199" fmla="*/ 8306 w 12365"/>
                <a:gd name="connsiteY199" fmla="*/ 1302 h 10434"/>
                <a:gd name="connsiteX200" fmla="*/ 8347 w 12365"/>
                <a:gd name="connsiteY200" fmla="*/ 1238 h 10434"/>
                <a:gd name="connsiteX201" fmla="*/ 8403 w 12365"/>
                <a:gd name="connsiteY201" fmla="*/ 1238 h 10434"/>
                <a:gd name="connsiteX202" fmla="*/ 8476 w 12365"/>
                <a:gd name="connsiteY202" fmla="*/ 1256 h 10434"/>
                <a:gd name="connsiteX203" fmla="*/ 8516 w 12365"/>
                <a:gd name="connsiteY203" fmla="*/ 1128 h 10434"/>
                <a:gd name="connsiteX204" fmla="*/ 8597 w 12365"/>
                <a:gd name="connsiteY204" fmla="*/ 1037 h 10434"/>
                <a:gd name="connsiteX205" fmla="*/ 8621 w 12365"/>
                <a:gd name="connsiteY205" fmla="*/ 900 h 10434"/>
                <a:gd name="connsiteX206" fmla="*/ 8831 w 12365"/>
                <a:gd name="connsiteY206" fmla="*/ 845 h 10434"/>
                <a:gd name="connsiteX207" fmla="*/ 9032 w 12365"/>
                <a:gd name="connsiteY207" fmla="*/ 597 h 10434"/>
                <a:gd name="connsiteX208" fmla="*/ 9200 w 12365"/>
                <a:gd name="connsiteY208" fmla="*/ 585 h 10434"/>
                <a:gd name="connsiteX209" fmla="*/ 9329 w 12365"/>
                <a:gd name="connsiteY209" fmla="*/ 415 h 10434"/>
                <a:gd name="connsiteX210" fmla="*/ 9143 w 12365"/>
                <a:gd name="connsiteY210" fmla="*/ 360 h 10434"/>
                <a:gd name="connsiteX211" fmla="*/ 9172 w 12365"/>
                <a:gd name="connsiteY211" fmla="*/ 215 h 10434"/>
                <a:gd name="connsiteX212" fmla="*/ 9237 w 12365"/>
                <a:gd name="connsiteY212" fmla="*/ 71 h 10434"/>
                <a:gd name="connsiteX213" fmla="*/ 9383 w 12365"/>
                <a:gd name="connsiteY213" fmla="*/ 143 h 10434"/>
                <a:gd name="connsiteX214" fmla="*/ 9460 w 12365"/>
                <a:gd name="connsiteY214" fmla="*/ 43 h 10434"/>
                <a:gd name="connsiteX215" fmla="*/ 9572 w 12365"/>
                <a:gd name="connsiteY215" fmla="*/ 5 h 10434"/>
                <a:gd name="connsiteX216" fmla="*/ 9699 w 12365"/>
                <a:gd name="connsiteY216" fmla="*/ 231 h 10434"/>
                <a:gd name="connsiteX217" fmla="*/ 9870 w 12365"/>
                <a:gd name="connsiteY217" fmla="*/ 40 h 10434"/>
                <a:gd name="connsiteX218" fmla="*/ 9985 w 12365"/>
                <a:gd name="connsiteY218" fmla="*/ 65 h 10434"/>
                <a:gd name="connsiteX219" fmla="*/ 10172 w 12365"/>
                <a:gd name="connsiteY219" fmla="*/ 61 h 10434"/>
                <a:gd name="connsiteX220" fmla="*/ 10327 w 12365"/>
                <a:gd name="connsiteY220" fmla="*/ 318 h 10434"/>
                <a:gd name="connsiteX221" fmla="*/ 10454 w 12365"/>
                <a:gd name="connsiteY221" fmla="*/ 329 h 10434"/>
                <a:gd name="connsiteX222" fmla="*/ 10556 w 12365"/>
                <a:gd name="connsiteY222" fmla="*/ 322 h 10434"/>
                <a:gd name="connsiteX223" fmla="*/ 10727 w 12365"/>
                <a:gd name="connsiteY223" fmla="*/ 322 h 10434"/>
                <a:gd name="connsiteX224" fmla="*/ 10824 w 12365"/>
                <a:gd name="connsiteY224" fmla="*/ 500 h 10434"/>
                <a:gd name="connsiteX225" fmla="*/ 10957 w 12365"/>
                <a:gd name="connsiteY225" fmla="*/ 598 h 10434"/>
                <a:gd name="connsiteX226" fmla="*/ 11142 w 12365"/>
                <a:gd name="connsiteY226" fmla="*/ 722 h 10434"/>
                <a:gd name="connsiteX227" fmla="*/ 11245 w 12365"/>
                <a:gd name="connsiteY227" fmla="*/ 832 h 10434"/>
                <a:gd name="connsiteX228" fmla="*/ 11386 w 12365"/>
                <a:gd name="connsiteY228" fmla="*/ 752 h 10434"/>
                <a:gd name="connsiteX229" fmla="*/ 11542 w 12365"/>
                <a:gd name="connsiteY229" fmla="*/ 717 h 10434"/>
                <a:gd name="connsiteX230" fmla="*/ 11653 w 12365"/>
                <a:gd name="connsiteY230" fmla="*/ 812 h 10434"/>
                <a:gd name="connsiteX231" fmla="*/ 11790 w 12365"/>
                <a:gd name="connsiteY231" fmla="*/ 778 h 10434"/>
                <a:gd name="connsiteX232" fmla="*/ 11786 w 12365"/>
                <a:gd name="connsiteY232" fmla="*/ 1075 h 10434"/>
                <a:gd name="connsiteX233" fmla="*/ 11567 w 12365"/>
                <a:gd name="connsiteY233" fmla="*/ 1464 h 10434"/>
                <a:gd name="connsiteX234" fmla="*/ 11698 w 12365"/>
                <a:gd name="connsiteY234" fmla="*/ 1522 h 10434"/>
                <a:gd name="connsiteX235" fmla="*/ 11785 w 12365"/>
                <a:gd name="connsiteY235" fmla="*/ 1550 h 10434"/>
                <a:gd name="connsiteX236" fmla="*/ 11907 w 12365"/>
                <a:gd name="connsiteY236" fmla="*/ 1731 h 10434"/>
                <a:gd name="connsiteX237" fmla="*/ 12214 w 12365"/>
                <a:gd name="connsiteY237" fmla="*/ 1917 h 10434"/>
                <a:gd name="connsiteX238" fmla="*/ 12186 w 12365"/>
                <a:gd name="connsiteY238" fmla="*/ 2026 h 10434"/>
                <a:gd name="connsiteX239" fmla="*/ 12365 w 12365"/>
                <a:gd name="connsiteY239" fmla="*/ 2166 h 10434"/>
                <a:gd name="connsiteX240" fmla="*/ 9927 w 12365"/>
                <a:gd name="connsiteY240" fmla="*/ 4900 h 10434"/>
                <a:gd name="connsiteX241" fmla="*/ 9992 w 12365"/>
                <a:gd name="connsiteY241" fmla="*/ 4964 h 10434"/>
                <a:gd name="connsiteX242" fmla="*/ 9798 w 12365"/>
                <a:gd name="connsiteY242" fmla="*/ 5037 h 10434"/>
                <a:gd name="connsiteX243" fmla="*/ 9677 w 12365"/>
                <a:gd name="connsiteY243" fmla="*/ 5219 h 10434"/>
                <a:gd name="connsiteX244" fmla="*/ 9629 w 12365"/>
                <a:gd name="connsiteY244" fmla="*/ 5329 h 10434"/>
                <a:gd name="connsiteX245" fmla="*/ 9532 w 12365"/>
                <a:gd name="connsiteY245" fmla="*/ 5493 h 10434"/>
                <a:gd name="connsiteX246" fmla="*/ 9419 w 12365"/>
                <a:gd name="connsiteY246" fmla="*/ 5475 h 10434"/>
                <a:gd name="connsiteX247" fmla="*/ 9274 w 12365"/>
                <a:gd name="connsiteY247" fmla="*/ 5585 h 10434"/>
                <a:gd name="connsiteX248" fmla="*/ 9266 w 12365"/>
                <a:gd name="connsiteY248" fmla="*/ 5694 h 10434"/>
                <a:gd name="connsiteX249" fmla="*/ 9145 w 12365"/>
                <a:gd name="connsiteY249" fmla="*/ 5749 h 10434"/>
                <a:gd name="connsiteX250" fmla="*/ 9024 w 12365"/>
                <a:gd name="connsiteY250" fmla="*/ 5767 h 10434"/>
                <a:gd name="connsiteX251" fmla="*/ 8960 w 12365"/>
                <a:gd name="connsiteY251" fmla="*/ 5822 h 10434"/>
                <a:gd name="connsiteX252" fmla="*/ 8831 w 12365"/>
                <a:gd name="connsiteY252" fmla="*/ 5831 h 10434"/>
                <a:gd name="connsiteX253" fmla="*/ 8718 w 12365"/>
                <a:gd name="connsiteY253" fmla="*/ 5804 h 10434"/>
                <a:gd name="connsiteX254" fmla="*/ 8597 w 12365"/>
                <a:gd name="connsiteY254" fmla="*/ 5822 h 10434"/>
                <a:gd name="connsiteX255" fmla="*/ 8548 w 12365"/>
                <a:gd name="connsiteY255" fmla="*/ 5904 h 10434"/>
                <a:gd name="connsiteX256" fmla="*/ 8468 w 12365"/>
                <a:gd name="connsiteY256" fmla="*/ 5968 h 10434"/>
                <a:gd name="connsiteX257" fmla="*/ 8468 w 12365"/>
                <a:gd name="connsiteY257" fmla="*/ 6133 h 10434"/>
                <a:gd name="connsiteX258" fmla="*/ 8476 w 12365"/>
                <a:gd name="connsiteY258" fmla="*/ 6215 h 10434"/>
                <a:gd name="connsiteX259" fmla="*/ 8492 w 12365"/>
                <a:gd name="connsiteY259" fmla="*/ 6324 h 10434"/>
                <a:gd name="connsiteX260" fmla="*/ 8427 w 12365"/>
                <a:gd name="connsiteY260" fmla="*/ 6397 h 10434"/>
                <a:gd name="connsiteX261" fmla="*/ 8395 w 12365"/>
                <a:gd name="connsiteY261" fmla="*/ 6461 h 10434"/>
                <a:gd name="connsiteX262" fmla="*/ 8355 w 12365"/>
                <a:gd name="connsiteY262" fmla="*/ 6516 h 10434"/>
                <a:gd name="connsiteX263" fmla="*/ 8258 w 12365"/>
                <a:gd name="connsiteY263" fmla="*/ 6571 h 10434"/>
                <a:gd name="connsiteX264" fmla="*/ 8185 w 12365"/>
                <a:gd name="connsiteY264" fmla="*/ 6644 h 10434"/>
                <a:gd name="connsiteX265" fmla="*/ 8137 w 12365"/>
                <a:gd name="connsiteY265" fmla="*/ 6681 h 10434"/>
                <a:gd name="connsiteX266" fmla="*/ 8040 w 12365"/>
                <a:gd name="connsiteY266" fmla="*/ 6735 h 10434"/>
                <a:gd name="connsiteX267" fmla="*/ 8032 w 12365"/>
                <a:gd name="connsiteY267" fmla="*/ 6863 h 10434"/>
                <a:gd name="connsiteX268" fmla="*/ 8056 w 12365"/>
                <a:gd name="connsiteY268" fmla="*/ 6945 h 10434"/>
                <a:gd name="connsiteX269" fmla="*/ 8032 w 12365"/>
                <a:gd name="connsiteY269" fmla="*/ 7064 h 10434"/>
                <a:gd name="connsiteX270" fmla="*/ 7911 w 12365"/>
                <a:gd name="connsiteY270" fmla="*/ 7092 h 10434"/>
                <a:gd name="connsiteX271" fmla="*/ 7774 w 12365"/>
                <a:gd name="connsiteY271" fmla="*/ 7146 h 10434"/>
                <a:gd name="connsiteX272" fmla="*/ 7532 w 12365"/>
                <a:gd name="connsiteY272" fmla="*/ 7174 h 10434"/>
                <a:gd name="connsiteX273" fmla="*/ 7476 w 12365"/>
                <a:gd name="connsiteY273" fmla="*/ 7247 h 10434"/>
                <a:gd name="connsiteX274" fmla="*/ 7363 w 12365"/>
                <a:gd name="connsiteY274" fmla="*/ 7256 h 10434"/>
                <a:gd name="connsiteX275" fmla="*/ 7234 w 12365"/>
                <a:gd name="connsiteY275" fmla="*/ 7274 h 10434"/>
                <a:gd name="connsiteX276" fmla="*/ 7048 w 12365"/>
                <a:gd name="connsiteY276" fmla="*/ 7329 h 10434"/>
                <a:gd name="connsiteX277" fmla="*/ 6903 w 12365"/>
                <a:gd name="connsiteY277" fmla="*/ 7311 h 10434"/>
                <a:gd name="connsiteX278" fmla="*/ 6758 w 12365"/>
                <a:gd name="connsiteY278" fmla="*/ 7338 h 10434"/>
                <a:gd name="connsiteX279" fmla="*/ 6581 w 12365"/>
                <a:gd name="connsiteY279" fmla="*/ 7311 h 10434"/>
                <a:gd name="connsiteX280" fmla="*/ 6508 w 12365"/>
                <a:gd name="connsiteY280" fmla="*/ 7219 h 10434"/>
                <a:gd name="connsiteX281" fmla="*/ 6363 w 12365"/>
                <a:gd name="connsiteY281" fmla="*/ 7201 h 10434"/>
                <a:gd name="connsiteX282" fmla="*/ 6274 w 12365"/>
                <a:gd name="connsiteY282" fmla="*/ 7283 h 10434"/>
                <a:gd name="connsiteX283" fmla="*/ 6202 w 12365"/>
                <a:gd name="connsiteY283" fmla="*/ 7393 h 10434"/>
                <a:gd name="connsiteX284" fmla="*/ 6250 w 12365"/>
                <a:gd name="connsiteY284" fmla="*/ 7521 h 10434"/>
                <a:gd name="connsiteX285" fmla="*/ 6315 w 12365"/>
                <a:gd name="connsiteY285" fmla="*/ 7548 h 10434"/>
                <a:gd name="connsiteX286" fmla="*/ 6347 w 12365"/>
                <a:gd name="connsiteY286" fmla="*/ 7612 h 10434"/>
                <a:gd name="connsiteX287" fmla="*/ 6387 w 12365"/>
                <a:gd name="connsiteY287" fmla="*/ 7722 h 10434"/>
                <a:gd name="connsiteX288" fmla="*/ 6347 w 12365"/>
                <a:gd name="connsiteY288" fmla="*/ 7831 h 10434"/>
                <a:gd name="connsiteX289" fmla="*/ 6363 w 12365"/>
                <a:gd name="connsiteY289" fmla="*/ 7959 h 10434"/>
                <a:gd name="connsiteX290" fmla="*/ 6363 w 12365"/>
                <a:gd name="connsiteY290" fmla="*/ 8096 h 10434"/>
                <a:gd name="connsiteX291" fmla="*/ 6387 w 12365"/>
                <a:gd name="connsiteY291" fmla="*/ 8233 h 10434"/>
                <a:gd name="connsiteX292" fmla="*/ 6460 w 12365"/>
                <a:gd name="connsiteY292" fmla="*/ 8343 h 10434"/>
                <a:gd name="connsiteX293" fmla="*/ 6508 w 12365"/>
                <a:gd name="connsiteY293" fmla="*/ 8452 h 10434"/>
                <a:gd name="connsiteX294" fmla="*/ 6516 w 12365"/>
                <a:gd name="connsiteY294" fmla="*/ 8598 h 10434"/>
                <a:gd name="connsiteX295" fmla="*/ 6508 w 12365"/>
                <a:gd name="connsiteY295" fmla="*/ 8754 h 10434"/>
                <a:gd name="connsiteX296" fmla="*/ 6508 w 12365"/>
                <a:gd name="connsiteY296" fmla="*/ 8900 h 10434"/>
                <a:gd name="connsiteX0" fmla="*/ 6508 w 12584"/>
                <a:gd name="connsiteY0" fmla="*/ 8900 h 10434"/>
                <a:gd name="connsiteX1" fmla="*/ 6726 w 12584"/>
                <a:gd name="connsiteY1" fmla="*/ 8973 h 10434"/>
                <a:gd name="connsiteX2" fmla="*/ 6798 w 12584"/>
                <a:gd name="connsiteY2" fmla="*/ 9110 h 10434"/>
                <a:gd name="connsiteX3" fmla="*/ 6968 w 12584"/>
                <a:gd name="connsiteY3" fmla="*/ 9201 h 10434"/>
                <a:gd name="connsiteX4" fmla="*/ 7048 w 12584"/>
                <a:gd name="connsiteY4" fmla="*/ 9283 h 10434"/>
                <a:gd name="connsiteX5" fmla="*/ 7073 w 12584"/>
                <a:gd name="connsiteY5" fmla="*/ 9366 h 10434"/>
                <a:gd name="connsiteX6" fmla="*/ 7169 w 12584"/>
                <a:gd name="connsiteY6" fmla="*/ 9502 h 10434"/>
                <a:gd name="connsiteX7" fmla="*/ 7097 w 12584"/>
                <a:gd name="connsiteY7" fmla="*/ 9630 h 10434"/>
                <a:gd name="connsiteX8" fmla="*/ 7016 w 12584"/>
                <a:gd name="connsiteY8" fmla="*/ 9776 h 10434"/>
                <a:gd name="connsiteX9" fmla="*/ 6903 w 12584"/>
                <a:gd name="connsiteY9" fmla="*/ 9913 h 10434"/>
                <a:gd name="connsiteX10" fmla="*/ 6806 w 12584"/>
                <a:gd name="connsiteY10" fmla="*/ 9904 h 10434"/>
                <a:gd name="connsiteX11" fmla="*/ 6677 w 12584"/>
                <a:gd name="connsiteY11" fmla="*/ 9941 h 10434"/>
                <a:gd name="connsiteX12" fmla="*/ 6540 w 12584"/>
                <a:gd name="connsiteY12" fmla="*/ 10023 h 10434"/>
                <a:gd name="connsiteX13" fmla="*/ 6419 w 12584"/>
                <a:gd name="connsiteY13" fmla="*/ 10069 h 10434"/>
                <a:gd name="connsiteX14" fmla="*/ 6347 w 12584"/>
                <a:gd name="connsiteY14" fmla="*/ 10041 h 10434"/>
                <a:gd name="connsiteX15" fmla="*/ 6194 w 12584"/>
                <a:gd name="connsiteY15" fmla="*/ 10050 h 10434"/>
                <a:gd name="connsiteX16" fmla="*/ 6097 w 12584"/>
                <a:gd name="connsiteY16" fmla="*/ 10069 h 10434"/>
                <a:gd name="connsiteX17" fmla="*/ 5879 w 12584"/>
                <a:gd name="connsiteY17" fmla="*/ 10160 h 10434"/>
                <a:gd name="connsiteX18" fmla="*/ 5782 w 12584"/>
                <a:gd name="connsiteY18" fmla="*/ 10169 h 10434"/>
                <a:gd name="connsiteX19" fmla="*/ 5661 w 12584"/>
                <a:gd name="connsiteY19" fmla="*/ 10270 h 10434"/>
                <a:gd name="connsiteX20" fmla="*/ 5573 w 12584"/>
                <a:gd name="connsiteY20" fmla="*/ 10270 h 10434"/>
                <a:gd name="connsiteX21" fmla="*/ 5516 w 12584"/>
                <a:gd name="connsiteY21" fmla="*/ 10352 h 10434"/>
                <a:gd name="connsiteX22" fmla="*/ 5395 w 12584"/>
                <a:gd name="connsiteY22" fmla="*/ 10407 h 10434"/>
                <a:gd name="connsiteX23" fmla="*/ 5274 w 12584"/>
                <a:gd name="connsiteY23" fmla="*/ 10434 h 10434"/>
                <a:gd name="connsiteX24" fmla="*/ 5202 w 12584"/>
                <a:gd name="connsiteY24" fmla="*/ 10334 h 10434"/>
                <a:gd name="connsiteX25" fmla="*/ 5202 w 12584"/>
                <a:gd name="connsiteY25" fmla="*/ 10078 h 10434"/>
                <a:gd name="connsiteX26" fmla="*/ 4968 w 12584"/>
                <a:gd name="connsiteY26" fmla="*/ 10060 h 10434"/>
                <a:gd name="connsiteX27" fmla="*/ 4871 w 12584"/>
                <a:gd name="connsiteY27" fmla="*/ 9996 h 10434"/>
                <a:gd name="connsiteX28" fmla="*/ 4750 w 12584"/>
                <a:gd name="connsiteY28" fmla="*/ 9868 h 10434"/>
                <a:gd name="connsiteX29" fmla="*/ 4629 w 12584"/>
                <a:gd name="connsiteY29" fmla="*/ 9840 h 10434"/>
                <a:gd name="connsiteX30" fmla="*/ 4500 w 12584"/>
                <a:gd name="connsiteY30" fmla="*/ 9840 h 10434"/>
                <a:gd name="connsiteX31" fmla="*/ 4339 w 12584"/>
                <a:gd name="connsiteY31" fmla="*/ 9749 h 10434"/>
                <a:gd name="connsiteX32" fmla="*/ 4024 w 12584"/>
                <a:gd name="connsiteY32" fmla="*/ 9758 h 10434"/>
                <a:gd name="connsiteX33" fmla="*/ 3831 w 12584"/>
                <a:gd name="connsiteY33" fmla="*/ 9667 h 10434"/>
                <a:gd name="connsiteX34" fmla="*/ 3613 w 12584"/>
                <a:gd name="connsiteY34" fmla="*/ 9676 h 10434"/>
                <a:gd name="connsiteX35" fmla="*/ 3516 w 12584"/>
                <a:gd name="connsiteY35" fmla="*/ 9612 h 10434"/>
                <a:gd name="connsiteX36" fmla="*/ 3395 w 12584"/>
                <a:gd name="connsiteY36" fmla="*/ 9621 h 10434"/>
                <a:gd name="connsiteX37" fmla="*/ 3242 w 12584"/>
                <a:gd name="connsiteY37" fmla="*/ 9621 h 10434"/>
                <a:gd name="connsiteX38" fmla="*/ 3097 w 12584"/>
                <a:gd name="connsiteY38" fmla="*/ 9585 h 10434"/>
                <a:gd name="connsiteX39" fmla="*/ 3008 w 12584"/>
                <a:gd name="connsiteY39" fmla="*/ 9484 h 10434"/>
                <a:gd name="connsiteX40" fmla="*/ 2879 w 12584"/>
                <a:gd name="connsiteY40" fmla="*/ 9475 h 10434"/>
                <a:gd name="connsiteX41" fmla="*/ 2806 w 12584"/>
                <a:gd name="connsiteY41" fmla="*/ 9557 h 10434"/>
                <a:gd name="connsiteX42" fmla="*/ 2597 w 12584"/>
                <a:gd name="connsiteY42" fmla="*/ 9539 h 10434"/>
                <a:gd name="connsiteX43" fmla="*/ 2500 w 12584"/>
                <a:gd name="connsiteY43" fmla="*/ 9649 h 10434"/>
                <a:gd name="connsiteX44" fmla="*/ 2516 w 12584"/>
                <a:gd name="connsiteY44" fmla="*/ 9758 h 10434"/>
                <a:gd name="connsiteX45" fmla="*/ 2379 w 12584"/>
                <a:gd name="connsiteY45" fmla="*/ 9913 h 10434"/>
                <a:gd name="connsiteX46" fmla="*/ 2274 w 12584"/>
                <a:gd name="connsiteY46" fmla="*/ 9941 h 10434"/>
                <a:gd name="connsiteX47" fmla="*/ 2274 w 12584"/>
                <a:gd name="connsiteY47" fmla="*/ 10078 h 10434"/>
                <a:gd name="connsiteX48" fmla="*/ 2226 w 12584"/>
                <a:gd name="connsiteY48" fmla="*/ 10187 h 10434"/>
                <a:gd name="connsiteX49" fmla="*/ 2137 w 12584"/>
                <a:gd name="connsiteY49" fmla="*/ 10297 h 10434"/>
                <a:gd name="connsiteX50" fmla="*/ 2081 w 12584"/>
                <a:gd name="connsiteY50" fmla="*/ 10224 h 10434"/>
                <a:gd name="connsiteX51" fmla="*/ 1871 w 12584"/>
                <a:gd name="connsiteY51" fmla="*/ 10005 h 10434"/>
                <a:gd name="connsiteX52" fmla="*/ 1750 w 12584"/>
                <a:gd name="connsiteY52" fmla="*/ 10060 h 10434"/>
                <a:gd name="connsiteX53" fmla="*/ 1669 w 12584"/>
                <a:gd name="connsiteY53" fmla="*/ 10187 h 10434"/>
                <a:gd name="connsiteX54" fmla="*/ 1427 w 12584"/>
                <a:gd name="connsiteY54" fmla="*/ 10224 h 10434"/>
                <a:gd name="connsiteX55" fmla="*/ 1315 w 12584"/>
                <a:gd name="connsiteY55" fmla="*/ 10160 h 10434"/>
                <a:gd name="connsiteX56" fmla="*/ 1242 w 12584"/>
                <a:gd name="connsiteY56" fmla="*/ 10078 h 10434"/>
                <a:gd name="connsiteX57" fmla="*/ 1161 w 12584"/>
                <a:gd name="connsiteY57" fmla="*/ 9996 h 10434"/>
                <a:gd name="connsiteX58" fmla="*/ 968 w 12584"/>
                <a:gd name="connsiteY58" fmla="*/ 9977 h 10434"/>
                <a:gd name="connsiteX59" fmla="*/ 895 w 12584"/>
                <a:gd name="connsiteY59" fmla="*/ 9913 h 10434"/>
                <a:gd name="connsiteX60" fmla="*/ 847 w 12584"/>
                <a:gd name="connsiteY60" fmla="*/ 9804 h 10434"/>
                <a:gd name="connsiteX61" fmla="*/ 806 w 12584"/>
                <a:gd name="connsiteY61" fmla="*/ 9749 h 10434"/>
                <a:gd name="connsiteX62" fmla="*/ 774 w 12584"/>
                <a:gd name="connsiteY62" fmla="*/ 9667 h 10434"/>
                <a:gd name="connsiteX63" fmla="*/ 685 w 12584"/>
                <a:gd name="connsiteY63" fmla="*/ 9639 h 10434"/>
                <a:gd name="connsiteX64" fmla="*/ 589 w 12584"/>
                <a:gd name="connsiteY64" fmla="*/ 9639 h 10434"/>
                <a:gd name="connsiteX65" fmla="*/ 516 w 12584"/>
                <a:gd name="connsiteY65" fmla="*/ 9612 h 10434"/>
                <a:gd name="connsiteX66" fmla="*/ 444 w 12584"/>
                <a:gd name="connsiteY66" fmla="*/ 9566 h 10434"/>
                <a:gd name="connsiteX67" fmla="*/ 323 w 12584"/>
                <a:gd name="connsiteY67" fmla="*/ 9566 h 10434"/>
                <a:gd name="connsiteX68" fmla="*/ 202 w 12584"/>
                <a:gd name="connsiteY68" fmla="*/ 9566 h 10434"/>
                <a:gd name="connsiteX69" fmla="*/ 105 w 12584"/>
                <a:gd name="connsiteY69" fmla="*/ 9512 h 10434"/>
                <a:gd name="connsiteX70" fmla="*/ 0 w 12584"/>
                <a:gd name="connsiteY70" fmla="*/ 9457 h 10434"/>
                <a:gd name="connsiteX71" fmla="*/ 32 w 12584"/>
                <a:gd name="connsiteY71" fmla="*/ 9366 h 10434"/>
                <a:gd name="connsiteX72" fmla="*/ 48 w 12584"/>
                <a:gd name="connsiteY72" fmla="*/ 9229 h 10434"/>
                <a:gd name="connsiteX73" fmla="*/ 56 w 12584"/>
                <a:gd name="connsiteY73" fmla="*/ 9119 h 10434"/>
                <a:gd name="connsiteX74" fmla="*/ 105 w 12584"/>
                <a:gd name="connsiteY74" fmla="*/ 8964 h 10434"/>
                <a:gd name="connsiteX75" fmla="*/ 105 w 12584"/>
                <a:gd name="connsiteY75" fmla="*/ 8872 h 10434"/>
                <a:gd name="connsiteX76" fmla="*/ 105 w 12584"/>
                <a:gd name="connsiteY76" fmla="*/ 8763 h 10434"/>
                <a:gd name="connsiteX77" fmla="*/ 202 w 12584"/>
                <a:gd name="connsiteY77" fmla="*/ 8662 h 10434"/>
                <a:gd name="connsiteX78" fmla="*/ 298 w 12584"/>
                <a:gd name="connsiteY78" fmla="*/ 8580 h 10434"/>
                <a:gd name="connsiteX79" fmla="*/ 315 w 12584"/>
                <a:gd name="connsiteY79" fmla="*/ 8516 h 10434"/>
                <a:gd name="connsiteX80" fmla="*/ 339 w 12584"/>
                <a:gd name="connsiteY80" fmla="*/ 8443 h 10434"/>
                <a:gd name="connsiteX81" fmla="*/ 323 w 12584"/>
                <a:gd name="connsiteY81" fmla="*/ 8361 h 10434"/>
                <a:gd name="connsiteX82" fmla="*/ 363 w 12584"/>
                <a:gd name="connsiteY82" fmla="*/ 8224 h 10434"/>
                <a:gd name="connsiteX83" fmla="*/ 435 w 12584"/>
                <a:gd name="connsiteY83" fmla="*/ 8105 h 10434"/>
                <a:gd name="connsiteX84" fmla="*/ 508 w 12584"/>
                <a:gd name="connsiteY84" fmla="*/ 7968 h 10434"/>
                <a:gd name="connsiteX85" fmla="*/ 492 w 12584"/>
                <a:gd name="connsiteY85" fmla="*/ 7840 h 10434"/>
                <a:gd name="connsiteX86" fmla="*/ 653 w 12584"/>
                <a:gd name="connsiteY86" fmla="*/ 7804 h 10434"/>
                <a:gd name="connsiteX87" fmla="*/ 806 w 12584"/>
                <a:gd name="connsiteY87" fmla="*/ 7694 h 10434"/>
                <a:gd name="connsiteX88" fmla="*/ 774 w 12584"/>
                <a:gd name="connsiteY88" fmla="*/ 7356 h 10434"/>
                <a:gd name="connsiteX89" fmla="*/ 895 w 12584"/>
                <a:gd name="connsiteY89" fmla="*/ 7256 h 10434"/>
                <a:gd name="connsiteX90" fmla="*/ 919 w 12584"/>
                <a:gd name="connsiteY90" fmla="*/ 6845 h 10434"/>
                <a:gd name="connsiteX91" fmla="*/ 823 w 12584"/>
                <a:gd name="connsiteY91" fmla="*/ 6808 h 10434"/>
                <a:gd name="connsiteX92" fmla="*/ 734 w 12584"/>
                <a:gd name="connsiteY92" fmla="*/ 6735 h 10434"/>
                <a:gd name="connsiteX93" fmla="*/ 685 w 12584"/>
                <a:gd name="connsiteY93" fmla="*/ 6589 h 10434"/>
                <a:gd name="connsiteX94" fmla="*/ 565 w 12584"/>
                <a:gd name="connsiteY94" fmla="*/ 6471 h 10434"/>
                <a:gd name="connsiteX95" fmla="*/ 492 w 12584"/>
                <a:gd name="connsiteY95" fmla="*/ 6416 h 10434"/>
                <a:gd name="connsiteX96" fmla="*/ 435 w 12584"/>
                <a:gd name="connsiteY96" fmla="*/ 6215 h 10434"/>
                <a:gd name="connsiteX97" fmla="*/ 435 w 12584"/>
                <a:gd name="connsiteY97" fmla="*/ 6114 h 10434"/>
                <a:gd name="connsiteX98" fmla="*/ 444 w 12584"/>
                <a:gd name="connsiteY98" fmla="*/ 5941 h 10434"/>
                <a:gd name="connsiteX99" fmla="*/ 435 w 12584"/>
                <a:gd name="connsiteY99" fmla="*/ 5786 h 10434"/>
                <a:gd name="connsiteX100" fmla="*/ 395 w 12584"/>
                <a:gd name="connsiteY100" fmla="*/ 5749 h 10434"/>
                <a:gd name="connsiteX101" fmla="*/ 395 w 12584"/>
                <a:gd name="connsiteY101" fmla="*/ 5667 h 10434"/>
                <a:gd name="connsiteX102" fmla="*/ 411 w 12584"/>
                <a:gd name="connsiteY102" fmla="*/ 5566 h 10434"/>
                <a:gd name="connsiteX103" fmla="*/ 363 w 12584"/>
                <a:gd name="connsiteY103" fmla="*/ 5502 h 10434"/>
                <a:gd name="connsiteX104" fmla="*/ 250 w 12584"/>
                <a:gd name="connsiteY104" fmla="*/ 5338 h 10434"/>
                <a:gd name="connsiteX105" fmla="*/ 339 w 12584"/>
                <a:gd name="connsiteY105" fmla="*/ 5420 h 10434"/>
                <a:gd name="connsiteX106" fmla="*/ 121 w 12584"/>
                <a:gd name="connsiteY106" fmla="*/ 5210 h 10434"/>
                <a:gd name="connsiteX107" fmla="*/ 73 w 12584"/>
                <a:gd name="connsiteY107" fmla="*/ 5046 h 10434"/>
                <a:gd name="connsiteX108" fmla="*/ 177 w 12584"/>
                <a:gd name="connsiteY108" fmla="*/ 5037 h 10434"/>
                <a:gd name="connsiteX109" fmla="*/ 274 w 12584"/>
                <a:gd name="connsiteY109" fmla="*/ 5037 h 10434"/>
                <a:gd name="connsiteX110" fmla="*/ 419 w 12584"/>
                <a:gd name="connsiteY110" fmla="*/ 5009 h 10434"/>
                <a:gd name="connsiteX111" fmla="*/ 629 w 12584"/>
                <a:gd name="connsiteY111" fmla="*/ 5009 h 10434"/>
                <a:gd name="connsiteX112" fmla="*/ 750 w 12584"/>
                <a:gd name="connsiteY112" fmla="*/ 4900 h 10434"/>
                <a:gd name="connsiteX113" fmla="*/ 895 w 12584"/>
                <a:gd name="connsiteY113" fmla="*/ 4872 h 10434"/>
                <a:gd name="connsiteX114" fmla="*/ 879 w 12584"/>
                <a:gd name="connsiteY114" fmla="*/ 4681 h 10434"/>
                <a:gd name="connsiteX115" fmla="*/ 1048 w 12584"/>
                <a:gd name="connsiteY115" fmla="*/ 4681 h 10434"/>
                <a:gd name="connsiteX116" fmla="*/ 1306 w 12584"/>
                <a:gd name="connsiteY116" fmla="*/ 4525 h 10434"/>
                <a:gd name="connsiteX117" fmla="*/ 1460 w 12584"/>
                <a:gd name="connsiteY117" fmla="*/ 4516 h 10434"/>
                <a:gd name="connsiteX118" fmla="*/ 1573 w 12584"/>
                <a:gd name="connsiteY118" fmla="*/ 4571 h 10434"/>
                <a:gd name="connsiteX119" fmla="*/ 1766 w 12584"/>
                <a:gd name="connsiteY119" fmla="*/ 4571 h 10434"/>
                <a:gd name="connsiteX120" fmla="*/ 1871 w 12584"/>
                <a:gd name="connsiteY120" fmla="*/ 4626 h 10434"/>
                <a:gd name="connsiteX121" fmla="*/ 2056 w 12584"/>
                <a:gd name="connsiteY121" fmla="*/ 4653 h 10434"/>
                <a:gd name="connsiteX122" fmla="*/ 2137 w 12584"/>
                <a:gd name="connsiteY122" fmla="*/ 4516 h 10434"/>
                <a:gd name="connsiteX123" fmla="*/ 2258 w 12584"/>
                <a:gd name="connsiteY123" fmla="*/ 4544 h 10434"/>
                <a:gd name="connsiteX124" fmla="*/ 2371 w 12584"/>
                <a:gd name="connsiteY124" fmla="*/ 4434 h 10434"/>
                <a:gd name="connsiteX125" fmla="*/ 2589 w 12584"/>
                <a:gd name="connsiteY125" fmla="*/ 4361 h 10434"/>
                <a:gd name="connsiteX126" fmla="*/ 2782 w 12584"/>
                <a:gd name="connsiteY126" fmla="*/ 4215 h 10434"/>
                <a:gd name="connsiteX127" fmla="*/ 2855 w 12584"/>
                <a:gd name="connsiteY127" fmla="*/ 4142 h 10434"/>
                <a:gd name="connsiteX128" fmla="*/ 2863 w 12584"/>
                <a:gd name="connsiteY128" fmla="*/ 4023 h 10434"/>
                <a:gd name="connsiteX129" fmla="*/ 2960 w 12584"/>
                <a:gd name="connsiteY129" fmla="*/ 3923 h 10434"/>
                <a:gd name="connsiteX130" fmla="*/ 2984 w 12584"/>
                <a:gd name="connsiteY130" fmla="*/ 3804 h 10434"/>
                <a:gd name="connsiteX131" fmla="*/ 3000 w 12584"/>
                <a:gd name="connsiteY131" fmla="*/ 3649 h 10434"/>
                <a:gd name="connsiteX132" fmla="*/ 3073 w 12584"/>
                <a:gd name="connsiteY132" fmla="*/ 3502 h 10434"/>
                <a:gd name="connsiteX133" fmla="*/ 3105 w 12584"/>
                <a:gd name="connsiteY133" fmla="*/ 3366 h 10434"/>
                <a:gd name="connsiteX134" fmla="*/ 3153 w 12584"/>
                <a:gd name="connsiteY134" fmla="*/ 3256 h 10434"/>
                <a:gd name="connsiteX135" fmla="*/ 3177 w 12584"/>
                <a:gd name="connsiteY135" fmla="*/ 3128 h 10434"/>
                <a:gd name="connsiteX136" fmla="*/ 3290 w 12584"/>
                <a:gd name="connsiteY136" fmla="*/ 3064 h 10434"/>
                <a:gd name="connsiteX137" fmla="*/ 3363 w 12584"/>
                <a:gd name="connsiteY137" fmla="*/ 2927 h 10434"/>
                <a:gd name="connsiteX138" fmla="*/ 3339 w 12584"/>
                <a:gd name="connsiteY138" fmla="*/ 2818 h 10434"/>
                <a:gd name="connsiteX139" fmla="*/ 3290 w 12584"/>
                <a:gd name="connsiteY139" fmla="*/ 2681 h 10434"/>
                <a:gd name="connsiteX140" fmla="*/ 3250 w 12584"/>
                <a:gd name="connsiteY140" fmla="*/ 2544 h 10434"/>
                <a:gd name="connsiteX141" fmla="*/ 3290 w 12584"/>
                <a:gd name="connsiteY141" fmla="*/ 2379 h 10434"/>
                <a:gd name="connsiteX142" fmla="*/ 3371 w 12584"/>
                <a:gd name="connsiteY142" fmla="*/ 2352 h 10434"/>
                <a:gd name="connsiteX143" fmla="*/ 3516 w 12584"/>
                <a:gd name="connsiteY143" fmla="*/ 2197 h 10434"/>
                <a:gd name="connsiteX144" fmla="*/ 3661 w 12584"/>
                <a:gd name="connsiteY144" fmla="*/ 2215 h 10434"/>
                <a:gd name="connsiteX145" fmla="*/ 3806 w 12584"/>
                <a:gd name="connsiteY145" fmla="*/ 2114 h 10434"/>
                <a:gd name="connsiteX146" fmla="*/ 3831 w 12584"/>
                <a:gd name="connsiteY146" fmla="*/ 1950 h 10434"/>
                <a:gd name="connsiteX147" fmla="*/ 3976 w 12584"/>
                <a:gd name="connsiteY147" fmla="*/ 1868 h 10434"/>
                <a:gd name="connsiteX148" fmla="*/ 4040 w 12584"/>
                <a:gd name="connsiteY148" fmla="*/ 1749 h 10434"/>
                <a:gd name="connsiteX149" fmla="*/ 4121 w 12584"/>
                <a:gd name="connsiteY149" fmla="*/ 1676 h 10434"/>
                <a:gd name="connsiteX150" fmla="*/ 4121 w 12584"/>
                <a:gd name="connsiteY150" fmla="*/ 1292 h 10434"/>
                <a:gd name="connsiteX151" fmla="*/ 4169 w 12584"/>
                <a:gd name="connsiteY151" fmla="*/ 1128 h 10434"/>
                <a:gd name="connsiteX152" fmla="*/ 4194 w 12584"/>
                <a:gd name="connsiteY152" fmla="*/ 991 h 10434"/>
                <a:gd name="connsiteX153" fmla="*/ 4242 w 12584"/>
                <a:gd name="connsiteY153" fmla="*/ 827 h 10434"/>
                <a:gd name="connsiteX154" fmla="*/ 4290 w 12584"/>
                <a:gd name="connsiteY154" fmla="*/ 763 h 10434"/>
                <a:gd name="connsiteX155" fmla="*/ 4355 w 12584"/>
                <a:gd name="connsiteY155" fmla="*/ 708 h 10434"/>
                <a:gd name="connsiteX156" fmla="*/ 4387 w 12584"/>
                <a:gd name="connsiteY156" fmla="*/ 443 h 10434"/>
                <a:gd name="connsiteX157" fmla="*/ 4645 w 12584"/>
                <a:gd name="connsiteY157" fmla="*/ 434 h 10434"/>
                <a:gd name="connsiteX158" fmla="*/ 4742 w 12584"/>
                <a:gd name="connsiteY158" fmla="*/ 635 h 10434"/>
                <a:gd name="connsiteX159" fmla="*/ 4839 w 12584"/>
                <a:gd name="connsiteY159" fmla="*/ 717 h 10434"/>
                <a:gd name="connsiteX160" fmla="*/ 4960 w 12584"/>
                <a:gd name="connsiteY160" fmla="*/ 799 h 10434"/>
                <a:gd name="connsiteX161" fmla="*/ 5081 w 12584"/>
                <a:gd name="connsiteY161" fmla="*/ 818 h 10434"/>
                <a:gd name="connsiteX162" fmla="*/ 5202 w 12584"/>
                <a:gd name="connsiteY162" fmla="*/ 799 h 10434"/>
                <a:gd name="connsiteX163" fmla="*/ 5274 w 12584"/>
                <a:gd name="connsiteY163" fmla="*/ 964 h 10434"/>
                <a:gd name="connsiteX164" fmla="*/ 5403 w 12584"/>
                <a:gd name="connsiteY164" fmla="*/ 909 h 10434"/>
                <a:gd name="connsiteX165" fmla="*/ 5500 w 12584"/>
                <a:gd name="connsiteY165" fmla="*/ 909 h 10434"/>
                <a:gd name="connsiteX166" fmla="*/ 5597 w 12584"/>
                <a:gd name="connsiteY166" fmla="*/ 818 h 10434"/>
                <a:gd name="connsiteX167" fmla="*/ 5734 w 12584"/>
                <a:gd name="connsiteY167" fmla="*/ 790 h 10434"/>
                <a:gd name="connsiteX168" fmla="*/ 5831 w 12584"/>
                <a:gd name="connsiteY168" fmla="*/ 772 h 10434"/>
                <a:gd name="connsiteX169" fmla="*/ 5911 w 12584"/>
                <a:gd name="connsiteY169" fmla="*/ 735 h 10434"/>
                <a:gd name="connsiteX170" fmla="*/ 6024 w 12584"/>
                <a:gd name="connsiteY170" fmla="*/ 745 h 10434"/>
                <a:gd name="connsiteX171" fmla="*/ 6145 w 12584"/>
                <a:gd name="connsiteY171" fmla="*/ 745 h 10434"/>
                <a:gd name="connsiteX172" fmla="*/ 6226 w 12584"/>
                <a:gd name="connsiteY172" fmla="*/ 854 h 10434"/>
                <a:gd name="connsiteX173" fmla="*/ 6250 w 12584"/>
                <a:gd name="connsiteY173" fmla="*/ 991 h 10434"/>
                <a:gd name="connsiteX174" fmla="*/ 6363 w 12584"/>
                <a:gd name="connsiteY174" fmla="*/ 900 h 10434"/>
                <a:gd name="connsiteX175" fmla="*/ 6444 w 12584"/>
                <a:gd name="connsiteY175" fmla="*/ 745 h 10434"/>
                <a:gd name="connsiteX176" fmla="*/ 6532 w 12584"/>
                <a:gd name="connsiteY176" fmla="*/ 790 h 10434"/>
                <a:gd name="connsiteX177" fmla="*/ 6581 w 12584"/>
                <a:gd name="connsiteY177" fmla="*/ 872 h 10434"/>
                <a:gd name="connsiteX178" fmla="*/ 6653 w 12584"/>
                <a:gd name="connsiteY178" fmla="*/ 927 h 10434"/>
                <a:gd name="connsiteX179" fmla="*/ 6750 w 12584"/>
                <a:gd name="connsiteY179" fmla="*/ 1064 h 10434"/>
                <a:gd name="connsiteX180" fmla="*/ 6758 w 12584"/>
                <a:gd name="connsiteY180" fmla="*/ 1229 h 10434"/>
                <a:gd name="connsiteX181" fmla="*/ 6855 w 12584"/>
                <a:gd name="connsiteY181" fmla="*/ 1238 h 10434"/>
                <a:gd name="connsiteX182" fmla="*/ 6976 w 12584"/>
                <a:gd name="connsiteY182" fmla="*/ 1338 h 10434"/>
                <a:gd name="connsiteX183" fmla="*/ 6944 w 12584"/>
                <a:gd name="connsiteY183" fmla="*/ 1475 h 10434"/>
                <a:gd name="connsiteX184" fmla="*/ 6976 w 12584"/>
                <a:gd name="connsiteY184" fmla="*/ 1649 h 10434"/>
                <a:gd name="connsiteX185" fmla="*/ 6952 w 12584"/>
                <a:gd name="connsiteY185" fmla="*/ 1731 h 10434"/>
                <a:gd name="connsiteX186" fmla="*/ 7089 w 12584"/>
                <a:gd name="connsiteY186" fmla="*/ 1950 h 10434"/>
                <a:gd name="connsiteX187" fmla="*/ 7161 w 12584"/>
                <a:gd name="connsiteY187" fmla="*/ 1996 h 10434"/>
                <a:gd name="connsiteX188" fmla="*/ 7234 w 12584"/>
                <a:gd name="connsiteY188" fmla="*/ 2105 h 10434"/>
                <a:gd name="connsiteX189" fmla="*/ 7363 w 12584"/>
                <a:gd name="connsiteY189" fmla="*/ 2087 h 10434"/>
                <a:gd name="connsiteX190" fmla="*/ 7460 w 12584"/>
                <a:gd name="connsiteY190" fmla="*/ 2005 h 10434"/>
                <a:gd name="connsiteX191" fmla="*/ 7573 w 12584"/>
                <a:gd name="connsiteY191" fmla="*/ 2005 h 10434"/>
                <a:gd name="connsiteX192" fmla="*/ 7653 w 12584"/>
                <a:gd name="connsiteY192" fmla="*/ 2060 h 10434"/>
                <a:gd name="connsiteX193" fmla="*/ 7863 w 12584"/>
                <a:gd name="connsiteY193" fmla="*/ 2032 h 10434"/>
                <a:gd name="connsiteX194" fmla="*/ 7960 w 12584"/>
                <a:gd name="connsiteY194" fmla="*/ 1941 h 10434"/>
                <a:gd name="connsiteX195" fmla="*/ 8016 w 12584"/>
                <a:gd name="connsiteY195" fmla="*/ 1813 h 10434"/>
                <a:gd name="connsiteX196" fmla="*/ 8056 w 12584"/>
                <a:gd name="connsiteY196" fmla="*/ 1694 h 10434"/>
                <a:gd name="connsiteX197" fmla="*/ 8056 w 12584"/>
                <a:gd name="connsiteY197" fmla="*/ 1557 h 10434"/>
                <a:gd name="connsiteX198" fmla="*/ 8177 w 12584"/>
                <a:gd name="connsiteY198" fmla="*/ 1347 h 10434"/>
                <a:gd name="connsiteX199" fmla="*/ 8306 w 12584"/>
                <a:gd name="connsiteY199" fmla="*/ 1302 h 10434"/>
                <a:gd name="connsiteX200" fmla="*/ 8347 w 12584"/>
                <a:gd name="connsiteY200" fmla="*/ 1238 h 10434"/>
                <a:gd name="connsiteX201" fmla="*/ 8403 w 12584"/>
                <a:gd name="connsiteY201" fmla="*/ 1238 h 10434"/>
                <a:gd name="connsiteX202" fmla="*/ 8476 w 12584"/>
                <a:gd name="connsiteY202" fmla="*/ 1256 h 10434"/>
                <a:gd name="connsiteX203" fmla="*/ 8516 w 12584"/>
                <a:gd name="connsiteY203" fmla="*/ 1128 h 10434"/>
                <a:gd name="connsiteX204" fmla="*/ 8597 w 12584"/>
                <a:gd name="connsiteY204" fmla="*/ 1037 h 10434"/>
                <a:gd name="connsiteX205" fmla="*/ 8621 w 12584"/>
                <a:gd name="connsiteY205" fmla="*/ 900 h 10434"/>
                <a:gd name="connsiteX206" fmla="*/ 8831 w 12584"/>
                <a:gd name="connsiteY206" fmla="*/ 845 h 10434"/>
                <a:gd name="connsiteX207" fmla="*/ 9032 w 12584"/>
                <a:gd name="connsiteY207" fmla="*/ 597 h 10434"/>
                <a:gd name="connsiteX208" fmla="*/ 9200 w 12584"/>
                <a:gd name="connsiteY208" fmla="*/ 585 h 10434"/>
                <a:gd name="connsiteX209" fmla="*/ 9329 w 12584"/>
                <a:gd name="connsiteY209" fmla="*/ 415 h 10434"/>
                <a:gd name="connsiteX210" fmla="*/ 9143 w 12584"/>
                <a:gd name="connsiteY210" fmla="*/ 360 h 10434"/>
                <a:gd name="connsiteX211" fmla="*/ 9172 w 12584"/>
                <a:gd name="connsiteY211" fmla="*/ 215 h 10434"/>
                <a:gd name="connsiteX212" fmla="*/ 9237 w 12584"/>
                <a:gd name="connsiteY212" fmla="*/ 71 h 10434"/>
                <a:gd name="connsiteX213" fmla="*/ 9383 w 12584"/>
                <a:gd name="connsiteY213" fmla="*/ 143 h 10434"/>
                <a:gd name="connsiteX214" fmla="*/ 9460 w 12584"/>
                <a:gd name="connsiteY214" fmla="*/ 43 h 10434"/>
                <a:gd name="connsiteX215" fmla="*/ 9572 w 12584"/>
                <a:gd name="connsiteY215" fmla="*/ 5 h 10434"/>
                <a:gd name="connsiteX216" fmla="*/ 9699 w 12584"/>
                <a:gd name="connsiteY216" fmla="*/ 231 h 10434"/>
                <a:gd name="connsiteX217" fmla="*/ 9870 w 12584"/>
                <a:gd name="connsiteY217" fmla="*/ 40 h 10434"/>
                <a:gd name="connsiteX218" fmla="*/ 9985 w 12584"/>
                <a:gd name="connsiteY218" fmla="*/ 65 h 10434"/>
                <a:gd name="connsiteX219" fmla="*/ 10172 w 12584"/>
                <a:gd name="connsiteY219" fmla="*/ 61 h 10434"/>
                <a:gd name="connsiteX220" fmla="*/ 10327 w 12584"/>
                <a:gd name="connsiteY220" fmla="*/ 318 h 10434"/>
                <a:gd name="connsiteX221" fmla="*/ 10454 w 12584"/>
                <a:gd name="connsiteY221" fmla="*/ 329 h 10434"/>
                <a:gd name="connsiteX222" fmla="*/ 10556 w 12584"/>
                <a:gd name="connsiteY222" fmla="*/ 322 h 10434"/>
                <a:gd name="connsiteX223" fmla="*/ 10727 w 12584"/>
                <a:gd name="connsiteY223" fmla="*/ 322 h 10434"/>
                <a:gd name="connsiteX224" fmla="*/ 10824 w 12584"/>
                <a:gd name="connsiteY224" fmla="*/ 500 h 10434"/>
                <a:gd name="connsiteX225" fmla="*/ 10957 w 12584"/>
                <a:gd name="connsiteY225" fmla="*/ 598 h 10434"/>
                <a:gd name="connsiteX226" fmla="*/ 11142 w 12584"/>
                <a:gd name="connsiteY226" fmla="*/ 722 h 10434"/>
                <a:gd name="connsiteX227" fmla="*/ 11245 w 12584"/>
                <a:gd name="connsiteY227" fmla="*/ 832 h 10434"/>
                <a:gd name="connsiteX228" fmla="*/ 11386 w 12584"/>
                <a:gd name="connsiteY228" fmla="*/ 752 h 10434"/>
                <a:gd name="connsiteX229" fmla="*/ 11542 w 12584"/>
                <a:gd name="connsiteY229" fmla="*/ 717 h 10434"/>
                <a:gd name="connsiteX230" fmla="*/ 11653 w 12584"/>
                <a:gd name="connsiteY230" fmla="*/ 812 h 10434"/>
                <a:gd name="connsiteX231" fmla="*/ 11790 w 12584"/>
                <a:gd name="connsiteY231" fmla="*/ 778 h 10434"/>
                <a:gd name="connsiteX232" fmla="*/ 11786 w 12584"/>
                <a:gd name="connsiteY232" fmla="*/ 1075 h 10434"/>
                <a:gd name="connsiteX233" fmla="*/ 11567 w 12584"/>
                <a:gd name="connsiteY233" fmla="*/ 1464 h 10434"/>
                <a:gd name="connsiteX234" fmla="*/ 11698 w 12584"/>
                <a:gd name="connsiteY234" fmla="*/ 1522 h 10434"/>
                <a:gd name="connsiteX235" fmla="*/ 11785 w 12584"/>
                <a:gd name="connsiteY235" fmla="*/ 1550 h 10434"/>
                <a:gd name="connsiteX236" fmla="*/ 11907 w 12584"/>
                <a:gd name="connsiteY236" fmla="*/ 1731 h 10434"/>
                <a:gd name="connsiteX237" fmla="*/ 12214 w 12584"/>
                <a:gd name="connsiteY237" fmla="*/ 1917 h 10434"/>
                <a:gd name="connsiteX238" fmla="*/ 12186 w 12584"/>
                <a:gd name="connsiteY238" fmla="*/ 2026 h 10434"/>
                <a:gd name="connsiteX239" fmla="*/ 12365 w 12584"/>
                <a:gd name="connsiteY239" fmla="*/ 2166 h 10434"/>
                <a:gd name="connsiteX240" fmla="*/ 12476 w 12584"/>
                <a:gd name="connsiteY240" fmla="*/ 3023 h 10434"/>
                <a:gd name="connsiteX241" fmla="*/ 9927 w 12584"/>
                <a:gd name="connsiteY241" fmla="*/ 4900 h 10434"/>
                <a:gd name="connsiteX242" fmla="*/ 9992 w 12584"/>
                <a:gd name="connsiteY242" fmla="*/ 4964 h 10434"/>
                <a:gd name="connsiteX243" fmla="*/ 9798 w 12584"/>
                <a:gd name="connsiteY243" fmla="*/ 5037 h 10434"/>
                <a:gd name="connsiteX244" fmla="*/ 9677 w 12584"/>
                <a:gd name="connsiteY244" fmla="*/ 5219 h 10434"/>
                <a:gd name="connsiteX245" fmla="*/ 9629 w 12584"/>
                <a:gd name="connsiteY245" fmla="*/ 5329 h 10434"/>
                <a:gd name="connsiteX246" fmla="*/ 9532 w 12584"/>
                <a:gd name="connsiteY246" fmla="*/ 5493 h 10434"/>
                <a:gd name="connsiteX247" fmla="*/ 9419 w 12584"/>
                <a:gd name="connsiteY247" fmla="*/ 5475 h 10434"/>
                <a:gd name="connsiteX248" fmla="*/ 9274 w 12584"/>
                <a:gd name="connsiteY248" fmla="*/ 5585 h 10434"/>
                <a:gd name="connsiteX249" fmla="*/ 9266 w 12584"/>
                <a:gd name="connsiteY249" fmla="*/ 5694 h 10434"/>
                <a:gd name="connsiteX250" fmla="*/ 9145 w 12584"/>
                <a:gd name="connsiteY250" fmla="*/ 5749 h 10434"/>
                <a:gd name="connsiteX251" fmla="*/ 9024 w 12584"/>
                <a:gd name="connsiteY251" fmla="*/ 5767 h 10434"/>
                <a:gd name="connsiteX252" fmla="*/ 8960 w 12584"/>
                <a:gd name="connsiteY252" fmla="*/ 5822 h 10434"/>
                <a:gd name="connsiteX253" fmla="*/ 8831 w 12584"/>
                <a:gd name="connsiteY253" fmla="*/ 5831 h 10434"/>
                <a:gd name="connsiteX254" fmla="*/ 8718 w 12584"/>
                <a:gd name="connsiteY254" fmla="*/ 5804 h 10434"/>
                <a:gd name="connsiteX255" fmla="*/ 8597 w 12584"/>
                <a:gd name="connsiteY255" fmla="*/ 5822 h 10434"/>
                <a:gd name="connsiteX256" fmla="*/ 8548 w 12584"/>
                <a:gd name="connsiteY256" fmla="*/ 5904 h 10434"/>
                <a:gd name="connsiteX257" fmla="*/ 8468 w 12584"/>
                <a:gd name="connsiteY257" fmla="*/ 5968 h 10434"/>
                <a:gd name="connsiteX258" fmla="*/ 8468 w 12584"/>
                <a:gd name="connsiteY258" fmla="*/ 6133 h 10434"/>
                <a:gd name="connsiteX259" fmla="*/ 8476 w 12584"/>
                <a:gd name="connsiteY259" fmla="*/ 6215 h 10434"/>
                <a:gd name="connsiteX260" fmla="*/ 8492 w 12584"/>
                <a:gd name="connsiteY260" fmla="*/ 6324 h 10434"/>
                <a:gd name="connsiteX261" fmla="*/ 8427 w 12584"/>
                <a:gd name="connsiteY261" fmla="*/ 6397 h 10434"/>
                <a:gd name="connsiteX262" fmla="*/ 8395 w 12584"/>
                <a:gd name="connsiteY262" fmla="*/ 6461 h 10434"/>
                <a:gd name="connsiteX263" fmla="*/ 8355 w 12584"/>
                <a:gd name="connsiteY263" fmla="*/ 6516 h 10434"/>
                <a:gd name="connsiteX264" fmla="*/ 8258 w 12584"/>
                <a:gd name="connsiteY264" fmla="*/ 6571 h 10434"/>
                <a:gd name="connsiteX265" fmla="*/ 8185 w 12584"/>
                <a:gd name="connsiteY265" fmla="*/ 6644 h 10434"/>
                <a:gd name="connsiteX266" fmla="*/ 8137 w 12584"/>
                <a:gd name="connsiteY266" fmla="*/ 6681 h 10434"/>
                <a:gd name="connsiteX267" fmla="*/ 8040 w 12584"/>
                <a:gd name="connsiteY267" fmla="*/ 6735 h 10434"/>
                <a:gd name="connsiteX268" fmla="*/ 8032 w 12584"/>
                <a:gd name="connsiteY268" fmla="*/ 6863 h 10434"/>
                <a:gd name="connsiteX269" fmla="*/ 8056 w 12584"/>
                <a:gd name="connsiteY269" fmla="*/ 6945 h 10434"/>
                <a:gd name="connsiteX270" fmla="*/ 8032 w 12584"/>
                <a:gd name="connsiteY270" fmla="*/ 7064 h 10434"/>
                <a:gd name="connsiteX271" fmla="*/ 7911 w 12584"/>
                <a:gd name="connsiteY271" fmla="*/ 7092 h 10434"/>
                <a:gd name="connsiteX272" fmla="*/ 7774 w 12584"/>
                <a:gd name="connsiteY272" fmla="*/ 7146 h 10434"/>
                <a:gd name="connsiteX273" fmla="*/ 7532 w 12584"/>
                <a:gd name="connsiteY273" fmla="*/ 7174 h 10434"/>
                <a:gd name="connsiteX274" fmla="*/ 7476 w 12584"/>
                <a:gd name="connsiteY274" fmla="*/ 7247 h 10434"/>
                <a:gd name="connsiteX275" fmla="*/ 7363 w 12584"/>
                <a:gd name="connsiteY275" fmla="*/ 7256 h 10434"/>
                <a:gd name="connsiteX276" fmla="*/ 7234 w 12584"/>
                <a:gd name="connsiteY276" fmla="*/ 7274 h 10434"/>
                <a:gd name="connsiteX277" fmla="*/ 7048 w 12584"/>
                <a:gd name="connsiteY277" fmla="*/ 7329 h 10434"/>
                <a:gd name="connsiteX278" fmla="*/ 6903 w 12584"/>
                <a:gd name="connsiteY278" fmla="*/ 7311 h 10434"/>
                <a:gd name="connsiteX279" fmla="*/ 6758 w 12584"/>
                <a:gd name="connsiteY279" fmla="*/ 7338 h 10434"/>
                <a:gd name="connsiteX280" fmla="*/ 6581 w 12584"/>
                <a:gd name="connsiteY280" fmla="*/ 7311 h 10434"/>
                <a:gd name="connsiteX281" fmla="*/ 6508 w 12584"/>
                <a:gd name="connsiteY281" fmla="*/ 7219 h 10434"/>
                <a:gd name="connsiteX282" fmla="*/ 6363 w 12584"/>
                <a:gd name="connsiteY282" fmla="*/ 7201 h 10434"/>
                <a:gd name="connsiteX283" fmla="*/ 6274 w 12584"/>
                <a:gd name="connsiteY283" fmla="*/ 7283 h 10434"/>
                <a:gd name="connsiteX284" fmla="*/ 6202 w 12584"/>
                <a:gd name="connsiteY284" fmla="*/ 7393 h 10434"/>
                <a:gd name="connsiteX285" fmla="*/ 6250 w 12584"/>
                <a:gd name="connsiteY285" fmla="*/ 7521 h 10434"/>
                <a:gd name="connsiteX286" fmla="*/ 6315 w 12584"/>
                <a:gd name="connsiteY286" fmla="*/ 7548 h 10434"/>
                <a:gd name="connsiteX287" fmla="*/ 6347 w 12584"/>
                <a:gd name="connsiteY287" fmla="*/ 7612 h 10434"/>
                <a:gd name="connsiteX288" fmla="*/ 6387 w 12584"/>
                <a:gd name="connsiteY288" fmla="*/ 7722 h 10434"/>
                <a:gd name="connsiteX289" fmla="*/ 6347 w 12584"/>
                <a:gd name="connsiteY289" fmla="*/ 7831 h 10434"/>
                <a:gd name="connsiteX290" fmla="*/ 6363 w 12584"/>
                <a:gd name="connsiteY290" fmla="*/ 7959 h 10434"/>
                <a:gd name="connsiteX291" fmla="*/ 6363 w 12584"/>
                <a:gd name="connsiteY291" fmla="*/ 8096 h 10434"/>
                <a:gd name="connsiteX292" fmla="*/ 6387 w 12584"/>
                <a:gd name="connsiteY292" fmla="*/ 8233 h 10434"/>
                <a:gd name="connsiteX293" fmla="*/ 6460 w 12584"/>
                <a:gd name="connsiteY293" fmla="*/ 8343 h 10434"/>
                <a:gd name="connsiteX294" fmla="*/ 6508 w 12584"/>
                <a:gd name="connsiteY294" fmla="*/ 8452 h 10434"/>
                <a:gd name="connsiteX295" fmla="*/ 6516 w 12584"/>
                <a:gd name="connsiteY295" fmla="*/ 8598 h 10434"/>
                <a:gd name="connsiteX296" fmla="*/ 6508 w 12584"/>
                <a:gd name="connsiteY296" fmla="*/ 8754 h 10434"/>
                <a:gd name="connsiteX297" fmla="*/ 6508 w 12584"/>
                <a:gd name="connsiteY297" fmla="*/ 8900 h 10434"/>
                <a:gd name="connsiteX0" fmla="*/ 6508 w 12476"/>
                <a:gd name="connsiteY0" fmla="*/ 8900 h 10434"/>
                <a:gd name="connsiteX1" fmla="*/ 6726 w 12476"/>
                <a:gd name="connsiteY1" fmla="*/ 8973 h 10434"/>
                <a:gd name="connsiteX2" fmla="*/ 6798 w 12476"/>
                <a:gd name="connsiteY2" fmla="*/ 9110 h 10434"/>
                <a:gd name="connsiteX3" fmla="*/ 6968 w 12476"/>
                <a:gd name="connsiteY3" fmla="*/ 9201 h 10434"/>
                <a:gd name="connsiteX4" fmla="*/ 7048 w 12476"/>
                <a:gd name="connsiteY4" fmla="*/ 9283 h 10434"/>
                <a:gd name="connsiteX5" fmla="*/ 7073 w 12476"/>
                <a:gd name="connsiteY5" fmla="*/ 9366 h 10434"/>
                <a:gd name="connsiteX6" fmla="*/ 7169 w 12476"/>
                <a:gd name="connsiteY6" fmla="*/ 9502 h 10434"/>
                <a:gd name="connsiteX7" fmla="*/ 7097 w 12476"/>
                <a:gd name="connsiteY7" fmla="*/ 9630 h 10434"/>
                <a:gd name="connsiteX8" fmla="*/ 7016 w 12476"/>
                <a:gd name="connsiteY8" fmla="*/ 9776 h 10434"/>
                <a:gd name="connsiteX9" fmla="*/ 6903 w 12476"/>
                <a:gd name="connsiteY9" fmla="*/ 9913 h 10434"/>
                <a:gd name="connsiteX10" fmla="*/ 6806 w 12476"/>
                <a:gd name="connsiteY10" fmla="*/ 9904 h 10434"/>
                <a:gd name="connsiteX11" fmla="*/ 6677 w 12476"/>
                <a:gd name="connsiteY11" fmla="*/ 9941 h 10434"/>
                <a:gd name="connsiteX12" fmla="*/ 6540 w 12476"/>
                <a:gd name="connsiteY12" fmla="*/ 10023 h 10434"/>
                <a:gd name="connsiteX13" fmla="*/ 6419 w 12476"/>
                <a:gd name="connsiteY13" fmla="*/ 10069 h 10434"/>
                <a:gd name="connsiteX14" fmla="*/ 6347 w 12476"/>
                <a:gd name="connsiteY14" fmla="*/ 10041 h 10434"/>
                <a:gd name="connsiteX15" fmla="*/ 6194 w 12476"/>
                <a:gd name="connsiteY15" fmla="*/ 10050 h 10434"/>
                <a:gd name="connsiteX16" fmla="*/ 6097 w 12476"/>
                <a:gd name="connsiteY16" fmla="*/ 10069 h 10434"/>
                <a:gd name="connsiteX17" fmla="*/ 5879 w 12476"/>
                <a:gd name="connsiteY17" fmla="*/ 10160 h 10434"/>
                <a:gd name="connsiteX18" fmla="*/ 5782 w 12476"/>
                <a:gd name="connsiteY18" fmla="*/ 10169 h 10434"/>
                <a:gd name="connsiteX19" fmla="*/ 5661 w 12476"/>
                <a:gd name="connsiteY19" fmla="*/ 10270 h 10434"/>
                <a:gd name="connsiteX20" fmla="*/ 5573 w 12476"/>
                <a:gd name="connsiteY20" fmla="*/ 10270 h 10434"/>
                <a:gd name="connsiteX21" fmla="*/ 5516 w 12476"/>
                <a:gd name="connsiteY21" fmla="*/ 10352 h 10434"/>
                <a:gd name="connsiteX22" fmla="*/ 5395 w 12476"/>
                <a:gd name="connsiteY22" fmla="*/ 10407 h 10434"/>
                <a:gd name="connsiteX23" fmla="*/ 5274 w 12476"/>
                <a:gd name="connsiteY23" fmla="*/ 10434 h 10434"/>
                <a:gd name="connsiteX24" fmla="*/ 5202 w 12476"/>
                <a:gd name="connsiteY24" fmla="*/ 10334 h 10434"/>
                <a:gd name="connsiteX25" fmla="*/ 5202 w 12476"/>
                <a:gd name="connsiteY25" fmla="*/ 10078 h 10434"/>
                <a:gd name="connsiteX26" fmla="*/ 4968 w 12476"/>
                <a:gd name="connsiteY26" fmla="*/ 10060 h 10434"/>
                <a:gd name="connsiteX27" fmla="*/ 4871 w 12476"/>
                <a:gd name="connsiteY27" fmla="*/ 9996 h 10434"/>
                <a:gd name="connsiteX28" fmla="*/ 4750 w 12476"/>
                <a:gd name="connsiteY28" fmla="*/ 9868 h 10434"/>
                <a:gd name="connsiteX29" fmla="*/ 4629 w 12476"/>
                <a:gd name="connsiteY29" fmla="*/ 9840 h 10434"/>
                <a:gd name="connsiteX30" fmla="*/ 4500 w 12476"/>
                <a:gd name="connsiteY30" fmla="*/ 9840 h 10434"/>
                <a:gd name="connsiteX31" fmla="*/ 4339 w 12476"/>
                <a:gd name="connsiteY31" fmla="*/ 9749 h 10434"/>
                <a:gd name="connsiteX32" fmla="*/ 4024 w 12476"/>
                <a:gd name="connsiteY32" fmla="*/ 9758 h 10434"/>
                <a:gd name="connsiteX33" fmla="*/ 3831 w 12476"/>
                <a:gd name="connsiteY33" fmla="*/ 9667 h 10434"/>
                <a:gd name="connsiteX34" fmla="*/ 3613 w 12476"/>
                <a:gd name="connsiteY34" fmla="*/ 9676 h 10434"/>
                <a:gd name="connsiteX35" fmla="*/ 3516 w 12476"/>
                <a:gd name="connsiteY35" fmla="*/ 9612 h 10434"/>
                <a:gd name="connsiteX36" fmla="*/ 3395 w 12476"/>
                <a:gd name="connsiteY36" fmla="*/ 9621 h 10434"/>
                <a:gd name="connsiteX37" fmla="*/ 3242 w 12476"/>
                <a:gd name="connsiteY37" fmla="*/ 9621 h 10434"/>
                <a:gd name="connsiteX38" fmla="*/ 3097 w 12476"/>
                <a:gd name="connsiteY38" fmla="*/ 9585 h 10434"/>
                <a:gd name="connsiteX39" fmla="*/ 3008 w 12476"/>
                <a:gd name="connsiteY39" fmla="*/ 9484 h 10434"/>
                <a:gd name="connsiteX40" fmla="*/ 2879 w 12476"/>
                <a:gd name="connsiteY40" fmla="*/ 9475 h 10434"/>
                <a:gd name="connsiteX41" fmla="*/ 2806 w 12476"/>
                <a:gd name="connsiteY41" fmla="*/ 9557 h 10434"/>
                <a:gd name="connsiteX42" fmla="*/ 2597 w 12476"/>
                <a:gd name="connsiteY42" fmla="*/ 9539 h 10434"/>
                <a:gd name="connsiteX43" fmla="*/ 2500 w 12476"/>
                <a:gd name="connsiteY43" fmla="*/ 9649 h 10434"/>
                <a:gd name="connsiteX44" fmla="*/ 2516 w 12476"/>
                <a:gd name="connsiteY44" fmla="*/ 9758 h 10434"/>
                <a:gd name="connsiteX45" fmla="*/ 2379 w 12476"/>
                <a:gd name="connsiteY45" fmla="*/ 9913 h 10434"/>
                <a:gd name="connsiteX46" fmla="*/ 2274 w 12476"/>
                <a:gd name="connsiteY46" fmla="*/ 9941 h 10434"/>
                <a:gd name="connsiteX47" fmla="*/ 2274 w 12476"/>
                <a:gd name="connsiteY47" fmla="*/ 10078 h 10434"/>
                <a:gd name="connsiteX48" fmla="*/ 2226 w 12476"/>
                <a:gd name="connsiteY48" fmla="*/ 10187 h 10434"/>
                <a:gd name="connsiteX49" fmla="*/ 2137 w 12476"/>
                <a:gd name="connsiteY49" fmla="*/ 10297 h 10434"/>
                <a:gd name="connsiteX50" fmla="*/ 2081 w 12476"/>
                <a:gd name="connsiteY50" fmla="*/ 10224 h 10434"/>
                <a:gd name="connsiteX51" fmla="*/ 1871 w 12476"/>
                <a:gd name="connsiteY51" fmla="*/ 10005 h 10434"/>
                <a:gd name="connsiteX52" fmla="*/ 1750 w 12476"/>
                <a:gd name="connsiteY52" fmla="*/ 10060 h 10434"/>
                <a:gd name="connsiteX53" fmla="*/ 1669 w 12476"/>
                <a:gd name="connsiteY53" fmla="*/ 10187 h 10434"/>
                <a:gd name="connsiteX54" fmla="*/ 1427 w 12476"/>
                <a:gd name="connsiteY54" fmla="*/ 10224 h 10434"/>
                <a:gd name="connsiteX55" fmla="*/ 1315 w 12476"/>
                <a:gd name="connsiteY55" fmla="*/ 10160 h 10434"/>
                <a:gd name="connsiteX56" fmla="*/ 1242 w 12476"/>
                <a:gd name="connsiteY56" fmla="*/ 10078 h 10434"/>
                <a:gd name="connsiteX57" fmla="*/ 1161 w 12476"/>
                <a:gd name="connsiteY57" fmla="*/ 9996 h 10434"/>
                <a:gd name="connsiteX58" fmla="*/ 968 w 12476"/>
                <a:gd name="connsiteY58" fmla="*/ 9977 h 10434"/>
                <a:gd name="connsiteX59" fmla="*/ 895 w 12476"/>
                <a:gd name="connsiteY59" fmla="*/ 9913 h 10434"/>
                <a:gd name="connsiteX60" fmla="*/ 847 w 12476"/>
                <a:gd name="connsiteY60" fmla="*/ 9804 h 10434"/>
                <a:gd name="connsiteX61" fmla="*/ 806 w 12476"/>
                <a:gd name="connsiteY61" fmla="*/ 9749 h 10434"/>
                <a:gd name="connsiteX62" fmla="*/ 774 w 12476"/>
                <a:gd name="connsiteY62" fmla="*/ 9667 h 10434"/>
                <a:gd name="connsiteX63" fmla="*/ 685 w 12476"/>
                <a:gd name="connsiteY63" fmla="*/ 9639 h 10434"/>
                <a:gd name="connsiteX64" fmla="*/ 589 w 12476"/>
                <a:gd name="connsiteY64" fmla="*/ 9639 h 10434"/>
                <a:gd name="connsiteX65" fmla="*/ 516 w 12476"/>
                <a:gd name="connsiteY65" fmla="*/ 9612 h 10434"/>
                <a:gd name="connsiteX66" fmla="*/ 444 w 12476"/>
                <a:gd name="connsiteY66" fmla="*/ 9566 h 10434"/>
                <a:gd name="connsiteX67" fmla="*/ 323 w 12476"/>
                <a:gd name="connsiteY67" fmla="*/ 9566 h 10434"/>
                <a:gd name="connsiteX68" fmla="*/ 202 w 12476"/>
                <a:gd name="connsiteY68" fmla="*/ 9566 h 10434"/>
                <a:gd name="connsiteX69" fmla="*/ 105 w 12476"/>
                <a:gd name="connsiteY69" fmla="*/ 9512 h 10434"/>
                <a:gd name="connsiteX70" fmla="*/ 0 w 12476"/>
                <a:gd name="connsiteY70" fmla="*/ 9457 h 10434"/>
                <a:gd name="connsiteX71" fmla="*/ 32 w 12476"/>
                <a:gd name="connsiteY71" fmla="*/ 9366 h 10434"/>
                <a:gd name="connsiteX72" fmla="*/ 48 w 12476"/>
                <a:gd name="connsiteY72" fmla="*/ 9229 h 10434"/>
                <a:gd name="connsiteX73" fmla="*/ 56 w 12476"/>
                <a:gd name="connsiteY73" fmla="*/ 9119 h 10434"/>
                <a:gd name="connsiteX74" fmla="*/ 105 w 12476"/>
                <a:gd name="connsiteY74" fmla="*/ 8964 h 10434"/>
                <a:gd name="connsiteX75" fmla="*/ 105 w 12476"/>
                <a:gd name="connsiteY75" fmla="*/ 8872 h 10434"/>
                <a:gd name="connsiteX76" fmla="*/ 105 w 12476"/>
                <a:gd name="connsiteY76" fmla="*/ 8763 h 10434"/>
                <a:gd name="connsiteX77" fmla="*/ 202 w 12476"/>
                <a:gd name="connsiteY77" fmla="*/ 8662 h 10434"/>
                <a:gd name="connsiteX78" fmla="*/ 298 w 12476"/>
                <a:gd name="connsiteY78" fmla="*/ 8580 h 10434"/>
                <a:gd name="connsiteX79" fmla="*/ 315 w 12476"/>
                <a:gd name="connsiteY79" fmla="*/ 8516 h 10434"/>
                <a:gd name="connsiteX80" fmla="*/ 339 w 12476"/>
                <a:gd name="connsiteY80" fmla="*/ 8443 h 10434"/>
                <a:gd name="connsiteX81" fmla="*/ 323 w 12476"/>
                <a:gd name="connsiteY81" fmla="*/ 8361 h 10434"/>
                <a:gd name="connsiteX82" fmla="*/ 363 w 12476"/>
                <a:gd name="connsiteY82" fmla="*/ 8224 h 10434"/>
                <a:gd name="connsiteX83" fmla="*/ 435 w 12476"/>
                <a:gd name="connsiteY83" fmla="*/ 8105 h 10434"/>
                <a:gd name="connsiteX84" fmla="*/ 508 w 12476"/>
                <a:gd name="connsiteY84" fmla="*/ 7968 h 10434"/>
                <a:gd name="connsiteX85" fmla="*/ 492 w 12476"/>
                <a:gd name="connsiteY85" fmla="*/ 7840 h 10434"/>
                <a:gd name="connsiteX86" fmla="*/ 653 w 12476"/>
                <a:gd name="connsiteY86" fmla="*/ 7804 h 10434"/>
                <a:gd name="connsiteX87" fmla="*/ 806 w 12476"/>
                <a:gd name="connsiteY87" fmla="*/ 7694 h 10434"/>
                <a:gd name="connsiteX88" fmla="*/ 774 w 12476"/>
                <a:gd name="connsiteY88" fmla="*/ 7356 h 10434"/>
                <a:gd name="connsiteX89" fmla="*/ 895 w 12476"/>
                <a:gd name="connsiteY89" fmla="*/ 7256 h 10434"/>
                <a:gd name="connsiteX90" fmla="*/ 919 w 12476"/>
                <a:gd name="connsiteY90" fmla="*/ 6845 h 10434"/>
                <a:gd name="connsiteX91" fmla="*/ 823 w 12476"/>
                <a:gd name="connsiteY91" fmla="*/ 6808 h 10434"/>
                <a:gd name="connsiteX92" fmla="*/ 734 w 12476"/>
                <a:gd name="connsiteY92" fmla="*/ 6735 h 10434"/>
                <a:gd name="connsiteX93" fmla="*/ 685 w 12476"/>
                <a:gd name="connsiteY93" fmla="*/ 6589 h 10434"/>
                <a:gd name="connsiteX94" fmla="*/ 565 w 12476"/>
                <a:gd name="connsiteY94" fmla="*/ 6471 h 10434"/>
                <a:gd name="connsiteX95" fmla="*/ 492 w 12476"/>
                <a:gd name="connsiteY95" fmla="*/ 6416 h 10434"/>
                <a:gd name="connsiteX96" fmla="*/ 435 w 12476"/>
                <a:gd name="connsiteY96" fmla="*/ 6215 h 10434"/>
                <a:gd name="connsiteX97" fmla="*/ 435 w 12476"/>
                <a:gd name="connsiteY97" fmla="*/ 6114 h 10434"/>
                <a:gd name="connsiteX98" fmla="*/ 444 w 12476"/>
                <a:gd name="connsiteY98" fmla="*/ 5941 h 10434"/>
                <a:gd name="connsiteX99" fmla="*/ 435 w 12476"/>
                <a:gd name="connsiteY99" fmla="*/ 5786 h 10434"/>
                <a:gd name="connsiteX100" fmla="*/ 395 w 12476"/>
                <a:gd name="connsiteY100" fmla="*/ 5749 h 10434"/>
                <a:gd name="connsiteX101" fmla="*/ 395 w 12476"/>
                <a:gd name="connsiteY101" fmla="*/ 5667 h 10434"/>
                <a:gd name="connsiteX102" fmla="*/ 411 w 12476"/>
                <a:gd name="connsiteY102" fmla="*/ 5566 h 10434"/>
                <a:gd name="connsiteX103" fmla="*/ 363 w 12476"/>
                <a:gd name="connsiteY103" fmla="*/ 5502 h 10434"/>
                <a:gd name="connsiteX104" fmla="*/ 250 w 12476"/>
                <a:gd name="connsiteY104" fmla="*/ 5338 h 10434"/>
                <a:gd name="connsiteX105" fmla="*/ 339 w 12476"/>
                <a:gd name="connsiteY105" fmla="*/ 5420 h 10434"/>
                <a:gd name="connsiteX106" fmla="*/ 121 w 12476"/>
                <a:gd name="connsiteY106" fmla="*/ 5210 h 10434"/>
                <a:gd name="connsiteX107" fmla="*/ 73 w 12476"/>
                <a:gd name="connsiteY107" fmla="*/ 5046 h 10434"/>
                <a:gd name="connsiteX108" fmla="*/ 177 w 12476"/>
                <a:gd name="connsiteY108" fmla="*/ 5037 h 10434"/>
                <a:gd name="connsiteX109" fmla="*/ 274 w 12476"/>
                <a:gd name="connsiteY109" fmla="*/ 5037 h 10434"/>
                <a:gd name="connsiteX110" fmla="*/ 419 w 12476"/>
                <a:gd name="connsiteY110" fmla="*/ 5009 h 10434"/>
                <a:gd name="connsiteX111" fmla="*/ 629 w 12476"/>
                <a:gd name="connsiteY111" fmla="*/ 5009 h 10434"/>
                <a:gd name="connsiteX112" fmla="*/ 750 w 12476"/>
                <a:gd name="connsiteY112" fmla="*/ 4900 h 10434"/>
                <a:gd name="connsiteX113" fmla="*/ 895 w 12476"/>
                <a:gd name="connsiteY113" fmla="*/ 4872 h 10434"/>
                <a:gd name="connsiteX114" fmla="*/ 879 w 12476"/>
                <a:gd name="connsiteY114" fmla="*/ 4681 h 10434"/>
                <a:gd name="connsiteX115" fmla="*/ 1048 w 12476"/>
                <a:gd name="connsiteY115" fmla="*/ 4681 h 10434"/>
                <a:gd name="connsiteX116" fmla="*/ 1306 w 12476"/>
                <a:gd name="connsiteY116" fmla="*/ 4525 h 10434"/>
                <a:gd name="connsiteX117" fmla="*/ 1460 w 12476"/>
                <a:gd name="connsiteY117" fmla="*/ 4516 h 10434"/>
                <a:gd name="connsiteX118" fmla="*/ 1573 w 12476"/>
                <a:gd name="connsiteY118" fmla="*/ 4571 h 10434"/>
                <a:gd name="connsiteX119" fmla="*/ 1766 w 12476"/>
                <a:gd name="connsiteY119" fmla="*/ 4571 h 10434"/>
                <a:gd name="connsiteX120" fmla="*/ 1871 w 12476"/>
                <a:gd name="connsiteY120" fmla="*/ 4626 h 10434"/>
                <a:gd name="connsiteX121" fmla="*/ 2056 w 12476"/>
                <a:gd name="connsiteY121" fmla="*/ 4653 h 10434"/>
                <a:gd name="connsiteX122" fmla="*/ 2137 w 12476"/>
                <a:gd name="connsiteY122" fmla="*/ 4516 h 10434"/>
                <a:gd name="connsiteX123" fmla="*/ 2258 w 12476"/>
                <a:gd name="connsiteY123" fmla="*/ 4544 h 10434"/>
                <a:gd name="connsiteX124" fmla="*/ 2371 w 12476"/>
                <a:gd name="connsiteY124" fmla="*/ 4434 h 10434"/>
                <a:gd name="connsiteX125" fmla="*/ 2589 w 12476"/>
                <a:gd name="connsiteY125" fmla="*/ 4361 h 10434"/>
                <a:gd name="connsiteX126" fmla="*/ 2782 w 12476"/>
                <a:gd name="connsiteY126" fmla="*/ 4215 h 10434"/>
                <a:gd name="connsiteX127" fmla="*/ 2855 w 12476"/>
                <a:gd name="connsiteY127" fmla="*/ 4142 h 10434"/>
                <a:gd name="connsiteX128" fmla="*/ 2863 w 12476"/>
                <a:gd name="connsiteY128" fmla="*/ 4023 h 10434"/>
                <a:gd name="connsiteX129" fmla="*/ 2960 w 12476"/>
                <a:gd name="connsiteY129" fmla="*/ 3923 h 10434"/>
                <a:gd name="connsiteX130" fmla="*/ 2984 w 12476"/>
                <a:gd name="connsiteY130" fmla="*/ 3804 h 10434"/>
                <a:gd name="connsiteX131" fmla="*/ 3000 w 12476"/>
                <a:gd name="connsiteY131" fmla="*/ 3649 h 10434"/>
                <a:gd name="connsiteX132" fmla="*/ 3073 w 12476"/>
                <a:gd name="connsiteY132" fmla="*/ 3502 h 10434"/>
                <a:gd name="connsiteX133" fmla="*/ 3105 w 12476"/>
                <a:gd name="connsiteY133" fmla="*/ 3366 h 10434"/>
                <a:gd name="connsiteX134" fmla="*/ 3153 w 12476"/>
                <a:gd name="connsiteY134" fmla="*/ 3256 h 10434"/>
                <a:gd name="connsiteX135" fmla="*/ 3177 w 12476"/>
                <a:gd name="connsiteY135" fmla="*/ 3128 h 10434"/>
                <a:gd name="connsiteX136" fmla="*/ 3290 w 12476"/>
                <a:gd name="connsiteY136" fmla="*/ 3064 h 10434"/>
                <a:gd name="connsiteX137" fmla="*/ 3363 w 12476"/>
                <a:gd name="connsiteY137" fmla="*/ 2927 h 10434"/>
                <a:gd name="connsiteX138" fmla="*/ 3339 w 12476"/>
                <a:gd name="connsiteY138" fmla="*/ 2818 h 10434"/>
                <a:gd name="connsiteX139" fmla="*/ 3290 w 12476"/>
                <a:gd name="connsiteY139" fmla="*/ 2681 h 10434"/>
                <a:gd name="connsiteX140" fmla="*/ 3250 w 12476"/>
                <a:gd name="connsiteY140" fmla="*/ 2544 h 10434"/>
                <a:gd name="connsiteX141" fmla="*/ 3290 w 12476"/>
                <a:gd name="connsiteY141" fmla="*/ 2379 h 10434"/>
                <a:gd name="connsiteX142" fmla="*/ 3371 w 12476"/>
                <a:gd name="connsiteY142" fmla="*/ 2352 h 10434"/>
                <a:gd name="connsiteX143" fmla="*/ 3516 w 12476"/>
                <a:gd name="connsiteY143" fmla="*/ 2197 h 10434"/>
                <a:gd name="connsiteX144" fmla="*/ 3661 w 12476"/>
                <a:gd name="connsiteY144" fmla="*/ 2215 h 10434"/>
                <a:gd name="connsiteX145" fmla="*/ 3806 w 12476"/>
                <a:gd name="connsiteY145" fmla="*/ 2114 h 10434"/>
                <a:gd name="connsiteX146" fmla="*/ 3831 w 12476"/>
                <a:gd name="connsiteY146" fmla="*/ 1950 h 10434"/>
                <a:gd name="connsiteX147" fmla="*/ 3976 w 12476"/>
                <a:gd name="connsiteY147" fmla="*/ 1868 h 10434"/>
                <a:gd name="connsiteX148" fmla="*/ 4040 w 12476"/>
                <a:gd name="connsiteY148" fmla="*/ 1749 h 10434"/>
                <a:gd name="connsiteX149" fmla="*/ 4121 w 12476"/>
                <a:gd name="connsiteY149" fmla="*/ 1676 h 10434"/>
                <a:gd name="connsiteX150" fmla="*/ 4121 w 12476"/>
                <a:gd name="connsiteY150" fmla="*/ 1292 h 10434"/>
                <a:gd name="connsiteX151" fmla="*/ 4169 w 12476"/>
                <a:gd name="connsiteY151" fmla="*/ 1128 h 10434"/>
                <a:gd name="connsiteX152" fmla="*/ 4194 w 12476"/>
                <a:gd name="connsiteY152" fmla="*/ 991 h 10434"/>
                <a:gd name="connsiteX153" fmla="*/ 4242 w 12476"/>
                <a:gd name="connsiteY153" fmla="*/ 827 h 10434"/>
                <a:gd name="connsiteX154" fmla="*/ 4290 w 12476"/>
                <a:gd name="connsiteY154" fmla="*/ 763 h 10434"/>
                <a:gd name="connsiteX155" fmla="*/ 4355 w 12476"/>
                <a:gd name="connsiteY155" fmla="*/ 708 h 10434"/>
                <a:gd name="connsiteX156" fmla="*/ 4387 w 12476"/>
                <a:gd name="connsiteY156" fmla="*/ 443 h 10434"/>
                <a:gd name="connsiteX157" fmla="*/ 4645 w 12476"/>
                <a:gd name="connsiteY157" fmla="*/ 434 h 10434"/>
                <a:gd name="connsiteX158" fmla="*/ 4742 w 12476"/>
                <a:gd name="connsiteY158" fmla="*/ 635 h 10434"/>
                <a:gd name="connsiteX159" fmla="*/ 4839 w 12476"/>
                <a:gd name="connsiteY159" fmla="*/ 717 h 10434"/>
                <a:gd name="connsiteX160" fmla="*/ 4960 w 12476"/>
                <a:gd name="connsiteY160" fmla="*/ 799 h 10434"/>
                <a:gd name="connsiteX161" fmla="*/ 5081 w 12476"/>
                <a:gd name="connsiteY161" fmla="*/ 818 h 10434"/>
                <a:gd name="connsiteX162" fmla="*/ 5202 w 12476"/>
                <a:gd name="connsiteY162" fmla="*/ 799 h 10434"/>
                <a:gd name="connsiteX163" fmla="*/ 5274 w 12476"/>
                <a:gd name="connsiteY163" fmla="*/ 964 h 10434"/>
                <a:gd name="connsiteX164" fmla="*/ 5403 w 12476"/>
                <a:gd name="connsiteY164" fmla="*/ 909 h 10434"/>
                <a:gd name="connsiteX165" fmla="*/ 5500 w 12476"/>
                <a:gd name="connsiteY165" fmla="*/ 909 h 10434"/>
                <a:gd name="connsiteX166" fmla="*/ 5597 w 12476"/>
                <a:gd name="connsiteY166" fmla="*/ 818 h 10434"/>
                <a:gd name="connsiteX167" fmla="*/ 5734 w 12476"/>
                <a:gd name="connsiteY167" fmla="*/ 790 h 10434"/>
                <a:gd name="connsiteX168" fmla="*/ 5831 w 12476"/>
                <a:gd name="connsiteY168" fmla="*/ 772 h 10434"/>
                <a:gd name="connsiteX169" fmla="*/ 5911 w 12476"/>
                <a:gd name="connsiteY169" fmla="*/ 735 h 10434"/>
                <a:gd name="connsiteX170" fmla="*/ 6024 w 12476"/>
                <a:gd name="connsiteY170" fmla="*/ 745 h 10434"/>
                <a:gd name="connsiteX171" fmla="*/ 6145 w 12476"/>
                <a:gd name="connsiteY171" fmla="*/ 745 h 10434"/>
                <a:gd name="connsiteX172" fmla="*/ 6226 w 12476"/>
                <a:gd name="connsiteY172" fmla="*/ 854 h 10434"/>
                <a:gd name="connsiteX173" fmla="*/ 6250 w 12476"/>
                <a:gd name="connsiteY173" fmla="*/ 991 h 10434"/>
                <a:gd name="connsiteX174" fmla="*/ 6363 w 12476"/>
                <a:gd name="connsiteY174" fmla="*/ 900 h 10434"/>
                <a:gd name="connsiteX175" fmla="*/ 6444 w 12476"/>
                <a:gd name="connsiteY175" fmla="*/ 745 h 10434"/>
                <a:gd name="connsiteX176" fmla="*/ 6532 w 12476"/>
                <a:gd name="connsiteY176" fmla="*/ 790 h 10434"/>
                <a:gd name="connsiteX177" fmla="*/ 6581 w 12476"/>
                <a:gd name="connsiteY177" fmla="*/ 872 h 10434"/>
                <a:gd name="connsiteX178" fmla="*/ 6653 w 12476"/>
                <a:gd name="connsiteY178" fmla="*/ 927 h 10434"/>
                <a:gd name="connsiteX179" fmla="*/ 6750 w 12476"/>
                <a:gd name="connsiteY179" fmla="*/ 1064 h 10434"/>
                <a:gd name="connsiteX180" fmla="*/ 6758 w 12476"/>
                <a:gd name="connsiteY180" fmla="*/ 1229 h 10434"/>
                <a:gd name="connsiteX181" fmla="*/ 6855 w 12476"/>
                <a:gd name="connsiteY181" fmla="*/ 1238 h 10434"/>
                <a:gd name="connsiteX182" fmla="*/ 6976 w 12476"/>
                <a:gd name="connsiteY182" fmla="*/ 1338 h 10434"/>
                <a:gd name="connsiteX183" fmla="*/ 6944 w 12476"/>
                <a:gd name="connsiteY183" fmla="*/ 1475 h 10434"/>
                <a:gd name="connsiteX184" fmla="*/ 6976 w 12476"/>
                <a:gd name="connsiteY184" fmla="*/ 1649 h 10434"/>
                <a:gd name="connsiteX185" fmla="*/ 6952 w 12476"/>
                <a:gd name="connsiteY185" fmla="*/ 1731 h 10434"/>
                <a:gd name="connsiteX186" fmla="*/ 7089 w 12476"/>
                <a:gd name="connsiteY186" fmla="*/ 1950 h 10434"/>
                <a:gd name="connsiteX187" fmla="*/ 7161 w 12476"/>
                <a:gd name="connsiteY187" fmla="*/ 1996 h 10434"/>
                <a:gd name="connsiteX188" fmla="*/ 7234 w 12476"/>
                <a:gd name="connsiteY188" fmla="*/ 2105 h 10434"/>
                <a:gd name="connsiteX189" fmla="*/ 7363 w 12476"/>
                <a:gd name="connsiteY189" fmla="*/ 2087 h 10434"/>
                <a:gd name="connsiteX190" fmla="*/ 7460 w 12476"/>
                <a:gd name="connsiteY190" fmla="*/ 2005 h 10434"/>
                <a:gd name="connsiteX191" fmla="*/ 7573 w 12476"/>
                <a:gd name="connsiteY191" fmla="*/ 2005 h 10434"/>
                <a:gd name="connsiteX192" fmla="*/ 7653 w 12476"/>
                <a:gd name="connsiteY192" fmla="*/ 2060 h 10434"/>
                <a:gd name="connsiteX193" fmla="*/ 7863 w 12476"/>
                <a:gd name="connsiteY193" fmla="*/ 2032 h 10434"/>
                <a:gd name="connsiteX194" fmla="*/ 7960 w 12476"/>
                <a:gd name="connsiteY194" fmla="*/ 1941 h 10434"/>
                <a:gd name="connsiteX195" fmla="*/ 8016 w 12476"/>
                <a:gd name="connsiteY195" fmla="*/ 1813 h 10434"/>
                <a:gd name="connsiteX196" fmla="*/ 8056 w 12476"/>
                <a:gd name="connsiteY196" fmla="*/ 1694 h 10434"/>
                <a:gd name="connsiteX197" fmla="*/ 8056 w 12476"/>
                <a:gd name="connsiteY197" fmla="*/ 1557 h 10434"/>
                <a:gd name="connsiteX198" fmla="*/ 8177 w 12476"/>
                <a:gd name="connsiteY198" fmla="*/ 1347 h 10434"/>
                <a:gd name="connsiteX199" fmla="*/ 8306 w 12476"/>
                <a:gd name="connsiteY199" fmla="*/ 1302 h 10434"/>
                <a:gd name="connsiteX200" fmla="*/ 8347 w 12476"/>
                <a:gd name="connsiteY200" fmla="*/ 1238 h 10434"/>
                <a:gd name="connsiteX201" fmla="*/ 8403 w 12476"/>
                <a:gd name="connsiteY201" fmla="*/ 1238 h 10434"/>
                <a:gd name="connsiteX202" fmla="*/ 8476 w 12476"/>
                <a:gd name="connsiteY202" fmla="*/ 1256 h 10434"/>
                <a:gd name="connsiteX203" fmla="*/ 8516 w 12476"/>
                <a:gd name="connsiteY203" fmla="*/ 1128 h 10434"/>
                <a:gd name="connsiteX204" fmla="*/ 8597 w 12476"/>
                <a:gd name="connsiteY204" fmla="*/ 1037 h 10434"/>
                <a:gd name="connsiteX205" fmla="*/ 8621 w 12476"/>
                <a:gd name="connsiteY205" fmla="*/ 900 h 10434"/>
                <a:gd name="connsiteX206" fmla="*/ 8831 w 12476"/>
                <a:gd name="connsiteY206" fmla="*/ 845 h 10434"/>
                <a:gd name="connsiteX207" fmla="*/ 9032 w 12476"/>
                <a:gd name="connsiteY207" fmla="*/ 597 h 10434"/>
                <a:gd name="connsiteX208" fmla="*/ 9200 w 12476"/>
                <a:gd name="connsiteY208" fmla="*/ 585 h 10434"/>
                <a:gd name="connsiteX209" fmla="*/ 9329 w 12476"/>
                <a:gd name="connsiteY209" fmla="*/ 415 h 10434"/>
                <a:gd name="connsiteX210" fmla="*/ 9143 w 12476"/>
                <a:gd name="connsiteY210" fmla="*/ 360 h 10434"/>
                <a:gd name="connsiteX211" fmla="*/ 9172 w 12476"/>
                <a:gd name="connsiteY211" fmla="*/ 215 h 10434"/>
                <a:gd name="connsiteX212" fmla="*/ 9237 w 12476"/>
                <a:gd name="connsiteY212" fmla="*/ 71 h 10434"/>
                <a:gd name="connsiteX213" fmla="*/ 9383 w 12476"/>
                <a:gd name="connsiteY213" fmla="*/ 143 h 10434"/>
                <a:gd name="connsiteX214" fmla="*/ 9460 w 12476"/>
                <a:gd name="connsiteY214" fmla="*/ 43 h 10434"/>
                <a:gd name="connsiteX215" fmla="*/ 9572 w 12476"/>
                <a:gd name="connsiteY215" fmla="*/ 5 h 10434"/>
                <a:gd name="connsiteX216" fmla="*/ 9699 w 12476"/>
                <a:gd name="connsiteY216" fmla="*/ 231 h 10434"/>
                <a:gd name="connsiteX217" fmla="*/ 9870 w 12476"/>
                <a:gd name="connsiteY217" fmla="*/ 40 h 10434"/>
                <a:gd name="connsiteX218" fmla="*/ 9985 w 12476"/>
                <a:gd name="connsiteY218" fmla="*/ 65 h 10434"/>
                <a:gd name="connsiteX219" fmla="*/ 10172 w 12476"/>
                <a:gd name="connsiteY219" fmla="*/ 61 h 10434"/>
                <a:gd name="connsiteX220" fmla="*/ 10327 w 12476"/>
                <a:gd name="connsiteY220" fmla="*/ 318 h 10434"/>
                <a:gd name="connsiteX221" fmla="*/ 10454 w 12476"/>
                <a:gd name="connsiteY221" fmla="*/ 329 h 10434"/>
                <a:gd name="connsiteX222" fmla="*/ 10556 w 12476"/>
                <a:gd name="connsiteY222" fmla="*/ 322 h 10434"/>
                <a:gd name="connsiteX223" fmla="*/ 10727 w 12476"/>
                <a:gd name="connsiteY223" fmla="*/ 322 h 10434"/>
                <a:gd name="connsiteX224" fmla="*/ 10824 w 12476"/>
                <a:gd name="connsiteY224" fmla="*/ 500 h 10434"/>
                <a:gd name="connsiteX225" fmla="*/ 10957 w 12476"/>
                <a:gd name="connsiteY225" fmla="*/ 598 h 10434"/>
                <a:gd name="connsiteX226" fmla="*/ 11142 w 12476"/>
                <a:gd name="connsiteY226" fmla="*/ 722 h 10434"/>
                <a:gd name="connsiteX227" fmla="*/ 11245 w 12476"/>
                <a:gd name="connsiteY227" fmla="*/ 832 h 10434"/>
                <a:gd name="connsiteX228" fmla="*/ 11386 w 12476"/>
                <a:gd name="connsiteY228" fmla="*/ 752 h 10434"/>
                <a:gd name="connsiteX229" fmla="*/ 11542 w 12476"/>
                <a:gd name="connsiteY229" fmla="*/ 717 h 10434"/>
                <a:gd name="connsiteX230" fmla="*/ 11653 w 12476"/>
                <a:gd name="connsiteY230" fmla="*/ 812 h 10434"/>
                <a:gd name="connsiteX231" fmla="*/ 11790 w 12476"/>
                <a:gd name="connsiteY231" fmla="*/ 778 h 10434"/>
                <a:gd name="connsiteX232" fmla="*/ 11786 w 12476"/>
                <a:gd name="connsiteY232" fmla="*/ 1075 h 10434"/>
                <a:gd name="connsiteX233" fmla="*/ 11567 w 12476"/>
                <a:gd name="connsiteY233" fmla="*/ 1464 h 10434"/>
                <a:gd name="connsiteX234" fmla="*/ 11698 w 12476"/>
                <a:gd name="connsiteY234" fmla="*/ 1522 h 10434"/>
                <a:gd name="connsiteX235" fmla="*/ 11785 w 12476"/>
                <a:gd name="connsiteY235" fmla="*/ 1550 h 10434"/>
                <a:gd name="connsiteX236" fmla="*/ 11907 w 12476"/>
                <a:gd name="connsiteY236" fmla="*/ 1731 h 10434"/>
                <a:gd name="connsiteX237" fmla="*/ 12214 w 12476"/>
                <a:gd name="connsiteY237" fmla="*/ 1917 h 10434"/>
                <a:gd name="connsiteX238" fmla="*/ 12186 w 12476"/>
                <a:gd name="connsiteY238" fmla="*/ 2026 h 10434"/>
                <a:gd name="connsiteX239" fmla="*/ 12365 w 12476"/>
                <a:gd name="connsiteY239" fmla="*/ 2166 h 10434"/>
                <a:gd name="connsiteX240" fmla="*/ 12476 w 12476"/>
                <a:gd name="connsiteY240" fmla="*/ 3023 h 10434"/>
                <a:gd name="connsiteX241" fmla="*/ 9927 w 12476"/>
                <a:gd name="connsiteY241" fmla="*/ 4900 h 10434"/>
                <a:gd name="connsiteX242" fmla="*/ 9992 w 12476"/>
                <a:gd name="connsiteY242" fmla="*/ 4964 h 10434"/>
                <a:gd name="connsiteX243" fmla="*/ 9798 w 12476"/>
                <a:gd name="connsiteY243" fmla="*/ 5037 h 10434"/>
                <a:gd name="connsiteX244" fmla="*/ 9677 w 12476"/>
                <a:gd name="connsiteY244" fmla="*/ 5219 h 10434"/>
                <a:gd name="connsiteX245" fmla="*/ 9629 w 12476"/>
                <a:gd name="connsiteY245" fmla="*/ 5329 h 10434"/>
                <a:gd name="connsiteX246" fmla="*/ 9532 w 12476"/>
                <a:gd name="connsiteY246" fmla="*/ 5493 h 10434"/>
                <a:gd name="connsiteX247" fmla="*/ 9419 w 12476"/>
                <a:gd name="connsiteY247" fmla="*/ 5475 h 10434"/>
                <a:gd name="connsiteX248" fmla="*/ 9274 w 12476"/>
                <a:gd name="connsiteY248" fmla="*/ 5585 h 10434"/>
                <a:gd name="connsiteX249" fmla="*/ 9266 w 12476"/>
                <a:gd name="connsiteY249" fmla="*/ 5694 h 10434"/>
                <a:gd name="connsiteX250" fmla="*/ 9145 w 12476"/>
                <a:gd name="connsiteY250" fmla="*/ 5749 h 10434"/>
                <a:gd name="connsiteX251" fmla="*/ 9024 w 12476"/>
                <a:gd name="connsiteY251" fmla="*/ 5767 h 10434"/>
                <a:gd name="connsiteX252" fmla="*/ 8960 w 12476"/>
                <a:gd name="connsiteY252" fmla="*/ 5822 h 10434"/>
                <a:gd name="connsiteX253" fmla="*/ 8831 w 12476"/>
                <a:gd name="connsiteY253" fmla="*/ 5831 h 10434"/>
                <a:gd name="connsiteX254" fmla="*/ 8718 w 12476"/>
                <a:gd name="connsiteY254" fmla="*/ 5804 h 10434"/>
                <a:gd name="connsiteX255" fmla="*/ 8597 w 12476"/>
                <a:gd name="connsiteY255" fmla="*/ 5822 h 10434"/>
                <a:gd name="connsiteX256" fmla="*/ 8548 w 12476"/>
                <a:gd name="connsiteY256" fmla="*/ 5904 h 10434"/>
                <a:gd name="connsiteX257" fmla="*/ 8468 w 12476"/>
                <a:gd name="connsiteY257" fmla="*/ 5968 h 10434"/>
                <a:gd name="connsiteX258" fmla="*/ 8468 w 12476"/>
                <a:gd name="connsiteY258" fmla="*/ 6133 h 10434"/>
                <a:gd name="connsiteX259" fmla="*/ 8476 w 12476"/>
                <a:gd name="connsiteY259" fmla="*/ 6215 h 10434"/>
                <a:gd name="connsiteX260" fmla="*/ 8492 w 12476"/>
                <a:gd name="connsiteY260" fmla="*/ 6324 h 10434"/>
                <a:gd name="connsiteX261" fmla="*/ 8427 w 12476"/>
                <a:gd name="connsiteY261" fmla="*/ 6397 h 10434"/>
                <a:gd name="connsiteX262" fmla="*/ 8395 w 12476"/>
                <a:gd name="connsiteY262" fmla="*/ 6461 h 10434"/>
                <a:gd name="connsiteX263" fmla="*/ 8355 w 12476"/>
                <a:gd name="connsiteY263" fmla="*/ 6516 h 10434"/>
                <a:gd name="connsiteX264" fmla="*/ 8258 w 12476"/>
                <a:gd name="connsiteY264" fmla="*/ 6571 h 10434"/>
                <a:gd name="connsiteX265" fmla="*/ 8185 w 12476"/>
                <a:gd name="connsiteY265" fmla="*/ 6644 h 10434"/>
                <a:gd name="connsiteX266" fmla="*/ 8137 w 12476"/>
                <a:gd name="connsiteY266" fmla="*/ 6681 h 10434"/>
                <a:gd name="connsiteX267" fmla="*/ 8040 w 12476"/>
                <a:gd name="connsiteY267" fmla="*/ 6735 h 10434"/>
                <a:gd name="connsiteX268" fmla="*/ 8032 w 12476"/>
                <a:gd name="connsiteY268" fmla="*/ 6863 h 10434"/>
                <a:gd name="connsiteX269" fmla="*/ 8056 w 12476"/>
                <a:gd name="connsiteY269" fmla="*/ 6945 h 10434"/>
                <a:gd name="connsiteX270" fmla="*/ 8032 w 12476"/>
                <a:gd name="connsiteY270" fmla="*/ 7064 h 10434"/>
                <a:gd name="connsiteX271" fmla="*/ 7911 w 12476"/>
                <a:gd name="connsiteY271" fmla="*/ 7092 h 10434"/>
                <a:gd name="connsiteX272" fmla="*/ 7774 w 12476"/>
                <a:gd name="connsiteY272" fmla="*/ 7146 h 10434"/>
                <a:gd name="connsiteX273" fmla="*/ 7532 w 12476"/>
                <a:gd name="connsiteY273" fmla="*/ 7174 h 10434"/>
                <a:gd name="connsiteX274" fmla="*/ 7476 w 12476"/>
                <a:gd name="connsiteY274" fmla="*/ 7247 h 10434"/>
                <a:gd name="connsiteX275" fmla="*/ 7363 w 12476"/>
                <a:gd name="connsiteY275" fmla="*/ 7256 h 10434"/>
                <a:gd name="connsiteX276" fmla="*/ 7234 w 12476"/>
                <a:gd name="connsiteY276" fmla="*/ 7274 h 10434"/>
                <a:gd name="connsiteX277" fmla="*/ 7048 w 12476"/>
                <a:gd name="connsiteY277" fmla="*/ 7329 h 10434"/>
                <a:gd name="connsiteX278" fmla="*/ 6903 w 12476"/>
                <a:gd name="connsiteY278" fmla="*/ 7311 h 10434"/>
                <a:gd name="connsiteX279" fmla="*/ 6758 w 12476"/>
                <a:gd name="connsiteY279" fmla="*/ 7338 h 10434"/>
                <a:gd name="connsiteX280" fmla="*/ 6581 w 12476"/>
                <a:gd name="connsiteY280" fmla="*/ 7311 h 10434"/>
                <a:gd name="connsiteX281" fmla="*/ 6508 w 12476"/>
                <a:gd name="connsiteY281" fmla="*/ 7219 h 10434"/>
                <a:gd name="connsiteX282" fmla="*/ 6363 w 12476"/>
                <a:gd name="connsiteY282" fmla="*/ 7201 h 10434"/>
                <a:gd name="connsiteX283" fmla="*/ 6274 w 12476"/>
                <a:gd name="connsiteY283" fmla="*/ 7283 h 10434"/>
                <a:gd name="connsiteX284" fmla="*/ 6202 w 12476"/>
                <a:gd name="connsiteY284" fmla="*/ 7393 h 10434"/>
                <a:gd name="connsiteX285" fmla="*/ 6250 w 12476"/>
                <a:gd name="connsiteY285" fmla="*/ 7521 h 10434"/>
                <a:gd name="connsiteX286" fmla="*/ 6315 w 12476"/>
                <a:gd name="connsiteY286" fmla="*/ 7548 h 10434"/>
                <a:gd name="connsiteX287" fmla="*/ 6347 w 12476"/>
                <a:gd name="connsiteY287" fmla="*/ 7612 h 10434"/>
                <a:gd name="connsiteX288" fmla="*/ 6387 w 12476"/>
                <a:gd name="connsiteY288" fmla="*/ 7722 h 10434"/>
                <a:gd name="connsiteX289" fmla="*/ 6347 w 12476"/>
                <a:gd name="connsiteY289" fmla="*/ 7831 h 10434"/>
                <a:gd name="connsiteX290" fmla="*/ 6363 w 12476"/>
                <a:gd name="connsiteY290" fmla="*/ 7959 h 10434"/>
                <a:gd name="connsiteX291" fmla="*/ 6363 w 12476"/>
                <a:gd name="connsiteY291" fmla="*/ 8096 h 10434"/>
                <a:gd name="connsiteX292" fmla="*/ 6387 w 12476"/>
                <a:gd name="connsiteY292" fmla="*/ 8233 h 10434"/>
                <a:gd name="connsiteX293" fmla="*/ 6460 w 12476"/>
                <a:gd name="connsiteY293" fmla="*/ 8343 h 10434"/>
                <a:gd name="connsiteX294" fmla="*/ 6508 w 12476"/>
                <a:gd name="connsiteY294" fmla="*/ 8452 h 10434"/>
                <a:gd name="connsiteX295" fmla="*/ 6516 w 12476"/>
                <a:gd name="connsiteY295" fmla="*/ 8598 h 10434"/>
                <a:gd name="connsiteX296" fmla="*/ 6508 w 12476"/>
                <a:gd name="connsiteY296" fmla="*/ 8754 h 10434"/>
                <a:gd name="connsiteX297" fmla="*/ 6508 w 12476"/>
                <a:gd name="connsiteY297" fmla="*/ 8900 h 10434"/>
                <a:gd name="connsiteX0" fmla="*/ 6508 w 12417"/>
                <a:gd name="connsiteY0" fmla="*/ 8900 h 10434"/>
                <a:gd name="connsiteX1" fmla="*/ 6726 w 12417"/>
                <a:gd name="connsiteY1" fmla="*/ 8973 h 10434"/>
                <a:gd name="connsiteX2" fmla="*/ 6798 w 12417"/>
                <a:gd name="connsiteY2" fmla="*/ 9110 h 10434"/>
                <a:gd name="connsiteX3" fmla="*/ 6968 w 12417"/>
                <a:gd name="connsiteY3" fmla="*/ 9201 h 10434"/>
                <a:gd name="connsiteX4" fmla="*/ 7048 w 12417"/>
                <a:gd name="connsiteY4" fmla="*/ 9283 h 10434"/>
                <a:gd name="connsiteX5" fmla="*/ 7073 w 12417"/>
                <a:gd name="connsiteY5" fmla="*/ 9366 h 10434"/>
                <a:gd name="connsiteX6" fmla="*/ 7169 w 12417"/>
                <a:gd name="connsiteY6" fmla="*/ 9502 h 10434"/>
                <a:gd name="connsiteX7" fmla="*/ 7097 w 12417"/>
                <a:gd name="connsiteY7" fmla="*/ 9630 h 10434"/>
                <a:gd name="connsiteX8" fmla="*/ 7016 w 12417"/>
                <a:gd name="connsiteY8" fmla="*/ 9776 h 10434"/>
                <a:gd name="connsiteX9" fmla="*/ 6903 w 12417"/>
                <a:gd name="connsiteY9" fmla="*/ 9913 h 10434"/>
                <a:gd name="connsiteX10" fmla="*/ 6806 w 12417"/>
                <a:gd name="connsiteY10" fmla="*/ 9904 h 10434"/>
                <a:gd name="connsiteX11" fmla="*/ 6677 w 12417"/>
                <a:gd name="connsiteY11" fmla="*/ 9941 h 10434"/>
                <a:gd name="connsiteX12" fmla="*/ 6540 w 12417"/>
                <a:gd name="connsiteY12" fmla="*/ 10023 h 10434"/>
                <a:gd name="connsiteX13" fmla="*/ 6419 w 12417"/>
                <a:gd name="connsiteY13" fmla="*/ 10069 h 10434"/>
                <a:gd name="connsiteX14" fmla="*/ 6347 w 12417"/>
                <a:gd name="connsiteY14" fmla="*/ 10041 h 10434"/>
                <a:gd name="connsiteX15" fmla="*/ 6194 w 12417"/>
                <a:gd name="connsiteY15" fmla="*/ 10050 h 10434"/>
                <a:gd name="connsiteX16" fmla="*/ 6097 w 12417"/>
                <a:gd name="connsiteY16" fmla="*/ 10069 h 10434"/>
                <a:gd name="connsiteX17" fmla="*/ 5879 w 12417"/>
                <a:gd name="connsiteY17" fmla="*/ 10160 h 10434"/>
                <a:gd name="connsiteX18" fmla="*/ 5782 w 12417"/>
                <a:gd name="connsiteY18" fmla="*/ 10169 h 10434"/>
                <a:gd name="connsiteX19" fmla="*/ 5661 w 12417"/>
                <a:gd name="connsiteY19" fmla="*/ 10270 h 10434"/>
                <a:gd name="connsiteX20" fmla="*/ 5573 w 12417"/>
                <a:gd name="connsiteY20" fmla="*/ 10270 h 10434"/>
                <a:gd name="connsiteX21" fmla="*/ 5516 w 12417"/>
                <a:gd name="connsiteY21" fmla="*/ 10352 h 10434"/>
                <a:gd name="connsiteX22" fmla="*/ 5395 w 12417"/>
                <a:gd name="connsiteY22" fmla="*/ 10407 h 10434"/>
                <a:gd name="connsiteX23" fmla="*/ 5274 w 12417"/>
                <a:gd name="connsiteY23" fmla="*/ 10434 h 10434"/>
                <a:gd name="connsiteX24" fmla="*/ 5202 w 12417"/>
                <a:gd name="connsiteY24" fmla="*/ 10334 h 10434"/>
                <a:gd name="connsiteX25" fmla="*/ 5202 w 12417"/>
                <a:gd name="connsiteY25" fmla="*/ 10078 h 10434"/>
                <a:gd name="connsiteX26" fmla="*/ 4968 w 12417"/>
                <a:gd name="connsiteY26" fmla="*/ 10060 h 10434"/>
                <a:gd name="connsiteX27" fmla="*/ 4871 w 12417"/>
                <a:gd name="connsiteY27" fmla="*/ 9996 h 10434"/>
                <a:gd name="connsiteX28" fmla="*/ 4750 w 12417"/>
                <a:gd name="connsiteY28" fmla="*/ 9868 h 10434"/>
                <a:gd name="connsiteX29" fmla="*/ 4629 w 12417"/>
                <a:gd name="connsiteY29" fmla="*/ 9840 h 10434"/>
                <a:gd name="connsiteX30" fmla="*/ 4500 w 12417"/>
                <a:gd name="connsiteY30" fmla="*/ 9840 h 10434"/>
                <a:gd name="connsiteX31" fmla="*/ 4339 w 12417"/>
                <a:gd name="connsiteY31" fmla="*/ 9749 h 10434"/>
                <a:gd name="connsiteX32" fmla="*/ 4024 w 12417"/>
                <a:gd name="connsiteY32" fmla="*/ 9758 h 10434"/>
                <a:gd name="connsiteX33" fmla="*/ 3831 w 12417"/>
                <a:gd name="connsiteY33" fmla="*/ 9667 h 10434"/>
                <a:gd name="connsiteX34" fmla="*/ 3613 w 12417"/>
                <a:gd name="connsiteY34" fmla="*/ 9676 h 10434"/>
                <a:gd name="connsiteX35" fmla="*/ 3516 w 12417"/>
                <a:gd name="connsiteY35" fmla="*/ 9612 h 10434"/>
                <a:gd name="connsiteX36" fmla="*/ 3395 w 12417"/>
                <a:gd name="connsiteY36" fmla="*/ 9621 h 10434"/>
                <a:gd name="connsiteX37" fmla="*/ 3242 w 12417"/>
                <a:gd name="connsiteY37" fmla="*/ 9621 h 10434"/>
                <a:gd name="connsiteX38" fmla="*/ 3097 w 12417"/>
                <a:gd name="connsiteY38" fmla="*/ 9585 h 10434"/>
                <a:gd name="connsiteX39" fmla="*/ 3008 w 12417"/>
                <a:gd name="connsiteY39" fmla="*/ 9484 h 10434"/>
                <a:gd name="connsiteX40" fmla="*/ 2879 w 12417"/>
                <a:gd name="connsiteY40" fmla="*/ 9475 h 10434"/>
                <a:gd name="connsiteX41" fmla="*/ 2806 w 12417"/>
                <a:gd name="connsiteY41" fmla="*/ 9557 h 10434"/>
                <a:gd name="connsiteX42" fmla="*/ 2597 w 12417"/>
                <a:gd name="connsiteY42" fmla="*/ 9539 h 10434"/>
                <a:gd name="connsiteX43" fmla="*/ 2500 w 12417"/>
                <a:gd name="connsiteY43" fmla="*/ 9649 h 10434"/>
                <a:gd name="connsiteX44" fmla="*/ 2516 w 12417"/>
                <a:gd name="connsiteY44" fmla="*/ 9758 h 10434"/>
                <a:gd name="connsiteX45" fmla="*/ 2379 w 12417"/>
                <a:gd name="connsiteY45" fmla="*/ 9913 h 10434"/>
                <a:gd name="connsiteX46" fmla="*/ 2274 w 12417"/>
                <a:gd name="connsiteY46" fmla="*/ 9941 h 10434"/>
                <a:gd name="connsiteX47" fmla="*/ 2274 w 12417"/>
                <a:gd name="connsiteY47" fmla="*/ 10078 h 10434"/>
                <a:gd name="connsiteX48" fmla="*/ 2226 w 12417"/>
                <a:gd name="connsiteY48" fmla="*/ 10187 h 10434"/>
                <a:gd name="connsiteX49" fmla="*/ 2137 w 12417"/>
                <a:gd name="connsiteY49" fmla="*/ 10297 h 10434"/>
                <a:gd name="connsiteX50" fmla="*/ 2081 w 12417"/>
                <a:gd name="connsiteY50" fmla="*/ 10224 h 10434"/>
                <a:gd name="connsiteX51" fmla="*/ 1871 w 12417"/>
                <a:gd name="connsiteY51" fmla="*/ 10005 h 10434"/>
                <a:gd name="connsiteX52" fmla="*/ 1750 w 12417"/>
                <a:gd name="connsiteY52" fmla="*/ 10060 h 10434"/>
                <a:gd name="connsiteX53" fmla="*/ 1669 w 12417"/>
                <a:gd name="connsiteY53" fmla="*/ 10187 h 10434"/>
                <a:gd name="connsiteX54" fmla="*/ 1427 w 12417"/>
                <a:gd name="connsiteY54" fmla="*/ 10224 h 10434"/>
                <a:gd name="connsiteX55" fmla="*/ 1315 w 12417"/>
                <a:gd name="connsiteY55" fmla="*/ 10160 h 10434"/>
                <a:gd name="connsiteX56" fmla="*/ 1242 w 12417"/>
                <a:gd name="connsiteY56" fmla="*/ 10078 h 10434"/>
                <a:gd name="connsiteX57" fmla="*/ 1161 w 12417"/>
                <a:gd name="connsiteY57" fmla="*/ 9996 h 10434"/>
                <a:gd name="connsiteX58" fmla="*/ 968 w 12417"/>
                <a:gd name="connsiteY58" fmla="*/ 9977 h 10434"/>
                <a:gd name="connsiteX59" fmla="*/ 895 w 12417"/>
                <a:gd name="connsiteY59" fmla="*/ 9913 h 10434"/>
                <a:gd name="connsiteX60" fmla="*/ 847 w 12417"/>
                <a:gd name="connsiteY60" fmla="*/ 9804 h 10434"/>
                <a:gd name="connsiteX61" fmla="*/ 806 w 12417"/>
                <a:gd name="connsiteY61" fmla="*/ 9749 h 10434"/>
                <a:gd name="connsiteX62" fmla="*/ 774 w 12417"/>
                <a:gd name="connsiteY62" fmla="*/ 9667 h 10434"/>
                <a:gd name="connsiteX63" fmla="*/ 685 w 12417"/>
                <a:gd name="connsiteY63" fmla="*/ 9639 h 10434"/>
                <a:gd name="connsiteX64" fmla="*/ 589 w 12417"/>
                <a:gd name="connsiteY64" fmla="*/ 9639 h 10434"/>
                <a:gd name="connsiteX65" fmla="*/ 516 w 12417"/>
                <a:gd name="connsiteY65" fmla="*/ 9612 h 10434"/>
                <a:gd name="connsiteX66" fmla="*/ 444 w 12417"/>
                <a:gd name="connsiteY66" fmla="*/ 9566 h 10434"/>
                <a:gd name="connsiteX67" fmla="*/ 323 w 12417"/>
                <a:gd name="connsiteY67" fmla="*/ 9566 h 10434"/>
                <a:gd name="connsiteX68" fmla="*/ 202 w 12417"/>
                <a:gd name="connsiteY68" fmla="*/ 9566 h 10434"/>
                <a:gd name="connsiteX69" fmla="*/ 105 w 12417"/>
                <a:gd name="connsiteY69" fmla="*/ 9512 h 10434"/>
                <a:gd name="connsiteX70" fmla="*/ 0 w 12417"/>
                <a:gd name="connsiteY70" fmla="*/ 9457 h 10434"/>
                <a:gd name="connsiteX71" fmla="*/ 32 w 12417"/>
                <a:gd name="connsiteY71" fmla="*/ 9366 h 10434"/>
                <a:gd name="connsiteX72" fmla="*/ 48 w 12417"/>
                <a:gd name="connsiteY72" fmla="*/ 9229 h 10434"/>
                <a:gd name="connsiteX73" fmla="*/ 56 w 12417"/>
                <a:gd name="connsiteY73" fmla="*/ 9119 h 10434"/>
                <a:gd name="connsiteX74" fmla="*/ 105 w 12417"/>
                <a:gd name="connsiteY74" fmla="*/ 8964 h 10434"/>
                <a:gd name="connsiteX75" fmla="*/ 105 w 12417"/>
                <a:gd name="connsiteY75" fmla="*/ 8872 h 10434"/>
                <a:gd name="connsiteX76" fmla="*/ 105 w 12417"/>
                <a:gd name="connsiteY76" fmla="*/ 8763 h 10434"/>
                <a:gd name="connsiteX77" fmla="*/ 202 w 12417"/>
                <a:gd name="connsiteY77" fmla="*/ 8662 h 10434"/>
                <a:gd name="connsiteX78" fmla="*/ 298 w 12417"/>
                <a:gd name="connsiteY78" fmla="*/ 8580 h 10434"/>
                <a:gd name="connsiteX79" fmla="*/ 315 w 12417"/>
                <a:gd name="connsiteY79" fmla="*/ 8516 h 10434"/>
                <a:gd name="connsiteX80" fmla="*/ 339 w 12417"/>
                <a:gd name="connsiteY80" fmla="*/ 8443 h 10434"/>
                <a:gd name="connsiteX81" fmla="*/ 323 w 12417"/>
                <a:gd name="connsiteY81" fmla="*/ 8361 h 10434"/>
                <a:gd name="connsiteX82" fmla="*/ 363 w 12417"/>
                <a:gd name="connsiteY82" fmla="*/ 8224 h 10434"/>
                <a:gd name="connsiteX83" fmla="*/ 435 w 12417"/>
                <a:gd name="connsiteY83" fmla="*/ 8105 h 10434"/>
                <a:gd name="connsiteX84" fmla="*/ 508 w 12417"/>
                <a:gd name="connsiteY84" fmla="*/ 7968 h 10434"/>
                <a:gd name="connsiteX85" fmla="*/ 492 w 12417"/>
                <a:gd name="connsiteY85" fmla="*/ 7840 h 10434"/>
                <a:gd name="connsiteX86" fmla="*/ 653 w 12417"/>
                <a:gd name="connsiteY86" fmla="*/ 7804 h 10434"/>
                <a:gd name="connsiteX87" fmla="*/ 806 w 12417"/>
                <a:gd name="connsiteY87" fmla="*/ 7694 h 10434"/>
                <a:gd name="connsiteX88" fmla="*/ 774 w 12417"/>
                <a:gd name="connsiteY88" fmla="*/ 7356 h 10434"/>
                <a:gd name="connsiteX89" fmla="*/ 895 w 12417"/>
                <a:gd name="connsiteY89" fmla="*/ 7256 h 10434"/>
                <a:gd name="connsiteX90" fmla="*/ 919 w 12417"/>
                <a:gd name="connsiteY90" fmla="*/ 6845 h 10434"/>
                <a:gd name="connsiteX91" fmla="*/ 823 w 12417"/>
                <a:gd name="connsiteY91" fmla="*/ 6808 h 10434"/>
                <a:gd name="connsiteX92" fmla="*/ 734 w 12417"/>
                <a:gd name="connsiteY92" fmla="*/ 6735 h 10434"/>
                <a:gd name="connsiteX93" fmla="*/ 685 w 12417"/>
                <a:gd name="connsiteY93" fmla="*/ 6589 h 10434"/>
                <a:gd name="connsiteX94" fmla="*/ 565 w 12417"/>
                <a:gd name="connsiteY94" fmla="*/ 6471 h 10434"/>
                <a:gd name="connsiteX95" fmla="*/ 492 w 12417"/>
                <a:gd name="connsiteY95" fmla="*/ 6416 h 10434"/>
                <a:gd name="connsiteX96" fmla="*/ 435 w 12417"/>
                <a:gd name="connsiteY96" fmla="*/ 6215 h 10434"/>
                <a:gd name="connsiteX97" fmla="*/ 435 w 12417"/>
                <a:gd name="connsiteY97" fmla="*/ 6114 h 10434"/>
                <a:gd name="connsiteX98" fmla="*/ 444 w 12417"/>
                <a:gd name="connsiteY98" fmla="*/ 5941 h 10434"/>
                <a:gd name="connsiteX99" fmla="*/ 435 w 12417"/>
                <a:gd name="connsiteY99" fmla="*/ 5786 h 10434"/>
                <a:gd name="connsiteX100" fmla="*/ 395 w 12417"/>
                <a:gd name="connsiteY100" fmla="*/ 5749 h 10434"/>
                <a:gd name="connsiteX101" fmla="*/ 395 w 12417"/>
                <a:gd name="connsiteY101" fmla="*/ 5667 h 10434"/>
                <a:gd name="connsiteX102" fmla="*/ 411 w 12417"/>
                <a:gd name="connsiteY102" fmla="*/ 5566 h 10434"/>
                <a:gd name="connsiteX103" fmla="*/ 363 w 12417"/>
                <a:gd name="connsiteY103" fmla="*/ 5502 h 10434"/>
                <a:gd name="connsiteX104" fmla="*/ 250 w 12417"/>
                <a:gd name="connsiteY104" fmla="*/ 5338 h 10434"/>
                <a:gd name="connsiteX105" fmla="*/ 339 w 12417"/>
                <a:gd name="connsiteY105" fmla="*/ 5420 h 10434"/>
                <a:gd name="connsiteX106" fmla="*/ 121 w 12417"/>
                <a:gd name="connsiteY106" fmla="*/ 5210 h 10434"/>
                <a:gd name="connsiteX107" fmla="*/ 73 w 12417"/>
                <a:gd name="connsiteY107" fmla="*/ 5046 h 10434"/>
                <a:gd name="connsiteX108" fmla="*/ 177 w 12417"/>
                <a:gd name="connsiteY108" fmla="*/ 5037 h 10434"/>
                <a:gd name="connsiteX109" fmla="*/ 274 w 12417"/>
                <a:gd name="connsiteY109" fmla="*/ 5037 h 10434"/>
                <a:gd name="connsiteX110" fmla="*/ 419 w 12417"/>
                <a:gd name="connsiteY110" fmla="*/ 5009 h 10434"/>
                <a:gd name="connsiteX111" fmla="*/ 629 w 12417"/>
                <a:gd name="connsiteY111" fmla="*/ 5009 h 10434"/>
                <a:gd name="connsiteX112" fmla="*/ 750 w 12417"/>
                <a:gd name="connsiteY112" fmla="*/ 4900 h 10434"/>
                <a:gd name="connsiteX113" fmla="*/ 895 w 12417"/>
                <a:gd name="connsiteY113" fmla="*/ 4872 h 10434"/>
                <a:gd name="connsiteX114" fmla="*/ 879 w 12417"/>
                <a:gd name="connsiteY114" fmla="*/ 4681 h 10434"/>
                <a:gd name="connsiteX115" fmla="*/ 1048 w 12417"/>
                <a:gd name="connsiteY115" fmla="*/ 4681 h 10434"/>
                <a:gd name="connsiteX116" fmla="*/ 1306 w 12417"/>
                <a:gd name="connsiteY116" fmla="*/ 4525 h 10434"/>
                <a:gd name="connsiteX117" fmla="*/ 1460 w 12417"/>
                <a:gd name="connsiteY117" fmla="*/ 4516 h 10434"/>
                <a:gd name="connsiteX118" fmla="*/ 1573 w 12417"/>
                <a:gd name="connsiteY118" fmla="*/ 4571 h 10434"/>
                <a:gd name="connsiteX119" fmla="*/ 1766 w 12417"/>
                <a:gd name="connsiteY119" fmla="*/ 4571 h 10434"/>
                <a:gd name="connsiteX120" fmla="*/ 1871 w 12417"/>
                <a:gd name="connsiteY120" fmla="*/ 4626 h 10434"/>
                <a:gd name="connsiteX121" fmla="*/ 2056 w 12417"/>
                <a:gd name="connsiteY121" fmla="*/ 4653 h 10434"/>
                <a:gd name="connsiteX122" fmla="*/ 2137 w 12417"/>
                <a:gd name="connsiteY122" fmla="*/ 4516 h 10434"/>
                <a:gd name="connsiteX123" fmla="*/ 2258 w 12417"/>
                <a:gd name="connsiteY123" fmla="*/ 4544 h 10434"/>
                <a:gd name="connsiteX124" fmla="*/ 2371 w 12417"/>
                <a:gd name="connsiteY124" fmla="*/ 4434 h 10434"/>
                <a:gd name="connsiteX125" fmla="*/ 2589 w 12417"/>
                <a:gd name="connsiteY125" fmla="*/ 4361 h 10434"/>
                <a:gd name="connsiteX126" fmla="*/ 2782 w 12417"/>
                <a:gd name="connsiteY126" fmla="*/ 4215 h 10434"/>
                <a:gd name="connsiteX127" fmla="*/ 2855 w 12417"/>
                <a:gd name="connsiteY127" fmla="*/ 4142 h 10434"/>
                <a:gd name="connsiteX128" fmla="*/ 2863 w 12417"/>
                <a:gd name="connsiteY128" fmla="*/ 4023 h 10434"/>
                <a:gd name="connsiteX129" fmla="*/ 2960 w 12417"/>
                <a:gd name="connsiteY129" fmla="*/ 3923 h 10434"/>
                <a:gd name="connsiteX130" fmla="*/ 2984 w 12417"/>
                <a:gd name="connsiteY130" fmla="*/ 3804 h 10434"/>
                <a:gd name="connsiteX131" fmla="*/ 3000 w 12417"/>
                <a:gd name="connsiteY131" fmla="*/ 3649 h 10434"/>
                <a:gd name="connsiteX132" fmla="*/ 3073 w 12417"/>
                <a:gd name="connsiteY132" fmla="*/ 3502 h 10434"/>
                <a:gd name="connsiteX133" fmla="*/ 3105 w 12417"/>
                <a:gd name="connsiteY133" fmla="*/ 3366 h 10434"/>
                <a:gd name="connsiteX134" fmla="*/ 3153 w 12417"/>
                <a:gd name="connsiteY134" fmla="*/ 3256 h 10434"/>
                <a:gd name="connsiteX135" fmla="*/ 3177 w 12417"/>
                <a:gd name="connsiteY135" fmla="*/ 3128 h 10434"/>
                <a:gd name="connsiteX136" fmla="*/ 3290 w 12417"/>
                <a:gd name="connsiteY136" fmla="*/ 3064 h 10434"/>
                <a:gd name="connsiteX137" fmla="*/ 3363 w 12417"/>
                <a:gd name="connsiteY137" fmla="*/ 2927 h 10434"/>
                <a:gd name="connsiteX138" fmla="*/ 3339 w 12417"/>
                <a:gd name="connsiteY138" fmla="*/ 2818 h 10434"/>
                <a:gd name="connsiteX139" fmla="*/ 3290 w 12417"/>
                <a:gd name="connsiteY139" fmla="*/ 2681 h 10434"/>
                <a:gd name="connsiteX140" fmla="*/ 3250 w 12417"/>
                <a:gd name="connsiteY140" fmla="*/ 2544 h 10434"/>
                <a:gd name="connsiteX141" fmla="*/ 3290 w 12417"/>
                <a:gd name="connsiteY141" fmla="*/ 2379 h 10434"/>
                <a:gd name="connsiteX142" fmla="*/ 3371 w 12417"/>
                <a:gd name="connsiteY142" fmla="*/ 2352 h 10434"/>
                <a:gd name="connsiteX143" fmla="*/ 3516 w 12417"/>
                <a:gd name="connsiteY143" fmla="*/ 2197 h 10434"/>
                <a:gd name="connsiteX144" fmla="*/ 3661 w 12417"/>
                <a:gd name="connsiteY144" fmla="*/ 2215 h 10434"/>
                <a:gd name="connsiteX145" fmla="*/ 3806 w 12417"/>
                <a:gd name="connsiteY145" fmla="*/ 2114 h 10434"/>
                <a:gd name="connsiteX146" fmla="*/ 3831 w 12417"/>
                <a:gd name="connsiteY146" fmla="*/ 1950 h 10434"/>
                <a:gd name="connsiteX147" fmla="*/ 3976 w 12417"/>
                <a:gd name="connsiteY147" fmla="*/ 1868 h 10434"/>
                <a:gd name="connsiteX148" fmla="*/ 4040 w 12417"/>
                <a:gd name="connsiteY148" fmla="*/ 1749 h 10434"/>
                <a:gd name="connsiteX149" fmla="*/ 4121 w 12417"/>
                <a:gd name="connsiteY149" fmla="*/ 1676 h 10434"/>
                <a:gd name="connsiteX150" fmla="*/ 4121 w 12417"/>
                <a:gd name="connsiteY150" fmla="*/ 1292 h 10434"/>
                <a:gd name="connsiteX151" fmla="*/ 4169 w 12417"/>
                <a:gd name="connsiteY151" fmla="*/ 1128 h 10434"/>
                <a:gd name="connsiteX152" fmla="*/ 4194 w 12417"/>
                <a:gd name="connsiteY152" fmla="*/ 991 h 10434"/>
                <a:gd name="connsiteX153" fmla="*/ 4242 w 12417"/>
                <a:gd name="connsiteY153" fmla="*/ 827 h 10434"/>
                <a:gd name="connsiteX154" fmla="*/ 4290 w 12417"/>
                <a:gd name="connsiteY154" fmla="*/ 763 h 10434"/>
                <a:gd name="connsiteX155" fmla="*/ 4355 w 12417"/>
                <a:gd name="connsiteY155" fmla="*/ 708 h 10434"/>
                <a:gd name="connsiteX156" fmla="*/ 4387 w 12417"/>
                <a:gd name="connsiteY156" fmla="*/ 443 h 10434"/>
                <a:gd name="connsiteX157" fmla="*/ 4645 w 12417"/>
                <a:gd name="connsiteY157" fmla="*/ 434 h 10434"/>
                <a:gd name="connsiteX158" fmla="*/ 4742 w 12417"/>
                <a:gd name="connsiteY158" fmla="*/ 635 h 10434"/>
                <a:gd name="connsiteX159" fmla="*/ 4839 w 12417"/>
                <a:gd name="connsiteY159" fmla="*/ 717 h 10434"/>
                <a:gd name="connsiteX160" fmla="*/ 4960 w 12417"/>
                <a:gd name="connsiteY160" fmla="*/ 799 h 10434"/>
                <a:gd name="connsiteX161" fmla="*/ 5081 w 12417"/>
                <a:gd name="connsiteY161" fmla="*/ 818 h 10434"/>
                <a:gd name="connsiteX162" fmla="*/ 5202 w 12417"/>
                <a:gd name="connsiteY162" fmla="*/ 799 h 10434"/>
                <a:gd name="connsiteX163" fmla="*/ 5274 w 12417"/>
                <a:gd name="connsiteY163" fmla="*/ 964 h 10434"/>
                <a:gd name="connsiteX164" fmla="*/ 5403 w 12417"/>
                <a:gd name="connsiteY164" fmla="*/ 909 h 10434"/>
                <a:gd name="connsiteX165" fmla="*/ 5500 w 12417"/>
                <a:gd name="connsiteY165" fmla="*/ 909 h 10434"/>
                <a:gd name="connsiteX166" fmla="*/ 5597 w 12417"/>
                <a:gd name="connsiteY166" fmla="*/ 818 h 10434"/>
                <a:gd name="connsiteX167" fmla="*/ 5734 w 12417"/>
                <a:gd name="connsiteY167" fmla="*/ 790 h 10434"/>
                <a:gd name="connsiteX168" fmla="*/ 5831 w 12417"/>
                <a:gd name="connsiteY168" fmla="*/ 772 h 10434"/>
                <a:gd name="connsiteX169" fmla="*/ 5911 w 12417"/>
                <a:gd name="connsiteY169" fmla="*/ 735 h 10434"/>
                <a:gd name="connsiteX170" fmla="*/ 6024 w 12417"/>
                <a:gd name="connsiteY170" fmla="*/ 745 h 10434"/>
                <a:gd name="connsiteX171" fmla="*/ 6145 w 12417"/>
                <a:gd name="connsiteY171" fmla="*/ 745 h 10434"/>
                <a:gd name="connsiteX172" fmla="*/ 6226 w 12417"/>
                <a:gd name="connsiteY172" fmla="*/ 854 h 10434"/>
                <a:gd name="connsiteX173" fmla="*/ 6250 w 12417"/>
                <a:gd name="connsiteY173" fmla="*/ 991 h 10434"/>
                <a:gd name="connsiteX174" fmla="*/ 6363 w 12417"/>
                <a:gd name="connsiteY174" fmla="*/ 900 h 10434"/>
                <a:gd name="connsiteX175" fmla="*/ 6444 w 12417"/>
                <a:gd name="connsiteY175" fmla="*/ 745 h 10434"/>
                <a:gd name="connsiteX176" fmla="*/ 6532 w 12417"/>
                <a:gd name="connsiteY176" fmla="*/ 790 h 10434"/>
                <a:gd name="connsiteX177" fmla="*/ 6581 w 12417"/>
                <a:gd name="connsiteY177" fmla="*/ 872 h 10434"/>
                <a:gd name="connsiteX178" fmla="*/ 6653 w 12417"/>
                <a:gd name="connsiteY178" fmla="*/ 927 h 10434"/>
                <a:gd name="connsiteX179" fmla="*/ 6750 w 12417"/>
                <a:gd name="connsiteY179" fmla="*/ 1064 h 10434"/>
                <a:gd name="connsiteX180" fmla="*/ 6758 w 12417"/>
                <a:gd name="connsiteY180" fmla="*/ 1229 h 10434"/>
                <a:gd name="connsiteX181" fmla="*/ 6855 w 12417"/>
                <a:gd name="connsiteY181" fmla="*/ 1238 h 10434"/>
                <a:gd name="connsiteX182" fmla="*/ 6976 w 12417"/>
                <a:gd name="connsiteY182" fmla="*/ 1338 h 10434"/>
                <a:gd name="connsiteX183" fmla="*/ 6944 w 12417"/>
                <a:gd name="connsiteY183" fmla="*/ 1475 h 10434"/>
                <a:gd name="connsiteX184" fmla="*/ 6976 w 12417"/>
                <a:gd name="connsiteY184" fmla="*/ 1649 h 10434"/>
                <a:gd name="connsiteX185" fmla="*/ 6952 w 12417"/>
                <a:gd name="connsiteY185" fmla="*/ 1731 h 10434"/>
                <a:gd name="connsiteX186" fmla="*/ 7089 w 12417"/>
                <a:gd name="connsiteY186" fmla="*/ 1950 h 10434"/>
                <a:gd name="connsiteX187" fmla="*/ 7161 w 12417"/>
                <a:gd name="connsiteY187" fmla="*/ 1996 h 10434"/>
                <a:gd name="connsiteX188" fmla="*/ 7234 w 12417"/>
                <a:gd name="connsiteY188" fmla="*/ 2105 h 10434"/>
                <a:gd name="connsiteX189" fmla="*/ 7363 w 12417"/>
                <a:gd name="connsiteY189" fmla="*/ 2087 h 10434"/>
                <a:gd name="connsiteX190" fmla="*/ 7460 w 12417"/>
                <a:gd name="connsiteY190" fmla="*/ 2005 h 10434"/>
                <a:gd name="connsiteX191" fmla="*/ 7573 w 12417"/>
                <a:gd name="connsiteY191" fmla="*/ 2005 h 10434"/>
                <a:gd name="connsiteX192" fmla="*/ 7653 w 12417"/>
                <a:gd name="connsiteY192" fmla="*/ 2060 h 10434"/>
                <a:gd name="connsiteX193" fmla="*/ 7863 w 12417"/>
                <a:gd name="connsiteY193" fmla="*/ 2032 h 10434"/>
                <a:gd name="connsiteX194" fmla="*/ 7960 w 12417"/>
                <a:gd name="connsiteY194" fmla="*/ 1941 h 10434"/>
                <a:gd name="connsiteX195" fmla="*/ 8016 w 12417"/>
                <a:gd name="connsiteY195" fmla="*/ 1813 h 10434"/>
                <a:gd name="connsiteX196" fmla="*/ 8056 w 12417"/>
                <a:gd name="connsiteY196" fmla="*/ 1694 h 10434"/>
                <a:gd name="connsiteX197" fmla="*/ 8056 w 12417"/>
                <a:gd name="connsiteY197" fmla="*/ 1557 h 10434"/>
                <a:gd name="connsiteX198" fmla="*/ 8177 w 12417"/>
                <a:gd name="connsiteY198" fmla="*/ 1347 h 10434"/>
                <a:gd name="connsiteX199" fmla="*/ 8306 w 12417"/>
                <a:gd name="connsiteY199" fmla="*/ 1302 h 10434"/>
                <a:gd name="connsiteX200" fmla="*/ 8347 w 12417"/>
                <a:gd name="connsiteY200" fmla="*/ 1238 h 10434"/>
                <a:gd name="connsiteX201" fmla="*/ 8403 w 12417"/>
                <a:gd name="connsiteY201" fmla="*/ 1238 h 10434"/>
                <a:gd name="connsiteX202" fmla="*/ 8476 w 12417"/>
                <a:gd name="connsiteY202" fmla="*/ 1256 h 10434"/>
                <a:gd name="connsiteX203" fmla="*/ 8516 w 12417"/>
                <a:gd name="connsiteY203" fmla="*/ 1128 h 10434"/>
                <a:gd name="connsiteX204" fmla="*/ 8597 w 12417"/>
                <a:gd name="connsiteY204" fmla="*/ 1037 h 10434"/>
                <a:gd name="connsiteX205" fmla="*/ 8621 w 12417"/>
                <a:gd name="connsiteY205" fmla="*/ 900 h 10434"/>
                <a:gd name="connsiteX206" fmla="*/ 8831 w 12417"/>
                <a:gd name="connsiteY206" fmla="*/ 845 h 10434"/>
                <a:gd name="connsiteX207" fmla="*/ 9032 w 12417"/>
                <a:gd name="connsiteY207" fmla="*/ 597 h 10434"/>
                <a:gd name="connsiteX208" fmla="*/ 9200 w 12417"/>
                <a:gd name="connsiteY208" fmla="*/ 585 h 10434"/>
                <a:gd name="connsiteX209" fmla="*/ 9329 w 12417"/>
                <a:gd name="connsiteY209" fmla="*/ 415 h 10434"/>
                <a:gd name="connsiteX210" fmla="*/ 9143 w 12417"/>
                <a:gd name="connsiteY210" fmla="*/ 360 h 10434"/>
                <a:gd name="connsiteX211" fmla="*/ 9172 w 12417"/>
                <a:gd name="connsiteY211" fmla="*/ 215 h 10434"/>
                <a:gd name="connsiteX212" fmla="*/ 9237 w 12417"/>
                <a:gd name="connsiteY212" fmla="*/ 71 h 10434"/>
                <a:gd name="connsiteX213" fmla="*/ 9383 w 12417"/>
                <a:gd name="connsiteY213" fmla="*/ 143 h 10434"/>
                <a:gd name="connsiteX214" fmla="*/ 9460 w 12417"/>
                <a:gd name="connsiteY214" fmla="*/ 43 h 10434"/>
                <a:gd name="connsiteX215" fmla="*/ 9572 w 12417"/>
                <a:gd name="connsiteY215" fmla="*/ 5 h 10434"/>
                <a:gd name="connsiteX216" fmla="*/ 9699 w 12417"/>
                <a:gd name="connsiteY216" fmla="*/ 231 h 10434"/>
                <a:gd name="connsiteX217" fmla="*/ 9870 w 12417"/>
                <a:gd name="connsiteY217" fmla="*/ 40 h 10434"/>
                <a:gd name="connsiteX218" fmla="*/ 9985 w 12417"/>
                <a:gd name="connsiteY218" fmla="*/ 65 h 10434"/>
                <a:gd name="connsiteX219" fmla="*/ 10172 w 12417"/>
                <a:gd name="connsiteY219" fmla="*/ 61 h 10434"/>
                <a:gd name="connsiteX220" fmla="*/ 10327 w 12417"/>
                <a:gd name="connsiteY220" fmla="*/ 318 h 10434"/>
                <a:gd name="connsiteX221" fmla="*/ 10454 w 12417"/>
                <a:gd name="connsiteY221" fmla="*/ 329 h 10434"/>
                <a:gd name="connsiteX222" fmla="*/ 10556 w 12417"/>
                <a:gd name="connsiteY222" fmla="*/ 322 h 10434"/>
                <a:gd name="connsiteX223" fmla="*/ 10727 w 12417"/>
                <a:gd name="connsiteY223" fmla="*/ 322 h 10434"/>
                <a:gd name="connsiteX224" fmla="*/ 10824 w 12417"/>
                <a:gd name="connsiteY224" fmla="*/ 500 h 10434"/>
                <a:gd name="connsiteX225" fmla="*/ 10957 w 12417"/>
                <a:gd name="connsiteY225" fmla="*/ 598 h 10434"/>
                <a:gd name="connsiteX226" fmla="*/ 11142 w 12417"/>
                <a:gd name="connsiteY226" fmla="*/ 722 h 10434"/>
                <a:gd name="connsiteX227" fmla="*/ 11245 w 12417"/>
                <a:gd name="connsiteY227" fmla="*/ 832 h 10434"/>
                <a:gd name="connsiteX228" fmla="*/ 11386 w 12417"/>
                <a:gd name="connsiteY228" fmla="*/ 752 h 10434"/>
                <a:gd name="connsiteX229" fmla="*/ 11542 w 12417"/>
                <a:gd name="connsiteY229" fmla="*/ 717 h 10434"/>
                <a:gd name="connsiteX230" fmla="*/ 11653 w 12417"/>
                <a:gd name="connsiteY230" fmla="*/ 812 h 10434"/>
                <a:gd name="connsiteX231" fmla="*/ 11790 w 12417"/>
                <a:gd name="connsiteY231" fmla="*/ 778 h 10434"/>
                <a:gd name="connsiteX232" fmla="*/ 11786 w 12417"/>
                <a:gd name="connsiteY232" fmla="*/ 1075 h 10434"/>
                <a:gd name="connsiteX233" fmla="*/ 11567 w 12417"/>
                <a:gd name="connsiteY233" fmla="*/ 1464 h 10434"/>
                <a:gd name="connsiteX234" fmla="*/ 11698 w 12417"/>
                <a:gd name="connsiteY234" fmla="*/ 1522 h 10434"/>
                <a:gd name="connsiteX235" fmla="*/ 11785 w 12417"/>
                <a:gd name="connsiteY235" fmla="*/ 1550 h 10434"/>
                <a:gd name="connsiteX236" fmla="*/ 11907 w 12417"/>
                <a:gd name="connsiteY236" fmla="*/ 1731 h 10434"/>
                <a:gd name="connsiteX237" fmla="*/ 12214 w 12417"/>
                <a:gd name="connsiteY237" fmla="*/ 1917 h 10434"/>
                <a:gd name="connsiteX238" fmla="*/ 12186 w 12417"/>
                <a:gd name="connsiteY238" fmla="*/ 2026 h 10434"/>
                <a:gd name="connsiteX239" fmla="*/ 12365 w 12417"/>
                <a:gd name="connsiteY239" fmla="*/ 2166 h 10434"/>
                <a:gd name="connsiteX240" fmla="*/ 12417 w 12417"/>
                <a:gd name="connsiteY240" fmla="*/ 2442 h 10434"/>
                <a:gd name="connsiteX241" fmla="*/ 9927 w 12417"/>
                <a:gd name="connsiteY241" fmla="*/ 4900 h 10434"/>
                <a:gd name="connsiteX242" fmla="*/ 9992 w 12417"/>
                <a:gd name="connsiteY242" fmla="*/ 4964 h 10434"/>
                <a:gd name="connsiteX243" fmla="*/ 9798 w 12417"/>
                <a:gd name="connsiteY243" fmla="*/ 5037 h 10434"/>
                <a:gd name="connsiteX244" fmla="*/ 9677 w 12417"/>
                <a:gd name="connsiteY244" fmla="*/ 5219 h 10434"/>
                <a:gd name="connsiteX245" fmla="*/ 9629 w 12417"/>
                <a:gd name="connsiteY245" fmla="*/ 5329 h 10434"/>
                <a:gd name="connsiteX246" fmla="*/ 9532 w 12417"/>
                <a:gd name="connsiteY246" fmla="*/ 5493 h 10434"/>
                <a:gd name="connsiteX247" fmla="*/ 9419 w 12417"/>
                <a:gd name="connsiteY247" fmla="*/ 5475 h 10434"/>
                <a:gd name="connsiteX248" fmla="*/ 9274 w 12417"/>
                <a:gd name="connsiteY248" fmla="*/ 5585 h 10434"/>
                <a:gd name="connsiteX249" fmla="*/ 9266 w 12417"/>
                <a:gd name="connsiteY249" fmla="*/ 5694 h 10434"/>
                <a:gd name="connsiteX250" fmla="*/ 9145 w 12417"/>
                <a:gd name="connsiteY250" fmla="*/ 5749 h 10434"/>
                <a:gd name="connsiteX251" fmla="*/ 9024 w 12417"/>
                <a:gd name="connsiteY251" fmla="*/ 5767 h 10434"/>
                <a:gd name="connsiteX252" fmla="*/ 8960 w 12417"/>
                <a:gd name="connsiteY252" fmla="*/ 5822 h 10434"/>
                <a:gd name="connsiteX253" fmla="*/ 8831 w 12417"/>
                <a:gd name="connsiteY253" fmla="*/ 5831 h 10434"/>
                <a:gd name="connsiteX254" fmla="*/ 8718 w 12417"/>
                <a:gd name="connsiteY254" fmla="*/ 5804 h 10434"/>
                <a:gd name="connsiteX255" fmla="*/ 8597 w 12417"/>
                <a:gd name="connsiteY255" fmla="*/ 5822 h 10434"/>
                <a:gd name="connsiteX256" fmla="*/ 8548 w 12417"/>
                <a:gd name="connsiteY256" fmla="*/ 5904 h 10434"/>
                <a:gd name="connsiteX257" fmla="*/ 8468 w 12417"/>
                <a:gd name="connsiteY257" fmla="*/ 5968 h 10434"/>
                <a:gd name="connsiteX258" fmla="*/ 8468 w 12417"/>
                <a:gd name="connsiteY258" fmla="*/ 6133 h 10434"/>
                <a:gd name="connsiteX259" fmla="*/ 8476 w 12417"/>
                <a:gd name="connsiteY259" fmla="*/ 6215 h 10434"/>
                <a:gd name="connsiteX260" fmla="*/ 8492 w 12417"/>
                <a:gd name="connsiteY260" fmla="*/ 6324 h 10434"/>
                <a:gd name="connsiteX261" fmla="*/ 8427 w 12417"/>
                <a:gd name="connsiteY261" fmla="*/ 6397 h 10434"/>
                <a:gd name="connsiteX262" fmla="*/ 8395 w 12417"/>
                <a:gd name="connsiteY262" fmla="*/ 6461 h 10434"/>
                <a:gd name="connsiteX263" fmla="*/ 8355 w 12417"/>
                <a:gd name="connsiteY263" fmla="*/ 6516 h 10434"/>
                <a:gd name="connsiteX264" fmla="*/ 8258 w 12417"/>
                <a:gd name="connsiteY264" fmla="*/ 6571 h 10434"/>
                <a:gd name="connsiteX265" fmla="*/ 8185 w 12417"/>
                <a:gd name="connsiteY265" fmla="*/ 6644 h 10434"/>
                <a:gd name="connsiteX266" fmla="*/ 8137 w 12417"/>
                <a:gd name="connsiteY266" fmla="*/ 6681 h 10434"/>
                <a:gd name="connsiteX267" fmla="*/ 8040 w 12417"/>
                <a:gd name="connsiteY267" fmla="*/ 6735 h 10434"/>
                <a:gd name="connsiteX268" fmla="*/ 8032 w 12417"/>
                <a:gd name="connsiteY268" fmla="*/ 6863 h 10434"/>
                <a:gd name="connsiteX269" fmla="*/ 8056 w 12417"/>
                <a:gd name="connsiteY269" fmla="*/ 6945 h 10434"/>
                <a:gd name="connsiteX270" fmla="*/ 8032 w 12417"/>
                <a:gd name="connsiteY270" fmla="*/ 7064 h 10434"/>
                <a:gd name="connsiteX271" fmla="*/ 7911 w 12417"/>
                <a:gd name="connsiteY271" fmla="*/ 7092 h 10434"/>
                <a:gd name="connsiteX272" fmla="*/ 7774 w 12417"/>
                <a:gd name="connsiteY272" fmla="*/ 7146 h 10434"/>
                <a:gd name="connsiteX273" fmla="*/ 7532 w 12417"/>
                <a:gd name="connsiteY273" fmla="*/ 7174 h 10434"/>
                <a:gd name="connsiteX274" fmla="*/ 7476 w 12417"/>
                <a:gd name="connsiteY274" fmla="*/ 7247 h 10434"/>
                <a:gd name="connsiteX275" fmla="*/ 7363 w 12417"/>
                <a:gd name="connsiteY275" fmla="*/ 7256 h 10434"/>
                <a:gd name="connsiteX276" fmla="*/ 7234 w 12417"/>
                <a:gd name="connsiteY276" fmla="*/ 7274 h 10434"/>
                <a:gd name="connsiteX277" fmla="*/ 7048 w 12417"/>
                <a:gd name="connsiteY277" fmla="*/ 7329 h 10434"/>
                <a:gd name="connsiteX278" fmla="*/ 6903 w 12417"/>
                <a:gd name="connsiteY278" fmla="*/ 7311 h 10434"/>
                <a:gd name="connsiteX279" fmla="*/ 6758 w 12417"/>
                <a:gd name="connsiteY279" fmla="*/ 7338 h 10434"/>
                <a:gd name="connsiteX280" fmla="*/ 6581 w 12417"/>
                <a:gd name="connsiteY280" fmla="*/ 7311 h 10434"/>
                <a:gd name="connsiteX281" fmla="*/ 6508 w 12417"/>
                <a:gd name="connsiteY281" fmla="*/ 7219 h 10434"/>
                <a:gd name="connsiteX282" fmla="*/ 6363 w 12417"/>
                <a:gd name="connsiteY282" fmla="*/ 7201 h 10434"/>
                <a:gd name="connsiteX283" fmla="*/ 6274 w 12417"/>
                <a:gd name="connsiteY283" fmla="*/ 7283 h 10434"/>
                <a:gd name="connsiteX284" fmla="*/ 6202 w 12417"/>
                <a:gd name="connsiteY284" fmla="*/ 7393 h 10434"/>
                <a:gd name="connsiteX285" fmla="*/ 6250 w 12417"/>
                <a:gd name="connsiteY285" fmla="*/ 7521 h 10434"/>
                <a:gd name="connsiteX286" fmla="*/ 6315 w 12417"/>
                <a:gd name="connsiteY286" fmla="*/ 7548 h 10434"/>
                <a:gd name="connsiteX287" fmla="*/ 6347 w 12417"/>
                <a:gd name="connsiteY287" fmla="*/ 7612 h 10434"/>
                <a:gd name="connsiteX288" fmla="*/ 6387 w 12417"/>
                <a:gd name="connsiteY288" fmla="*/ 7722 h 10434"/>
                <a:gd name="connsiteX289" fmla="*/ 6347 w 12417"/>
                <a:gd name="connsiteY289" fmla="*/ 7831 h 10434"/>
                <a:gd name="connsiteX290" fmla="*/ 6363 w 12417"/>
                <a:gd name="connsiteY290" fmla="*/ 7959 h 10434"/>
                <a:gd name="connsiteX291" fmla="*/ 6363 w 12417"/>
                <a:gd name="connsiteY291" fmla="*/ 8096 h 10434"/>
                <a:gd name="connsiteX292" fmla="*/ 6387 w 12417"/>
                <a:gd name="connsiteY292" fmla="*/ 8233 h 10434"/>
                <a:gd name="connsiteX293" fmla="*/ 6460 w 12417"/>
                <a:gd name="connsiteY293" fmla="*/ 8343 h 10434"/>
                <a:gd name="connsiteX294" fmla="*/ 6508 w 12417"/>
                <a:gd name="connsiteY294" fmla="*/ 8452 h 10434"/>
                <a:gd name="connsiteX295" fmla="*/ 6516 w 12417"/>
                <a:gd name="connsiteY295" fmla="*/ 8598 h 10434"/>
                <a:gd name="connsiteX296" fmla="*/ 6508 w 12417"/>
                <a:gd name="connsiteY296" fmla="*/ 8754 h 10434"/>
                <a:gd name="connsiteX297" fmla="*/ 6508 w 12417"/>
                <a:gd name="connsiteY297" fmla="*/ 8900 h 10434"/>
                <a:gd name="connsiteX0" fmla="*/ 6508 w 12407"/>
                <a:gd name="connsiteY0" fmla="*/ 8900 h 10434"/>
                <a:gd name="connsiteX1" fmla="*/ 6726 w 12407"/>
                <a:gd name="connsiteY1" fmla="*/ 8973 h 10434"/>
                <a:gd name="connsiteX2" fmla="*/ 6798 w 12407"/>
                <a:gd name="connsiteY2" fmla="*/ 9110 h 10434"/>
                <a:gd name="connsiteX3" fmla="*/ 6968 w 12407"/>
                <a:gd name="connsiteY3" fmla="*/ 9201 h 10434"/>
                <a:gd name="connsiteX4" fmla="*/ 7048 w 12407"/>
                <a:gd name="connsiteY4" fmla="*/ 9283 h 10434"/>
                <a:gd name="connsiteX5" fmla="*/ 7073 w 12407"/>
                <a:gd name="connsiteY5" fmla="*/ 9366 h 10434"/>
                <a:gd name="connsiteX6" fmla="*/ 7169 w 12407"/>
                <a:gd name="connsiteY6" fmla="*/ 9502 h 10434"/>
                <a:gd name="connsiteX7" fmla="*/ 7097 w 12407"/>
                <a:gd name="connsiteY7" fmla="*/ 9630 h 10434"/>
                <a:gd name="connsiteX8" fmla="*/ 7016 w 12407"/>
                <a:gd name="connsiteY8" fmla="*/ 9776 h 10434"/>
                <a:gd name="connsiteX9" fmla="*/ 6903 w 12407"/>
                <a:gd name="connsiteY9" fmla="*/ 9913 h 10434"/>
                <a:gd name="connsiteX10" fmla="*/ 6806 w 12407"/>
                <a:gd name="connsiteY10" fmla="*/ 9904 h 10434"/>
                <a:gd name="connsiteX11" fmla="*/ 6677 w 12407"/>
                <a:gd name="connsiteY11" fmla="*/ 9941 h 10434"/>
                <a:gd name="connsiteX12" fmla="*/ 6540 w 12407"/>
                <a:gd name="connsiteY12" fmla="*/ 10023 h 10434"/>
                <a:gd name="connsiteX13" fmla="*/ 6419 w 12407"/>
                <a:gd name="connsiteY13" fmla="*/ 10069 h 10434"/>
                <a:gd name="connsiteX14" fmla="*/ 6347 w 12407"/>
                <a:gd name="connsiteY14" fmla="*/ 10041 h 10434"/>
                <a:gd name="connsiteX15" fmla="*/ 6194 w 12407"/>
                <a:gd name="connsiteY15" fmla="*/ 10050 h 10434"/>
                <a:gd name="connsiteX16" fmla="*/ 6097 w 12407"/>
                <a:gd name="connsiteY16" fmla="*/ 10069 h 10434"/>
                <a:gd name="connsiteX17" fmla="*/ 5879 w 12407"/>
                <a:gd name="connsiteY17" fmla="*/ 10160 h 10434"/>
                <a:gd name="connsiteX18" fmla="*/ 5782 w 12407"/>
                <a:gd name="connsiteY18" fmla="*/ 10169 h 10434"/>
                <a:gd name="connsiteX19" fmla="*/ 5661 w 12407"/>
                <a:gd name="connsiteY19" fmla="*/ 10270 h 10434"/>
                <a:gd name="connsiteX20" fmla="*/ 5573 w 12407"/>
                <a:gd name="connsiteY20" fmla="*/ 10270 h 10434"/>
                <a:gd name="connsiteX21" fmla="*/ 5516 w 12407"/>
                <a:gd name="connsiteY21" fmla="*/ 10352 h 10434"/>
                <a:gd name="connsiteX22" fmla="*/ 5395 w 12407"/>
                <a:gd name="connsiteY22" fmla="*/ 10407 h 10434"/>
                <a:gd name="connsiteX23" fmla="*/ 5274 w 12407"/>
                <a:gd name="connsiteY23" fmla="*/ 10434 h 10434"/>
                <a:gd name="connsiteX24" fmla="*/ 5202 w 12407"/>
                <a:gd name="connsiteY24" fmla="*/ 10334 h 10434"/>
                <a:gd name="connsiteX25" fmla="*/ 5202 w 12407"/>
                <a:gd name="connsiteY25" fmla="*/ 10078 h 10434"/>
                <a:gd name="connsiteX26" fmla="*/ 4968 w 12407"/>
                <a:gd name="connsiteY26" fmla="*/ 10060 h 10434"/>
                <a:gd name="connsiteX27" fmla="*/ 4871 w 12407"/>
                <a:gd name="connsiteY27" fmla="*/ 9996 h 10434"/>
                <a:gd name="connsiteX28" fmla="*/ 4750 w 12407"/>
                <a:gd name="connsiteY28" fmla="*/ 9868 h 10434"/>
                <a:gd name="connsiteX29" fmla="*/ 4629 w 12407"/>
                <a:gd name="connsiteY29" fmla="*/ 9840 h 10434"/>
                <a:gd name="connsiteX30" fmla="*/ 4500 w 12407"/>
                <a:gd name="connsiteY30" fmla="*/ 9840 h 10434"/>
                <a:gd name="connsiteX31" fmla="*/ 4339 w 12407"/>
                <a:gd name="connsiteY31" fmla="*/ 9749 h 10434"/>
                <a:gd name="connsiteX32" fmla="*/ 4024 w 12407"/>
                <a:gd name="connsiteY32" fmla="*/ 9758 h 10434"/>
                <a:gd name="connsiteX33" fmla="*/ 3831 w 12407"/>
                <a:gd name="connsiteY33" fmla="*/ 9667 h 10434"/>
                <a:gd name="connsiteX34" fmla="*/ 3613 w 12407"/>
                <a:gd name="connsiteY34" fmla="*/ 9676 h 10434"/>
                <a:gd name="connsiteX35" fmla="*/ 3516 w 12407"/>
                <a:gd name="connsiteY35" fmla="*/ 9612 h 10434"/>
                <a:gd name="connsiteX36" fmla="*/ 3395 w 12407"/>
                <a:gd name="connsiteY36" fmla="*/ 9621 h 10434"/>
                <a:gd name="connsiteX37" fmla="*/ 3242 w 12407"/>
                <a:gd name="connsiteY37" fmla="*/ 9621 h 10434"/>
                <a:gd name="connsiteX38" fmla="*/ 3097 w 12407"/>
                <a:gd name="connsiteY38" fmla="*/ 9585 h 10434"/>
                <a:gd name="connsiteX39" fmla="*/ 3008 w 12407"/>
                <a:gd name="connsiteY39" fmla="*/ 9484 h 10434"/>
                <a:gd name="connsiteX40" fmla="*/ 2879 w 12407"/>
                <a:gd name="connsiteY40" fmla="*/ 9475 h 10434"/>
                <a:gd name="connsiteX41" fmla="*/ 2806 w 12407"/>
                <a:gd name="connsiteY41" fmla="*/ 9557 h 10434"/>
                <a:gd name="connsiteX42" fmla="*/ 2597 w 12407"/>
                <a:gd name="connsiteY42" fmla="*/ 9539 h 10434"/>
                <a:gd name="connsiteX43" fmla="*/ 2500 w 12407"/>
                <a:gd name="connsiteY43" fmla="*/ 9649 h 10434"/>
                <a:gd name="connsiteX44" fmla="*/ 2516 w 12407"/>
                <a:gd name="connsiteY44" fmla="*/ 9758 h 10434"/>
                <a:gd name="connsiteX45" fmla="*/ 2379 w 12407"/>
                <a:gd name="connsiteY45" fmla="*/ 9913 h 10434"/>
                <a:gd name="connsiteX46" fmla="*/ 2274 w 12407"/>
                <a:gd name="connsiteY46" fmla="*/ 9941 h 10434"/>
                <a:gd name="connsiteX47" fmla="*/ 2274 w 12407"/>
                <a:gd name="connsiteY47" fmla="*/ 10078 h 10434"/>
                <a:gd name="connsiteX48" fmla="*/ 2226 w 12407"/>
                <a:gd name="connsiteY48" fmla="*/ 10187 h 10434"/>
                <a:gd name="connsiteX49" fmla="*/ 2137 w 12407"/>
                <a:gd name="connsiteY49" fmla="*/ 10297 h 10434"/>
                <a:gd name="connsiteX50" fmla="*/ 2081 w 12407"/>
                <a:gd name="connsiteY50" fmla="*/ 10224 h 10434"/>
                <a:gd name="connsiteX51" fmla="*/ 1871 w 12407"/>
                <a:gd name="connsiteY51" fmla="*/ 10005 h 10434"/>
                <a:gd name="connsiteX52" fmla="*/ 1750 w 12407"/>
                <a:gd name="connsiteY52" fmla="*/ 10060 h 10434"/>
                <a:gd name="connsiteX53" fmla="*/ 1669 w 12407"/>
                <a:gd name="connsiteY53" fmla="*/ 10187 h 10434"/>
                <a:gd name="connsiteX54" fmla="*/ 1427 w 12407"/>
                <a:gd name="connsiteY54" fmla="*/ 10224 h 10434"/>
                <a:gd name="connsiteX55" fmla="*/ 1315 w 12407"/>
                <a:gd name="connsiteY55" fmla="*/ 10160 h 10434"/>
                <a:gd name="connsiteX56" fmla="*/ 1242 w 12407"/>
                <a:gd name="connsiteY56" fmla="*/ 10078 h 10434"/>
                <a:gd name="connsiteX57" fmla="*/ 1161 w 12407"/>
                <a:gd name="connsiteY57" fmla="*/ 9996 h 10434"/>
                <a:gd name="connsiteX58" fmla="*/ 968 w 12407"/>
                <a:gd name="connsiteY58" fmla="*/ 9977 h 10434"/>
                <a:gd name="connsiteX59" fmla="*/ 895 w 12407"/>
                <a:gd name="connsiteY59" fmla="*/ 9913 h 10434"/>
                <a:gd name="connsiteX60" fmla="*/ 847 w 12407"/>
                <a:gd name="connsiteY60" fmla="*/ 9804 h 10434"/>
                <a:gd name="connsiteX61" fmla="*/ 806 w 12407"/>
                <a:gd name="connsiteY61" fmla="*/ 9749 h 10434"/>
                <a:gd name="connsiteX62" fmla="*/ 774 w 12407"/>
                <a:gd name="connsiteY62" fmla="*/ 9667 h 10434"/>
                <a:gd name="connsiteX63" fmla="*/ 685 w 12407"/>
                <a:gd name="connsiteY63" fmla="*/ 9639 h 10434"/>
                <a:gd name="connsiteX64" fmla="*/ 589 w 12407"/>
                <a:gd name="connsiteY64" fmla="*/ 9639 h 10434"/>
                <a:gd name="connsiteX65" fmla="*/ 516 w 12407"/>
                <a:gd name="connsiteY65" fmla="*/ 9612 h 10434"/>
                <a:gd name="connsiteX66" fmla="*/ 444 w 12407"/>
                <a:gd name="connsiteY66" fmla="*/ 9566 h 10434"/>
                <a:gd name="connsiteX67" fmla="*/ 323 w 12407"/>
                <a:gd name="connsiteY67" fmla="*/ 9566 h 10434"/>
                <a:gd name="connsiteX68" fmla="*/ 202 w 12407"/>
                <a:gd name="connsiteY68" fmla="*/ 9566 h 10434"/>
                <a:gd name="connsiteX69" fmla="*/ 105 w 12407"/>
                <a:gd name="connsiteY69" fmla="*/ 9512 h 10434"/>
                <a:gd name="connsiteX70" fmla="*/ 0 w 12407"/>
                <a:gd name="connsiteY70" fmla="*/ 9457 h 10434"/>
                <a:gd name="connsiteX71" fmla="*/ 32 w 12407"/>
                <a:gd name="connsiteY71" fmla="*/ 9366 h 10434"/>
                <a:gd name="connsiteX72" fmla="*/ 48 w 12407"/>
                <a:gd name="connsiteY72" fmla="*/ 9229 h 10434"/>
                <a:gd name="connsiteX73" fmla="*/ 56 w 12407"/>
                <a:gd name="connsiteY73" fmla="*/ 9119 h 10434"/>
                <a:gd name="connsiteX74" fmla="*/ 105 w 12407"/>
                <a:gd name="connsiteY74" fmla="*/ 8964 h 10434"/>
                <a:gd name="connsiteX75" fmla="*/ 105 w 12407"/>
                <a:gd name="connsiteY75" fmla="*/ 8872 h 10434"/>
                <a:gd name="connsiteX76" fmla="*/ 105 w 12407"/>
                <a:gd name="connsiteY76" fmla="*/ 8763 h 10434"/>
                <a:gd name="connsiteX77" fmla="*/ 202 w 12407"/>
                <a:gd name="connsiteY77" fmla="*/ 8662 h 10434"/>
                <a:gd name="connsiteX78" fmla="*/ 298 w 12407"/>
                <a:gd name="connsiteY78" fmla="*/ 8580 h 10434"/>
                <a:gd name="connsiteX79" fmla="*/ 315 w 12407"/>
                <a:gd name="connsiteY79" fmla="*/ 8516 h 10434"/>
                <a:gd name="connsiteX80" fmla="*/ 339 w 12407"/>
                <a:gd name="connsiteY80" fmla="*/ 8443 h 10434"/>
                <a:gd name="connsiteX81" fmla="*/ 323 w 12407"/>
                <a:gd name="connsiteY81" fmla="*/ 8361 h 10434"/>
                <a:gd name="connsiteX82" fmla="*/ 363 w 12407"/>
                <a:gd name="connsiteY82" fmla="*/ 8224 h 10434"/>
                <a:gd name="connsiteX83" fmla="*/ 435 w 12407"/>
                <a:gd name="connsiteY83" fmla="*/ 8105 h 10434"/>
                <a:gd name="connsiteX84" fmla="*/ 508 w 12407"/>
                <a:gd name="connsiteY84" fmla="*/ 7968 h 10434"/>
                <a:gd name="connsiteX85" fmla="*/ 492 w 12407"/>
                <a:gd name="connsiteY85" fmla="*/ 7840 h 10434"/>
                <a:gd name="connsiteX86" fmla="*/ 653 w 12407"/>
                <a:gd name="connsiteY86" fmla="*/ 7804 h 10434"/>
                <a:gd name="connsiteX87" fmla="*/ 806 w 12407"/>
                <a:gd name="connsiteY87" fmla="*/ 7694 h 10434"/>
                <a:gd name="connsiteX88" fmla="*/ 774 w 12407"/>
                <a:gd name="connsiteY88" fmla="*/ 7356 h 10434"/>
                <a:gd name="connsiteX89" fmla="*/ 895 w 12407"/>
                <a:gd name="connsiteY89" fmla="*/ 7256 h 10434"/>
                <a:gd name="connsiteX90" fmla="*/ 919 w 12407"/>
                <a:gd name="connsiteY90" fmla="*/ 6845 h 10434"/>
                <a:gd name="connsiteX91" fmla="*/ 823 w 12407"/>
                <a:gd name="connsiteY91" fmla="*/ 6808 h 10434"/>
                <a:gd name="connsiteX92" fmla="*/ 734 w 12407"/>
                <a:gd name="connsiteY92" fmla="*/ 6735 h 10434"/>
                <a:gd name="connsiteX93" fmla="*/ 685 w 12407"/>
                <a:gd name="connsiteY93" fmla="*/ 6589 h 10434"/>
                <a:gd name="connsiteX94" fmla="*/ 565 w 12407"/>
                <a:gd name="connsiteY94" fmla="*/ 6471 h 10434"/>
                <a:gd name="connsiteX95" fmla="*/ 492 w 12407"/>
                <a:gd name="connsiteY95" fmla="*/ 6416 h 10434"/>
                <a:gd name="connsiteX96" fmla="*/ 435 w 12407"/>
                <a:gd name="connsiteY96" fmla="*/ 6215 h 10434"/>
                <a:gd name="connsiteX97" fmla="*/ 435 w 12407"/>
                <a:gd name="connsiteY97" fmla="*/ 6114 h 10434"/>
                <a:gd name="connsiteX98" fmla="*/ 444 w 12407"/>
                <a:gd name="connsiteY98" fmla="*/ 5941 h 10434"/>
                <a:gd name="connsiteX99" fmla="*/ 435 w 12407"/>
                <a:gd name="connsiteY99" fmla="*/ 5786 h 10434"/>
                <a:gd name="connsiteX100" fmla="*/ 395 w 12407"/>
                <a:gd name="connsiteY100" fmla="*/ 5749 h 10434"/>
                <a:gd name="connsiteX101" fmla="*/ 395 w 12407"/>
                <a:gd name="connsiteY101" fmla="*/ 5667 h 10434"/>
                <a:gd name="connsiteX102" fmla="*/ 411 w 12407"/>
                <a:gd name="connsiteY102" fmla="*/ 5566 h 10434"/>
                <a:gd name="connsiteX103" fmla="*/ 363 w 12407"/>
                <a:gd name="connsiteY103" fmla="*/ 5502 h 10434"/>
                <a:gd name="connsiteX104" fmla="*/ 250 w 12407"/>
                <a:gd name="connsiteY104" fmla="*/ 5338 h 10434"/>
                <a:gd name="connsiteX105" fmla="*/ 339 w 12407"/>
                <a:gd name="connsiteY105" fmla="*/ 5420 h 10434"/>
                <a:gd name="connsiteX106" fmla="*/ 121 w 12407"/>
                <a:gd name="connsiteY106" fmla="*/ 5210 h 10434"/>
                <a:gd name="connsiteX107" fmla="*/ 73 w 12407"/>
                <a:gd name="connsiteY107" fmla="*/ 5046 h 10434"/>
                <a:gd name="connsiteX108" fmla="*/ 177 w 12407"/>
                <a:gd name="connsiteY108" fmla="*/ 5037 h 10434"/>
                <a:gd name="connsiteX109" fmla="*/ 274 w 12407"/>
                <a:gd name="connsiteY109" fmla="*/ 5037 h 10434"/>
                <a:gd name="connsiteX110" fmla="*/ 419 w 12407"/>
                <a:gd name="connsiteY110" fmla="*/ 5009 h 10434"/>
                <a:gd name="connsiteX111" fmla="*/ 629 w 12407"/>
                <a:gd name="connsiteY111" fmla="*/ 5009 h 10434"/>
                <a:gd name="connsiteX112" fmla="*/ 750 w 12407"/>
                <a:gd name="connsiteY112" fmla="*/ 4900 h 10434"/>
                <a:gd name="connsiteX113" fmla="*/ 895 w 12407"/>
                <a:gd name="connsiteY113" fmla="*/ 4872 h 10434"/>
                <a:gd name="connsiteX114" fmla="*/ 879 w 12407"/>
                <a:gd name="connsiteY114" fmla="*/ 4681 h 10434"/>
                <a:gd name="connsiteX115" fmla="*/ 1048 w 12407"/>
                <a:gd name="connsiteY115" fmla="*/ 4681 h 10434"/>
                <a:gd name="connsiteX116" fmla="*/ 1306 w 12407"/>
                <a:gd name="connsiteY116" fmla="*/ 4525 h 10434"/>
                <a:gd name="connsiteX117" fmla="*/ 1460 w 12407"/>
                <a:gd name="connsiteY117" fmla="*/ 4516 h 10434"/>
                <a:gd name="connsiteX118" fmla="*/ 1573 w 12407"/>
                <a:gd name="connsiteY118" fmla="*/ 4571 h 10434"/>
                <a:gd name="connsiteX119" fmla="*/ 1766 w 12407"/>
                <a:gd name="connsiteY119" fmla="*/ 4571 h 10434"/>
                <a:gd name="connsiteX120" fmla="*/ 1871 w 12407"/>
                <a:gd name="connsiteY120" fmla="*/ 4626 h 10434"/>
                <a:gd name="connsiteX121" fmla="*/ 2056 w 12407"/>
                <a:gd name="connsiteY121" fmla="*/ 4653 h 10434"/>
                <a:gd name="connsiteX122" fmla="*/ 2137 w 12407"/>
                <a:gd name="connsiteY122" fmla="*/ 4516 h 10434"/>
                <a:gd name="connsiteX123" fmla="*/ 2258 w 12407"/>
                <a:gd name="connsiteY123" fmla="*/ 4544 h 10434"/>
                <a:gd name="connsiteX124" fmla="*/ 2371 w 12407"/>
                <a:gd name="connsiteY124" fmla="*/ 4434 h 10434"/>
                <a:gd name="connsiteX125" fmla="*/ 2589 w 12407"/>
                <a:gd name="connsiteY125" fmla="*/ 4361 h 10434"/>
                <a:gd name="connsiteX126" fmla="*/ 2782 w 12407"/>
                <a:gd name="connsiteY126" fmla="*/ 4215 h 10434"/>
                <a:gd name="connsiteX127" fmla="*/ 2855 w 12407"/>
                <a:gd name="connsiteY127" fmla="*/ 4142 h 10434"/>
                <a:gd name="connsiteX128" fmla="*/ 2863 w 12407"/>
                <a:gd name="connsiteY128" fmla="*/ 4023 h 10434"/>
                <a:gd name="connsiteX129" fmla="*/ 2960 w 12407"/>
                <a:gd name="connsiteY129" fmla="*/ 3923 h 10434"/>
                <a:gd name="connsiteX130" fmla="*/ 2984 w 12407"/>
                <a:gd name="connsiteY130" fmla="*/ 3804 h 10434"/>
                <a:gd name="connsiteX131" fmla="*/ 3000 w 12407"/>
                <a:gd name="connsiteY131" fmla="*/ 3649 h 10434"/>
                <a:gd name="connsiteX132" fmla="*/ 3073 w 12407"/>
                <a:gd name="connsiteY132" fmla="*/ 3502 h 10434"/>
                <a:gd name="connsiteX133" fmla="*/ 3105 w 12407"/>
                <a:gd name="connsiteY133" fmla="*/ 3366 h 10434"/>
                <a:gd name="connsiteX134" fmla="*/ 3153 w 12407"/>
                <a:gd name="connsiteY134" fmla="*/ 3256 h 10434"/>
                <a:gd name="connsiteX135" fmla="*/ 3177 w 12407"/>
                <a:gd name="connsiteY135" fmla="*/ 3128 h 10434"/>
                <a:gd name="connsiteX136" fmla="*/ 3290 w 12407"/>
                <a:gd name="connsiteY136" fmla="*/ 3064 h 10434"/>
                <a:gd name="connsiteX137" fmla="*/ 3363 w 12407"/>
                <a:gd name="connsiteY137" fmla="*/ 2927 h 10434"/>
                <a:gd name="connsiteX138" fmla="*/ 3339 w 12407"/>
                <a:gd name="connsiteY138" fmla="*/ 2818 h 10434"/>
                <a:gd name="connsiteX139" fmla="*/ 3290 w 12407"/>
                <a:gd name="connsiteY139" fmla="*/ 2681 h 10434"/>
                <a:gd name="connsiteX140" fmla="*/ 3250 w 12407"/>
                <a:gd name="connsiteY140" fmla="*/ 2544 h 10434"/>
                <a:gd name="connsiteX141" fmla="*/ 3290 w 12407"/>
                <a:gd name="connsiteY141" fmla="*/ 2379 h 10434"/>
                <a:gd name="connsiteX142" fmla="*/ 3371 w 12407"/>
                <a:gd name="connsiteY142" fmla="*/ 2352 h 10434"/>
                <a:gd name="connsiteX143" fmla="*/ 3516 w 12407"/>
                <a:gd name="connsiteY143" fmla="*/ 2197 h 10434"/>
                <a:gd name="connsiteX144" fmla="*/ 3661 w 12407"/>
                <a:gd name="connsiteY144" fmla="*/ 2215 h 10434"/>
                <a:gd name="connsiteX145" fmla="*/ 3806 w 12407"/>
                <a:gd name="connsiteY145" fmla="*/ 2114 h 10434"/>
                <a:gd name="connsiteX146" fmla="*/ 3831 w 12407"/>
                <a:gd name="connsiteY146" fmla="*/ 1950 h 10434"/>
                <a:gd name="connsiteX147" fmla="*/ 3976 w 12407"/>
                <a:gd name="connsiteY147" fmla="*/ 1868 h 10434"/>
                <a:gd name="connsiteX148" fmla="*/ 4040 w 12407"/>
                <a:gd name="connsiteY148" fmla="*/ 1749 h 10434"/>
                <a:gd name="connsiteX149" fmla="*/ 4121 w 12407"/>
                <a:gd name="connsiteY149" fmla="*/ 1676 h 10434"/>
                <a:gd name="connsiteX150" fmla="*/ 4121 w 12407"/>
                <a:gd name="connsiteY150" fmla="*/ 1292 h 10434"/>
                <a:gd name="connsiteX151" fmla="*/ 4169 w 12407"/>
                <a:gd name="connsiteY151" fmla="*/ 1128 h 10434"/>
                <a:gd name="connsiteX152" fmla="*/ 4194 w 12407"/>
                <a:gd name="connsiteY152" fmla="*/ 991 h 10434"/>
                <a:gd name="connsiteX153" fmla="*/ 4242 w 12407"/>
                <a:gd name="connsiteY153" fmla="*/ 827 h 10434"/>
                <a:gd name="connsiteX154" fmla="*/ 4290 w 12407"/>
                <a:gd name="connsiteY154" fmla="*/ 763 h 10434"/>
                <a:gd name="connsiteX155" fmla="*/ 4355 w 12407"/>
                <a:gd name="connsiteY155" fmla="*/ 708 h 10434"/>
                <a:gd name="connsiteX156" fmla="*/ 4387 w 12407"/>
                <a:gd name="connsiteY156" fmla="*/ 443 h 10434"/>
                <a:gd name="connsiteX157" fmla="*/ 4645 w 12407"/>
                <a:gd name="connsiteY157" fmla="*/ 434 h 10434"/>
                <a:gd name="connsiteX158" fmla="*/ 4742 w 12407"/>
                <a:gd name="connsiteY158" fmla="*/ 635 h 10434"/>
                <a:gd name="connsiteX159" fmla="*/ 4839 w 12407"/>
                <a:gd name="connsiteY159" fmla="*/ 717 h 10434"/>
                <a:gd name="connsiteX160" fmla="*/ 4960 w 12407"/>
                <a:gd name="connsiteY160" fmla="*/ 799 h 10434"/>
                <a:gd name="connsiteX161" fmla="*/ 5081 w 12407"/>
                <a:gd name="connsiteY161" fmla="*/ 818 h 10434"/>
                <a:gd name="connsiteX162" fmla="*/ 5202 w 12407"/>
                <a:gd name="connsiteY162" fmla="*/ 799 h 10434"/>
                <a:gd name="connsiteX163" fmla="*/ 5274 w 12407"/>
                <a:gd name="connsiteY163" fmla="*/ 964 h 10434"/>
                <a:gd name="connsiteX164" fmla="*/ 5403 w 12407"/>
                <a:gd name="connsiteY164" fmla="*/ 909 h 10434"/>
                <a:gd name="connsiteX165" fmla="*/ 5500 w 12407"/>
                <a:gd name="connsiteY165" fmla="*/ 909 h 10434"/>
                <a:gd name="connsiteX166" fmla="*/ 5597 w 12407"/>
                <a:gd name="connsiteY166" fmla="*/ 818 h 10434"/>
                <a:gd name="connsiteX167" fmla="*/ 5734 w 12407"/>
                <a:gd name="connsiteY167" fmla="*/ 790 h 10434"/>
                <a:gd name="connsiteX168" fmla="*/ 5831 w 12407"/>
                <a:gd name="connsiteY168" fmla="*/ 772 h 10434"/>
                <a:gd name="connsiteX169" fmla="*/ 5911 w 12407"/>
                <a:gd name="connsiteY169" fmla="*/ 735 h 10434"/>
                <a:gd name="connsiteX170" fmla="*/ 6024 w 12407"/>
                <a:gd name="connsiteY170" fmla="*/ 745 h 10434"/>
                <a:gd name="connsiteX171" fmla="*/ 6145 w 12407"/>
                <a:gd name="connsiteY171" fmla="*/ 745 h 10434"/>
                <a:gd name="connsiteX172" fmla="*/ 6226 w 12407"/>
                <a:gd name="connsiteY172" fmla="*/ 854 h 10434"/>
                <a:gd name="connsiteX173" fmla="*/ 6250 w 12407"/>
                <a:gd name="connsiteY173" fmla="*/ 991 h 10434"/>
                <a:gd name="connsiteX174" fmla="*/ 6363 w 12407"/>
                <a:gd name="connsiteY174" fmla="*/ 900 h 10434"/>
                <a:gd name="connsiteX175" fmla="*/ 6444 w 12407"/>
                <a:gd name="connsiteY175" fmla="*/ 745 h 10434"/>
                <a:gd name="connsiteX176" fmla="*/ 6532 w 12407"/>
                <a:gd name="connsiteY176" fmla="*/ 790 h 10434"/>
                <a:gd name="connsiteX177" fmla="*/ 6581 w 12407"/>
                <a:gd name="connsiteY177" fmla="*/ 872 h 10434"/>
                <a:gd name="connsiteX178" fmla="*/ 6653 w 12407"/>
                <a:gd name="connsiteY178" fmla="*/ 927 h 10434"/>
                <a:gd name="connsiteX179" fmla="*/ 6750 w 12407"/>
                <a:gd name="connsiteY179" fmla="*/ 1064 h 10434"/>
                <a:gd name="connsiteX180" fmla="*/ 6758 w 12407"/>
                <a:gd name="connsiteY180" fmla="*/ 1229 h 10434"/>
                <a:gd name="connsiteX181" fmla="*/ 6855 w 12407"/>
                <a:gd name="connsiteY181" fmla="*/ 1238 h 10434"/>
                <a:gd name="connsiteX182" fmla="*/ 6976 w 12407"/>
                <a:gd name="connsiteY182" fmla="*/ 1338 h 10434"/>
                <a:gd name="connsiteX183" fmla="*/ 6944 w 12407"/>
                <a:gd name="connsiteY183" fmla="*/ 1475 h 10434"/>
                <a:gd name="connsiteX184" fmla="*/ 6976 w 12407"/>
                <a:gd name="connsiteY184" fmla="*/ 1649 h 10434"/>
                <a:gd name="connsiteX185" fmla="*/ 6952 w 12407"/>
                <a:gd name="connsiteY185" fmla="*/ 1731 h 10434"/>
                <a:gd name="connsiteX186" fmla="*/ 7089 w 12407"/>
                <a:gd name="connsiteY186" fmla="*/ 1950 h 10434"/>
                <a:gd name="connsiteX187" fmla="*/ 7161 w 12407"/>
                <a:gd name="connsiteY187" fmla="*/ 1996 h 10434"/>
                <a:gd name="connsiteX188" fmla="*/ 7234 w 12407"/>
                <a:gd name="connsiteY188" fmla="*/ 2105 h 10434"/>
                <a:gd name="connsiteX189" fmla="*/ 7363 w 12407"/>
                <a:gd name="connsiteY189" fmla="*/ 2087 h 10434"/>
                <a:gd name="connsiteX190" fmla="*/ 7460 w 12407"/>
                <a:gd name="connsiteY190" fmla="*/ 2005 h 10434"/>
                <a:gd name="connsiteX191" fmla="*/ 7573 w 12407"/>
                <a:gd name="connsiteY191" fmla="*/ 2005 h 10434"/>
                <a:gd name="connsiteX192" fmla="*/ 7653 w 12407"/>
                <a:gd name="connsiteY192" fmla="*/ 2060 h 10434"/>
                <a:gd name="connsiteX193" fmla="*/ 7863 w 12407"/>
                <a:gd name="connsiteY193" fmla="*/ 2032 h 10434"/>
                <a:gd name="connsiteX194" fmla="*/ 7960 w 12407"/>
                <a:gd name="connsiteY194" fmla="*/ 1941 h 10434"/>
                <a:gd name="connsiteX195" fmla="*/ 8016 w 12407"/>
                <a:gd name="connsiteY195" fmla="*/ 1813 h 10434"/>
                <a:gd name="connsiteX196" fmla="*/ 8056 w 12407"/>
                <a:gd name="connsiteY196" fmla="*/ 1694 h 10434"/>
                <a:gd name="connsiteX197" fmla="*/ 8056 w 12407"/>
                <a:gd name="connsiteY197" fmla="*/ 1557 h 10434"/>
                <a:gd name="connsiteX198" fmla="*/ 8177 w 12407"/>
                <a:gd name="connsiteY198" fmla="*/ 1347 h 10434"/>
                <a:gd name="connsiteX199" fmla="*/ 8306 w 12407"/>
                <a:gd name="connsiteY199" fmla="*/ 1302 h 10434"/>
                <a:gd name="connsiteX200" fmla="*/ 8347 w 12407"/>
                <a:gd name="connsiteY200" fmla="*/ 1238 h 10434"/>
                <a:gd name="connsiteX201" fmla="*/ 8403 w 12407"/>
                <a:gd name="connsiteY201" fmla="*/ 1238 h 10434"/>
                <a:gd name="connsiteX202" fmla="*/ 8476 w 12407"/>
                <a:gd name="connsiteY202" fmla="*/ 1256 h 10434"/>
                <a:gd name="connsiteX203" fmla="*/ 8516 w 12407"/>
                <a:gd name="connsiteY203" fmla="*/ 1128 h 10434"/>
                <a:gd name="connsiteX204" fmla="*/ 8597 w 12407"/>
                <a:gd name="connsiteY204" fmla="*/ 1037 h 10434"/>
                <a:gd name="connsiteX205" fmla="*/ 8621 w 12407"/>
                <a:gd name="connsiteY205" fmla="*/ 900 h 10434"/>
                <a:gd name="connsiteX206" fmla="*/ 8831 w 12407"/>
                <a:gd name="connsiteY206" fmla="*/ 845 h 10434"/>
                <a:gd name="connsiteX207" fmla="*/ 9032 w 12407"/>
                <a:gd name="connsiteY207" fmla="*/ 597 h 10434"/>
                <a:gd name="connsiteX208" fmla="*/ 9200 w 12407"/>
                <a:gd name="connsiteY208" fmla="*/ 585 h 10434"/>
                <a:gd name="connsiteX209" fmla="*/ 9329 w 12407"/>
                <a:gd name="connsiteY209" fmla="*/ 415 h 10434"/>
                <a:gd name="connsiteX210" fmla="*/ 9143 w 12407"/>
                <a:gd name="connsiteY210" fmla="*/ 360 h 10434"/>
                <a:gd name="connsiteX211" fmla="*/ 9172 w 12407"/>
                <a:gd name="connsiteY211" fmla="*/ 215 h 10434"/>
                <a:gd name="connsiteX212" fmla="*/ 9237 w 12407"/>
                <a:gd name="connsiteY212" fmla="*/ 71 h 10434"/>
                <a:gd name="connsiteX213" fmla="*/ 9383 w 12407"/>
                <a:gd name="connsiteY213" fmla="*/ 143 h 10434"/>
                <a:gd name="connsiteX214" fmla="*/ 9460 w 12407"/>
                <a:gd name="connsiteY214" fmla="*/ 43 h 10434"/>
                <a:gd name="connsiteX215" fmla="*/ 9572 w 12407"/>
                <a:gd name="connsiteY215" fmla="*/ 5 h 10434"/>
                <a:gd name="connsiteX216" fmla="*/ 9699 w 12407"/>
                <a:gd name="connsiteY216" fmla="*/ 231 h 10434"/>
                <a:gd name="connsiteX217" fmla="*/ 9870 w 12407"/>
                <a:gd name="connsiteY217" fmla="*/ 40 h 10434"/>
                <a:gd name="connsiteX218" fmla="*/ 9985 w 12407"/>
                <a:gd name="connsiteY218" fmla="*/ 65 h 10434"/>
                <a:gd name="connsiteX219" fmla="*/ 10172 w 12407"/>
                <a:gd name="connsiteY219" fmla="*/ 61 h 10434"/>
                <a:gd name="connsiteX220" fmla="*/ 10327 w 12407"/>
                <a:gd name="connsiteY220" fmla="*/ 318 h 10434"/>
                <a:gd name="connsiteX221" fmla="*/ 10454 w 12407"/>
                <a:gd name="connsiteY221" fmla="*/ 329 h 10434"/>
                <a:gd name="connsiteX222" fmla="*/ 10556 w 12407"/>
                <a:gd name="connsiteY222" fmla="*/ 322 h 10434"/>
                <a:gd name="connsiteX223" fmla="*/ 10727 w 12407"/>
                <a:gd name="connsiteY223" fmla="*/ 322 h 10434"/>
                <a:gd name="connsiteX224" fmla="*/ 10824 w 12407"/>
                <a:gd name="connsiteY224" fmla="*/ 500 h 10434"/>
                <a:gd name="connsiteX225" fmla="*/ 10957 w 12407"/>
                <a:gd name="connsiteY225" fmla="*/ 598 h 10434"/>
                <a:gd name="connsiteX226" fmla="*/ 11142 w 12407"/>
                <a:gd name="connsiteY226" fmla="*/ 722 h 10434"/>
                <a:gd name="connsiteX227" fmla="*/ 11245 w 12407"/>
                <a:gd name="connsiteY227" fmla="*/ 832 h 10434"/>
                <a:gd name="connsiteX228" fmla="*/ 11386 w 12407"/>
                <a:gd name="connsiteY228" fmla="*/ 752 h 10434"/>
                <a:gd name="connsiteX229" fmla="*/ 11542 w 12407"/>
                <a:gd name="connsiteY229" fmla="*/ 717 h 10434"/>
                <a:gd name="connsiteX230" fmla="*/ 11653 w 12407"/>
                <a:gd name="connsiteY230" fmla="*/ 812 h 10434"/>
                <a:gd name="connsiteX231" fmla="*/ 11790 w 12407"/>
                <a:gd name="connsiteY231" fmla="*/ 778 h 10434"/>
                <a:gd name="connsiteX232" fmla="*/ 11786 w 12407"/>
                <a:gd name="connsiteY232" fmla="*/ 1075 h 10434"/>
                <a:gd name="connsiteX233" fmla="*/ 11567 w 12407"/>
                <a:gd name="connsiteY233" fmla="*/ 1464 h 10434"/>
                <a:gd name="connsiteX234" fmla="*/ 11698 w 12407"/>
                <a:gd name="connsiteY234" fmla="*/ 1522 h 10434"/>
                <a:gd name="connsiteX235" fmla="*/ 11785 w 12407"/>
                <a:gd name="connsiteY235" fmla="*/ 1550 h 10434"/>
                <a:gd name="connsiteX236" fmla="*/ 11907 w 12407"/>
                <a:gd name="connsiteY236" fmla="*/ 1731 h 10434"/>
                <a:gd name="connsiteX237" fmla="*/ 12214 w 12407"/>
                <a:gd name="connsiteY237" fmla="*/ 1917 h 10434"/>
                <a:gd name="connsiteX238" fmla="*/ 12186 w 12407"/>
                <a:gd name="connsiteY238" fmla="*/ 2026 h 10434"/>
                <a:gd name="connsiteX239" fmla="*/ 12365 w 12407"/>
                <a:gd name="connsiteY239" fmla="*/ 2166 h 10434"/>
                <a:gd name="connsiteX240" fmla="*/ 12407 w 12407"/>
                <a:gd name="connsiteY240" fmla="*/ 2442 h 10434"/>
                <a:gd name="connsiteX241" fmla="*/ 9927 w 12407"/>
                <a:gd name="connsiteY241" fmla="*/ 4900 h 10434"/>
                <a:gd name="connsiteX242" fmla="*/ 9992 w 12407"/>
                <a:gd name="connsiteY242" fmla="*/ 4964 h 10434"/>
                <a:gd name="connsiteX243" fmla="*/ 9798 w 12407"/>
                <a:gd name="connsiteY243" fmla="*/ 5037 h 10434"/>
                <a:gd name="connsiteX244" fmla="*/ 9677 w 12407"/>
                <a:gd name="connsiteY244" fmla="*/ 5219 h 10434"/>
                <a:gd name="connsiteX245" fmla="*/ 9629 w 12407"/>
                <a:gd name="connsiteY245" fmla="*/ 5329 h 10434"/>
                <a:gd name="connsiteX246" fmla="*/ 9532 w 12407"/>
                <a:gd name="connsiteY246" fmla="*/ 5493 h 10434"/>
                <a:gd name="connsiteX247" fmla="*/ 9419 w 12407"/>
                <a:gd name="connsiteY247" fmla="*/ 5475 h 10434"/>
                <a:gd name="connsiteX248" fmla="*/ 9274 w 12407"/>
                <a:gd name="connsiteY248" fmla="*/ 5585 h 10434"/>
                <a:gd name="connsiteX249" fmla="*/ 9266 w 12407"/>
                <a:gd name="connsiteY249" fmla="*/ 5694 h 10434"/>
                <a:gd name="connsiteX250" fmla="*/ 9145 w 12407"/>
                <a:gd name="connsiteY250" fmla="*/ 5749 h 10434"/>
                <a:gd name="connsiteX251" fmla="*/ 9024 w 12407"/>
                <a:gd name="connsiteY251" fmla="*/ 5767 h 10434"/>
                <a:gd name="connsiteX252" fmla="*/ 8960 w 12407"/>
                <a:gd name="connsiteY252" fmla="*/ 5822 h 10434"/>
                <a:gd name="connsiteX253" fmla="*/ 8831 w 12407"/>
                <a:gd name="connsiteY253" fmla="*/ 5831 h 10434"/>
                <a:gd name="connsiteX254" fmla="*/ 8718 w 12407"/>
                <a:gd name="connsiteY254" fmla="*/ 5804 h 10434"/>
                <a:gd name="connsiteX255" fmla="*/ 8597 w 12407"/>
                <a:gd name="connsiteY255" fmla="*/ 5822 h 10434"/>
                <a:gd name="connsiteX256" fmla="*/ 8548 w 12407"/>
                <a:gd name="connsiteY256" fmla="*/ 5904 h 10434"/>
                <a:gd name="connsiteX257" fmla="*/ 8468 w 12407"/>
                <a:gd name="connsiteY257" fmla="*/ 5968 h 10434"/>
                <a:gd name="connsiteX258" fmla="*/ 8468 w 12407"/>
                <a:gd name="connsiteY258" fmla="*/ 6133 h 10434"/>
                <a:gd name="connsiteX259" fmla="*/ 8476 w 12407"/>
                <a:gd name="connsiteY259" fmla="*/ 6215 h 10434"/>
                <a:gd name="connsiteX260" fmla="*/ 8492 w 12407"/>
                <a:gd name="connsiteY260" fmla="*/ 6324 h 10434"/>
                <a:gd name="connsiteX261" fmla="*/ 8427 w 12407"/>
                <a:gd name="connsiteY261" fmla="*/ 6397 h 10434"/>
                <a:gd name="connsiteX262" fmla="*/ 8395 w 12407"/>
                <a:gd name="connsiteY262" fmla="*/ 6461 h 10434"/>
                <a:gd name="connsiteX263" fmla="*/ 8355 w 12407"/>
                <a:gd name="connsiteY263" fmla="*/ 6516 h 10434"/>
                <a:gd name="connsiteX264" fmla="*/ 8258 w 12407"/>
                <a:gd name="connsiteY264" fmla="*/ 6571 h 10434"/>
                <a:gd name="connsiteX265" fmla="*/ 8185 w 12407"/>
                <a:gd name="connsiteY265" fmla="*/ 6644 h 10434"/>
                <a:gd name="connsiteX266" fmla="*/ 8137 w 12407"/>
                <a:gd name="connsiteY266" fmla="*/ 6681 h 10434"/>
                <a:gd name="connsiteX267" fmla="*/ 8040 w 12407"/>
                <a:gd name="connsiteY267" fmla="*/ 6735 h 10434"/>
                <a:gd name="connsiteX268" fmla="*/ 8032 w 12407"/>
                <a:gd name="connsiteY268" fmla="*/ 6863 h 10434"/>
                <a:gd name="connsiteX269" fmla="*/ 8056 w 12407"/>
                <a:gd name="connsiteY269" fmla="*/ 6945 h 10434"/>
                <a:gd name="connsiteX270" fmla="*/ 8032 w 12407"/>
                <a:gd name="connsiteY270" fmla="*/ 7064 h 10434"/>
                <a:gd name="connsiteX271" fmla="*/ 7911 w 12407"/>
                <a:gd name="connsiteY271" fmla="*/ 7092 h 10434"/>
                <a:gd name="connsiteX272" fmla="*/ 7774 w 12407"/>
                <a:gd name="connsiteY272" fmla="*/ 7146 h 10434"/>
                <a:gd name="connsiteX273" fmla="*/ 7532 w 12407"/>
                <a:gd name="connsiteY273" fmla="*/ 7174 h 10434"/>
                <a:gd name="connsiteX274" fmla="*/ 7476 w 12407"/>
                <a:gd name="connsiteY274" fmla="*/ 7247 h 10434"/>
                <a:gd name="connsiteX275" fmla="*/ 7363 w 12407"/>
                <a:gd name="connsiteY275" fmla="*/ 7256 h 10434"/>
                <a:gd name="connsiteX276" fmla="*/ 7234 w 12407"/>
                <a:gd name="connsiteY276" fmla="*/ 7274 h 10434"/>
                <a:gd name="connsiteX277" fmla="*/ 7048 w 12407"/>
                <a:gd name="connsiteY277" fmla="*/ 7329 h 10434"/>
                <a:gd name="connsiteX278" fmla="*/ 6903 w 12407"/>
                <a:gd name="connsiteY278" fmla="*/ 7311 h 10434"/>
                <a:gd name="connsiteX279" fmla="*/ 6758 w 12407"/>
                <a:gd name="connsiteY279" fmla="*/ 7338 h 10434"/>
                <a:gd name="connsiteX280" fmla="*/ 6581 w 12407"/>
                <a:gd name="connsiteY280" fmla="*/ 7311 h 10434"/>
                <a:gd name="connsiteX281" fmla="*/ 6508 w 12407"/>
                <a:gd name="connsiteY281" fmla="*/ 7219 h 10434"/>
                <a:gd name="connsiteX282" fmla="*/ 6363 w 12407"/>
                <a:gd name="connsiteY282" fmla="*/ 7201 h 10434"/>
                <a:gd name="connsiteX283" fmla="*/ 6274 w 12407"/>
                <a:gd name="connsiteY283" fmla="*/ 7283 h 10434"/>
                <a:gd name="connsiteX284" fmla="*/ 6202 w 12407"/>
                <a:gd name="connsiteY284" fmla="*/ 7393 h 10434"/>
                <a:gd name="connsiteX285" fmla="*/ 6250 w 12407"/>
                <a:gd name="connsiteY285" fmla="*/ 7521 h 10434"/>
                <a:gd name="connsiteX286" fmla="*/ 6315 w 12407"/>
                <a:gd name="connsiteY286" fmla="*/ 7548 h 10434"/>
                <a:gd name="connsiteX287" fmla="*/ 6347 w 12407"/>
                <a:gd name="connsiteY287" fmla="*/ 7612 h 10434"/>
                <a:gd name="connsiteX288" fmla="*/ 6387 w 12407"/>
                <a:gd name="connsiteY288" fmla="*/ 7722 h 10434"/>
                <a:gd name="connsiteX289" fmla="*/ 6347 w 12407"/>
                <a:gd name="connsiteY289" fmla="*/ 7831 h 10434"/>
                <a:gd name="connsiteX290" fmla="*/ 6363 w 12407"/>
                <a:gd name="connsiteY290" fmla="*/ 7959 h 10434"/>
                <a:gd name="connsiteX291" fmla="*/ 6363 w 12407"/>
                <a:gd name="connsiteY291" fmla="*/ 8096 h 10434"/>
                <a:gd name="connsiteX292" fmla="*/ 6387 w 12407"/>
                <a:gd name="connsiteY292" fmla="*/ 8233 h 10434"/>
                <a:gd name="connsiteX293" fmla="*/ 6460 w 12407"/>
                <a:gd name="connsiteY293" fmla="*/ 8343 h 10434"/>
                <a:gd name="connsiteX294" fmla="*/ 6508 w 12407"/>
                <a:gd name="connsiteY294" fmla="*/ 8452 h 10434"/>
                <a:gd name="connsiteX295" fmla="*/ 6516 w 12407"/>
                <a:gd name="connsiteY295" fmla="*/ 8598 h 10434"/>
                <a:gd name="connsiteX296" fmla="*/ 6508 w 12407"/>
                <a:gd name="connsiteY296" fmla="*/ 8754 h 10434"/>
                <a:gd name="connsiteX297" fmla="*/ 6508 w 12407"/>
                <a:gd name="connsiteY297" fmla="*/ 8900 h 10434"/>
                <a:gd name="connsiteX0" fmla="*/ 6508 w 12407"/>
                <a:gd name="connsiteY0" fmla="*/ 8900 h 10434"/>
                <a:gd name="connsiteX1" fmla="*/ 6726 w 12407"/>
                <a:gd name="connsiteY1" fmla="*/ 8973 h 10434"/>
                <a:gd name="connsiteX2" fmla="*/ 6798 w 12407"/>
                <a:gd name="connsiteY2" fmla="*/ 9110 h 10434"/>
                <a:gd name="connsiteX3" fmla="*/ 6968 w 12407"/>
                <a:gd name="connsiteY3" fmla="*/ 9201 h 10434"/>
                <a:gd name="connsiteX4" fmla="*/ 7048 w 12407"/>
                <a:gd name="connsiteY4" fmla="*/ 9283 h 10434"/>
                <a:gd name="connsiteX5" fmla="*/ 7073 w 12407"/>
                <a:gd name="connsiteY5" fmla="*/ 9366 h 10434"/>
                <a:gd name="connsiteX6" fmla="*/ 7169 w 12407"/>
                <a:gd name="connsiteY6" fmla="*/ 9502 h 10434"/>
                <a:gd name="connsiteX7" fmla="*/ 7097 w 12407"/>
                <a:gd name="connsiteY7" fmla="*/ 9630 h 10434"/>
                <a:gd name="connsiteX8" fmla="*/ 7016 w 12407"/>
                <a:gd name="connsiteY8" fmla="*/ 9776 h 10434"/>
                <a:gd name="connsiteX9" fmla="*/ 6903 w 12407"/>
                <a:gd name="connsiteY9" fmla="*/ 9913 h 10434"/>
                <a:gd name="connsiteX10" fmla="*/ 6806 w 12407"/>
                <a:gd name="connsiteY10" fmla="*/ 9904 h 10434"/>
                <a:gd name="connsiteX11" fmla="*/ 6677 w 12407"/>
                <a:gd name="connsiteY11" fmla="*/ 9941 h 10434"/>
                <a:gd name="connsiteX12" fmla="*/ 6540 w 12407"/>
                <a:gd name="connsiteY12" fmla="*/ 10023 h 10434"/>
                <a:gd name="connsiteX13" fmla="*/ 6419 w 12407"/>
                <a:gd name="connsiteY13" fmla="*/ 10069 h 10434"/>
                <a:gd name="connsiteX14" fmla="*/ 6347 w 12407"/>
                <a:gd name="connsiteY14" fmla="*/ 10041 h 10434"/>
                <a:gd name="connsiteX15" fmla="*/ 6194 w 12407"/>
                <a:gd name="connsiteY15" fmla="*/ 10050 h 10434"/>
                <a:gd name="connsiteX16" fmla="*/ 6097 w 12407"/>
                <a:gd name="connsiteY16" fmla="*/ 10069 h 10434"/>
                <a:gd name="connsiteX17" fmla="*/ 5879 w 12407"/>
                <a:gd name="connsiteY17" fmla="*/ 10160 h 10434"/>
                <a:gd name="connsiteX18" fmla="*/ 5782 w 12407"/>
                <a:gd name="connsiteY18" fmla="*/ 10169 h 10434"/>
                <a:gd name="connsiteX19" fmla="*/ 5661 w 12407"/>
                <a:gd name="connsiteY19" fmla="*/ 10270 h 10434"/>
                <a:gd name="connsiteX20" fmla="*/ 5573 w 12407"/>
                <a:gd name="connsiteY20" fmla="*/ 10270 h 10434"/>
                <a:gd name="connsiteX21" fmla="*/ 5516 w 12407"/>
                <a:gd name="connsiteY21" fmla="*/ 10352 h 10434"/>
                <a:gd name="connsiteX22" fmla="*/ 5395 w 12407"/>
                <a:gd name="connsiteY22" fmla="*/ 10407 h 10434"/>
                <a:gd name="connsiteX23" fmla="*/ 5274 w 12407"/>
                <a:gd name="connsiteY23" fmla="*/ 10434 h 10434"/>
                <a:gd name="connsiteX24" fmla="*/ 5202 w 12407"/>
                <a:gd name="connsiteY24" fmla="*/ 10334 h 10434"/>
                <a:gd name="connsiteX25" fmla="*/ 5202 w 12407"/>
                <a:gd name="connsiteY25" fmla="*/ 10078 h 10434"/>
                <a:gd name="connsiteX26" fmla="*/ 4968 w 12407"/>
                <a:gd name="connsiteY26" fmla="*/ 10060 h 10434"/>
                <a:gd name="connsiteX27" fmla="*/ 4871 w 12407"/>
                <a:gd name="connsiteY27" fmla="*/ 9996 h 10434"/>
                <a:gd name="connsiteX28" fmla="*/ 4750 w 12407"/>
                <a:gd name="connsiteY28" fmla="*/ 9868 h 10434"/>
                <a:gd name="connsiteX29" fmla="*/ 4629 w 12407"/>
                <a:gd name="connsiteY29" fmla="*/ 9840 h 10434"/>
                <a:gd name="connsiteX30" fmla="*/ 4500 w 12407"/>
                <a:gd name="connsiteY30" fmla="*/ 9840 h 10434"/>
                <a:gd name="connsiteX31" fmla="*/ 4339 w 12407"/>
                <a:gd name="connsiteY31" fmla="*/ 9749 h 10434"/>
                <a:gd name="connsiteX32" fmla="*/ 4024 w 12407"/>
                <a:gd name="connsiteY32" fmla="*/ 9758 h 10434"/>
                <a:gd name="connsiteX33" fmla="*/ 3831 w 12407"/>
                <a:gd name="connsiteY33" fmla="*/ 9667 h 10434"/>
                <a:gd name="connsiteX34" fmla="*/ 3613 w 12407"/>
                <a:gd name="connsiteY34" fmla="*/ 9676 h 10434"/>
                <a:gd name="connsiteX35" fmla="*/ 3516 w 12407"/>
                <a:gd name="connsiteY35" fmla="*/ 9612 h 10434"/>
                <a:gd name="connsiteX36" fmla="*/ 3395 w 12407"/>
                <a:gd name="connsiteY36" fmla="*/ 9621 h 10434"/>
                <a:gd name="connsiteX37" fmla="*/ 3242 w 12407"/>
                <a:gd name="connsiteY37" fmla="*/ 9621 h 10434"/>
                <a:gd name="connsiteX38" fmla="*/ 3097 w 12407"/>
                <a:gd name="connsiteY38" fmla="*/ 9585 h 10434"/>
                <a:gd name="connsiteX39" fmla="*/ 3008 w 12407"/>
                <a:gd name="connsiteY39" fmla="*/ 9484 h 10434"/>
                <a:gd name="connsiteX40" fmla="*/ 2879 w 12407"/>
                <a:gd name="connsiteY40" fmla="*/ 9475 h 10434"/>
                <a:gd name="connsiteX41" fmla="*/ 2806 w 12407"/>
                <a:gd name="connsiteY41" fmla="*/ 9557 h 10434"/>
                <a:gd name="connsiteX42" fmla="*/ 2597 w 12407"/>
                <a:gd name="connsiteY42" fmla="*/ 9539 h 10434"/>
                <a:gd name="connsiteX43" fmla="*/ 2500 w 12407"/>
                <a:gd name="connsiteY43" fmla="*/ 9649 h 10434"/>
                <a:gd name="connsiteX44" fmla="*/ 2516 w 12407"/>
                <a:gd name="connsiteY44" fmla="*/ 9758 h 10434"/>
                <a:gd name="connsiteX45" fmla="*/ 2379 w 12407"/>
                <a:gd name="connsiteY45" fmla="*/ 9913 h 10434"/>
                <a:gd name="connsiteX46" fmla="*/ 2274 w 12407"/>
                <a:gd name="connsiteY46" fmla="*/ 9941 h 10434"/>
                <a:gd name="connsiteX47" fmla="*/ 2274 w 12407"/>
                <a:gd name="connsiteY47" fmla="*/ 10078 h 10434"/>
                <a:gd name="connsiteX48" fmla="*/ 2226 w 12407"/>
                <a:gd name="connsiteY48" fmla="*/ 10187 h 10434"/>
                <a:gd name="connsiteX49" fmla="*/ 2137 w 12407"/>
                <a:gd name="connsiteY49" fmla="*/ 10297 h 10434"/>
                <a:gd name="connsiteX50" fmla="*/ 2081 w 12407"/>
                <a:gd name="connsiteY50" fmla="*/ 10224 h 10434"/>
                <a:gd name="connsiteX51" fmla="*/ 1871 w 12407"/>
                <a:gd name="connsiteY51" fmla="*/ 10005 h 10434"/>
                <a:gd name="connsiteX52" fmla="*/ 1750 w 12407"/>
                <a:gd name="connsiteY52" fmla="*/ 10060 h 10434"/>
                <a:gd name="connsiteX53" fmla="*/ 1669 w 12407"/>
                <a:gd name="connsiteY53" fmla="*/ 10187 h 10434"/>
                <a:gd name="connsiteX54" fmla="*/ 1427 w 12407"/>
                <a:gd name="connsiteY54" fmla="*/ 10224 h 10434"/>
                <a:gd name="connsiteX55" fmla="*/ 1315 w 12407"/>
                <a:gd name="connsiteY55" fmla="*/ 10160 h 10434"/>
                <a:gd name="connsiteX56" fmla="*/ 1242 w 12407"/>
                <a:gd name="connsiteY56" fmla="*/ 10078 h 10434"/>
                <a:gd name="connsiteX57" fmla="*/ 1161 w 12407"/>
                <a:gd name="connsiteY57" fmla="*/ 9996 h 10434"/>
                <a:gd name="connsiteX58" fmla="*/ 968 w 12407"/>
                <a:gd name="connsiteY58" fmla="*/ 9977 h 10434"/>
                <a:gd name="connsiteX59" fmla="*/ 895 w 12407"/>
                <a:gd name="connsiteY59" fmla="*/ 9913 h 10434"/>
                <a:gd name="connsiteX60" fmla="*/ 847 w 12407"/>
                <a:gd name="connsiteY60" fmla="*/ 9804 h 10434"/>
                <a:gd name="connsiteX61" fmla="*/ 806 w 12407"/>
                <a:gd name="connsiteY61" fmla="*/ 9749 h 10434"/>
                <a:gd name="connsiteX62" fmla="*/ 774 w 12407"/>
                <a:gd name="connsiteY62" fmla="*/ 9667 h 10434"/>
                <a:gd name="connsiteX63" fmla="*/ 685 w 12407"/>
                <a:gd name="connsiteY63" fmla="*/ 9639 h 10434"/>
                <a:gd name="connsiteX64" fmla="*/ 589 w 12407"/>
                <a:gd name="connsiteY64" fmla="*/ 9639 h 10434"/>
                <a:gd name="connsiteX65" fmla="*/ 516 w 12407"/>
                <a:gd name="connsiteY65" fmla="*/ 9612 h 10434"/>
                <a:gd name="connsiteX66" fmla="*/ 444 w 12407"/>
                <a:gd name="connsiteY66" fmla="*/ 9566 h 10434"/>
                <a:gd name="connsiteX67" fmla="*/ 323 w 12407"/>
                <a:gd name="connsiteY67" fmla="*/ 9566 h 10434"/>
                <a:gd name="connsiteX68" fmla="*/ 202 w 12407"/>
                <a:gd name="connsiteY68" fmla="*/ 9566 h 10434"/>
                <a:gd name="connsiteX69" fmla="*/ 105 w 12407"/>
                <a:gd name="connsiteY69" fmla="*/ 9512 h 10434"/>
                <a:gd name="connsiteX70" fmla="*/ 0 w 12407"/>
                <a:gd name="connsiteY70" fmla="*/ 9457 h 10434"/>
                <a:gd name="connsiteX71" fmla="*/ 32 w 12407"/>
                <a:gd name="connsiteY71" fmla="*/ 9366 h 10434"/>
                <a:gd name="connsiteX72" fmla="*/ 48 w 12407"/>
                <a:gd name="connsiteY72" fmla="*/ 9229 h 10434"/>
                <a:gd name="connsiteX73" fmla="*/ 56 w 12407"/>
                <a:gd name="connsiteY73" fmla="*/ 9119 h 10434"/>
                <a:gd name="connsiteX74" fmla="*/ 105 w 12407"/>
                <a:gd name="connsiteY74" fmla="*/ 8964 h 10434"/>
                <a:gd name="connsiteX75" fmla="*/ 105 w 12407"/>
                <a:gd name="connsiteY75" fmla="*/ 8872 h 10434"/>
                <a:gd name="connsiteX76" fmla="*/ 105 w 12407"/>
                <a:gd name="connsiteY76" fmla="*/ 8763 h 10434"/>
                <a:gd name="connsiteX77" fmla="*/ 202 w 12407"/>
                <a:gd name="connsiteY77" fmla="*/ 8662 h 10434"/>
                <a:gd name="connsiteX78" fmla="*/ 298 w 12407"/>
                <a:gd name="connsiteY78" fmla="*/ 8580 h 10434"/>
                <a:gd name="connsiteX79" fmla="*/ 315 w 12407"/>
                <a:gd name="connsiteY79" fmla="*/ 8516 h 10434"/>
                <a:gd name="connsiteX80" fmla="*/ 339 w 12407"/>
                <a:gd name="connsiteY80" fmla="*/ 8443 h 10434"/>
                <a:gd name="connsiteX81" fmla="*/ 323 w 12407"/>
                <a:gd name="connsiteY81" fmla="*/ 8361 h 10434"/>
                <a:gd name="connsiteX82" fmla="*/ 363 w 12407"/>
                <a:gd name="connsiteY82" fmla="*/ 8224 h 10434"/>
                <a:gd name="connsiteX83" fmla="*/ 435 w 12407"/>
                <a:gd name="connsiteY83" fmla="*/ 8105 h 10434"/>
                <a:gd name="connsiteX84" fmla="*/ 508 w 12407"/>
                <a:gd name="connsiteY84" fmla="*/ 7968 h 10434"/>
                <a:gd name="connsiteX85" fmla="*/ 492 w 12407"/>
                <a:gd name="connsiteY85" fmla="*/ 7840 h 10434"/>
                <a:gd name="connsiteX86" fmla="*/ 653 w 12407"/>
                <a:gd name="connsiteY86" fmla="*/ 7804 h 10434"/>
                <a:gd name="connsiteX87" fmla="*/ 806 w 12407"/>
                <a:gd name="connsiteY87" fmla="*/ 7694 h 10434"/>
                <a:gd name="connsiteX88" fmla="*/ 774 w 12407"/>
                <a:gd name="connsiteY88" fmla="*/ 7356 h 10434"/>
                <a:gd name="connsiteX89" fmla="*/ 895 w 12407"/>
                <a:gd name="connsiteY89" fmla="*/ 7256 h 10434"/>
                <a:gd name="connsiteX90" fmla="*/ 919 w 12407"/>
                <a:gd name="connsiteY90" fmla="*/ 6845 h 10434"/>
                <a:gd name="connsiteX91" fmla="*/ 823 w 12407"/>
                <a:gd name="connsiteY91" fmla="*/ 6808 h 10434"/>
                <a:gd name="connsiteX92" fmla="*/ 734 w 12407"/>
                <a:gd name="connsiteY92" fmla="*/ 6735 h 10434"/>
                <a:gd name="connsiteX93" fmla="*/ 685 w 12407"/>
                <a:gd name="connsiteY93" fmla="*/ 6589 h 10434"/>
                <a:gd name="connsiteX94" fmla="*/ 565 w 12407"/>
                <a:gd name="connsiteY94" fmla="*/ 6471 h 10434"/>
                <a:gd name="connsiteX95" fmla="*/ 492 w 12407"/>
                <a:gd name="connsiteY95" fmla="*/ 6416 h 10434"/>
                <a:gd name="connsiteX96" fmla="*/ 435 w 12407"/>
                <a:gd name="connsiteY96" fmla="*/ 6215 h 10434"/>
                <a:gd name="connsiteX97" fmla="*/ 435 w 12407"/>
                <a:gd name="connsiteY97" fmla="*/ 6114 h 10434"/>
                <a:gd name="connsiteX98" fmla="*/ 444 w 12407"/>
                <a:gd name="connsiteY98" fmla="*/ 5941 h 10434"/>
                <a:gd name="connsiteX99" fmla="*/ 435 w 12407"/>
                <a:gd name="connsiteY99" fmla="*/ 5786 h 10434"/>
                <a:gd name="connsiteX100" fmla="*/ 395 w 12407"/>
                <a:gd name="connsiteY100" fmla="*/ 5749 h 10434"/>
                <a:gd name="connsiteX101" fmla="*/ 395 w 12407"/>
                <a:gd name="connsiteY101" fmla="*/ 5667 h 10434"/>
                <a:gd name="connsiteX102" fmla="*/ 411 w 12407"/>
                <a:gd name="connsiteY102" fmla="*/ 5566 h 10434"/>
                <a:gd name="connsiteX103" fmla="*/ 363 w 12407"/>
                <a:gd name="connsiteY103" fmla="*/ 5502 h 10434"/>
                <a:gd name="connsiteX104" fmla="*/ 250 w 12407"/>
                <a:gd name="connsiteY104" fmla="*/ 5338 h 10434"/>
                <a:gd name="connsiteX105" fmla="*/ 339 w 12407"/>
                <a:gd name="connsiteY105" fmla="*/ 5420 h 10434"/>
                <a:gd name="connsiteX106" fmla="*/ 121 w 12407"/>
                <a:gd name="connsiteY106" fmla="*/ 5210 h 10434"/>
                <a:gd name="connsiteX107" fmla="*/ 73 w 12407"/>
                <a:gd name="connsiteY107" fmla="*/ 5046 h 10434"/>
                <a:gd name="connsiteX108" fmla="*/ 177 w 12407"/>
                <a:gd name="connsiteY108" fmla="*/ 5037 h 10434"/>
                <a:gd name="connsiteX109" fmla="*/ 274 w 12407"/>
                <a:gd name="connsiteY109" fmla="*/ 5037 h 10434"/>
                <a:gd name="connsiteX110" fmla="*/ 419 w 12407"/>
                <a:gd name="connsiteY110" fmla="*/ 5009 h 10434"/>
                <a:gd name="connsiteX111" fmla="*/ 629 w 12407"/>
                <a:gd name="connsiteY111" fmla="*/ 5009 h 10434"/>
                <a:gd name="connsiteX112" fmla="*/ 750 w 12407"/>
                <a:gd name="connsiteY112" fmla="*/ 4900 h 10434"/>
                <a:gd name="connsiteX113" fmla="*/ 895 w 12407"/>
                <a:gd name="connsiteY113" fmla="*/ 4872 h 10434"/>
                <a:gd name="connsiteX114" fmla="*/ 879 w 12407"/>
                <a:gd name="connsiteY114" fmla="*/ 4681 h 10434"/>
                <a:gd name="connsiteX115" fmla="*/ 1048 w 12407"/>
                <a:gd name="connsiteY115" fmla="*/ 4681 h 10434"/>
                <a:gd name="connsiteX116" fmla="*/ 1306 w 12407"/>
                <a:gd name="connsiteY116" fmla="*/ 4525 h 10434"/>
                <a:gd name="connsiteX117" fmla="*/ 1460 w 12407"/>
                <a:gd name="connsiteY117" fmla="*/ 4516 h 10434"/>
                <a:gd name="connsiteX118" fmla="*/ 1573 w 12407"/>
                <a:gd name="connsiteY118" fmla="*/ 4571 h 10434"/>
                <a:gd name="connsiteX119" fmla="*/ 1766 w 12407"/>
                <a:gd name="connsiteY119" fmla="*/ 4571 h 10434"/>
                <a:gd name="connsiteX120" fmla="*/ 1871 w 12407"/>
                <a:gd name="connsiteY120" fmla="*/ 4626 h 10434"/>
                <a:gd name="connsiteX121" fmla="*/ 2056 w 12407"/>
                <a:gd name="connsiteY121" fmla="*/ 4653 h 10434"/>
                <a:gd name="connsiteX122" fmla="*/ 2137 w 12407"/>
                <a:gd name="connsiteY122" fmla="*/ 4516 h 10434"/>
                <a:gd name="connsiteX123" fmla="*/ 2258 w 12407"/>
                <a:gd name="connsiteY123" fmla="*/ 4544 h 10434"/>
                <a:gd name="connsiteX124" fmla="*/ 2371 w 12407"/>
                <a:gd name="connsiteY124" fmla="*/ 4434 h 10434"/>
                <a:gd name="connsiteX125" fmla="*/ 2589 w 12407"/>
                <a:gd name="connsiteY125" fmla="*/ 4361 h 10434"/>
                <a:gd name="connsiteX126" fmla="*/ 2782 w 12407"/>
                <a:gd name="connsiteY126" fmla="*/ 4215 h 10434"/>
                <a:gd name="connsiteX127" fmla="*/ 2855 w 12407"/>
                <a:gd name="connsiteY127" fmla="*/ 4142 h 10434"/>
                <a:gd name="connsiteX128" fmla="*/ 2863 w 12407"/>
                <a:gd name="connsiteY128" fmla="*/ 4023 h 10434"/>
                <a:gd name="connsiteX129" fmla="*/ 2960 w 12407"/>
                <a:gd name="connsiteY129" fmla="*/ 3923 h 10434"/>
                <a:gd name="connsiteX130" fmla="*/ 2984 w 12407"/>
                <a:gd name="connsiteY130" fmla="*/ 3804 h 10434"/>
                <a:gd name="connsiteX131" fmla="*/ 3000 w 12407"/>
                <a:gd name="connsiteY131" fmla="*/ 3649 h 10434"/>
                <a:gd name="connsiteX132" fmla="*/ 3073 w 12407"/>
                <a:gd name="connsiteY132" fmla="*/ 3502 h 10434"/>
                <a:gd name="connsiteX133" fmla="*/ 3105 w 12407"/>
                <a:gd name="connsiteY133" fmla="*/ 3366 h 10434"/>
                <a:gd name="connsiteX134" fmla="*/ 3153 w 12407"/>
                <a:gd name="connsiteY134" fmla="*/ 3256 h 10434"/>
                <a:gd name="connsiteX135" fmla="*/ 3177 w 12407"/>
                <a:gd name="connsiteY135" fmla="*/ 3128 h 10434"/>
                <a:gd name="connsiteX136" fmla="*/ 3290 w 12407"/>
                <a:gd name="connsiteY136" fmla="*/ 3064 h 10434"/>
                <a:gd name="connsiteX137" fmla="*/ 3363 w 12407"/>
                <a:gd name="connsiteY137" fmla="*/ 2927 h 10434"/>
                <a:gd name="connsiteX138" fmla="*/ 3339 w 12407"/>
                <a:gd name="connsiteY138" fmla="*/ 2818 h 10434"/>
                <a:gd name="connsiteX139" fmla="*/ 3290 w 12407"/>
                <a:gd name="connsiteY139" fmla="*/ 2681 h 10434"/>
                <a:gd name="connsiteX140" fmla="*/ 3250 w 12407"/>
                <a:gd name="connsiteY140" fmla="*/ 2544 h 10434"/>
                <a:gd name="connsiteX141" fmla="*/ 3290 w 12407"/>
                <a:gd name="connsiteY141" fmla="*/ 2379 h 10434"/>
                <a:gd name="connsiteX142" fmla="*/ 3371 w 12407"/>
                <a:gd name="connsiteY142" fmla="*/ 2352 h 10434"/>
                <a:gd name="connsiteX143" fmla="*/ 3516 w 12407"/>
                <a:gd name="connsiteY143" fmla="*/ 2197 h 10434"/>
                <a:gd name="connsiteX144" fmla="*/ 3661 w 12407"/>
                <a:gd name="connsiteY144" fmla="*/ 2215 h 10434"/>
                <a:gd name="connsiteX145" fmla="*/ 3806 w 12407"/>
                <a:gd name="connsiteY145" fmla="*/ 2114 h 10434"/>
                <a:gd name="connsiteX146" fmla="*/ 3831 w 12407"/>
                <a:gd name="connsiteY146" fmla="*/ 1950 h 10434"/>
                <a:gd name="connsiteX147" fmla="*/ 3976 w 12407"/>
                <a:gd name="connsiteY147" fmla="*/ 1868 h 10434"/>
                <a:gd name="connsiteX148" fmla="*/ 4040 w 12407"/>
                <a:gd name="connsiteY148" fmla="*/ 1749 h 10434"/>
                <a:gd name="connsiteX149" fmla="*/ 4121 w 12407"/>
                <a:gd name="connsiteY149" fmla="*/ 1676 h 10434"/>
                <a:gd name="connsiteX150" fmla="*/ 4121 w 12407"/>
                <a:gd name="connsiteY150" fmla="*/ 1292 h 10434"/>
                <a:gd name="connsiteX151" fmla="*/ 4169 w 12407"/>
                <a:gd name="connsiteY151" fmla="*/ 1128 h 10434"/>
                <a:gd name="connsiteX152" fmla="*/ 4194 w 12407"/>
                <a:gd name="connsiteY152" fmla="*/ 991 h 10434"/>
                <a:gd name="connsiteX153" fmla="*/ 4242 w 12407"/>
                <a:gd name="connsiteY153" fmla="*/ 827 h 10434"/>
                <a:gd name="connsiteX154" fmla="*/ 4290 w 12407"/>
                <a:gd name="connsiteY154" fmla="*/ 763 h 10434"/>
                <a:gd name="connsiteX155" fmla="*/ 4355 w 12407"/>
                <a:gd name="connsiteY155" fmla="*/ 708 h 10434"/>
                <a:gd name="connsiteX156" fmla="*/ 4387 w 12407"/>
                <a:gd name="connsiteY156" fmla="*/ 443 h 10434"/>
                <a:gd name="connsiteX157" fmla="*/ 4645 w 12407"/>
                <a:gd name="connsiteY157" fmla="*/ 434 h 10434"/>
                <a:gd name="connsiteX158" fmla="*/ 4742 w 12407"/>
                <a:gd name="connsiteY158" fmla="*/ 635 h 10434"/>
                <a:gd name="connsiteX159" fmla="*/ 4839 w 12407"/>
                <a:gd name="connsiteY159" fmla="*/ 717 h 10434"/>
                <a:gd name="connsiteX160" fmla="*/ 4960 w 12407"/>
                <a:gd name="connsiteY160" fmla="*/ 799 h 10434"/>
                <a:gd name="connsiteX161" fmla="*/ 5081 w 12407"/>
                <a:gd name="connsiteY161" fmla="*/ 818 h 10434"/>
                <a:gd name="connsiteX162" fmla="*/ 5202 w 12407"/>
                <a:gd name="connsiteY162" fmla="*/ 799 h 10434"/>
                <a:gd name="connsiteX163" fmla="*/ 5274 w 12407"/>
                <a:gd name="connsiteY163" fmla="*/ 964 h 10434"/>
                <a:gd name="connsiteX164" fmla="*/ 5403 w 12407"/>
                <a:gd name="connsiteY164" fmla="*/ 909 h 10434"/>
                <a:gd name="connsiteX165" fmla="*/ 5500 w 12407"/>
                <a:gd name="connsiteY165" fmla="*/ 909 h 10434"/>
                <a:gd name="connsiteX166" fmla="*/ 5597 w 12407"/>
                <a:gd name="connsiteY166" fmla="*/ 818 h 10434"/>
                <a:gd name="connsiteX167" fmla="*/ 5734 w 12407"/>
                <a:gd name="connsiteY167" fmla="*/ 790 h 10434"/>
                <a:gd name="connsiteX168" fmla="*/ 5831 w 12407"/>
                <a:gd name="connsiteY168" fmla="*/ 772 h 10434"/>
                <a:gd name="connsiteX169" fmla="*/ 5911 w 12407"/>
                <a:gd name="connsiteY169" fmla="*/ 735 h 10434"/>
                <a:gd name="connsiteX170" fmla="*/ 6024 w 12407"/>
                <a:gd name="connsiteY170" fmla="*/ 745 h 10434"/>
                <a:gd name="connsiteX171" fmla="*/ 6145 w 12407"/>
                <a:gd name="connsiteY171" fmla="*/ 745 h 10434"/>
                <a:gd name="connsiteX172" fmla="*/ 6226 w 12407"/>
                <a:gd name="connsiteY172" fmla="*/ 854 h 10434"/>
                <a:gd name="connsiteX173" fmla="*/ 6250 w 12407"/>
                <a:gd name="connsiteY173" fmla="*/ 991 h 10434"/>
                <a:gd name="connsiteX174" fmla="*/ 6363 w 12407"/>
                <a:gd name="connsiteY174" fmla="*/ 900 h 10434"/>
                <a:gd name="connsiteX175" fmla="*/ 6444 w 12407"/>
                <a:gd name="connsiteY175" fmla="*/ 745 h 10434"/>
                <a:gd name="connsiteX176" fmla="*/ 6532 w 12407"/>
                <a:gd name="connsiteY176" fmla="*/ 790 h 10434"/>
                <a:gd name="connsiteX177" fmla="*/ 6581 w 12407"/>
                <a:gd name="connsiteY177" fmla="*/ 872 h 10434"/>
                <a:gd name="connsiteX178" fmla="*/ 6653 w 12407"/>
                <a:gd name="connsiteY178" fmla="*/ 927 h 10434"/>
                <a:gd name="connsiteX179" fmla="*/ 6750 w 12407"/>
                <a:gd name="connsiteY179" fmla="*/ 1064 h 10434"/>
                <a:gd name="connsiteX180" fmla="*/ 6758 w 12407"/>
                <a:gd name="connsiteY180" fmla="*/ 1229 h 10434"/>
                <a:gd name="connsiteX181" fmla="*/ 6855 w 12407"/>
                <a:gd name="connsiteY181" fmla="*/ 1238 h 10434"/>
                <a:gd name="connsiteX182" fmla="*/ 6976 w 12407"/>
                <a:gd name="connsiteY182" fmla="*/ 1338 h 10434"/>
                <a:gd name="connsiteX183" fmla="*/ 6944 w 12407"/>
                <a:gd name="connsiteY183" fmla="*/ 1475 h 10434"/>
                <a:gd name="connsiteX184" fmla="*/ 6976 w 12407"/>
                <a:gd name="connsiteY184" fmla="*/ 1649 h 10434"/>
                <a:gd name="connsiteX185" fmla="*/ 6952 w 12407"/>
                <a:gd name="connsiteY185" fmla="*/ 1731 h 10434"/>
                <a:gd name="connsiteX186" fmla="*/ 7089 w 12407"/>
                <a:gd name="connsiteY186" fmla="*/ 1950 h 10434"/>
                <a:gd name="connsiteX187" fmla="*/ 7161 w 12407"/>
                <a:gd name="connsiteY187" fmla="*/ 1996 h 10434"/>
                <a:gd name="connsiteX188" fmla="*/ 7234 w 12407"/>
                <a:gd name="connsiteY188" fmla="*/ 2105 h 10434"/>
                <a:gd name="connsiteX189" fmla="*/ 7363 w 12407"/>
                <a:gd name="connsiteY189" fmla="*/ 2087 h 10434"/>
                <a:gd name="connsiteX190" fmla="*/ 7460 w 12407"/>
                <a:gd name="connsiteY190" fmla="*/ 2005 h 10434"/>
                <a:gd name="connsiteX191" fmla="*/ 7573 w 12407"/>
                <a:gd name="connsiteY191" fmla="*/ 2005 h 10434"/>
                <a:gd name="connsiteX192" fmla="*/ 7653 w 12407"/>
                <a:gd name="connsiteY192" fmla="*/ 2060 h 10434"/>
                <a:gd name="connsiteX193" fmla="*/ 7863 w 12407"/>
                <a:gd name="connsiteY193" fmla="*/ 2032 h 10434"/>
                <a:gd name="connsiteX194" fmla="*/ 7960 w 12407"/>
                <a:gd name="connsiteY194" fmla="*/ 1941 h 10434"/>
                <a:gd name="connsiteX195" fmla="*/ 8016 w 12407"/>
                <a:gd name="connsiteY195" fmla="*/ 1813 h 10434"/>
                <a:gd name="connsiteX196" fmla="*/ 8056 w 12407"/>
                <a:gd name="connsiteY196" fmla="*/ 1694 h 10434"/>
                <a:gd name="connsiteX197" fmla="*/ 8056 w 12407"/>
                <a:gd name="connsiteY197" fmla="*/ 1557 h 10434"/>
                <a:gd name="connsiteX198" fmla="*/ 8177 w 12407"/>
                <a:gd name="connsiteY198" fmla="*/ 1347 h 10434"/>
                <a:gd name="connsiteX199" fmla="*/ 8306 w 12407"/>
                <a:gd name="connsiteY199" fmla="*/ 1302 h 10434"/>
                <a:gd name="connsiteX200" fmla="*/ 8347 w 12407"/>
                <a:gd name="connsiteY200" fmla="*/ 1238 h 10434"/>
                <a:gd name="connsiteX201" fmla="*/ 8403 w 12407"/>
                <a:gd name="connsiteY201" fmla="*/ 1238 h 10434"/>
                <a:gd name="connsiteX202" fmla="*/ 8476 w 12407"/>
                <a:gd name="connsiteY202" fmla="*/ 1256 h 10434"/>
                <a:gd name="connsiteX203" fmla="*/ 8516 w 12407"/>
                <a:gd name="connsiteY203" fmla="*/ 1128 h 10434"/>
                <a:gd name="connsiteX204" fmla="*/ 8597 w 12407"/>
                <a:gd name="connsiteY204" fmla="*/ 1037 h 10434"/>
                <a:gd name="connsiteX205" fmla="*/ 8621 w 12407"/>
                <a:gd name="connsiteY205" fmla="*/ 900 h 10434"/>
                <a:gd name="connsiteX206" fmla="*/ 8831 w 12407"/>
                <a:gd name="connsiteY206" fmla="*/ 845 h 10434"/>
                <a:gd name="connsiteX207" fmla="*/ 9032 w 12407"/>
                <a:gd name="connsiteY207" fmla="*/ 597 h 10434"/>
                <a:gd name="connsiteX208" fmla="*/ 9200 w 12407"/>
                <a:gd name="connsiteY208" fmla="*/ 585 h 10434"/>
                <a:gd name="connsiteX209" fmla="*/ 9329 w 12407"/>
                <a:gd name="connsiteY209" fmla="*/ 415 h 10434"/>
                <a:gd name="connsiteX210" fmla="*/ 9143 w 12407"/>
                <a:gd name="connsiteY210" fmla="*/ 360 h 10434"/>
                <a:gd name="connsiteX211" fmla="*/ 9172 w 12407"/>
                <a:gd name="connsiteY211" fmla="*/ 215 h 10434"/>
                <a:gd name="connsiteX212" fmla="*/ 9237 w 12407"/>
                <a:gd name="connsiteY212" fmla="*/ 71 h 10434"/>
                <a:gd name="connsiteX213" fmla="*/ 9383 w 12407"/>
                <a:gd name="connsiteY213" fmla="*/ 143 h 10434"/>
                <a:gd name="connsiteX214" fmla="*/ 9460 w 12407"/>
                <a:gd name="connsiteY214" fmla="*/ 43 h 10434"/>
                <a:gd name="connsiteX215" fmla="*/ 9572 w 12407"/>
                <a:gd name="connsiteY215" fmla="*/ 5 h 10434"/>
                <a:gd name="connsiteX216" fmla="*/ 9699 w 12407"/>
                <a:gd name="connsiteY216" fmla="*/ 231 h 10434"/>
                <a:gd name="connsiteX217" fmla="*/ 9870 w 12407"/>
                <a:gd name="connsiteY217" fmla="*/ 40 h 10434"/>
                <a:gd name="connsiteX218" fmla="*/ 9985 w 12407"/>
                <a:gd name="connsiteY218" fmla="*/ 65 h 10434"/>
                <a:gd name="connsiteX219" fmla="*/ 10172 w 12407"/>
                <a:gd name="connsiteY219" fmla="*/ 61 h 10434"/>
                <a:gd name="connsiteX220" fmla="*/ 10327 w 12407"/>
                <a:gd name="connsiteY220" fmla="*/ 318 h 10434"/>
                <a:gd name="connsiteX221" fmla="*/ 10454 w 12407"/>
                <a:gd name="connsiteY221" fmla="*/ 329 h 10434"/>
                <a:gd name="connsiteX222" fmla="*/ 10556 w 12407"/>
                <a:gd name="connsiteY222" fmla="*/ 322 h 10434"/>
                <a:gd name="connsiteX223" fmla="*/ 10727 w 12407"/>
                <a:gd name="connsiteY223" fmla="*/ 322 h 10434"/>
                <a:gd name="connsiteX224" fmla="*/ 10824 w 12407"/>
                <a:gd name="connsiteY224" fmla="*/ 500 h 10434"/>
                <a:gd name="connsiteX225" fmla="*/ 10957 w 12407"/>
                <a:gd name="connsiteY225" fmla="*/ 598 h 10434"/>
                <a:gd name="connsiteX226" fmla="*/ 11142 w 12407"/>
                <a:gd name="connsiteY226" fmla="*/ 722 h 10434"/>
                <a:gd name="connsiteX227" fmla="*/ 11245 w 12407"/>
                <a:gd name="connsiteY227" fmla="*/ 832 h 10434"/>
                <a:gd name="connsiteX228" fmla="*/ 11386 w 12407"/>
                <a:gd name="connsiteY228" fmla="*/ 752 h 10434"/>
                <a:gd name="connsiteX229" fmla="*/ 11542 w 12407"/>
                <a:gd name="connsiteY229" fmla="*/ 717 h 10434"/>
                <a:gd name="connsiteX230" fmla="*/ 11653 w 12407"/>
                <a:gd name="connsiteY230" fmla="*/ 812 h 10434"/>
                <a:gd name="connsiteX231" fmla="*/ 11790 w 12407"/>
                <a:gd name="connsiteY231" fmla="*/ 778 h 10434"/>
                <a:gd name="connsiteX232" fmla="*/ 11786 w 12407"/>
                <a:gd name="connsiteY232" fmla="*/ 1075 h 10434"/>
                <a:gd name="connsiteX233" fmla="*/ 11567 w 12407"/>
                <a:gd name="connsiteY233" fmla="*/ 1464 h 10434"/>
                <a:gd name="connsiteX234" fmla="*/ 11698 w 12407"/>
                <a:gd name="connsiteY234" fmla="*/ 1522 h 10434"/>
                <a:gd name="connsiteX235" fmla="*/ 11785 w 12407"/>
                <a:gd name="connsiteY235" fmla="*/ 1550 h 10434"/>
                <a:gd name="connsiteX236" fmla="*/ 11907 w 12407"/>
                <a:gd name="connsiteY236" fmla="*/ 1731 h 10434"/>
                <a:gd name="connsiteX237" fmla="*/ 12214 w 12407"/>
                <a:gd name="connsiteY237" fmla="*/ 1917 h 10434"/>
                <a:gd name="connsiteX238" fmla="*/ 12186 w 12407"/>
                <a:gd name="connsiteY238" fmla="*/ 2026 h 10434"/>
                <a:gd name="connsiteX239" fmla="*/ 12365 w 12407"/>
                <a:gd name="connsiteY239" fmla="*/ 2166 h 10434"/>
                <a:gd name="connsiteX240" fmla="*/ 12407 w 12407"/>
                <a:gd name="connsiteY240" fmla="*/ 2420 h 10434"/>
                <a:gd name="connsiteX241" fmla="*/ 9927 w 12407"/>
                <a:gd name="connsiteY241" fmla="*/ 4900 h 10434"/>
                <a:gd name="connsiteX242" fmla="*/ 9992 w 12407"/>
                <a:gd name="connsiteY242" fmla="*/ 4964 h 10434"/>
                <a:gd name="connsiteX243" fmla="*/ 9798 w 12407"/>
                <a:gd name="connsiteY243" fmla="*/ 5037 h 10434"/>
                <a:gd name="connsiteX244" fmla="*/ 9677 w 12407"/>
                <a:gd name="connsiteY244" fmla="*/ 5219 h 10434"/>
                <a:gd name="connsiteX245" fmla="*/ 9629 w 12407"/>
                <a:gd name="connsiteY245" fmla="*/ 5329 h 10434"/>
                <a:gd name="connsiteX246" fmla="*/ 9532 w 12407"/>
                <a:gd name="connsiteY246" fmla="*/ 5493 h 10434"/>
                <a:gd name="connsiteX247" fmla="*/ 9419 w 12407"/>
                <a:gd name="connsiteY247" fmla="*/ 5475 h 10434"/>
                <a:gd name="connsiteX248" fmla="*/ 9274 w 12407"/>
                <a:gd name="connsiteY248" fmla="*/ 5585 h 10434"/>
                <a:gd name="connsiteX249" fmla="*/ 9266 w 12407"/>
                <a:gd name="connsiteY249" fmla="*/ 5694 h 10434"/>
                <a:gd name="connsiteX250" fmla="*/ 9145 w 12407"/>
                <a:gd name="connsiteY250" fmla="*/ 5749 h 10434"/>
                <a:gd name="connsiteX251" fmla="*/ 9024 w 12407"/>
                <a:gd name="connsiteY251" fmla="*/ 5767 h 10434"/>
                <a:gd name="connsiteX252" fmla="*/ 8960 w 12407"/>
                <a:gd name="connsiteY252" fmla="*/ 5822 h 10434"/>
                <a:gd name="connsiteX253" fmla="*/ 8831 w 12407"/>
                <a:gd name="connsiteY253" fmla="*/ 5831 h 10434"/>
                <a:gd name="connsiteX254" fmla="*/ 8718 w 12407"/>
                <a:gd name="connsiteY254" fmla="*/ 5804 h 10434"/>
                <a:gd name="connsiteX255" fmla="*/ 8597 w 12407"/>
                <a:gd name="connsiteY255" fmla="*/ 5822 h 10434"/>
                <a:gd name="connsiteX256" fmla="*/ 8548 w 12407"/>
                <a:gd name="connsiteY256" fmla="*/ 5904 h 10434"/>
                <a:gd name="connsiteX257" fmla="*/ 8468 w 12407"/>
                <a:gd name="connsiteY257" fmla="*/ 5968 h 10434"/>
                <a:gd name="connsiteX258" fmla="*/ 8468 w 12407"/>
                <a:gd name="connsiteY258" fmla="*/ 6133 h 10434"/>
                <a:gd name="connsiteX259" fmla="*/ 8476 w 12407"/>
                <a:gd name="connsiteY259" fmla="*/ 6215 h 10434"/>
                <a:gd name="connsiteX260" fmla="*/ 8492 w 12407"/>
                <a:gd name="connsiteY260" fmla="*/ 6324 h 10434"/>
                <a:gd name="connsiteX261" fmla="*/ 8427 w 12407"/>
                <a:gd name="connsiteY261" fmla="*/ 6397 h 10434"/>
                <a:gd name="connsiteX262" fmla="*/ 8395 w 12407"/>
                <a:gd name="connsiteY262" fmla="*/ 6461 h 10434"/>
                <a:gd name="connsiteX263" fmla="*/ 8355 w 12407"/>
                <a:gd name="connsiteY263" fmla="*/ 6516 h 10434"/>
                <a:gd name="connsiteX264" fmla="*/ 8258 w 12407"/>
                <a:gd name="connsiteY264" fmla="*/ 6571 h 10434"/>
                <a:gd name="connsiteX265" fmla="*/ 8185 w 12407"/>
                <a:gd name="connsiteY265" fmla="*/ 6644 h 10434"/>
                <a:gd name="connsiteX266" fmla="*/ 8137 w 12407"/>
                <a:gd name="connsiteY266" fmla="*/ 6681 h 10434"/>
                <a:gd name="connsiteX267" fmla="*/ 8040 w 12407"/>
                <a:gd name="connsiteY267" fmla="*/ 6735 h 10434"/>
                <a:gd name="connsiteX268" fmla="*/ 8032 w 12407"/>
                <a:gd name="connsiteY268" fmla="*/ 6863 h 10434"/>
                <a:gd name="connsiteX269" fmla="*/ 8056 w 12407"/>
                <a:gd name="connsiteY269" fmla="*/ 6945 h 10434"/>
                <a:gd name="connsiteX270" fmla="*/ 8032 w 12407"/>
                <a:gd name="connsiteY270" fmla="*/ 7064 h 10434"/>
                <a:gd name="connsiteX271" fmla="*/ 7911 w 12407"/>
                <a:gd name="connsiteY271" fmla="*/ 7092 h 10434"/>
                <a:gd name="connsiteX272" fmla="*/ 7774 w 12407"/>
                <a:gd name="connsiteY272" fmla="*/ 7146 h 10434"/>
                <a:gd name="connsiteX273" fmla="*/ 7532 w 12407"/>
                <a:gd name="connsiteY273" fmla="*/ 7174 h 10434"/>
                <a:gd name="connsiteX274" fmla="*/ 7476 w 12407"/>
                <a:gd name="connsiteY274" fmla="*/ 7247 h 10434"/>
                <a:gd name="connsiteX275" fmla="*/ 7363 w 12407"/>
                <a:gd name="connsiteY275" fmla="*/ 7256 h 10434"/>
                <a:gd name="connsiteX276" fmla="*/ 7234 w 12407"/>
                <a:gd name="connsiteY276" fmla="*/ 7274 h 10434"/>
                <a:gd name="connsiteX277" fmla="*/ 7048 w 12407"/>
                <a:gd name="connsiteY277" fmla="*/ 7329 h 10434"/>
                <a:gd name="connsiteX278" fmla="*/ 6903 w 12407"/>
                <a:gd name="connsiteY278" fmla="*/ 7311 h 10434"/>
                <a:gd name="connsiteX279" fmla="*/ 6758 w 12407"/>
                <a:gd name="connsiteY279" fmla="*/ 7338 h 10434"/>
                <a:gd name="connsiteX280" fmla="*/ 6581 w 12407"/>
                <a:gd name="connsiteY280" fmla="*/ 7311 h 10434"/>
                <a:gd name="connsiteX281" fmla="*/ 6508 w 12407"/>
                <a:gd name="connsiteY281" fmla="*/ 7219 h 10434"/>
                <a:gd name="connsiteX282" fmla="*/ 6363 w 12407"/>
                <a:gd name="connsiteY282" fmla="*/ 7201 h 10434"/>
                <a:gd name="connsiteX283" fmla="*/ 6274 w 12407"/>
                <a:gd name="connsiteY283" fmla="*/ 7283 h 10434"/>
                <a:gd name="connsiteX284" fmla="*/ 6202 w 12407"/>
                <a:gd name="connsiteY284" fmla="*/ 7393 h 10434"/>
                <a:gd name="connsiteX285" fmla="*/ 6250 w 12407"/>
                <a:gd name="connsiteY285" fmla="*/ 7521 h 10434"/>
                <a:gd name="connsiteX286" fmla="*/ 6315 w 12407"/>
                <a:gd name="connsiteY286" fmla="*/ 7548 h 10434"/>
                <a:gd name="connsiteX287" fmla="*/ 6347 w 12407"/>
                <a:gd name="connsiteY287" fmla="*/ 7612 h 10434"/>
                <a:gd name="connsiteX288" fmla="*/ 6387 w 12407"/>
                <a:gd name="connsiteY288" fmla="*/ 7722 h 10434"/>
                <a:gd name="connsiteX289" fmla="*/ 6347 w 12407"/>
                <a:gd name="connsiteY289" fmla="*/ 7831 h 10434"/>
                <a:gd name="connsiteX290" fmla="*/ 6363 w 12407"/>
                <a:gd name="connsiteY290" fmla="*/ 7959 h 10434"/>
                <a:gd name="connsiteX291" fmla="*/ 6363 w 12407"/>
                <a:gd name="connsiteY291" fmla="*/ 8096 h 10434"/>
                <a:gd name="connsiteX292" fmla="*/ 6387 w 12407"/>
                <a:gd name="connsiteY292" fmla="*/ 8233 h 10434"/>
                <a:gd name="connsiteX293" fmla="*/ 6460 w 12407"/>
                <a:gd name="connsiteY293" fmla="*/ 8343 h 10434"/>
                <a:gd name="connsiteX294" fmla="*/ 6508 w 12407"/>
                <a:gd name="connsiteY294" fmla="*/ 8452 h 10434"/>
                <a:gd name="connsiteX295" fmla="*/ 6516 w 12407"/>
                <a:gd name="connsiteY295" fmla="*/ 8598 h 10434"/>
                <a:gd name="connsiteX296" fmla="*/ 6508 w 12407"/>
                <a:gd name="connsiteY296" fmla="*/ 8754 h 10434"/>
                <a:gd name="connsiteX297" fmla="*/ 6508 w 12407"/>
                <a:gd name="connsiteY297" fmla="*/ 8900 h 10434"/>
                <a:gd name="connsiteX0" fmla="*/ 6508 w 12702"/>
                <a:gd name="connsiteY0" fmla="*/ 8900 h 10434"/>
                <a:gd name="connsiteX1" fmla="*/ 6726 w 12702"/>
                <a:gd name="connsiteY1" fmla="*/ 8973 h 10434"/>
                <a:gd name="connsiteX2" fmla="*/ 6798 w 12702"/>
                <a:gd name="connsiteY2" fmla="*/ 9110 h 10434"/>
                <a:gd name="connsiteX3" fmla="*/ 6968 w 12702"/>
                <a:gd name="connsiteY3" fmla="*/ 9201 h 10434"/>
                <a:gd name="connsiteX4" fmla="*/ 7048 w 12702"/>
                <a:gd name="connsiteY4" fmla="*/ 9283 h 10434"/>
                <a:gd name="connsiteX5" fmla="*/ 7073 w 12702"/>
                <a:gd name="connsiteY5" fmla="*/ 9366 h 10434"/>
                <a:gd name="connsiteX6" fmla="*/ 7169 w 12702"/>
                <a:gd name="connsiteY6" fmla="*/ 9502 h 10434"/>
                <a:gd name="connsiteX7" fmla="*/ 7097 w 12702"/>
                <a:gd name="connsiteY7" fmla="*/ 9630 h 10434"/>
                <a:gd name="connsiteX8" fmla="*/ 7016 w 12702"/>
                <a:gd name="connsiteY8" fmla="*/ 9776 h 10434"/>
                <a:gd name="connsiteX9" fmla="*/ 6903 w 12702"/>
                <a:gd name="connsiteY9" fmla="*/ 9913 h 10434"/>
                <a:gd name="connsiteX10" fmla="*/ 6806 w 12702"/>
                <a:gd name="connsiteY10" fmla="*/ 9904 h 10434"/>
                <a:gd name="connsiteX11" fmla="*/ 6677 w 12702"/>
                <a:gd name="connsiteY11" fmla="*/ 9941 h 10434"/>
                <a:gd name="connsiteX12" fmla="*/ 6540 w 12702"/>
                <a:gd name="connsiteY12" fmla="*/ 10023 h 10434"/>
                <a:gd name="connsiteX13" fmla="*/ 6419 w 12702"/>
                <a:gd name="connsiteY13" fmla="*/ 10069 h 10434"/>
                <a:gd name="connsiteX14" fmla="*/ 6347 w 12702"/>
                <a:gd name="connsiteY14" fmla="*/ 10041 h 10434"/>
                <a:gd name="connsiteX15" fmla="*/ 6194 w 12702"/>
                <a:gd name="connsiteY15" fmla="*/ 10050 h 10434"/>
                <a:gd name="connsiteX16" fmla="*/ 6097 w 12702"/>
                <a:gd name="connsiteY16" fmla="*/ 10069 h 10434"/>
                <a:gd name="connsiteX17" fmla="*/ 5879 w 12702"/>
                <a:gd name="connsiteY17" fmla="*/ 10160 h 10434"/>
                <a:gd name="connsiteX18" fmla="*/ 5782 w 12702"/>
                <a:gd name="connsiteY18" fmla="*/ 10169 h 10434"/>
                <a:gd name="connsiteX19" fmla="*/ 5661 w 12702"/>
                <a:gd name="connsiteY19" fmla="*/ 10270 h 10434"/>
                <a:gd name="connsiteX20" fmla="*/ 5573 w 12702"/>
                <a:gd name="connsiteY20" fmla="*/ 10270 h 10434"/>
                <a:gd name="connsiteX21" fmla="*/ 5516 w 12702"/>
                <a:gd name="connsiteY21" fmla="*/ 10352 h 10434"/>
                <a:gd name="connsiteX22" fmla="*/ 5395 w 12702"/>
                <a:gd name="connsiteY22" fmla="*/ 10407 h 10434"/>
                <a:gd name="connsiteX23" fmla="*/ 5274 w 12702"/>
                <a:gd name="connsiteY23" fmla="*/ 10434 h 10434"/>
                <a:gd name="connsiteX24" fmla="*/ 5202 w 12702"/>
                <a:gd name="connsiteY24" fmla="*/ 10334 h 10434"/>
                <a:gd name="connsiteX25" fmla="*/ 5202 w 12702"/>
                <a:gd name="connsiteY25" fmla="*/ 10078 h 10434"/>
                <a:gd name="connsiteX26" fmla="*/ 4968 w 12702"/>
                <a:gd name="connsiteY26" fmla="*/ 10060 h 10434"/>
                <a:gd name="connsiteX27" fmla="*/ 4871 w 12702"/>
                <a:gd name="connsiteY27" fmla="*/ 9996 h 10434"/>
                <a:gd name="connsiteX28" fmla="*/ 4750 w 12702"/>
                <a:gd name="connsiteY28" fmla="*/ 9868 h 10434"/>
                <a:gd name="connsiteX29" fmla="*/ 4629 w 12702"/>
                <a:gd name="connsiteY29" fmla="*/ 9840 h 10434"/>
                <a:gd name="connsiteX30" fmla="*/ 4500 w 12702"/>
                <a:gd name="connsiteY30" fmla="*/ 9840 h 10434"/>
                <a:gd name="connsiteX31" fmla="*/ 4339 w 12702"/>
                <a:gd name="connsiteY31" fmla="*/ 9749 h 10434"/>
                <a:gd name="connsiteX32" fmla="*/ 4024 w 12702"/>
                <a:gd name="connsiteY32" fmla="*/ 9758 h 10434"/>
                <a:gd name="connsiteX33" fmla="*/ 3831 w 12702"/>
                <a:gd name="connsiteY33" fmla="*/ 9667 h 10434"/>
                <a:gd name="connsiteX34" fmla="*/ 3613 w 12702"/>
                <a:gd name="connsiteY34" fmla="*/ 9676 h 10434"/>
                <a:gd name="connsiteX35" fmla="*/ 3516 w 12702"/>
                <a:gd name="connsiteY35" fmla="*/ 9612 h 10434"/>
                <a:gd name="connsiteX36" fmla="*/ 3395 w 12702"/>
                <a:gd name="connsiteY36" fmla="*/ 9621 h 10434"/>
                <a:gd name="connsiteX37" fmla="*/ 3242 w 12702"/>
                <a:gd name="connsiteY37" fmla="*/ 9621 h 10434"/>
                <a:gd name="connsiteX38" fmla="*/ 3097 w 12702"/>
                <a:gd name="connsiteY38" fmla="*/ 9585 h 10434"/>
                <a:gd name="connsiteX39" fmla="*/ 3008 w 12702"/>
                <a:gd name="connsiteY39" fmla="*/ 9484 h 10434"/>
                <a:gd name="connsiteX40" fmla="*/ 2879 w 12702"/>
                <a:gd name="connsiteY40" fmla="*/ 9475 h 10434"/>
                <a:gd name="connsiteX41" fmla="*/ 2806 w 12702"/>
                <a:gd name="connsiteY41" fmla="*/ 9557 h 10434"/>
                <a:gd name="connsiteX42" fmla="*/ 2597 w 12702"/>
                <a:gd name="connsiteY42" fmla="*/ 9539 h 10434"/>
                <a:gd name="connsiteX43" fmla="*/ 2500 w 12702"/>
                <a:gd name="connsiteY43" fmla="*/ 9649 h 10434"/>
                <a:gd name="connsiteX44" fmla="*/ 2516 w 12702"/>
                <a:gd name="connsiteY44" fmla="*/ 9758 h 10434"/>
                <a:gd name="connsiteX45" fmla="*/ 2379 w 12702"/>
                <a:gd name="connsiteY45" fmla="*/ 9913 h 10434"/>
                <a:gd name="connsiteX46" fmla="*/ 2274 w 12702"/>
                <a:gd name="connsiteY46" fmla="*/ 9941 h 10434"/>
                <a:gd name="connsiteX47" fmla="*/ 2274 w 12702"/>
                <a:gd name="connsiteY47" fmla="*/ 10078 h 10434"/>
                <a:gd name="connsiteX48" fmla="*/ 2226 w 12702"/>
                <a:gd name="connsiteY48" fmla="*/ 10187 h 10434"/>
                <a:gd name="connsiteX49" fmla="*/ 2137 w 12702"/>
                <a:gd name="connsiteY49" fmla="*/ 10297 h 10434"/>
                <a:gd name="connsiteX50" fmla="*/ 2081 w 12702"/>
                <a:gd name="connsiteY50" fmla="*/ 10224 h 10434"/>
                <a:gd name="connsiteX51" fmla="*/ 1871 w 12702"/>
                <a:gd name="connsiteY51" fmla="*/ 10005 h 10434"/>
                <a:gd name="connsiteX52" fmla="*/ 1750 w 12702"/>
                <a:gd name="connsiteY52" fmla="*/ 10060 h 10434"/>
                <a:gd name="connsiteX53" fmla="*/ 1669 w 12702"/>
                <a:gd name="connsiteY53" fmla="*/ 10187 h 10434"/>
                <a:gd name="connsiteX54" fmla="*/ 1427 w 12702"/>
                <a:gd name="connsiteY54" fmla="*/ 10224 h 10434"/>
                <a:gd name="connsiteX55" fmla="*/ 1315 w 12702"/>
                <a:gd name="connsiteY55" fmla="*/ 10160 h 10434"/>
                <a:gd name="connsiteX56" fmla="*/ 1242 w 12702"/>
                <a:gd name="connsiteY56" fmla="*/ 10078 h 10434"/>
                <a:gd name="connsiteX57" fmla="*/ 1161 w 12702"/>
                <a:gd name="connsiteY57" fmla="*/ 9996 h 10434"/>
                <a:gd name="connsiteX58" fmla="*/ 968 w 12702"/>
                <a:gd name="connsiteY58" fmla="*/ 9977 h 10434"/>
                <a:gd name="connsiteX59" fmla="*/ 895 w 12702"/>
                <a:gd name="connsiteY59" fmla="*/ 9913 h 10434"/>
                <a:gd name="connsiteX60" fmla="*/ 847 w 12702"/>
                <a:gd name="connsiteY60" fmla="*/ 9804 h 10434"/>
                <a:gd name="connsiteX61" fmla="*/ 806 w 12702"/>
                <a:gd name="connsiteY61" fmla="*/ 9749 h 10434"/>
                <a:gd name="connsiteX62" fmla="*/ 774 w 12702"/>
                <a:gd name="connsiteY62" fmla="*/ 9667 h 10434"/>
                <a:gd name="connsiteX63" fmla="*/ 685 w 12702"/>
                <a:gd name="connsiteY63" fmla="*/ 9639 h 10434"/>
                <a:gd name="connsiteX64" fmla="*/ 589 w 12702"/>
                <a:gd name="connsiteY64" fmla="*/ 9639 h 10434"/>
                <a:gd name="connsiteX65" fmla="*/ 516 w 12702"/>
                <a:gd name="connsiteY65" fmla="*/ 9612 h 10434"/>
                <a:gd name="connsiteX66" fmla="*/ 444 w 12702"/>
                <a:gd name="connsiteY66" fmla="*/ 9566 h 10434"/>
                <a:gd name="connsiteX67" fmla="*/ 323 w 12702"/>
                <a:gd name="connsiteY67" fmla="*/ 9566 h 10434"/>
                <a:gd name="connsiteX68" fmla="*/ 202 w 12702"/>
                <a:gd name="connsiteY68" fmla="*/ 9566 h 10434"/>
                <a:gd name="connsiteX69" fmla="*/ 105 w 12702"/>
                <a:gd name="connsiteY69" fmla="*/ 9512 h 10434"/>
                <a:gd name="connsiteX70" fmla="*/ 0 w 12702"/>
                <a:gd name="connsiteY70" fmla="*/ 9457 h 10434"/>
                <a:gd name="connsiteX71" fmla="*/ 32 w 12702"/>
                <a:gd name="connsiteY71" fmla="*/ 9366 h 10434"/>
                <a:gd name="connsiteX72" fmla="*/ 48 w 12702"/>
                <a:gd name="connsiteY72" fmla="*/ 9229 h 10434"/>
                <a:gd name="connsiteX73" fmla="*/ 56 w 12702"/>
                <a:gd name="connsiteY73" fmla="*/ 9119 h 10434"/>
                <a:gd name="connsiteX74" fmla="*/ 105 w 12702"/>
                <a:gd name="connsiteY74" fmla="*/ 8964 h 10434"/>
                <a:gd name="connsiteX75" fmla="*/ 105 w 12702"/>
                <a:gd name="connsiteY75" fmla="*/ 8872 h 10434"/>
                <a:gd name="connsiteX76" fmla="*/ 105 w 12702"/>
                <a:gd name="connsiteY76" fmla="*/ 8763 h 10434"/>
                <a:gd name="connsiteX77" fmla="*/ 202 w 12702"/>
                <a:gd name="connsiteY77" fmla="*/ 8662 h 10434"/>
                <a:gd name="connsiteX78" fmla="*/ 298 w 12702"/>
                <a:gd name="connsiteY78" fmla="*/ 8580 h 10434"/>
                <a:gd name="connsiteX79" fmla="*/ 315 w 12702"/>
                <a:gd name="connsiteY79" fmla="*/ 8516 h 10434"/>
                <a:gd name="connsiteX80" fmla="*/ 339 w 12702"/>
                <a:gd name="connsiteY80" fmla="*/ 8443 h 10434"/>
                <a:gd name="connsiteX81" fmla="*/ 323 w 12702"/>
                <a:gd name="connsiteY81" fmla="*/ 8361 h 10434"/>
                <a:gd name="connsiteX82" fmla="*/ 363 w 12702"/>
                <a:gd name="connsiteY82" fmla="*/ 8224 h 10434"/>
                <a:gd name="connsiteX83" fmla="*/ 435 w 12702"/>
                <a:gd name="connsiteY83" fmla="*/ 8105 h 10434"/>
                <a:gd name="connsiteX84" fmla="*/ 508 w 12702"/>
                <a:gd name="connsiteY84" fmla="*/ 7968 h 10434"/>
                <a:gd name="connsiteX85" fmla="*/ 492 w 12702"/>
                <a:gd name="connsiteY85" fmla="*/ 7840 h 10434"/>
                <a:gd name="connsiteX86" fmla="*/ 653 w 12702"/>
                <a:gd name="connsiteY86" fmla="*/ 7804 h 10434"/>
                <a:gd name="connsiteX87" fmla="*/ 806 w 12702"/>
                <a:gd name="connsiteY87" fmla="*/ 7694 h 10434"/>
                <a:gd name="connsiteX88" fmla="*/ 774 w 12702"/>
                <a:gd name="connsiteY88" fmla="*/ 7356 h 10434"/>
                <a:gd name="connsiteX89" fmla="*/ 895 w 12702"/>
                <a:gd name="connsiteY89" fmla="*/ 7256 h 10434"/>
                <a:gd name="connsiteX90" fmla="*/ 919 w 12702"/>
                <a:gd name="connsiteY90" fmla="*/ 6845 h 10434"/>
                <a:gd name="connsiteX91" fmla="*/ 823 w 12702"/>
                <a:gd name="connsiteY91" fmla="*/ 6808 h 10434"/>
                <a:gd name="connsiteX92" fmla="*/ 734 w 12702"/>
                <a:gd name="connsiteY92" fmla="*/ 6735 h 10434"/>
                <a:gd name="connsiteX93" fmla="*/ 685 w 12702"/>
                <a:gd name="connsiteY93" fmla="*/ 6589 h 10434"/>
                <a:gd name="connsiteX94" fmla="*/ 565 w 12702"/>
                <a:gd name="connsiteY94" fmla="*/ 6471 h 10434"/>
                <a:gd name="connsiteX95" fmla="*/ 492 w 12702"/>
                <a:gd name="connsiteY95" fmla="*/ 6416 h 10434"/>
                <a:gd name="connsiteX96" fmla="*/ 435 w 12702"/>
                <a:gd name="connsiteY96" fmla="*/ 6215 h 10434"/>
                <a:gd name="connsiteX97" fmla="*/ 435 w 12702"/>
                <a:gd name="connsiteY97" fmla="*/ 6114 h 10434"/>
                <a:gd name="connsiteX98" fmla="*/ 444 w 12702"/>
                <a:gd name="connsiteY98" fmla="*/ 5941 h 10434"/>
                <a:gd name="connsiteX99" fmla="*/ 435 w 12702"/>
                <a:gd name="connsiteY99" fmla="*/ 5786 h 10434"/>
                <a:gd name="connsiteX100" fmla="*/ 395 w 12702"/>
                <a:gd name="connsiteY100" fmla="*/ 5749 h 10434"/>
                <a:gd name="connsiteX101" fmla="*/ 395 w 12702"/>
                <a:gd name="connsiteY101" fmla="*/ 5667 h 10434"/>
                <a:gd name="connsiteX102" fmla="*/ 411 w 12702"/>
                <a:gd name="connsiteY102" fmla="*/ 5566 h 10434"/>
                <a:gd name="connsiteX103" fmla="*/ 363 w 12702"/>
                <a:gd name="connsiteY103" fmla="*/ 5502 h 10434"/>
                <a:gd name="connsiteX104" fmla="*/ 250 w 12702"/>
                <a:gd name="connsiteY104" fmla="*/ 5338 h 10434"/>
                <a:gd name="connsiteX105" fmla="*/ 339 w 12702"/>
                <a:gd name="connsiteY105" fmla="*/ 5420 h 10434"/>
                <a:gd name="connsiteX106" fmla="*/ 121 w 12702"/>
                <a:gd name="connsiteY106" fmla="*/ 5210 h 10434"/>
                <a:gd name="connsiteX107" fmla="*/ 73 w 12702"/>
                <a:gd name="connsiteY107" fmla="*/ 5046 h 10434"/>
                <a:gd name="connsiteX108" fmla="*/ 177 w 12702"/>
                <a:gd name="connsiteY108" fmla="*/ 5037 h 10434"/>
                <a:gd name="connsiteX109" fmla="*/ 274 w 12702"/>
                <a:gd name="connsiteY109" fmla="*/ 5037 h 10434"/>
                <a:gd name="connsiteX110" fmla="*/ 419 w 12702"/>
                <a:gd name="connsiteY110" fmla="*/ 5009 h 10434"/>
                <a:gd name="connsiteX111" fmla="*/ 629 w 12702"/>
                <a:gd name="connsiteY111" fmla="*/ 5009 h 10434"/>
                <a:gd name="connsiteX112" fmla="*/ 750 w 12702"/>
                <a:gd name="connsiteY112" fmla="*/ 4900 h 10434"/>
                <a:gd name="connsiteX113" fmla="*/ 895 w 12702"/>
                <a:gd name="connsiteY113" fmla="*/ 4872 h 10434"/>
                <a:gd name="connsiteX114" fmla="*/ 879 w 12702"/>
                <a:gd name="connsiteY114" fmla="*/ 4681 h 10434"/>
                <a:gd name="connsiteX115" fmla="*/ 1048 w 12702"/>
                <a:gd name="connsiteY115" fmla="*/ 4681 h 10434"/>
                <a:gd name="connsiteX116" fmla="*/ 1306 w 12702"/>
                <a:gd name="connsiteY116" fmla="*/ 4525 h 10434"/>
                <a:gd name="connsiteX117" fmla="*/ 1460 w 12702"/>
                <a:gd name="connsiteY117" fmla="*/ 4516 h 10434"/>
                <a:gd name="connsiteX118" fmla="*/ 1573 w 12702"/>
                <a:gd name="connsiteY118" fmla="*/ 4571 h 10434"/>
                <a:gd name="connsiteX119" fmla="*/ 1766 w 12702"/>
                <a:gd name="connsiteY119" fmla="*/ 4571 h 10434"/>
                <a:gd name="connsiteX120" fmla="*/ 1871 w 12702"/>
                <a:gd name="connsiteY120" fmla="*/ 4626 h 10434"/>
                <a:gd name="connsiteX121" fmla="*/ 2056 w 12702"/>
                <a:gd name="connsiteY121" fmla="*/ 4653 h 10434"/>
                <a:gd name="connsiteX122" fmla="*/ 2137 w 12702"/>
                <a:gd name="connsiteY122" fmla="*/ 4516 h 10434"/>
                <a:gd name="connsiteX123" fmla="*/ 2258 w 12702"/>
                <a:gd name="connsiteY123" fmla="*/ 4544 h 10434"/>
                <a:gd name="connsiteX124" fmla="*/ 2371 w 12702"/>
                <a:gd name="connsiteY124" fmla="*/ 4434 h 10434"/>
                <a:gd name="connsiteX125" fmla="*/ 2589 w 12702"/>
                <a:gd name="connsiteY125" fmla="*/ 4361 h 10434"/>
                <a:gd name="connsiteX126" fmla="*/ 2782 w 12702"/>
                <a:gd name="connsiteY126" fmla="*/ 4215 h 10434"/>
                <a:gd name="connsiteX127" fmla="*/ 2855 w 12702"/>
                <a:gd name="connsiteY127" fmla="*/ 4142 h 10434"/>
                <a:gd name="connsiteX128" fmla="*/ 2863 w 12702"/>
                <a:gd name="connsiteY128" fmla="*/ 4023 h 10434"/>
                <a:gd name="connsiteX129" fmla="*/ 2960 w 12702"/>
                <a:gd name="connsiteY129" fmla="*/ 3923 h 10434"/>
                <a:gd name="connsiteX130" fmla="*/ 2984 w 12702"/>
                <a:gd name="connsiteY130" fmla="*/ 3804 h 10434"/>
                <a:gd name="connsiteX131" fmla="*/ 3000 w 12702"/>
                <a:gd name="connsiteY131" fmla="*/ 3649 h 10434"/>
                <a:gd name="connsiteX132" fmla="*/ 3073 w 12702"/>
                <a:gd name="connsiteY132" fmla="*/ 3502 h 10434"/>
                <a:gd name="connsiteX133" fmla="*/ 3105 w 12702"/>
                <a:gd name="connsiteY133" fmla="*/ 3366 h 10434"/>
                <a:gd name="connsiteX134" fmla="*/ 3153 w 12702"/>
                <a:gd name="connsiteY134" fmla="*/ 3256 h 10434"/>
                <a:gd name="connsiteX135" fmla="*/ 3177 w 12702"/>
                <a:gd name="connsiteY135" fmla="*/ 3128 h 10434"/>
                <a:gd name="connsiteX136" fmla="*/ 3290 w 12702"/>
                <a:gd name="connsiteY136" fmla="*/ 3064 h 10434"/>
                <a:gd name="connsiteX137" fmla="*/ 3363 w 12702"/>
                <a:gd name="connsiteY137" fmla="*/ 2927 h 10434"/>
                <a:gd name="connsiteX138" fmla="*/ 3339 w 12702"/>
                <a:gd name="connsiteY138" fmla="*/ 2818 h 10434"/>
                <a:gd name="connsiteX139" fmla="*/ 3290 w 12702"/>
                <a:gd name="connsiteY139" fmla="*/ 2681 h 10434"/>
                <a:gd name="connsiteX140" fmla="*/ 3250 w 12702"/>
                <a:gd name="connsiteY140" fmla="*/ 2544 h 10434"/>
                <a:gd name="connsiteX141" fmla="*/ 3290 w 12702"/>
                <a:gd name="connsiteY141" fmla="*/ 2379 h 10434"/>
                <a:gd name="connsiteX142" fmla="*/ 3371 w 12702"/>
                <a:gd name="connsiteY142" fmla="*/ 2352 h 10434"/>
                <a:gd name="connsiteX143" fmla="*/ 3516 w 12702"/>
                <a:gd name="connsiteY143" fmla="*/ 2197 h 10434"/>
                <a:gd name="connsiteX144" fmla="*/ 3661 w 12702"/>
                <a:gd name="connsiteY144" fmla="*/ 2215 h 10434"/>
                <a:gd name="connsiteX145" fmla="*/ 3806 w 12702"/>
                <a:gd name="connsiteY145" fmla="*/ 2114 h 10434"/>
                <a:gd name="connsiteX146" fmla="*/ 3831 w 12702"/>
                <a:gd name="connsiteY146" fmla="*/ 1950 h 10434"/>
                <a:gd name="connsiteX147" fmla="*/ 3976 w 12702"/>
                <a:gd name="connsiteY147" fmla="*/ 1868 h 10434"/>
                <a:gd name="connsiteX148" fmla="*/ 4040 w 12702"/>
                <a:gd name="connsiteY148" fmla="*/ 1749 h 10434"/>
                <a:gd name="connsiteX149" fmla="*/ 4121 w 12702"/>
                <a:gd name="connsiteY149" fmla="*/ 1676 h 10434"/>
                <a:gd name="connsiteX150" fmla="*/ 4121 w 12702"/>
                <a:gd name="connsiteY150" fmla="*/ 1292 h 10434"/>
                <a:gd name="connsiteX151" fmla="*/ 4169 w 12702"/>
                <a:gd name="connsiteY151" fmla="*/ 1128 h 10434"/>
                <a:gd name="connsiteX152" fmla="*/ 4194 w 12702"/>
                <a:gd name="connsiteY152" fmla="*/ 991 h 10434"/>
                <a:gd name="connsiteX153" fmla="*/ 4242 w 12702"/>
                <a:gd name="connsiteY153" fmla="*/ 827 h 10434"/>
                <a:gd name="connsiteX154" fmla="*/ 4290 w 12702"/>
                <a:gd name="connsiteY154" fmla="*/ 763 h 10434"/>
                <a:gd name="connsiteX155" fmla="*/ 4355 w 12702"/>
                <a:gd name="connsiteY155" fmla="*/ 708 h 10434"/>
                <a:gd name="connsiteX156" fmla="*/ 4387 w 12702"/>
                <a:gd name="connsiteY156" fmla="*/ 443 h 10434"/>
                <a:gd name="connsiteX157" fmla="*/ 4645 w 12702"/>
                <a:gd name="connsiteY157" fmla="*/ 434 h 10434"/>
                <a:gd name="connsiteX158" fmla="*/ 4742 w 12702"/>
                <a:gd name="connsiteY158" fmla="*/ 635 h 10434"/>
                <a:gd name="connsiteX159" fmla="*/ 4839 w 12702"/>
                <a:gd name="connsiteY159" fmla="*/ 717 h 10434"/>
                <a:gd name="connsiteX160" fmla="*/ 4960 w 12702"/>
                <a:gd name="connsiteY160" fmla="*/ 799 h 10434"/>
                <a:gd name="connsiteX161" fmla="*/ 5081 w 12702"/>
                <a:gd name="connsiteY161" fmla="*/ 818 h 10434"/>
                <a:gd name="connsiteX162" fmla="*/ 5202 w 12702"/>
                <a:gd name="connsiteY162" fmla="*/ 799 h 10434"/>
                <a:gd name="connsiteX163" fmla="*/ 5274 w 12702"/>
                <a:gd name="connsiteY163" fmla="*/ 964 h 10434"/>
                <a:gd name="connsiteX164" fmla="*/ 5403 w 12702"/>
                <a:gd name="connsiteY164" fmla="*/ 909 h 10434"/>
                <a:gd name="connsiteX165" fmla="*/ 5500 w 12702"/>
                <a:gd name="connsiteY165" fmla="*/ 909 h 10434"/>
                <a:gd name="connsiteX166" fmla="*/ 5597 w 12702"/>
                <a:gd name="connsiteY166" fmla="*/ 818 h 10434"/>
                <a:gd name="connsiteX167" fmla="*/ 5734 w 12702"/>
                <a:gd name="connsiteY167" fmla="*/ 790 h 10434"/>
                <a:gd name="connsiteX168" fmla="*/ 5831 w 12702"/>
                <a:gd name="connsiteY168" fmla="*/ 772 h 10434"/>
                <a:gd name="connsiteX169" fmla="*/ 5911 w 12702"/>
                <a:gd name="connsiteY169" fmla="*/ 735 h 10434"/>
                <a:gd name="connsiteX170" fmla="*/ 6024 w 12702"/>
                <a:gd name="connsiteY170" fmla="*/ 745 h 10434"/>
                <a:gd name="connsiteX171" fmla="*/ 6145 w 12702"/>
                <a:gd name="connsiteY171" fmla="*/ 745 h 10434"/>
                <a:gd name="connsiteX172" fmla="*/ 6226 w 12702"/>
                <a:gd name="connsiteY172" fmla="*/ 854 h 10434"/>
                <a:gd name="connsiteX173" fmla="*/ 6250 w 12702"/>
                <a:gd name="connsiteY173" fmla="*/ 991 h 10434"/>
                <a:gd name="connsiteX174" fmla="*/ 6363 w 12702"/>
                <a:gd name="connsiteY174" fmla="*/ 900 h 10434"/>
                <a:gd name="connsiteX175" fmla="*/ 6444 w 12702"/>
                <a:gd name="connsiteY175" fmla="*/ 745 h 10434"/>
                <a:gd name="connsiteX176" fmla="*/ 6532 w 12702"/>
                <a:gd name="connsiteY176" fmla="*/ 790 h 10434"/>
                <a:gd name="connsiteX177" fmla="*/ 6581 w 12702"/>
                <a:gd name="connsiteY177" fmla="*/ 872 h 10434"/>
                <a:gd name="connsiteX178" fmla="*/ 6653 w 12702"/>
                <a:gd name="connsiteY178" fmla="*/ 927 h 10434"/>
                <a:gd name="connsiteX179" fmla="*/ 6750 w 12702"/>
                <a:gd name="connsiteY179" fmla="*/ 1064 h 10434"/>
                <a:gd name="connsiteX180" fmla="*/ 6758 w 12702"/>
                <a:gd name="connsiteY180" fmla="*/ 1229 h 10434"/>
                <a:gd name="connsiteX181" fmla="*/ 6855 w 12702"/>
                <a:gd name="connsiteY181" fmla="*/ 1238 h 10434"/>
                <a:gd name="connsiteX182" fmla="*/ 6976 w 12702"/>
                <a:gd name="connsiteY182" fmla="*/ 1338 h 10434"/>
                <a:gd name="connsiteX183" fmla="*/ 6944 w 12702"/>
                <a:gd name="connsiteY183" fmla="*/ 1475 h 10434"/>
                <a:gd name="connsiteX184" fmla="*/ 6976 w 12702"/>
                <a:gd name="connsiteY184" fmla="*/ 1649 h 10434"/>
                <a:gd name="connsiteX185" fmla="*/ 6952 w 12702"/>
                <a:gd name="connsiteY185" fmla="*/ 1731 h 10434"/>
                <a:gd name="connsiteX186" fmla="*/ 7089 w 12702"/>
                <a:gd name="connsiteY186" fmla="*/ 1950 h 10434"/>
                <a:gd name="connsiteX187" fmla="*/ 7161 w 12702"/>
                <a:gd name="connsiteY187" fmla="*/ 1996 h 10434"/>
                <a:gd name="connsiteX188" fmla="*/ 7234 w 12702"/>
                <a:gd name="connsiteY188" fmla="*/ 2105 h 10434"/>
                <a:gd name="connsiteX189" fmla="*/ 7363 w 12702"/>
                <a:gd name="connsiteY189" fmla="*/ 2087 h 10434"/>
                <a:gd name="connsiteX190" fmla="*/ 7460 w 12702"/>
                <a:gd name="connsiteY190" fmla="*/ 2005 h 10434"/>
                <a:gd name="connsiteX191" fmla="*/ 7573 w 12702"/>
                <a:gd name="connsiteY191" fmla="*/ 2005 h 10434"/>
                <a:gd name="connsiteX192" fmla="*/ 7653 w 12702"/>
                <a:gd name="connsiteY192" fmla="*/ 2060 h 10434"/>
                <a:gd name="connsiteX193" fmla="*/ 7863 w 12702"/>
                <a:gd name="connsiteY193" fmla="*/ 2032 h 10434"/>
                <a:gd name="connsiteX194" fmla="*/ 7960 w 12702"/>
                <a:gd name="connsiteY194" fmla="*/ 1941 h 10434"/>
                <a:gd name="connsiteX195" fmla="*/ 8016 w 12702"/>
                <a:gd name="connsiteY195" fmla="*/ 1813 h 10434"/>
                <a:gd name="connsiteX196" fmla="*/ 8056 w 12702"/>
                <a:gd name="connsiteY196" fmla="*/ 1694 h 10434"/>
                <a:gd name="connsiteX197" fmla="*/ 8056 w 12702"/>
                <a:gd name="connsiteY197" fmla="*/ 1557 h 10434"/>
                <a:gd name="connsiteX198" fmla="*/ 8177 w 12702"/>
                <a:gd name="connsiteY198" fmla="*/ 1347 h 10434"/>
                <a:gd name="connsiteX199" fmla="*/ 8306 w 12702"/>
                <a:gd name="connsiteY199" fmla="*/ 1302 h 10434"/>
                <a:gd name="connsiteX200" fmla="*/ 8347 w 12702"/>
                <a:gd name="connsiteY200" fmla="*/ 1238 h 10434"/>
                <a:gd name="connsiteX201" fmla="*/ 8403 w 12702"/>
                <a:gd name="connsiteY201" fmla="*/ 1238 h 10434"/>
                <a:gd name="connsiteX202" fmla="*/ 8476 w 12702"/>
                <a:gd name="connsiteY202" fmla="*/ 1256 h 10434"/>
                <a:gd name="connsiteX203" fmla="*/ 8516 w 12702"/>
                <a:gd name="connsiteY203" fmla="*/ 1128 h 10434"/>
                <a:gd name="connsiteX204" fmla="*/ 8597 w 12702"/>
                <a:gd name="connsiteY204" fmla="*/ 1037 h 10434"/>
                <a:gd name="connsiteX205" fmla="*/ 8621 w 12702"/>
                <a:gd name="connsiteY205" fmla="*/ 900 h 10434"/>
                <a:gd name="connsiteX206" fmla="*/ 8831 w 12702"/>
                <a:gd name="connsiteY206" fmla="*/ 845 h 10434"/>
                <a:gd name="connsiteX207" fmla="*/ 9032 w 12702"/>
                <a:gd name="connsiteY207" fmla="*/ 597 h 10434"/>
                <a:gd name="connsiteX208" fmla="*/ 9200 w 12702"/>
                <a:gd name="connsiteY208" fmla="*/ 585 h 10434"/>
                <a:gd name="connsiteX209" fmla="*/ 9329 w 12702"/>
                <a:gd name="connsiteY209" fmla="*/ 415 h 10434"/>
                <a:gd name="connsiteX210" fmla="*/ 9143 w 12702"/>
                <a:gd name="connsiteY210" fmla="*/ 360 h 10434"/>
                <a:gd name="connsiteX211" fmla="*/ 9172 w 12702"/>
                <a:gd name="connsiteY211" fmla="*/ 215 h 10434"/>
                <a:gd name="connsiteX212" fmla="*/ 9237 w 12702"/>
                <a:gd name="connsiteY212" fmla="*/ 71 h 10434"/>
                <a:gd name="connsiteX213" fmla="*/ 9383 w 12702"/>
                <a:gd name="connsiteY213" fmla="*/ 143 h 10434"/>
                <a:gd name="connsiteX214" fmla="*/ 9460 w 12702"/>
                <a:gd name="connsiteY214" fmla="*/ 43 h 10434"/>
                <a:gd name="connsiteX215" fmla="*/ 9572 w 12702"/>
                <a:gd name="connsiteY215" fmla="*/ 5 h 10434"/>
                <a:gd name="connsiteX216" fmla="*/ 9699 w 12702"/>
                <a:gd name="connsiteY216" fmla="*/ 231 h 10434"/>
                <a:gd name="connsiteX217" fmla="*/ 9870 w 12702"/>
                <a:gd name="connsiteY217" fmla="*/ 40 h 10434"/>
                <a:gd name="connsiteX218" fmla="*/ 9985 w 12702"/>
                <a:gd name="connsiteY218" fmla="*/ 65 h 10434"/>
                <a:gd name="connsiteX219" fmla="*/ 10172 w 12702"/>
                <a:gd name="connsiteY219" fmla="*/ 61 h 10434"/>
                <a:gd name="connsiteX220" fmla="*/ 10327 w 12702"/>
                <a:gd name="connsiteY220" fmla="*/ 318 h 10434"/>
                <a:gd name="connsiteX221" fmla="*/ 10454 w 12702"/>
                <a:gd name="connsiteY221" fmla="*/ 329 h 10434"/>
                <a:gd name="connsiteX222" fmla="*/ 10556 w 12702"/>
                <a:gd name="connsiteY222" fmla="*/ 322 h 10434"/>
                <a:gd name="connsiteX223" fmla="*/ 10727 w 12702"/>
                <a:gd name="connsiteY223" fmla="*/ 322 h 10434"/>
                <a:gd name="connsiteX224" fmla="*/ 10824 w 12702"/>
                <a:gd name="connsiteY224" fmla="*/ 500 h 10434"/>
                <a:gd name="connsiteX225" fmla="*/ 10957 w 12702"/>
                <a:gd name="connsiteY225" fmla="*/ 598 h 10434"/>
                <a:gd name="connsiteX226" fmla="*/ 11142 w 12702"/>
                <a:gd name="connsiteY226" fmla="*/ 722 h 10434"/>
                <a:gd name="connsiteX227" fmla="*/ 11245 w 12702"/>
                <a:gd name="connsiteY227" fmla="*/ 832 h 10434"/>
                <a:gd name="connsiteX228" fmla="*/ 11386 w 12702"/>
                <a:gd name="connsiteY228" fmla="*/ 752 h 10434"/>
                <a:gd name="connsiteX229" fmla="*/ 11542 w 12702"/>
                <a:gd name="connsiteY229" fmla="*/ 717 h 10434"/>
                <a:gd name="connsiteX230" fmla="*/ 11653 w 12702"/>
                <a:gd name="connsiteY230" fmla="*/ 812 h 10434"/>
                <a:gd name="connsiteX231" fmla="*/ 11790 w 12702"/>
                <a:gd name="connsiteY231" fmla="*/ 778 h 10434"/>
                <a:gd name="connsiteX232" fmla="*/ 11786 w 12702"/>
                <a:gd name="connsiteY232" fmla="*/ 1075 h 10434"/>
                <a:gd name="connsiteX233" fmla="*/ 11567 w 12702"/>
                <a:gd name="connsiteY233" fmla="*/ 1464 h 10434"/>
                <a:gd name="connsiteX234" fmla="*/ 11698 w 12702"/>
                <a:gd name="connsiteY234" fmla="*/ 1522 h 10434"/>
                <a:gd name="connsiteX235" fmla="*/ 11785 w 12702"/>
                <a:gd name="connsiteY235" fmla="*/ 1550 h 10434"/>
                <a:gd name="connsiteX236" fmla="*/ 11907 w 12702"/>
                <a:gd name="connsiteY236" fmla="*/ 1731 h 10434"/>
                <a:gd name="connsiteX237" fmla="*/ 12214 w 12702"/>
                <a:gd name="connsiteY237" fmla="*/ 1917 h 10434"/>
                <a:gd name="connsiteX238" fmla="*/ 12186 w 12702"/>
                <a:gd name="connsiteY238" fmla="*/ 2026 h 10434"/>
                <a:gd name="connsiteX239" fmla="*/ 12365 w 12702"/>
                <a:gd name="connsiteY239" fmla="*/ 2166 h 10434"/>
                <a:gd name="connsiteX240" fmla="*/ 12407 w 12702"/>
                <a:gd name="connsiteY240" fmla="*/ 2420 h 10434"/>
                <a:gd name="connsiteX241" fmla="*/ 12702 w 12702"/>
                <a:gd name="connsiteY241" fmla="*/ 2774 h 10434"/>
                <a:gd name="connsiteX242" fmla="*/ 9992 w 12702"/>
                <a:gd name="connsiteY242" fmla="*/ 4964 h 10434"/>
                <a:gd name="connsiteX243" fmla="*/ 9798 w 12702"/>
                <a:gd name="connsiteY243" fmla="*/ 5037 h 10434"/>
                <a:gd name="connsiteX244" fmla="*/ 9677 w 12702"/>
                <a:gd name="connsiteY244" fmla="*/ 5219 h 10434"/>
                <a:gd name="connsiteX245" fmla="*/ 9629 w 12702"/>
                <a:gd name="connsiteY245" fmla="*/ 5329 h 10434"/>
                <a:gd name="connsiteX246" fmla="*/ 9532 w 12702"/>
                <a:gd name="connsiteY246" fmla="*/ 5493 h 10434"/>
                <a:gd name="connsiteX247" fmla="*/ 9419 w 12702"/>
                <a:gd name="connsiteY247" fmla="*/ 5475 h 10434"/>
                <a:gd name="connsiteX248" fmla="*/ 9274 w 12702"/>
                <a:gd name="connsiteY248" fmla="*/ 5585 h 10434"/>
                <a:gd name="connsiteX249" fmla="*/ 9266 w 12702"/>
                <a:gd name="connsiteY249" fmla="*/ 5694 h 10434"/>
                <a:gd name="connsiteX250" fmla="*/ 9145 w 12702"/>
                <a:gd name="connsiteY250" fmla="*/ 5749 h 10434"/>
                <a:gd name="connsiteX251" fmla="*/ 9024 w 12702"/>
                <a:gd name="connsiteY251" fmla="*/ 5767 h 10434"/>
                <a:gd name="connsiteX252" fmla="*/ 8960 w 12702"/>
                <a:gd name="connsiteY252" fmla="*/ 5822 h 10434"/>
                <a:gd name="connsiteX253" fmla="*/ 8831 w 12702"/>
                <a:gd name="connsiteY253" fmla="*/ 5831 h 10434"/>
                <a:gd name="connsiteX254" fmla="*/ 8718 w 12702"/>
                <a:gd name="connsiteY254" fmla="*/ 5804 h 10434"/>
                <a:gd name="connsiteX255" fmla="*/ 8597 w 12702"/>
                <a:gd name="connsiteY255" fmla="*/ 5822 h 10434"/>
                <a:gd name="connsiteX256" fmla="*/ 8548 w 12702"/>
                <a:gd name="connsiteY256" fmla="*/ 5904 h 10434"/>
                <a:gd name="connsiteX257" fmla="*/ 8468 w 12702"/>
                <a:gd name="connsiteY257" fmla="*/ 5968 h 10434"/>
                <a:gd name="connsiteX258" fmla="*/ 8468 w 12702"/>
                <a:gd name="connsiteY258" fmla="*/ 6133 h 10434"/>
                <a:gd name="connsiteX259" fmla="*/ 8476 w 12702"/>
                <a:gd name="connsiteY259" fmla="*/ 6215 h 10434"/>
                <a:gd name="connsiteX260" fmla="*/ 8492 w 12702"/>
                <a:gd name="connsiteY260" fmla="*/ 6324 h 10434"/>
                <a:gd name="connsiteX261" fmla="*/ 8427 w 12702"/>
                <a:gd name="connsiteY261" fmla="*/ 6397 h 10434"/>
                <a:gd name="connsiteX262" fmla="*/ 8395 w 12702"/>
                <a:gd name="connsiteY262" fmla="*/ 6461 h 10434"/>
                <a:gd name="connsiteX263" fmla="*/ 8355 w 12702"/>
                <a:gd name="connsiteY263" fmla="*/ 6516 h 10434"/>
                <a:gd name="connsiteX264" fmla="*/ 8258 w 12702"/>
                <a:gd name="connsiteY264" fmla="*/ 6571 h 10434"/>
                <a:gd name="connsiteX265" fmla="*/ 8185 w 12702"/>
                <a:gd name="connsiteY265" fmla="*/ 6644 h 10434"/>
                <a:gd name="connsiteX266" fmla="*/ 8137 w 12702"/>
                <a:gd name="connsiteY266" fmla="*/ 6681 h 10434"/>
                <a:gd name="connsiteX267" fmla="*/ 8040 w 12702"/>
                <a:gd name="connsiteY267" fmla="*/ 6735 h 10434"/>
                <a:gd name="connsiteX268" fmla="*/ 8032 w 12702"/>
                <a:gd name="connsiteY268" fmla="*/ 6863 h 10434"/>
                <a:gd name="connsiteX269" fmla="*/ 8056 w 12702"/>
                <a:gd name="connsiteY269" fmla="*/ 6945 h 10434"/>
                <a:gd name="connsiteX270" fmla="*/ 8032 w 12702"/>
                <a:gd name="connsiteY270" fmla="*/ 7064 h 10434"/>
                <a:gd name="connsiteX271" fmla="*/ 7911 w 12702"/>
                <a:gd name="connsiteY271" fmla="*/ 7092 h 10434"/>
                <a:gd name="connsiteX272" fmla="*/ 7774 w 12702"/>
                <a:gd name="connsiteY272" fmla="*/ 7146 h 10434"/>
                <a:gd name="connsiteX273" fmla="*/ 7532 w 12702"/>
                <a:gd name="connsiteY273" fmla="*/ 7174 h 10434"/>
                <a:gd name="connsiteX274" fmla="*/ 7476 w 12702"/>
                <a:gd name="connsiteY274" fmla="*/ 7247 h 10434"/>
                <a:gd name="connsiteX275" fmla="*/ 7363 w 12702"/>
                <a:gd name="connsiteY275" fmla="*/ 7256 h 10434"/>
                <a:gd name="connsiteX276" fmla="*/ 7234 w 12702"/>
                <a:gd name="connsiteY276" fmla="*/ 7274 h 10434"/>
                <a:gd name="connsiteX277" fmla="*/ 7048 w 12702"/>
                <a:gd name="connsiteY277" fmla="*/ 7329 h 10434"/>
                <a:gd name="connsiteX278" fmla="*/ 6903 w 12702"/>
                <a:gd name="connsiteY278" fmla="*/ 7311 h 10434"/>
                <a:gd name="connsiteX279" fmla="*/ 6758 w 12702"/>
                <a:gd name="connsiteY279" fmla="*/ 7338 h 10434"/>
                <a:gd name="connsiteX280" fmla="*/ 6581 w 12702"/>
                <a:gd name="connsiteY280" fmla="*/ 7311 h 10434"/>
                <a:gd name="connsiteX281" fmla="*/ 6508 w 12702"/>
                <a:gd name="connsiteY281" fmla="*/ 7219 h 10434"/>
                <a:gd name="connsiteX282" fmla="*/ 6363 w 12702"/>
                <a:gd name="connsiteY282" fmla="*/ 7201 h 10434"/>
                <a:gd name="connsiteX283" fmla="*/ 6274 w 12702"/>
                <a:gd name="connsiteY283" fmla="*/ 7283 h 10434"/>
                <a:gd name="connsiteX284" fmla="*/ 6202 w 12702"/>
                <a:gd name="connsiteY284" fmla="*/ 7393 h 10434"/>
                <a:gd name="connsiteX285" fmla="*/ 6250 w 12702"/>
                <a:gd name="connsiteY285" fmla="*/ 7521 h 10434"/>
                <a:gd name="connsiteX286" fmla="*/ 6315 w 12702"/>
                <a:gd name="connsiteY286" fmla="*/ 7548 h 10434"/>
                <a:gd name="connsiteX287" fmla="*/ 6347 w 12702"/>
                <a:gd name="connsiteY287" fmla="*/ 7612 h 10434"/>
                <a:gd name="connsiteX288" fmla="*/ 6387 w 12702"/>
                <a:gd name="connsiteY288" fmla="*/ 7722 h 10434"/>
                <a:gd name="connsiteX289" fmla="*/ 6347 w 12702"/>
                <a:gd name="connsiteY289" fmla="*/ 7831 h 10434"/>
                <a:gd name="connsiteX290" fmla="*/ 6363 w 12702"/>
                <a:gd name="connsiteY290" fmla="*/ 7959 h 10434"/>
                <a:gd name="connsiteX291" fmla="*/ 6363 w 12702"/>
                <a:gd name="connsiteY291" fmla="*/ 8096 h 10434"/>
                <a:gd name="connsiteX292" fmla="*/ 6387 w 12702"/>
                <a:gd name="connsiteY292" fmla="*/ 8233 h 10434"/>
                <a:gd name="connsiteX293" fmla="*/ 6460 w 12702"/>
                <a:gd name="connsiteY293" fmla="*/ 8343 h 10434"/>
                <a:gd name="connsiteX294" fmla="*/ 6508 w 12702"/>
                <a:gd name="connsiteY294" fmla="*/ 8452 h 10434"/>
                <a:gd name="connsiteX295" fmla="*/ 6516 w 12702"/>
                <a:gd name="connsiteY295" fmla="*/ 8598 h 10434"/>
                <a:gd name="connsiteX296" fmla="*/ 6508 w 12702"/>
                <a:gd name="connsiteY296" fmla="*/ 8754 h 10434"/>
                <a:gd name="connsiteX297" fmla="*/ 6508 w 12702"/>
                <a:gd name="connsiteY297" fmla="*/ 8900 h 10434"/>
                <a:gd name="connsiteX0" fmla="*/ 6508 w 12702"/>
                <a:gd name="connsiteY0" fmla="*/ 8900 h 10434"/>
                <a:gd name="connsiteX1" fmla="*/ 6726 w 12702"/>
                <a:gd name="connsiteY1" fmla="*/ 8973 h 10434"/>
                <a:gd name="connsiteX2" fmla="*/ 6798 w 12702"/>
                <a:gd name="connsiteY2" fmla="*/ 9110 h 10434"/>
                <a:gd name="connsiteX3" fmla="*/ 6968 w 12702"/>
                <a:gd name="connsiteY3" fmla="*/ 9201 h 10434"/>
                <a:gd name="connsiteX4" fmla="*/ 7048 w 12702"/>
                <a:gd name="connsiteY4" fmla="*/ 9283 h 10434"/>
                <a:gd name="connsiteX5" fmla="*/ 7073 w 12702"/>
                <a:gd name="connsiteY5" fmla="*/ 9366 h 10434"/>
                <a:gd name="connsiteX6" fmla="*/ 7169 w 12702"/>
                <a:gd name="connsiteY6" fmla="*/ 9502 h 10434"/>
                <a:gd name="connsiteX7" fmla="*/ 7097 w 12702"/>
                <a:gd name="connsiteY7" fmla="*/ 9630 h 10434"/>
                <a:gd name="connsiteX8" fmla="*/ 7016 w 12702"/>
                <a:gd name="connsiteY8" fmla="*/ 9776 h 10434"/>
                <a:gd name="connsiteX9" fmla="*/ 6903 w 12702"/>
                <a:gd name="connsiteY9" fmla="*/ 9913 h 10434"/>
                <a:gd name="connsiteX10" fmla="*/ 6806 w 12702"/>
                <a:gd name="connsiteY10" fmla="*/ 9904 h 10434"/>
                <a:gd name="connsiteX11" fmla="*/ 6677 w 12702"/>
                <a:gd name="connsiteY11" fmla="*/ 9941 h 10434"/>
                <a:gd name="connsiteX12" fmla="*/ 6540 w 12702"/>
                <a:gd name="connsiteY12" fmla="*/ 10023 h 10434"/>
                <a:gd name="connsiteX13" fmla="*/ 6419 w 12702"/>
                <a:gd name="connsiteY13" fmla="*/ 10069 h 10434"/>
                <a:gd name="connsiteX14" fmla="*/ 6347 w 12702"/>
                <a:gd name="connsiteY14" fmla="*/ 10041 h 10434"/>
                <a:gd name="connsiteX15" fmla="*/ 6194 w 12702"/>
                <a:gd name="connsiteY15" fmla="*/ 10050 h 10434"/>
                <a:gd name="connsiteX16" fmla="*/ 6097 w 12702"/>
                <a:gd name="connsiteY16" fmla="*/ 10069 h 10434"/>
                <a:gd name="connsiteX17" fmla="*/ 5879 w 12702"/>
                <a:gd name="connsiteY17" fmla="*/ 10160 h 10434"/>
                <a:gd name="connsiteX18" fmla="*/ 5782 w 12702"/>
                <a:gd name="connsiteY18" fmla="*/ 10169 h 10434"/>
                <a:gd name="connsiteX19" fmla="*/ 5661 w 12702"/>
                <a:gd name="connsiteY19" fmla="*/ 10270 h 10434"/>
                <a:gd name="connsiteX20" fmla="*/ 5573 w 12702"/>
                <a:gd name="connsiteY20" fmla="*/ 10270 h 10434"/>
                <a:gd name="connsiteX21" fmla="*/ 5516 w 12702"/>
                <a:gd name="connsiteY21" fmla="*/ 10352 h 10434"/>
                <a:gd name="connsiteX22" fmla="*/ 5395 w 12702"/>
                <a:gd name="connsiteY22" fmla="*/ 10407 h 10434"/>
                <a:gd name="connsiteX23" fmla="*/ 5274 w 12702"/>
                <a:gd name="connsiteY23" fmla="*/ 10434 h 10434"/>
                <a:gd name="connsiteX24" fmla="*/ 5202 w 12702"/>
                <a:gd name="connsiteY24" fmla="*/ 10334 h 10434"/>
                <a:gd name="connsiteX25" fmla="*/ 5202 w 12702"/>
                <a:gd name="connsiteY25" fmla="*/ 10078 h 10434"/>
                <a:gd name="connsiteX26" fmla="*/ 4968 w 12702"/>
                <a:gd name="connsiteY26" fmla="*/ 10060 h 10434"/>
                <a:gd name="connsiteX27" fmla="*/ 4871 w 12702"/>
                <a:gd name="connsiteY27" fmla="*/ 9996 h 10434"/>
                <a:gd name="connsiteX28" fmla="*/ 4750 w 12702"/>
                <a:gd name="connsiteY28" fmla="*/ 9868 h 10434"/>
                <a:gd name="connsiteX29" fmla="*/ 4629 w 12702"/>
                <a:gd name="connsiteY29" fmla="*/ 9840 h 10434"/>
                <a:gd name="connsiteX30" fmla="*/ 4500 w 12702"/>
                <a:gd name="connsiteY30" fmla="*/ 9840 h 10434"/>
                <a:gd name="connsiteX31" fmla="*/ 4339 w 12702"/>
                <a:gd name="connsiteY31" fmla="*/ 9749 h 10434"/>
                <a:gd name="connsiteX32" fmla="*/ 4024 w 12702"/>
                <a:gd name="connsiteY32" fmla="*/ 9758 h 10434"/>
                <a:gd name="connsiteX33" fmla="*/ 3831 w 12702"/>
                <a:gd name="connsiteY33" fmla="*/ 9667 h 10434"/>
                <a:gd name="connsiteX34" fmla="*/ 3613 w 12702"/>
                <a:gd name="connsiteY34" fmla="*/ 9676 h 10434"/>
                <a:gd name="connsiteX35" fmla="*/ 3516 w 12702"/>
                <a:gd name="connsiteY35" fmla="*/ 9612 h 10434"/>
                <a:gd name="connsiteX36" fmla="*/ 3395 w 12702"/>
                <a:gd name="connsiteY36" fmla="*/ 9621 h 10434"/>
                <a:gd name="connsiteX37" fmla="*/ 3242 w 12702"/>
                <a:gd name="connsiteY37" fmla="*/ 9621 h 10434"/>
                <a:gd name="connsiteX38" fmla="*/ 3097 w 12702"/>
                <a:gd name="connsiteY38" fmla="*/ 9585 h 10434"/>
                <a:gd name="connsiteX39" fmla="*/ 3008 w 12702"/>
                <a:gd name="connsiteY39" fmla="*/ 9484 h 10434"/>
                <a:gd name="connsiteX40" fmla="*/ 2879 w 12702"/>
                <a:gd name="connsiteY40" fmla="*/ 9475 h 10434"/>
                <a:gd name="connsiteX41" fmla="*/ 2806 w 12702"/>
                <a:gd name="connsiteY41" fmla="*/ 9557 h 10434"/>
                <a:gd name="connsiteX42" fmla="*/ 2597 w 12702"/>
                <a:gd name="connsiteY42" fmla="*/ 9539 h 10434"/>
                <a:gd name="connsiteX43" fmla="*/ 2500 w 12702"/>
                <a:gd name="connsiteY43" fmla="*/ 9649 h 10434"/>
                <a:gd name="connsiteX44" fmla="*/ 2516 w 12702"/>
                <a:gd name="connsiteY44" fmla="*/ 9758 h 10434"/>
                <a:gd name="connsiteX45" fmla="*/ 2379 w 12702"/>
                <a:gd name="connsiteY45" fmla="*/ 9913 h 10434"/>
                <a:gd name="connsiteX46" fmla="*/ 2274 w 12702"/>
                <a:gd name="connsiteY46" fmla="*/ 9941 h 10434"/>
                <a:gd name="connsiteX47" fmla="*/ 2274 w 12702"/>
                <a:gd name="connsiteY47" fmla="*/ 10078 h 10434"/>
                <a:gd name="connsiteX48" fmla="*/ 2226 w 12702"/>
                <a:gd name="connsiteY48" fmla="*/ 10187 h 10434"/>
                <a:gd name="connsiteX49" fmla="*/ 2137 w 12702"/>
                <a:gd name="connsiteY49" fmla="*/ 10297 h 10434"/>
                <a:gd name="connsiteX50" fmla="*/ 2081 w 12702"/>
                <a:gd name="connsiteY50" fmla="*/ 10224 h 10434"/>
                <a:gd name="connsiteX51" fmla="*/ 1871 w 12702"/>
                <a:gd name="connsiteY51" fmla="*/ 10005 h 10434"/>
                <a:gd name="connsiteX52" fmla="*/ 1750 w 12702"/>
                <a:gd name="connsiteY52" fmla="*/ 10060 h 10434"/>
                <a:gd name="connsiteX53" fmla="*/ 1669 w 12702"/>
                <a:gd name="connsiteY53" fmla="*/ 10187 h 10434"/>
                <a:gd name="connsiteX54" fmla="*/ 1427 w 12702"/>
                <a:gd name="connsiteY54" fmla="*/ 10224 h 10434"/>
                <a:gd name="connsiteX55" fmla="*/ 1315 w 12702"/>
                <a:gd name="connsiteY55" fmla="*/ 10160 h 10434"/>
                <a:gd name="connsiteX56" fmla="*/ 1242 w 12702"/>
                <a:gd name="connsiteY56" fmla="*/ 10078 h 10434"/>
                <a:gd name="connsiteX57" fmla="*/ 1161 w 12702"/>
                <a:gd name="connsiteY57" fmla="*/ 9996 h 10434"/>
                <a:gd name="connsiteX58" fmla="*/ 968 w 12702"/>
                <a:gd name="connsiteY58" fmla="*/ 9977 h 10434"/>
                <a:gd name="connsiteX59" fmla="*/ 895 w 12702"/>
                <a:gd name="connsiteY59" fmla="*/ 9913 h 10434"/>
                <a:gd name="connsiteX60" fmla="*/ 847 w 12702"/>
                <a:gd name="connsiteY60" fmla="*/ 9804 h 10434"/>
                <a:gd name="connsiteX61" fmla="*/ 806 w 12702"/>
                <a:gd name="connsiteY61" fmla="*/ 9749 h 10434"/>
                <a:gd name="connsiteX62" fmla="*/ 774 w 12702"/>
                <a:gd name="connsiteY62" fmla="*/ 9667 h 10434"/>
                <a:gd name="connsiteX63" fmla="*/ 685 w 12702"/>
                <a:gd name="connsiteY63" fmla="*/ 9639 h 10434"/>
                <a:gd name="connsiteX64" fmla="*/ 589 w 12702"/>
                <a:gd name="connsiteY64" fmla="*/ 9639 h 10434"/>
                <a:gd name="connsiteX65" fmla="*/ 516 w 12702"/>
                <a:gd name="connsiteY65" fmla="*/ 9612 h 10434"/>
                <a:gd name="connsiteX66" fmla="*/ 444 w 12702"/>
                <a:gd name="connsiteY66" fmla="*/ 9566 h 10434"/>
                <a:gd name="connsiteX67" fmla="*/ 323 w 12702"/>
                <a:gd name="connsiteY67" fmla="*/ 9566 h 10434"/>
                <a:gd name="connsiteX68" fmla="*/ 202 w 12702"/>
                <a:gd name="connsiteY68" fmla="*/ 9566 h 10434"/>
                <a:gd name="connsiteX69" fmla="*/ 105 w 12702"/>
                <a:gd name="connsiteY69" fmla="*/ 9512 h 10434"/>
                <a:gd name="connsiteX70" fmla="*/ 0 w 12702"/>
                <a:gd name="connsiteY70" fmla="*/ 9457 h 10434"/>
                <a:gd name="connsiteX71" fmla="*/ 32 w 12702"/>
                <a:gd name="connsiteY71" fmla="*/ 9366 h 10434"/>
                <a:gd name="connsiteX72" fmla="*/ 48 w 12702"/>
                <a:gd name="connsiteY72" fmla="*/ 9229 h 10434"/>
                <a:gd name="connsiteX73" fmla="*/ 56 w 12702"/>
                <a:gd name="connsiteY73" fmla="*/ 9119 h 10434"/>
                <a:gd name="connsiteX74" fmla="*/ 105 w 12702"/>
                <a:gd name="connsiteY74" fmla="*/ 8964 h 10434"/>
                <a:gd name="connsiteX75" fmla="*/ 105 w 12702"/>
                <a:gd name="connsiteY75" fmla="*/ 8872 h 10434"/>
                <a:gd name="connsiteX76" fmla="*/ 105 w 12702"/>
                <a:gd name="connsiteY76" fmla="*/ 8763 h 10434"/>
                <a:gd name="connsiteX77" fmla="*/ 202 w 12702"/>
                <a:gd name="connsiteY77" fmla="*/ 8662 h 10434"/>
                <a:gd name="connsiteX78" fmla="*/ 298 w 12702"/>
                <a:gd name="connsiteY78" fmla="*/ 8580 h 10434"/>
                <a:gd name="connsiteX79" fmla="*/ 315 w 12702"/>
                <a:gd name="connsiteY79" fmla="*/ 8516 h 10434"/>
                <a:gd name="connsiteX80" fmla="*/ 339 w 12702"/>
                <a:gd name="connsiteY80" fmla="*/ 8443 h 10434"/>
                <a:gd name="connsiteX81" fmla="*/ 323 w 12702"/>
                <a:gd name="connsiteY81" fmla="*/ 8361 h 10434"/>
                <a:gd name="connsiteX82" fmla="*/ 363 w 12702"/>
                <a:gd name="connsiteY82" fmla="*/ 8224 h 10434"/>
                <a:gd name="connsiteX83" fmla="*/ 435 w 12702"/>
                <a:gd name="connsiteY83" fmla="*/ 8105 h 10434"/>
                <a:gd name="connsiteX84" fmla="*/ 508 w 12702"/>
                <a:gd name="connsiteY84" fmla="*/ 7968 h 10434"/>
                <a:gd name="connsiteX85" fmla="*/ 492 w 12702"/>
                <a:gd name="connsiteY85" fmla="*/ 7840 h 10434"/>
                <a:gd name="connsiteX86" fmla="*/ 653 w 12702"/>
                <a:gd name="connsiteY86" fmla="*/ 7804 h 10434"/>
                <a:gd name="connsiteX87" fmla="*/ 806 w 12702"/>
                <a:gd name="connsiteY87" fmla="*/ 7694 h 10434"/>
                <a:gd name="connsiteX88" fmla="*/ 774 w 12702"/>
                <a:gd name="connsiteY88" fmla="*/ 7356 h 10434"/>
                <a:gd name="connsiteX89" fmla="*/ 895 w 12702"/>
                <a:gd name="connsiteY89" fmla="*/ 7256 h 10434"/>
                <a:gd name="connsiteX90" fmla="*/ 919 w 12702"/>
                <a:gd name="connsiteY90" fmla="*/ 6845 h 10434"/>
                <a:gd name="connsiteX91" fmla="*/ 823 w 12702"/>
                <a:gd name="connsiteY91" fmla="*/ 6808 h 10434"/>
                <a:gd name="connsiteX92" fmla="*/ 734 w 12702"/>
                <a:gd name="connsiteY92" fmla="*/ 6735 h 10434"/>
                <a:gd name="connsiteX93" fmla="*/ 685 w 12702"/>
                <a:gd name="connsiteY93" fmla="*/ 6589 h 10434"/>
                <a:gd name="connsiteX94" fmla="*/ 565 w 12702"/>
                <a:gd name="connsiteY94" fmla="*/ 6471 h 10434"/>
                <a:gd name="connsiteX95" fmla="*/ 492 w 12702"/>
                <a:gd name="connsiteY95" fmla="*/ 6416 h 10434"/>
                <a:gd name="connsiteX96" fmla="*/ 435 w 12702"/>
                <a:gd name="connsiteY96" fmla="*/ 6215 h 10434"/>
                <a:gd name="connsiteX97" fmla="*/ 435 w 12702"/>
                <a:gd name="connsiteY97" fmla="*/ 6114 h 10434"/>
                <a:gd name="connsiteX98" fmla="*/ 444 w 12702"/>
                <a:gd name="connsiteY98" fmla="*/ 5941 h 10434"/>
                <a:gd name="connsiteX99" fmla="*/ 435 w 12702"/>
                <a:gd name="connsiteY99" fmla="*/ 5786 h 10434"/>
                <a:gd name="connsiteX100" fmla="*/ 395 w 12702"/>
                <a:gd name="connsiteY100" fmla="*/ 5749 h 10434"/>
                <a:gd name="connsiteX101" fmla="*/ 395 w 12702"/>
                <a:gd name="connsiteY101" fmla="*/ 5667 h 10434"/>
                <a:gd name="connsiteX102" fmla="*/ 411 w 12702"/>
                <a:gd name="connsiteY102" fmla="*/ 5566 h 10434"/>
                <a:gd name="connsiteX103" fmla="*/ 363 w 12702"/>
                <a:gd name="connsiteY103" fmla="*/ 5502 h 10434"/>
                <a:gd name="connsiteX104" fmla="*/ 250 w 12702"/>
                <a:gd name="connsiteY104" fmla="*/ 5338 h 10434"/>
                <a:gd name="connsiteX105" fmla="*/ 339 w 12702"/>
                <a:gd name="connsiteY105" fmla="*/ 5420 h 10434"/>
                <a:gd name="connsiteX106" fmla="*/ 121 w 12702"/>
                <a:gd name="connsiteY106" fmla="*/ 5210 h 10434"/>
                <a:gd name="connsiteX107" fmla="*/ 73 w 12702"/>
                <a:gd name="connsiteY107" fmla="*/ 5046 h 10434"/>
                <a:gd name="connsiteX108" fmla="*/ 177 w 12702"/>
                <a:gd name="connsiteY108" fmla="*/ 5037 h 10434"/>
                <a:gd name="connsiteX109" fmla="*/ 274 w 12702"/>
                <a:gd name="connsiteY109" fmla="*/ 5037 h 10434"/>
                <a:gd name="connsiteX110" fmla="*/ 419 w 12702"/>
                <a:gd name="connsiteY110" fmla="*/ 5009 h 10434"/>
                <a:gd name="connsiteX111" fmla="*/ 629 w 12702"/>
                <a:gd name="connsiteY111" fmla="*/ 5009 h 10434"/>
                <a:gd name="connsiteX112" fmla="*/ 750 w 12702"/>
                <a:gd name="connsiteY112" fmla="*/ 4900 h 10434"/>
                <a:gd name="connsiteX113" fmla="*/ 895 w 12702"/>
                <a:gd name="connsiteY113" fmla="*/ 4872 h 10434"/>
                <a:gd name="connsiteX114" fmla="*/ 879 w 12702"/>
                <a:gd name="connsiteY114" fmla="*/ 4681 h 10434"/>
                <a:gd name="connsiteX115" fmla="*/ 1048 w 12702"/>
                <a:gd name="connsiteY115" fmla="*/ 4681 h 10434"/>
                <a:gd name="connsiteX116" fmla="*/ 1306 w 12702"/>
                <a:gd name="connsiteY116" fmla="*/ 4525 h 10434"/>
                <a:gd name="connsiteX117" fmla="*/ 1460 w 12702"/>
                <a:gd name="connsiteY117" fmla="*/ 4516 h 10434"/>
                <a:gd name="connsiteX118" fmla="*/ 1573 w 12702"/>
                <a:gd name="connsiteY118" fmla="*/ 4571 h 10434"/>
                <a:gd name="connsiteX119" fmla="*/ 1766 w 12702"/>
                <a:gd name="connsiteY119" fmla="*/ 4571 h 10434"/>
                <a:gd name="connsiteX120" fmla="*/ 1871 w 12702"/>
                <a:gd name="connsiteY120" fmla="*/ 4626 h 10434"/>
                <a:gd name="connsiteX121" fmla="*/ 2056 w 12702"/>
                <a:gd name="connsiteY121" fmla="*/ 4653 h 10434"/>
                <a:gd name="connsiteX122" fmla="*/ 2137 w 12702"/>
                <a:gd name="connsiteY122" fmla="*/ 4516 h 10434"/>
                <a:gd name="connsiteX123" fmla="*/ 2258 w 12702"/>
                <a:gd name="connsiteY123" fmla="*/ 4544 h 10434"/>
                <a:gd name="connsiteX124" fmla="*/ 2371 w 12702"/>
                <a:gd name="connsiteY124" fmla="*/ 4434 h 10434"/>
                <a:gd name="connsiteX125" fmla="*/ 2589 w 12702"/>
                <a:gd name="connsiteY125" fmla="*/ 4361 h 10434"/>
                <a:gd name="connsiteX126" fmla="*/ 2782 w 12702"/>
                <a:gd name="connsiteY126" fmla="*/ 4215 h 10434"/>
                <a:gd name="connsiteX127" fmla="*/ 2855 w 12702"/>
                <a:gd name="connsiteY127" fmla="*/ 4142 h 10434"/>
                <a:gd name="connsiteX128" fmla="*/ 2863 w 12702"/>
                <a:gd name="connsiteY128" fmla="*/ 4023 h 10434"/>
                <a:gd name="connsiteX129" fmla="*/ 2960 w 12702"/>
                <a:gd name="connsiteY129" fmla="*/ 3923 h 10434"/>
                <a:gd name="connsiteX130" fmla="*/ 2984 w 12702"/>
                <a:gd name="connsiteY130" fmla="*/ 3804 h 10434"/>
                <a:gd name="connsiteX131" fmla="*/ 3000 w 12702"/>
                <a:gd name="connsiteY131" fmla="*/ 3649 h 10434"/>
                <a:gd name="connsiteX132" fmla="*/ 3073 w 12702"/>
                <a:gd name="connsiteY132" fmla="*/ 3502 h 10434"/>
                <a:gd name="connsiteX133" fmla="*/ 3105 w 12702"/>
                <a:gd name="connsiteY133" fmla="*/ 3366 h 10434"/>
                <a:gd name="connsiteX134" fmla="*/ 3153 w 12702"/>
                <a:gd name="connsiteY134" fmla="*/ 3256 h 10434"/>
                <a:gd name="connsiteX135" fmla="*/ 3177 w 12702"/>
                <a:gd name="connsiteY135" fmla="*/ 3128 h 10434"/>
                <a:gd name="connsiteX136" fmla="*/ 3290 w 12702"/>
                <a:gd name="connsiteY136" fmla="*/ 3064 h 10434"/>
                <a:gd name="connsiteX137" fmla="*/ 3363 w 12702"/>
                <a:gd name="connsiteY137" fmla="*/ 2927 h 10434"/>
                <a:gd name="connsiteX138" fmla="*/ 3339 w 12702"/>
                <a:gd name="connsiteY138" fmla="*/ 2818 h 10434"/>
                <a:gd name="connsiteX139" fmla="*/ 3290 w 12702"/>
                <a:gd name="connsiteY139" fmla="*/ 2681 h 10434"/>
                <a:gd name="connsiteX140" fmla="*/ 3250 w 12702"/>
                <a:gd name="connsiteY140" fmla="*/ 2544 h 10434"/>
                <a:gd name="connsiteX141" fmla="*/ 3290 w 12702"/>
                <a:gd name="connsiteY141" fmla="*/ 2379 h 10434"/>
                <a:gd name="connsiteX142" fmla="*/ 3371 w 12702"/>
                <a:gd name="connsiteY142" fmla="*/ 2352 h 10434"/>
                <a:gd name="connsiteX143" fmla="*/ 3516 w 12702"/>
                <a:gd name="connsiteY143" fmla="*/ 2197 h 10434"/>
                <a:gd name="connsiteX144" fmla="*/ 3661 w 12702"/>
                <a:gd name="connsiteY144" fmla="*/ 2215 h 10434"/>
                <a:gd name="connsiteX145" fmla="*/ 3806 w 12702"/>
                <a:gd name="connsiteY145" fmla="*/ 2114 h 10434"/>
                <a:gd name="connsiteX146" fmla="*/ 3831 w 12702"/>
                <a:gd name="connsiteY146" fmla="*/ 1950 h 10434"/>
                <a:gd name="connsiteX147" fmla="*/ 3976 w 12702"/>
                <a:gd name="connsiteY147" fmla="*/ 1868 h 10434"/>
                <a:gd name="connsiteX148" fmla="*/ 4040 w 12702"/>
                <a:gd name="connsiteY148" fmla="*/ 1749 h 10434"/>
                <a:gd name="connsiteX149" fmla="*/ 4121 w 12702"/>
                <a:gd name="connsiteY149" fmla="*/ 1676 h 10434"/>
                <a:gd name="connsiteX150" fmla="*/ 4121 w 12702"/>
                <a:gd name="connsiteY150" fmla="*/ 1292 h 10434"/>
                <a:gd name="connsiteX151" fmla="*/ 4169 w 12702"/>
                <a:gd name="connsiteY151" fmla="*/ 1128 h 10434"/>
                <a:gd name="connsiteX152" fmla="*/ 4194 w 12702"/>
                <a:gd name="connsiteY152" fmla="*/ 991 h 10434"/>
                <a:gd name="connsiteX153" fmla="*/ 4242 w 12702"/>
                <a:gd name="connsiteY153" fmla="*/ 827 h 10434"/>
                <a:gd name="connsiteX154" fmla="*/ 4290 w 12702"/>
                <a:gd name="connsiteY154" fmla="*/ 763 h 10434"/>
                <a:gd name="connsiteX155" fmla="*/ 4355 w 12702"/>
                <a:gd name="connsiteY155" fmla="*/ 708 h 10434"/>
                <a:gd name="connsiteX156" fmla="*/ 4387 w 12702"/>
                <a:gd name="connsiteY156" fmla="*/ 443 h 10434"/>
                <a:gd name="connsiteX157" fmla="*/ 4645 w 12702"/>
                <a:gd name="connsiteY157" fmla="*/ 434 h 10434"/>
                <a:gd name="connsiteX158" fmla="*/ 4742 w 12702"/>
                <a:gd name="connsiteY158" fmla="*/ 635 h 10434"/>
                <a:gd name="connsiteX159" fmla="*/ 4839 w 12702"/>
                <a:gd name="connsiteY159" fmla="*/ 717 h 10434"/>
                <a:gd name="connsiteX160" fmla="*/ 4960 w 12702"/>
                <a:gd name="connsiteY160" fmla="*/ 799 h 10434"/>
                <a:gd name="connsiteX161" fmla="*/ 5081 w 12702"/>
                <a:gd name="connsiteY161" fmla="*/ 818 h 10434"/>
                <a:gd name="connsiteX162" fmla="*/ 5202 w 12702"/>
                <a:gd name="connsiteY162" fmla="*/ 799 h 10434"/>
                <a:gd name="connsiteX163" fmla="*/ 5274 w 12702"/>
                <a:gd name="connsiteY163" fmla="*/ 964 h 10434"/>
                <a:gd name="connsiteX164" fmla="*/ 5403 w 12702"/>
                <a:gd name="connsiteY164" fmla="*/ 909 h 10434"/>
                <a:gd name="connsiteX165" fmla="*/ 5500 w 12702"/>
                <a:gd name="connsiteY165" fmla="*/ 909 h 10434"/>
                <a:gd name="connsiteX166" fmla="*/ 5597 w 12702"/>
                <a:gd name="connsiteY166" fmla="*/ 818 h 10434"/>
                <a:gd name="connsiteX167" fmla="*/ 5734 w 12702"/>
                <a:gd name="connsiteY167" fmla="*/ 790 h 10434"/>
                <a:gd name="connsiteX168" fmla="*/ 5831 w 12702"/>
                <a:gd name="connsiteY168" fmla="*/ 772 h 10434"/>
                <a:gd name="connsiteX169" fmla="*/ 5911 w 12702"/>
                <a:gd name="connsiteY169" fmla="*/ 735 h 10434"/>
                <a:gd name="connsiteX170" fmla="*/ 6024 w 12702"/>
                <a:gd name="connsiteY170" fmla="*/ 745 h 10434"/>
                <a:gd name="connsiteX171" fmla="*/ 6145 w 12702"/>
                <a:gd name="connsiteY171" fmla="*/ 745 h 10434"/>
                <a:gd name="connsiteX172" fmla="*/ 6226 w 12702"/>
                <a:gd name="connsiteY172" fmla="*/ 854 h 10434"/>
                <a:gd name="connsiteX173" fmla="*/ 6250 w 12702"/>
                <a:gd name="connsiteY173" fmla="*/ 991 h 10434"/>
                <a:gd name="connsiteX174" fmla="*/ 6363 w 12702"/>
                <a:gd name="connsiteY174" fmla="*/ 900 h 10434"/>
                <a:gd name="connsiteX175" fmla="*/ 6444 w 12702"/>
                <a:gd name="connsiteY175" fmla="*/ 745 h 10434"/>
                <a:gd name="connsiteX176" fmla="*/ 6532 w 12702"/>
                <a:gd name="connsiteY176" fmla="*/ 790 h 10434"/>
                <a:gd name="connsiteX177" fmla="*/ 6581 w 12702"/>
                <a:gd name="connsiteY177" fmla="*/ 872 h 10434"/>
                <a:gd name="connsiteX178" fmla="*/ 6653 w 12702"/>
                <a:gd name="connsiteY178" fmla="*/ 927 h 10434"/>
                <a:gd name="connsiteX179" fmla="*/ 6750 w 12702"/>
                <a:gd name="connsiteY179" fmla="*/ 1064 h 10434"/>
                <a:gd name="connsiteX180" fmla="*/ 6758 w 12702"/>
                <a:gd name="connsiteY180" fmla="*/ 1229 h 10434"/>
                <a:gd name="connsiteX181" fmla="*/ 6855 w 12702"/>
                <a:gd name="connsiteY181" fmla="*/ 1238 h 10434"/>
                <a:gd name="connsiteX182" fmla="*/ 6976 w 12702"/>
                <a:gd name="connsiteY182" fmla="*/ 1338 h 10434"/>
                <a:gd name="connsiteX183" fmla="*/ 6944 w 12702"/>
                <a:gd name="connsiteY183" fmla="*/ 1475 h 10434"/>
                <a:gd name="connsiteX184" fmla="*/ 6976 w 12702"/>
                <a:gd name="connsiteY184" fmla="*/ 1649 h 10434"/>
                <a:gd name="connsiteX185" fmla="*/ 6952 w 12702"/>
                <a:gd name="connsiteY185" fmla="*/ 1731 h 10434"/>
                <a:gd name="connsiteX186" fmla="*/ 7089 w 12702"/>
                <a:gd name="connsiteY186" fmla="*/ 1950 h 10434"/>
                <a:gd name="connsiteX187" fmla="*/ 7161 w 12702"/>
                <a:gd name="connsiteY187" fmla="*/ 1996 h 10434"/>
                <a:gd name="connsiteX188" fmla="*/ 7234 w 12702"/>
                <a:gd name="connsiteY188" fmla="*/ 2105 h 10434"/>
                <a:gd name="connsiteX189" fmla="*/ 7363 w 12702"/>
                <a:gd name="connsiteY189" fmla="*/ 2087 h 10434"/>
                <a:gd name="connsiteX190" fmla="*/ 7460 w 12702"/>
                <a:gd name="connsiteY190" fmla="*/ 2005 h 10434"/>
                <a:gd name="connsiteX191" fmla="*/ 7573 w 12702"/>
                <a:gd name="connsiteY191" fmla="*/ 2005 h 10434"/>
                <a:gd name="connsiteX192" fmla="*/ 7653 w 12702"/>
                <a:gd name="connsiteY192" fmla="*/ 2060 h 10434"/>
                <a:gd name="connsiteX193" fmla="*/ 7863 w 12702"/>
                <a:gd name="connsiteY193" fmla="*/ 2032 h 10434"/>
                <a:gd name="connsiteX194" fmla="*/ 7960 w 12702"/>
                <a:gd name="connsiteY194" fmla="*/ 1941 h 10434"/>
                <a:gd name="connsiteX195" fmla="*/ 8016 w 12702"/>
                <a:gd name="connsiteY195" fmla="*/ 1813 h 10434"/>
                <a:gd name="connsiteX196" fmla="*/ 8056 w 12702"/>
                <a:gd name="connsiteY196" fmla="*/ 1694 h 10434"/>
                <a:gd name="connsiteX197" fmla="*/ 8056 w 12702"/>
                <a:gd name="connsiteY197" fmla="*/ 1557 h 10434"/>
                <a:gd name="connsiteX198" fmla="*/ 8177 w 12702"/>
                <a:gd name="connsiteY198" fmla="*/ 1347 h 10434"/>
                <a:gd name="connsiteX199" fmla="*/ 8306 w 12702"/>
                <a:gd name="connsiteY199" fmla="*/ 1302 h 10434"/>
                <a:gd name="connsiteX200" fmla="*/ 8347 w 12702"/>
                <a:gd name="connsiteY200" fmla="*/ 1238 h 10434"/>
                <a:gd name="connsiteX201" fmla="*/ 8403 w 12702"/>
                <a:gd name="connsiteY201" fmla="*/ 1238 h 10434"/>
                <a:gd name="connsiteX202" fmla="*/ 8476 w 12702"/>
                <a:gd name="connsiteY202" fmla="*/ 1256 h 10434"/>
                <a:gd name="connsiteX203" fmla="*/ 8516 w 12702"/>
                <a:gd name="connsiteY203" fmla="*/ 1128 h 10434"/>
                <a:gd name="connsiteX204" fmla="*/ 8597 w 12702"/>
                <a:gd name="connsiteY204" fmla="*/ 1037 h 10434"/>
                <a:gd name="connsiteX205" fmla="*/ 8621 w 12702"/>
                <a:gd name="connsiteY205" fmla="*/ 900 h 10434"/>
                <a:gd name="connsiteX206" fmla="*/ 8831 w 12702"/>
                <a:gd name="connsiteY206" fmla="*/ 845 h 10434"/>
                <a:gd name="connsiteX207" fmla="*/ 9032 w 12702"/>
                <a:gd name="connsiteY207" fmla="*/ 597 h 10434"/>
                <a:gd name="connsiteX208" fmla="*/ 9200 w 12702"/>
                <a:gd name="connsiteY208" fmla="*/ 585 h 10434"/>
                <a:gd name="connsiteX209" fmla="*/ 9329 w 12702"/>
                <a:gd name="connsiteY209" fmla="*/ 415 h 10434"/>
                <a:gd name="connsiteX210" fmla="*/ 9143 w 12702"/>
                <a:gd name="connsiteY210" fmla="*/ 360 h 10434"/>
                <a:gd name="connsiteX211" fmla="*/ 9172 w 12702"/>
                <a:gd name="connsiteY211" fmla="*/ 215 h 10434"/>
                <a:gd name="connsiteX212" fmla="*/ 9237 w 12702"/>
                <a:gd name="connsiteY212" fmla="*/ 71 h 10434"/>
                <a:gd name="connsiteX213" fmla="*/ 9383 w 12702"/>
                <a:gd name="connsiteY213" fmla="*/ 143 h 10434"/>
                <a:gd name="connsiteX214" fmla="*/ 9460 w 12702"/>
                <a:gd name="connsiteY214" fmla="*/ 43 h 10434"/>
                <a:gd name="connsiteX215" fmla="*/ 9572 w 12702"/>
                <a:gd name="connsiteY215" fmla="*/ 5 h 10434"/>
                <a:gd name="connsiteX216" fmla="*/ 9699 w 12702"/>
                <a:gd name="connsiteY216" fmla="*/ 231 h 10434"/>
                <a:gd name="connsiteX217" fmla="*/ 9870 w 12702"/>
                <a:gd name="connsiteY217" fmla="*/ 40 h 10434"/>
                <a:gd name="connsiteX218" fmla="*/ 9985 w 12702"/>
                <a:gd name="connsiteY218" fmla="*/ 65 h 10434"/>
                <a:gd name="connsiteX219" fmla="*/ 10172 w 12702"/>
                <a:gd name="connsiteY219" fmla="*/ 61 h 10434"/>
                <a:gd name="connsiteX220" fmla="*/ 10327 w 12702"/>
                <a:gd name="connsiteY220" fmla="*/ 318 h 10434"/>
                <a:gd name="connsiteX221" fmla="*/ 10454 w 12702"/>
                <a:gd name="connsiteY221" fmla="*/ 329 h 10434"/>
                <a:gd name="connsiteX222" fmla="*/ 10556 w 12702"/>
                <a:gd name="connsiteY222" fmla="*/ 322 h 10434"/>
                <a:gd name="connsiteX223" fmla="*/ 10727 w 12702"/>
                <a:gd name="connsiteY223" fmla="*/ 322 h 10434"/>
                <a:gd name="connsiteX224" fmla="*/ 10824 w 12702"/>
                <a:gd name="connsiteY224" fmla="*/ 500 h 10434"/>
                <a:gd name="connsiteX225" fmla="*/ 10957 w 12702"/>
                <a:gd name="connsiteY225" fmla="*/ 598 h 10434"/>
                <a:gd name="connsiteX226" fmla="*/ 11142 w 12702"/>
                <a:gd name="connsiteY226" fmla="*/ 722 h 10434"/>
                <a:gd name="connsiteX227" fmla="*/ 11245 w 12702"/>
                <a:gd name="connsiteY227" fmla="*/ 832 h 10434"/>
                <a:gd name="connsiteX228" fmla="*/ 11386 w 12702"/>
                <a:gd name="connsiteY228" fmla="*/ 752 h 10434"/>
                <a:gd name="connsiteX229" fmla="*/ 11542 w 12702"/>
                <a:gd name="connsiteY229" fmla="*/ 717 h 10434"/>
                <a:gd name="connsiteX230" fmla="*/ 11653 w 12702"/>
                <a:gd name="connsiteY230" fmla="*/ 812 h 10434"/>
                <a:gd name="connsiteX231" fmla="*/ 11790 w 12702"/>
                <a:gd name="connsiteY231" fmla="*/ 778 h 10434"/>
                <a:gd name="connsiteX232" fmla="*/ 11786 w 12702"/>
                <a:gd name="connsiteY232" fmla="*/ 1075 h 10434"/>
                <a:gd name="connsiteX233" fmla="*/ 11567 w 12702"/>
                <a:gd name="connsiteY233" fmla="*/ 1464 h 10434"/>
                <a:gd name="connsiteX234" fmla="*/ 11698 w 12702"/>
                <a:gd name="connsiteY234" fmla="*/ 1522 h 10434"/>
                <a:gd name="connsiteX235" fmla="*/ 11785 w 12702"/>
                <a:gd name="connsiteY235" fmla="*/ 1550 h 10434"/>
                <a:gd name="connsiteX236" fmla="*/ 11907 w 12702"/>
                <a:gd name="connsiteY236" fmla="*/ 1731 h 10434"/>
                <a:gd name="connsiteX237" fmla="*/ 12214 w 12702"/>
                <a:gd name="connsiteY237" fmla="*/ 1917 h 10434"/>
                <a:gd name="connsiteX238" fmla="*/ 12186 w 12702"/>
                <a:gd name="connsiteY238" fmla="*/ 2026 h 10434"/>
                <a:gd name="connsiteX239" fmla="*/ 12365 w 12702"/>
                <a:gd name="connsiteY239" fmla="*/ 2166 h 10434"/>
                <a:gd name="connsiteX240" fmla="*/ 12407 w 12702"/>
                <a:gd name="connsiteY240" fmla="*/ 2420 h 10434"/>
                <a:gd name="connsiteX241" fmla="*/ 12702 w 12702"/>
                <a:gd name="connsiteY241" fmla="*/ 2774 h 10434"/>
                <a:gd name="connsiteX242" fmla="*/ 9992 w 12702"/>
                <a:gd name="connsiteY242" fmla="*/ 4964 h 10434"/>
                <a:gd name="connsiteX243" fmla="*/ 9798 w 12702"/>
                <a:gd name="connsiteY243" fmla="*/ 5037 h 10434"/>
                <a:gd name="connsiteX244" fmla="*/ 9677 w 12702"/>
                <a:gd name="connsiteY244" fmla="*/ 5219 h 10434"/>
                <a:gd name="connsiteX245" fmla="*/ 9629 w 12702"/>
                <a:gd name="connsiteY245" fmla="*/ 5329 h 10434"/>
                <a:gd name="connsiteX246" fmla="*/ 9532 w 12702"/>
                <a:gd name="connsiteY246" fmla="*/ 5493 h 10434"/>
                <a:gd name="connsiteX247" fmla="*/ 9419 w 12702"/>
                <a:gd name="connsiteY247" fmla="*/ 5475 h 10434"/>
                <a:gd name="connsiteX248" fmla="*/ 9274 w 12702"/>
                <a:gd name="connsiteY248" fmla="*/ 5585 h 10434"/>
                <a:gd name="connsiteX249" fmla="*/ 9266 w 12702"/>
                <a:gd name="connsiteY249" fmla="*/ 5694 h 10434"/>
                <a:gd name="connsiteX250" fmla="*/ 9145 w 12702"/>
                <a:gd name="connsiteY250" fmla="*/ 5749 h 10434"/>
                <a:gd name="connsiteX251" fmla="*/ 9024 w 12702"/>
                <a:gd name="connsiteY251" fmla="*/ 5767 h 10434"/>
                <a:gd name="connsiteX252" fmla="*/ 8960 w 12702"/>
                <a:gd name="connsiteY252" fmla="*/ 5822 h 10434"/>
                <a:gd name="connsiteX253" fmla="*/ 8831 w 12702"/>
                <a:gd name="connsiteY253" fmla="*/ 5831 h 10434"/>
                <a:gd name="connsiteX254" fmla="*/ 8718 w 12702"/>
                <a:gd name="connsiteY254" fmla="*/ 5804 h 10434"/>
                <a:gd name="connsiteX255" fmla="*/ 8597 w 12702"/>
                <a:gd name="connsiteY255" fmla="*/ 5822 h 10434"/>
                <a:gd name="connsiteX256" fmla="*/ 8548 w 12702"/>
                <a:gd name="connsiteY256" fmla="*/ 5904 h 10434"/>
                <a:gd name="connsiteX257" fmla="*/ 8468 w 12702"/>
                <a:gd name="connsiteY257" fmla="*/ 5968 h 10434"/>
                <a:gd name="connsiteX258" fmla="*/ 8468 w 12702"/>
                <a:gd name="connsiteY258" fmla="*/ 6133 h 10434"/>
                <a:gd name="connsiteX259" fmla="*/ 8476 w 12702"/>
                <a:gd name="connsiteY259" fmla="*/ 6215 h 10434"/>
                <a:gd name="connsiteX260" fmla="*/ 8492 w 12702"/>
                <a:gd name="connsiteY260" fmla="*/ 6324 h 10434"/>
                <a:gd name="connsiteX261" fmla="*/ 8427 w 12702"/>
                <a:gd name="connsiteY261" fmla="*/ 6397 h 10434"/>
                <a:gd name="connsiteX262" fmla="*/ 8395 w 12702"/>
                <a:gd name="connsiteY262" fmla="*/ 6461 h 10434"/>
                <a:gd name="connsiteX263" fmla="*/ 8355 w 12702"/>
                <a:gd name="connsiteY263" fmla="*/ 6516 h 10434"/>
                <a:gd name="connsiteX264" fmla="*/ 8258 w 12702"/>
                <a:gd name="connsiteY264" fmla="*/ 6571 h 10434"/>
                <a:gd name="connsiteX265" fmla="*/ 8185 w 12702"/>
                <a:gd name="connsiteY265" fmla="*/ 6644 h 10434"/>
                <a:gd name="connsiteX266" fmla="*/ 8137 w 12702"/>
                <a:gd name="connsiteY266" fmla="*/ 6681 h 10434"/>
                <a:gd name="connsiteX267" fmla="*/ 8040 w 12702"/>
                <a:gd name="connsiteY267" fmla="*/ 6735 h 10434"/>
                <a:gd name="connsiteX268" fmla="*/ 8032 w 12702"/>
                <a:gd name="connsiteY268" fmla="*/ 6863 h 10434"/>
                <a:gd name="connsiteX269" fmla="*/ 8056 w 12702"/>
                <a:gd name="connsiteY269" fmla="*/ 6945 h 10434"/>
                <a:gd name="connsiteX270" fmla="*/ 8032 w 12702"/>
                <a:gd name="connsiteY270" fmla="*/ 7064 h 10434"/>
                <a:gd name="connsiteX271" fmla="*/ 7911 w 12702"/>
                <a:gd name="connsiteY271" fmla="*/ 7092 h 10434"/>
                <a:gd name="connsiteX272" fmla="*/ 7774 w 12702"/>
                <a:gd name="connsiteY272" fmla="*/ 7146 h 10434"/>
                <a:gd name="connsiteX273" fmla="*/ 7532 w 12702"/>
                <a:gd name="connsiteY273" fmla="*/ 7174 h 10434"/>
                <a:gd name="connsiteX274" fmla="*/ 7476 w 12702"/>
                <a:gd name="connsiteY274" fmla="*/ 7247 h 10434"/>
                <a:gd name="connsiteX275" fmla="*/ 7363 w 12702"/>
                <a:gd name="connsiteY275" fmla="*/ 7256 h 10434"/>
                <a:gd name="connsiteX276" fmla="*/ 7234 w 12702"/>
                <a:gd name="connsiteY276" fmla="*/ 7274 h 10434"/>
                <a:gd name="connsiteX277" fmla="*/ 7048 w 12702"/>
                <a:gd name="connsiteY277" fmla="*/ 7329 h 10434"/>
                <a:gd name="connsiteX278" fmla="*/ 6903 w 12702"/>
                <a:gd name="connsiteY278" fmla="*/ 7311 h 10434"/>
                <a:gd name="connsiteX279" fmla="*/ 6758 w 12702"/>
                <a:gd name="connsiteY279" fmla="*/ 7338 h 10434"/>
                <a:gd name="connsiteX280" fmla="*/ 6581 w 12702"/>
                <a:gd name="connsiteY280" fmla="*/ 7311 h 10434"/>
                <a:gd name="connsiteX281" fmla="*/ 6508 w 12702"/>
                <a:gd name="connsiteY281" fmla="*/ 7219 h 10434"/>
                <a:gd name="connsiteX282" fmla="*/ 6363 w 12702"/>
                <a:gd name="connsiteY282" fmla="*/ 7201 h 10434"/>
                <a:gd name="connsiteX283" fmla="*/ 6274 w 12702"/>
                <a:gd name="connsiteY283" fmla="*/ 7283 h 10434"/>
                <a:gd name="connsiteX284" fmla="*/ 6202 w 12702"/>
                <a:gd name="connsiteY284" fmla="*/ 7393 h 10434"/>
                <a:gd name="connsiteX285" fmla="*/ 6250 w 12702"/>
                <a:gd name="connsiteY285" fmla="*/ 7521 h 10434"/>
                <a:gd name="connsiteX286" fmla="*/ 6315 w 12702"/>
                <a:gd name="connsiteY286" fmla="*/ 7548 h 10434"/>
                <a:gd name="connsiteX287" fmla="*/ 6347 w 12702"/>
                <a:gd name="connsiteY287" fmla="*/ 7612 h 10434"/>
                <a:gd name="connsiteX288" fmla="*/ 6387 w 12702"/>
                <a:gd name="connsiteY288" fmla="*/ 7722 h 10434"/>
                <a:gd name="connsiteX289" fmla="*/ 6347 w 12702"/>
                <a:gd name="connsiteY289" fmla="*/ 7831 h 10434"/>
                <a:gd name="connsiteX290" fmla="*/ 6363 w 12702"/>
                <a:gd name="connsiteY290" fmla="*/ 7959 h 10434"/>
                <a:gd name="connsiteX291" fmla="*/ 6363 w 12702"/>
                <a:gd name="connsiteY291" fmla="*/ 8096 h 10434"/>
                <a:gd name="connsiteX292" fmla="*/ 6387 w 12702"/>
                <a:gd name="connsiteY292" fmla="*/ 8233 h 10434"/>
                <a:gd name="connsiteX293" fmla="*/ 6460 w 12702"/>
                <a:gd name="connsiteY293" fmla="*/ 8343 h 10434"/>
                <a:gd name="connsiteX294" fmla="*/ 6508 w 12702"/>
                <a:gd name="connsiteY294" fmla="*/ 8452 h 10434"/>
                <a:gd name="connsiteX295" fmla="*/ 6516 w 12702"/>
                <a:gd name="connsiteY295" fmla="*/ 8598 h 10434"/>
                <a:gd name="connsiteX296" fmla="*/ 6508 w 12702"/>
                <a:gd name="connsiteY296" fmla="*/ 8754 h 10434"/>
                <a:gd name="connsiteX297" fmla="*/ 6508 w 12702"/>
                <a:gd name="connsiteY297" fmla="*/ 8900 h 10434"/>
                <a:gd name="connsiteX0" fmla="*/ 6508 w 12614"/>
                <a:gd name="connsiteY0" fmla="*/ 8900 h 10434"/>
                <a:gd name="connsiteX1" fmla="*/ 6726 w 12614"/>
                <a:gd name="connsiteY1" fmla="*/ 8973 h 10434"/>
                <a:gd name="connsiteX2" fmla="*/ 6798 w 12614"/>
                <a:gd name="connsiteY2" fmla="*/ 9110 h 10434"/>
                <a:gd name="connsiteX3" fmla="*/ 6968 w 12614"/>
                <a:gd name="connsiteY3" fmla="*/ 9201 h 10434"/>
                <a:gd name="connsiteX4" fmla="*/ 7048 w 12614"/>
                <a:gd name="connsiteY4" fmla="*/ 9283 h 10434"/>
                <a:gd name="connsiteX5" fmla="*/ 7073 w 12614"/>
                <a:gd name="connsiteY5" fmla="*/ 9366 h 10434"/>
                <a:gd name="connsiteX6" fmla="*/ 7169 w 12614"/>
                <a:gd name="connsiteY6" fmla="*/ 9502 h 10434"/>
                <a:gd name="connsiteX7" fmla="*/ 7097 w 12614"/>
                <a:gd name="connsiteY7" fmla="*/ 9630 h 10434"/>
                <a:gd name="connsiteX8" fmla="*/ 7016 w 12614"/>
                <a:gd name="connsiteY8" fmla="*/ 9776 h 10434"/>
                <a:gd name="connsiteX9" fmla="*/ 6903 w 12614"/>
                <a:gd name="connsiteY9" fmla="*/ 9913 h 10434"/>
                <a:gd name="connsiteX10" fmla="*/ 6806 w 12614"/>
                <a:gd name="connsiteY10" fmla="*/ 9904 h 10434"/>
                <a:gd name="connsiteX11" fmla="*/ 6677 w 12614"/>
                <a:gd name="connsiteY11" fmla="*/ 9941 h 10434"/>
                <a:gd name="connsiteX12" fmla="*/ 6540 w 12614"/>
                <a:gd name="connsiteY12" fmla="*/ 10023 h 10434"/>
                <a:gd name="connsiteX13" fmla="*/ 6419 w 12614"/>
                <a:gd name="connsiteY13" fmla="*/ 10069 h 10434"/>
                <a:gd name="connsiteX14" fmla="*/ 6347 w 12614"/>
                <a:gd name="connsiteY14" fmla="*/ 10041 h 10434"/>
                <a:gd name="connsiteX15" fmla="*/ 6194 w 12614"/>
                <a:gd name="connsiteY15" fmla="*/ 10050 h 10434"/>
                <a:gd name="connsiteX16" fmla="*/ 6097 w 12614"/>
                <a:gd name="connsiteY16" fmla="*/ 10069 h 10434"/>
                <a:gd name="connsiteX17" fmla="*/ 5879 w 12614"/>
                <a:gd name="connsiteY17" fmla="*/ 10160 h 10434"/>
                <a:gd name="connsiteX18" fmla="*/ 5782 w 12614"/>
                <a:gd name="connsiteY18" fmla="*/ 10169 h 10434"/>
                <a:gd name="connsiteX19" fmla="*/ 5661 w 12614"/>
                <a:gd name="connsiteY19" fmla="*/ 10270 h 10434"/>
                <a:gd name="connsiteX20" fmla="*/ 5573 w 12614"/>
                <a:gd name="connsiteY20" fmla="*/ 10270 h 10434"/>
                <a:gd name="connsiteX21" fmla="*/ 5516 w 12614"/>
                <a:gd name="connsiteY21" fmla="*/ 10352 h 10434"/>
                <a:gd name="connsiteX22" fmla="*/ 5395 w 12614"/>
                <a:gd name="connsiteY22" fmla="*/ 10407 h 10434"/>
                <a:gd name="connsiteX23" fmla="*/ 5274 w 12614"/>
                <a:gd name="connsiteY23" fmla="*/ 10434 h 10434"/>
                <a:gd name="connsiteX24" fmla="*/ 5202 w 12614"/>
                <a:gd name="connsiteY24" fmla="*/ 10334 h 10434"/>
                <a:gd name="connsiteX25" fmla="*/ 5202 w 12614"/>
                <a:gd name="connsiteY25" fmla="*/ 10078 h 10434"/>
                <a:gd name="connsiteX26" fmla="*/ 4968 w 12614"/>
                <a:gd name="connsiteY26" fmla="*/ 10060 h 10434"/>
                <a:gd name="connsiteX27" fmla="*/ 4871 w 12614"/>
                <a:gd name="connsiteY27" fmla="*/ 9996 h 10434"/>
                <a:gd name="connsiteX28" fmla="*/ 4750 w 12614"/>
                <a:gd name="connsiteY28" fmla="*/ 9868 h 10434"/>
                <a:gd name="connsiteX29" fmla="*/ 4629 w 12614"/>
                <a:gd name="connsiteY29" fmla="*/ 9840 h 10434"/>
                <a:gd name="connsiteX30" fmla="*/ 4500 w 12614"/>
                <a:gd name="connsiteY30" fmla="*/ 9840 h 10434"/>
                <a:gd name="connsiteX31" fmla="*/ 4339 w 12614"/>
                <a:gd name="connsiteY31" fmla="*/ 9749 h 10434"/>
                <a:gd name="connsiteX32" fmla="*/ 4024 w 12614"/>
                <a:gd name="connsiteY32" fmla="*/ 9758 h 10434"/>
                <a:gd name="connsiteX33" fmla="*/ 3831 w 12614"/>
                <a:gd name="connsiteY33" fmla="*/ 9667 h 10434"/>
                <a:gd name="connsiteX34" fmla="*/ 3613 w 12614"/>
                <a:gd name="connsiteY34" fmla="*/ 9676 h 10434"/>
                <a:gd name="connsiteX35" fmla="*/ 3516 w 12614"/>
                <a:gd name="connsiteY35" fmla="*/ 9612 h 10434"/>
                <a:gd name="connsiteX36" fmla="*/ 3395 w 12614"/>
                <a:gd name="connsiteY36" fmla="*/ 9621 h 10434"/>
                <a:gd name="connsiteX37" fmla="*/ 3242 w 12614"/>
                <a:gd name="connsiteY37" fmla="*/ 9621 h 10434"/>
                <a:gd name="connsiteX38" fmla="*/ 3097 w 12614"/>
                <a:gd name="connsiteY38" fmla="*/ 9585 h 10434"/>
                <a:gd name="connsiteX39" fmla="*/ 3008 w 12614"/>
                <a:gd name="connsiteY39" fmla="*/ 9484 h 10434"/>
                <a:gd name="connsiteX40" fmla="*/ 2879 w 12614"/>
                <a:gd name="connsiteY40" fmla="*/ 9475 h 10434"/>
                <a:gd name="connsiteX41" fmla="*/ 2806 w 12614"/>
                <a:gd name="connsiteY41" fmla="*/ 9557 h 10434"/>
                <a:gd name="connsiteX42" fmla="*/ 2597 w 12614"/>
                <a:gd name="connsiteY42" fmla="*/ 9539 h 10434"/>
                <a:gd name="connsiteX43" fmla="*/ 2500 w 12614"/>
                <a:gd name="connsiteY43" fmla="*/ 9649 h 10434"/>
                <a:gd name="connsiteX44" fmla="*/ 2516 w 12614"/>
                <a:gd name="connsiteY44" fmla="*/ 9758 h 10434"/>
                <a:gd name="connsiteX45" fmla="*/ 2379 w 12614"/>
                <a:gd name="connsiteY45" fmla="*/ 9913 h 10434"/>
                <a:gd name="connsiteX46" fmla="*/ 2274 w 12614"/>
                <a:gd name="connsiteY46" fmla="*/ 9941 h 10434"/>
                <a:gd name="connsiteX47" fmla="*/ 2274 w 12614"/>
                <a:gd name="connsiteY47" fmla="*/ 10078 h 10434"/>
                <a:gd name="connsiteX48" fmla="*/ 2226 w 12614"/>
                <a:gd name="connsiteY48" fmla="*/ 10187 h 10434"/>
                <a:gd name="connsiteX49" fmla="*/ 2137 w 12614"/>
                <a:gd name="connsiteY49" fmla="*/ 10297 h 10434"/>
                <a:gd name="connsiteX50" fmla="*/ 2081 w 12614"/>
                <a:gd name="connsiteY50" fmla="*/ 10224 h 10434"/>
                <a:gd name="connsiteX51" fmla="*/ 1871 w 12614"/>
                <a:gd name="connsiteY51" fmla="*/ 10005 h 10434"/>
                <a:gd name="connsiteX52" fmla="*/ 1750 w 12614"/>
                <a:gd name="connsiteY52" fmla="*/ 10060 h 10434"/>
                <a:gd name="connsiteX53" fmla="*/ 1669 w 12614"/>
                <a:gd name="connsiteY53" fmla="*/ 10187 h 10434"/>
                <a:gd name="connsiteX54" fmla="*/ 1427 w 12614"/>
                <a:gd name="connsiteY54" fmla="*/ 10224 h 10434"/>
                <a:gd name="connsiteX55" fmla="*/ 1315 w 12614"/>
                <a:gd name="connsiteY55" fmla="*/ 10160 h 10434"/>
                <a:gd name="connsiteX56" fmla="*/ 1242 w 12614"/>
                <a:gd name="connsiteY56" fmla="*/ 10078 h 10434"/>
                <a:gd name="connsiteX57" fmla="*/ 1161 w 12614"/>
                <a:gd name="connsiteY57" fmla="*/ 9996 h 10434"/>
                <a:gd name="connsiteX58" fmla="*/ 968 w 12614"/>
                <a:gd name="connsiteY58" fmla="*/ 9977 h 10434"/>
                <a:gd name="connsiteX59" fmla="*/ 895 w 12614"/>
                <a:gd name="connsiteY59" fmla="*/ 9913 h 10434"/>
                <a:gd name="connsiteX60" fmla="*/ 847 w 12614"/>
                <a:gd name="connsiteY60" fmla="*/ 9804 h 10434"/>
                <a:gd name="connsiteX61" fmla="*/ 806 w 12614"/>
                <a:gd name="connsiteY61" fmla="*/ 9749 h 10434"/>
                <a:gd name="connsiteX62" fmla="*/ 774 w 12614"/>
                <a:gd name="connsiteY62" fmla="*/ 9667 h 10434"/>
                <a:gd name="connsiteX63" fmla="*/ 685 w 12614"/>
                <a:gd name="connsiteY63" fmla="*/ 9639 h 10434"/>
                <a:gd name="connsiteX64" fmla="*/ 589 w 12614"/>
                <a:gd name="connsiteY64" fmla="*/ 9639 h 10434"/>
                <a:gd name="connsiteX65" fmla="*/ 516 w 12614"/>
                <a:gd name="connsiteY65" fmla="*/ 9612 h 10434"/>
                <a:gd name="connsiteX66" fmla="*/ 444 w 12614"/>
                <a:gd name="connsiteY66" fmla="*/ 9566 h 10434"/>
                <a:gd name="connsiteX67" fmla="*/ 323 w 12614"/>
                <a:gd name="connsiteY67" fmla="*/ 9566 h 10434"/>
                <a:gd name="connsiteX68" fmla="*/ 202 w 12614"/>
                <a:gd name="connsiteY68" fmla="*/ 9566 h 10434"/>
                <a:gd name="connsiteX69" fmla="*/ 105 w 12614"/>
                <a:gd name="connsiteY69" fmla="*/ 9512 h 10434"/>
                <a:gd name="connsiteX70" fmla="*/ 0 w 12614"/>
                <a:gd name="connsiteY70" fmla="*/ 9457 h 10434"/>
                <a:gd name="connsiteX71" fmla="*/ 32 w 12614"/>
                <a:gd name="connsiteY71" fmla="*/ 9366 h 10434"/>
                <a:gd name="connsiteX72" fmla="*/ 48 w 12614"/>
                <a:gd name="connsiteY72" fmla="*/ 9229 h 10434"/>
                <a:gd name="connsiteX73" fmla="*/ 56 w 12614"/>
                <a:gd name="connsiteY73" fmla="*/ 9119 h 10434"/>
                <a:gd name="connsiteX74" fmla="*/ 105 w 12614"/>
                <a:gd name="connsiteY74" fmla="*/ 8964 h 10434"/>
                <a:gd name="connsiteX75" fmla="*/ 105 w 12614"/>
                <a:gd name="connsiteY75" fmla="*/ 8872 h 10434"/>
                <a:gd name="connsiteX76" fmla="*/ 105 w 12614"/>
                <a:gd name="connsiteY76" fmla="*/ 8763 h 10434"/>
                <a:gd name="connsiteX77" fmla="*/ 202 w 12614"/>
                <a:gd name="connsiteY77" fmla="*/ 8662 h 10434"/>
                <a:gd name="connsiteX78" fmla="*/ 298 w 12614"/>
                <a:gd name="connsiteY78" fmla="*/ 8580 h 10434"/>
                <a:gd name="connsiteX79" fmla="*/ 315 w 12614"/>
                <a:gd name="connsiteY79" fmla="*/ 8516 h 10434"/>
                <a:gd name="connsiteX80" fmla="*/ 339 w 12614"/>
                <a:gd name="connsiteY80" fmla="*/ 8443 h 10434"/>
                <a:gd name="connsiteX81" fmla="*/ 323 w 12614"/>
                <a:gd name="connsiteY81" fmla="*/ 8361 h 10434"/>
                <a:gd name="connsiteX82" fmla="*/ 363 w 12614"/>
                <a:gd name="connsiteY82" fmla="*/ 8224 h 10434"/>
                <a:gd name="connsiteX83" fmla="*/ 435 w 12614"/>
                <a:gd name="connsiteY83" fmla="*/ 8105 h 10434"/>
                <a:gd name="connsiteX84" fmla="*/ 508 w 12614"/>
                <a:gd name="connsiteY84" fmla="*/ 7968 h 10434"/>
                <a:gd name="connsiteX85" fmla="*/ 492 w 12614"/>
                <a:gd name="connsiteY85" fmla="*/ 7840 h 10434"/>
                <a:gd name="connsiteX86" fmla="*/ 653 w 12614"/>
                <a:gd name="connsiteY86" fmla="*/ 7804 h 10434"/>
                <a:gd name="connsiteX87" fmla="*/ 806 w 12614"/>
                <a:gd name="connsiteY87" fmla="*/ 7694 h 10434"/>
                <a:gd name="connsiteX88" fmla="*/ 774 w 12614"/>
                <a:gd name="connsiteY88" fmla="*/ 7356 h 10434"/>
                <a:gd name="connsiteX89" fmla="*/ 895 w 12614"/>
                <a:gd name="connsiteY89" fmla="*/ 7256 h 10434"/>
                <a:gd name="connsiteX90" fmla="*/ 919 w 12614"/>
                <a:gd name="connsiteY90" fmla="*/ 6845 h 10434"/>
                <a:gd name="connsiteX91" fmla="*/ 823 w 12614"/>
                <a:gd name="connsiteY91" fmla="*/ 6808 h 10434"/>
                <a:gd name="connsiteX92" fmla="*/ 734 w 12614"/>
                <a:gd name="connsiteY92" fmla="*/ 6735 h 10434"/>
                <a:gd name="connsiteX93" fmla="*/ 685 w 12614"/>
                <a:gd name="connsiteY93" fmla="*/ 6589 h 10434"/>
                <a:gd name="connsiteX94" fmla="*/ 565 w 12614"/>
                <a:gd name="connsiteY94" fmla="*/ 6471 h 10434"/>
                <a:gd name="connsiteX95" fmla="*/ 492 w 12614"/>
                <a:gd name="connsiteY95" fmla="*/ 6416 h 10434"/>
                <a:gd name="connsiteX96" fmla="*/ 435 w 12614"/>
                <a:gd name="connsiteY96" fmla="*/ 6215 h 10434"/>
                <a:gd name="connsiteX97" fmla="*/ 435 w 12614"/>
                <a:gd name="connsiteY97" fmla="*/ 6114 h 10434"/>
                <a:gd name="connsiteX98" fmla="*/ 444 w 12614"/>
                <a:gd name="connsiteY98" fmla="*/ 5941 h 10434"/>
                <a:gd name="connsiteX99" fmla="*/ 435 w 12614"/>
                <a:gd name="connsiteY99" fmla="*/ 5786 h 10434"/>
                <a:gd name="connsiteX100" fmla="*/ 395 w 12614"/>
                <a:gd name="connsiteY100" fmla="*/ 5749 h 10434"/>
                <a:gd name="connsiteX101" fmla="*/ 395 w 12614"/>
                <a:gd name="connsiteY101" fmla="*/ 5667 h 10434"/>
                <a:gd name="connsiteX102" fmla="*/ 411 w 12614"/>
                <a:gd name="connsiteY102" fmla="*/ 5566 h 10434"/>
                <a:gd name="connsiteX103" fmla="*/ 363 w 12614"/>
                <a:gd name="connsiteY103" fmla="*/ 5502 h 10434"/>
                <a:gd name="connsiteX104" fmla="*/ 250 w 12614"/>
                <a:gd name="connsiteY104" fmla="*/ 5338 h 10434"/>
                <a:gd name="connsiteX105" fmla="*/ 339 w 12614"/>
                <a:gd name="connsiteY105" fmla="*/ 5420 h 10434"/>
                <a:gd name="connsiteX106" fmla="*/ 121 w 12614"/>
                <a:gd name="connsiteY106" fmla="*/ 5210 h 10434"/>
                <a:gd name="connsiteX107" fmla="*/ 73 w 12614"/>
                <a:gd name="connsiteY107" fmla="*/ 5046 h 10434"/>
                <a:gd name="connsiteX108" fmla="*/ 177 w 12614"/>
                <a:gd name="connsiteY108" fmla="*/ 5037 h 10434"/>
                <a:gd name="connsiteX109" fmla="*/ 274 w 12614"/>
                <a:gd name="connsiteY109" fmla="*/ 5037 h 10434"/>
                <a:gd name="connsiteX110" fmla="*/ 419 w 12614"/>
                <a:gd name="connsiteY110" fmla="*/ 5009 h 10434"/>
                <a:gd name="connsiteX111" fmla="*/ 629 w 12614"/>
                <a:gd name="connsiteY111" fmla="*/ 5009 h 10434"/>
                <a:gd name="connsiteX112" fmla="*/ 750 w 12614"/>
                <a:gd name="connsiteY112" fmla="*/ 4900 h 10434"/>
                <a:gd name="connsiteX113" fmla="*/ 895 w 12614"/>
                <a:gd name="connsiteY113" fmla="*/ 4872 h 10434"/>
                <a:gd name="connsiteX114" fmla="*/ 879 w 12614"/>
                <a:gd name="connsiteY114" fmla="*/ 4681 h 10434"/>
                <a:gd name="connsiteX115" fmla="*/ 1048 w 12614"/>
                <a:gd name="connsiteY115" fmla="*/ 4681 h 10434"/>
                <a:gd name="connsiteX116" fmla="*/ 1306 w 12614"/>
                <a:gd name="connsiteY116" fmla="*/ 4525 h 10434"/>
                <a:gd name="connsiteX117" fmla="*/ 1460 w 12614"/>
                <a:gd name="connsiteY117" fmla="*/ 4516 h 10434"/>
                <a:gd name="connsiteX118" fmla="*/ 1573 w 12614"/>
                <a:gd name="connsiteY118" fmla="*/ 4571 h 10434"/>
                <a:gd name="connsiteX119" fmla="*/ 1766 w 12614"/>
                <a:gd name="connsiteY119" fmla="*/ 4571 h 10434"/>
                <a:gd name="connsiteX120" fmla="*/ 1871 w 12614"/>
                <a:gd name="connsiteY120" fmla="*/ 4626 h 10434"/>
                <a:gd name="connsiteX121" fmla="*/ 2056 w 12614"/>
                <a:gd name="connsiteY121" fmla="*/ 4653 h 10434"/>
                <a:gd name="connsiteX122" fmla="*/ 2137 w 12614"/>
                <a:gd name="connsiteY122" fmla="*/ 4516 h 10434"/>
                <a:gd name="connsiteX123" fmla="*/ 2258 w 12614"/>
                <a:gd name="connsiteY123" fmla="*/ 4544 h 10434"/>
                <a:gd name="connsiteX124" fmla="*/ 2371 w 12614"/>
                <a:gd name="connsiteY124" fmla="*/ 4434 h 10434"/>
                <a:gd name="connsiteX125" fmla="*/ 2589 w 12614"/>
                <a:gd name="connsiteY125" fmla="*/ 4361 h 10434"/>
                <a:gd name="connsiteX126" fmla="*/ 2782 w 12614"/>
                <a:gd name="connsiteY126" fmla="*/ 4215 h 10434"/>
                <a:gd name="connsiteX127" fmla="*/ 2855 w 12614"/>
                <a:gd name="connsiteY127" fmla="*/ 4142 h 10434"/>
                <a:gd name="connsiteX128" fmla="*/ 2863 w 12614"/>
                <a:gd name="connsiteY128" fmla="*/ 4023 h 10434"/>
                <a:gd name="connsiteX129" fmla="*/ 2960 w 12614"/>
                <a:gd name="connsiteY129" fmla="*/ 3923 h 10434"/>
                <a:gd name="connsiteX130" fmla="*/ 2984 w 12614"/>
                <a:gd name="connsiteY130" fmla="*/ 3804 h 10434"/>
                <a:gd name="connsiteX131" fmla="*/ 3000 w 12614"/>
                <a:gd name="connsiteY131" fmla="*/ 3649 h 10434"/>
                <a:gd name="connsiteX132" fmla="*/ 3073 w 12614"/>
                <a:gd name="connsiteY132" fmla="*/ 3502 h 10434"/>
                <a:gd name="connsiteX133" fmla="*/ 3105 w 12614"/>
                <a:gd name="connsiteY133" fmla="*/ 3366 h 10434"/>
                <a:gd name="connsiteX134" fmla="*/ 3153 w 12614"/>
                <a:gd name="connsiteY134" fmla="*/ 3256 h 10434"/>
                <a:gd name="connsiteX135" fmla="*/ 3177 w 12614"/>
                <a:gd name="connsiteY135" fmla="*/ 3128 h 10434"/>
                <a:gd name="connsiteX136" fmla="*/ 3290 w 12614"/>
                <a:gd name="connsiteY136" fmla="*/ 3064 h 10434"/>
                <a:gd name="connsiteX137" fmla="*/ 3363 w 12614"/>
                <a:gd name="connsiteY137" fmla="*/ 2927 h 10434"/>
                <a:gd name="connsiteX138" fmla="*/ 3339 w 12614"/>
                <a:gd name="connsiteY138" fmla="*/ 2818 h 10434"/>
                <a:gd name="connsiteX139" fmla="*/ 3290 w 12614"/>
                <a:gd name="connsiteY139" fmla="*/ 2681 h 10434"/>
                <a:gd name="connsiteX140" fmla="*/ 3250 w 12614"/>
                <a:gd name="connsiteY140" fmla="*/ 2544 h 10434"/>
                <a:gd name="connsiteX141" fmla="*/ 3290 w 12614"/>
                <a:gd name="connsiteY141" fmla="*/ 2379 h 10434"/>
                <a:gd name="connsiteX142" fmla="*/ 3371 w 12614"/>
                <a:gd name="connsiteY142" fmla="*/ 2352 h 10434"/>
                <a:gd name="connsiteX143" fmla="*/ 3516 w 12614"/>
                <a:gd name="connsiteY143" fmla="*/ 2197 h 10434"/>
                <a:gd name="connsiteX144" fmla="*/ 3661 w 12614"/>
                <a:gd name="connsiteY144" fmla="*/ 2215 h 10434"/>
                <a:gd name="connsiteX145" fmla="*/ 3806 w 12614"/>
                <a:gd name="connsiteY145" fmla="*/ 2114 h 10434"/>
                <a:gd name="connsiteX146" fmla="*/ 3831 w 12614"/>
                <a:gd name="connsiteY146" fmla="*/ 1950 h 10434"/>
                <a:gd name="connsiteX147" fmla="*/ 3976 w 12614"/>
                <a:gd name="connsiteY147" fmla="*/ 1868 h 10434"/>
                <a:gd name="connsiteX148" fmla="*/ 4040 w 12614"/>
                <a:gd name="connsiteY148" fmla="*/ 1749 h 10434"/>
                <a:gd name="connsiteX149" fmla="*/ 4121 w 12614"/>
                <a:gd name="connsiteY149" fmla="*/ 1676 h 10434"/>
                <a:gd name="connsiteX150" fmla="*/ 4121 w 12614"/>
                <a:gd name="connsiteY150" fmla="*/ 1292 h 10434"/>
                <a:gd name="connsiteX151" fmla="*/ 4169 w 12614"/>
                <a:gd name="connsiteY151" fmla="*/ 1128 h 10434"/>
                <a:gd name="connsiteX152" fmla="*/ 4194 w 12614"/>
                <a:gd name="connsiteY152" fmla="*/ 991 h 10434"/>
                <a:gd name="connsiteX153" fmla="*/ 4242 w 12614"/>
                <a:gd name="connsiteY153" fmla="*/ 827 h 10434"/>
                <a:gd name="connsiteX154" fmla="*/ 4290 w 12614"/>
                <a:gd name="connsiteY154" fmla="*/ 763 h 10434"/>
                <a:gd name="connsiteX155" fmla="*/ 4355 w 12614"/>
                <a:gd name="connsiteY155" fmla="*/ 708 h 10434"/>
                <a:gd name="connsiteX156" fmla="*/ 4387 w 12614"/>
                <a:gd name="connsiteY156" fmla="*/ 443 h 10434"/>
                <a:gd name="connsiteX157" fmla="*/ 4645 w 12614"/>
                <a:gd name="connsiteY157" fmla="*/ 434 h 10434"/>
                <a:gd name="connsiteX158" fmla="*/ 4742 w 12614"/>
                <a:gd name="connsiteY158" fmla="*/ 635 h 10434"/>
                <a:gd name="connsiteX159" fmla="*/ 4839 w 12614"/>
                <a:gd name="connsiteY159" fmla="*/ 717 h 10434"/>
                <a:gd name="connsiteX160" fmla="*/ 4960 w 12614"/>
                <a:gd name="connsiteY160" fmla="*/ 799 h 10434"/>
                <a:gd name="connsiteX161" fmla="*/ 5081 w 12614"/>
                <a:gd name="connsiteY161" fmla="*/ 818 h 10434"/>
                <a:gd name="connsiteX162" fmla="*/ 5202 w 12614"/>
                <a:gd name="connsiteY162" fmla="*/ 799 h 10434"/>
                <a:gd name="connsiteX163" fmla="*/ 5274 w 12614"/>
                <a:gd name="connsiteY163" fmla="*/ 964 h 10434"/>
                <a:gd name="connsiteX164" fmla="*/ 5403 w 12614"/>
                <a:gd name="connsiteY164" fmla="*/ 909 h 10434"/>
                <a:gd name="connsiteX165" fmla="*/ 5500 w 12614"/>
                <a:gd name="connsiteY165" fmla="*/ 909 h 10434"/>
                <a:gd name="connsiteX166" fmla="*/ 5597 w 12614"/>
                <a:gd name="connsiteY166" fmla="*/ 818 h 10434"/>
                <a:gd name="connsiteX167" fmla="*/ 5734 w 12614"/>
                <a:gd name="connsiteY167" fmla="*/ 790 h 10434"/>
                <a:gd name="connsiteX168" fmla="*/ 5831 w 12614"/>
                <a:gd name="connsiteY168" fmla="*/ 772 h 10434"/>
                <a:gd name="connsiteX169" fmla="*/ 5911 w 12614"/>
                <a:gd name="connsiteY169" fmla="*/ 735 h 10434"/>
                <a:gd name="connsiteX170" fmla="*/ 6024 w 12614"/>
                <a:gd name="connsiteY170" fmla="*/ 745 h 10434"/>
                <a:gd name="connsiteX171" fmla="*/ 6145 w 12614"/>
                <a:gd name="connsiteY171" fmla="*/ 745 h 10434"/>
                <a:gd name="connsiteX172" fmla="*/ 6226 w 12614"/>
                <a:gd name="connsiteY172" fmla="*/ 854 h 10434"/>
                <a:gd name="connsiteX173" fmla="*/ 6250 w 12614"/>
                <a:gd name="connsiteY173" fmla="*/ 991 h 10434"/>
                <a:gd name="connsiteX174" fmla="*/ 6363 w 12614"/>
                <a:gd name="connsiteY174" fmla="*/ 900 h 10434"/>
                <a:gd name="connsiteX175" fmla="*/ 6444 w 12614"/>
                <a:gd name="connsiteY175" fmla="*/ 745 h 10434"/>
                <a:gd name="connsiteX176" fmla="*/ 6532 w 12614"/>
                <a:gd name="connsiteY176" fmla="*/ 790 h 10434"/>
                <a:gd name="connsiteX177" fmla="*/ 6581 w 12614"/>
                <a:gd name="connsiteY177" fmla="*/ 872 h 10434"/>
                <a:gd name="connsiteX178" fmla="*/ 6653 w 12614"/>
                <a:gd name="connsiteY178" fmla="*/ 927 h 10434"/>
                <a:gd name="connsiteX179" fmla="*/ 6750 w 12614"/>
                <a:gd name="connsiteY179" fmla="*/ 1064 h 10434"/>
                <a:gd name="connsiteX180" fmla="*/ 6758 w 12614"/>
                <a:gd name="connsiteY180" fmla="*/ 1229 h 10434"/>
                <a:gd name="connsiteX181" fmla="*/ 6855 w 12614"/>
                <a:gd name="connsiteY181" fmla="*/ 1238 h 10434"/>
                <a:gd name="connsiteX182" fmla="*/ 6976 w 12614"/>
                <a:gd name="connsiteY182" fmla="*/ 1338 h 10434"/>
                <a:gd name="connsiteX183" fmla="*/ 6944 w 12614"/>
                <a:gd name="connsiteY183" fmla="*/ 1475 h 10434"/>
                <a:gd name="connsiteX184" fmla="*/ 6976 w 12614"/>
                <a:gd name="connsiteY184" fmla="*/ 1649 h 10434"/>
                <a:gd name="connsiteX185" fmla="*/ 6952 w 12614"/>
                <a:gd name="connsiteY185" fmla="*/ 1731 h 10434"/>
                <a:gd name="connsiteX186" fmla="*/ 7089 w 12614"/>
                <a:gd name="connsiteY186" fmla="*/ 1950 h 10434"/>
                <a:gd name="connsiteX187" fmla="*/ 7161 w 12614"/>
                <a:gd name="connsiteY187" fmla="*/ 1996 h 10434"/>
                <a:gd name="connsiteX188" fmla="*/ 7234 w 12614"/>
                <a:gd name="connsiteY188" fmla="*/ 2105 h 10434"/>
                <a:gd name="connsiteX189" fmla="*/ 7363 w 12614"/>
                <a:gd name="connsiteY189" fmla="*/ 2087 h 10434"/>
                <a:gd name="connsiteX190" fmla="*/ 7460 w 12614"/>
                <a:gd name="connsiteY190" fmla="*/ 2005 h 10434"/>
                <a:gd name="connsiteX191" fmla="*/ 7573 w 12614"/>
                <a:gd name="connsiteY191" fmla="*/ 2005 h 10434"/>
                <a:gd name="connsiteX192" fmla="*/ 7653 w 12614"/>
                <a:gd name="connsiteY192" fmla="*/ 2060 h 10434"/>
                <a:gd name="connsiteX193" fmla="*/ 7863 w 12614"/>
                <a:gd name="connsiteY193" fmla="*/ 2032 h 10434"/>
                <a:gd name="connsiteX194" fmla="*/ 7960 w 12614"/>
                <a:gd name="connsiteY194" fmla="*/ 1941 h 10434"/>
                <a:gd name="connsiteX195" fmla="*/ 8016 w 12614"/>
                <a:gd name="connsiteY195" fmla="*/ 1813 h 10434"/>
                <a:gd name="connsiteX196" fmla="*/ 8056 w 12614"/>
                <a:gd name="connsiteY196" fmla="*/ 1694 h 10434"/>
                <a:gd name="connsiteX197" fmla="*/ 8056 w 12614"/>
                <a:gd name="connsiteY197" fmla="*/ 1557 h 10434"/>
                <a:gd name="connsiteX198" fmla="*/ 8177 w 12614"/>
                <a:gd name="connsiteY198" fmla="*/ 1347 h 10434"/>
                <a:gd name="connsiteX199" fmla="*/ 8306 w 12614"/>
                <a:gd name="connsiteY199" fmla="*/ 1302 h 10434"/>
                <a:gd name="connsiteX200" fmla="*/ 8347 w 12614"/>
                <a:gd name="connsiteY200" fmla="*/ 1238 h 10434"/>
                <a:gd name="connsiteX201" fmla="*/ 8403 w 12614"/>
                <a:gd name="connsiteY201" fmla="*/ 1238 h 10434"/>
                <a:gd name="connsiteX202" fmla="*/ 8476 w 12614"/>
                <a:gd name="connsiteY202" fmla="*/ 1256 h 10434"/>
                <a:gd name="connsiteX203" fmla="*/ 8516 w 12614"/>
                <a:gd name="connsiteY203" fmla="*/ 1128 h 10434"/>
                <a:gd name="connsiteX204" fmla="*/ 8597 w 12614"/>
                <a:gd name="connsiteY204" fmla="*/ 1037 h 10434"/>
                <a:gd name="connsiteX205" fmla="*/ 8621 w 12614"/>
                <a:gd name="connsiteY205" fmla="*/ 900 h 10434"/>
                <a:gd name="connsiteX206" fmla="*/ 8831 w 12614"/>
                <a:gd name="connsiteY206" fmla="*/ 845 h 10434"/>
                <a:gd name="connsiteX207" fmla="*/ 9032 w 12614"/>
                <a:gd name="connsiteY207" fmla="*/ 597 h 10434"/>
                <a:gd name="connsiteX208" fmla="*/ 9200 w 12614"/>
                <a:gd name="connsiteY208" fmla="*/ 585 h 10434"/>
                <a:gd name="connsiteX209" fmla="*/ 9329 w 12614"/>
                <a:gd name="connsiteY209" fmla="*/ 415 h 10434"/>
                <a:gd name="connsiteX210" fmla="*/ 9143 w 12614"/>
                <a:gd name="connsiteY210" fmla="*/ 360 h 10434"/>
                <a:gd name="connsiteX211" fmla="*/ 9172 w 12614"/>
                <a:gd name="connsiteY211" fmla="*/ 215 h 10434"/>
                <a:gd name="connsiteX212" fmla="*/ 9237 w 12614"/>
                <a:gd name="connsiteY212" fmla="*/ 71 h 10434"/>
                <a:gd name="connsiteX213" fmla="*/ 9383 w 12614"/>
                <a:gd name="connsiteY213" fmla="*/ 143 h 10434"/>
                <a:gd name="connsiteX214" fmla="*/ 9460 w 12614"/>
                <a:gd name="connsiteY214" fmla="*/ 43 h 10434"/>
                <a:gd name="connsiteX215" fmla="*/ 9572 w 12614"/>
                <a:gd name="connsiteY215" fmla="*/ 5 h 10434"/>
                <a:gd name="connsiteX216" fmla="*/ 9699 w 12614"/>
                <a:gd name="connsiteY216" fmla="*/ 231 h 10434"/>
                <a:gd name="connsiteX217" fmla="*/ 9870 w 12614"/>
                <a:gd name="connsiteY217" fmla="*/ 40 h 10434"/>
                <a:gd name="connsiteX218" fmla="*/ 9985 w 12614"/>
                <a:gd name="connsiteY218" fmla="*/ 65 h 10434"/>
                <a:gd name="connsiteX219" fmla="*/ 10172 w 12614"/>
                <a:gd name="connsiteY219" fmla="*/ 61 h 10434"/>
                <a:gd name="connsiteX220" fmla="*/ 10327 w 12614"/>
                <a:gd name="connsiteY220" fmla="*/ 318 h 10434"/>
                <a:gd name="connsiteX221" fmla="*/ 10454 w 12614"/>
                <a:gd name="connsiteY221" fmla="*/ 329 h 10434"/>
                <a:gd name="connsiteX222" fmla="*/ 10556 w 12614"/>
                <a:gd name="connsiteY222" fmla="*/ 322 h 10434"/>
                <a:gd name="connsiteX223" fmla="*/ 10727 w 12614"/>
                <a:gd name="connsiteY223" fmla="*/ 322 h 10434"/>
                <a:gd name="connsiteX224" fmla="*/ 10824 w 12614"/>
                <a:gd name="connsiteY224" fmla="*/ 500 h 10434"/>
                <a:gd name="connsiteX225" fmla="*/ 10957 w 12614"/>
                <a:gd name="connsiteY225" fmla="*/ 598 h 10434"/>
                <a:gd name="connsiteX226" fmla="*/ 11142 w 12614"/>
                <a:gd name="connsiteY226" fmla="*/ 722 h 10434"/>
                <a:gd name="connsiteX227" fmla="*/ 11245 w 12614"/>
                <a:gd name="connsiteY227" fmla="*/ 832 h 10434"/>
                <a:gd name="connsiteX228" fmla="*/ 11386 w 12614"/>
                <a:gd name="connsiteY228" fmla="*/ 752 h 10434"/>
                <a:gd name="connsiteX229" fmla="*/ 11542 w 12614"/>
                <a:gd name="connsiteY229" fmla="*/ 717 h 10434"/>
                <a:gd name="connsiteX230" fmla="*/ 11653 w 12614"/>
                <a:gd name="connsiteY230" fmla="*/ 812 h 10434"/>
                <a:gd name="connsiteX231" fmla="*/ 11790 w 12614"/>
                <a:gd name="connsiteY231" fmla="*/ 778 h 10434"/>
                <a:gd name="connsiteX232" fmla="*/ 11786 w 12614"/>
                <a:gd name="connsiteY232" fmla="*/ 1075 h 10434"/>
                <a:gd name="connsiteX233" fmla="*/ 11567 w 12614"/>
                <a:gd name="connsiteY233" fmla="*/ 1464 h 10434"/>
                <a:gd name="connsiteX234" fmla="*/ 11698 w 12614"/>
                <a:gd name="connsiteY234" fmla="*/ 1522 h 10434"/>
                <a:gd name="connsiteX235" fmla="*/ 11785 w 12614"/>
                <a:gd name="connsiteY235" fmla="*/ 1550 h 10434"/>
                <a:gd name="connsiteX236" fmla="*/ 11907 w 12614"/>
                <a:gd name="connsiteY236" fmla="*/ 1731 h 10434"/>
                <a:gd name="connsiteX237" fmla="*/ 12214 w 12614"/>
                <a:gd name="connsiteY237" fmla="*/ 1917 h 10434"/>
                <a:gd name="connsiteX238" fmla="*/ 12186 w 12614"/>
                <a:gd name="connsiteY238" fmla="*/ 2026 h 10434"/>
                <a:gd name="connsiteX239" fmla="*/ 12365 w 12614"/>
                <a:gd name="connsiteY239" fmla="*/ 2166 h 10434"/>
                <a:gd name="connsiteX240" fmla="*/ 12407 w 12614"/>
                <a:gd name="connsiteY240" fmla="*/ 2420 h 10434"/>
                <a:gd name="connsiteX241" fmla="*/ 12614 w 12614"/>
                <a:gd name="connsiteY241" fmla="*/ 2456 h 10434"/>
                <a:gd name="connsiteX242" fmla="*/ 9992 w 12614"/>
                <a:gd name="connsiteY242" fmla="*/ 4964 h 10434"/>
                <a:gd name="connsiteX243" fmla="*/ 9798 w 12614"/>
                <a:gd name="connsiteY243" fmla="*/ 5037 h 10434"/>
                <a:gd name="connsiteX244" fmla="*/ 9677 w 12614"/>
                <a:gd name="connsiteY244" fmla="*/ 5219 h 10434"/>
                <a:gd name="connsiteX245" fmla="*/ 9629 w 12614"/>
                <a:gd name="connsiteY245" fmla="*/ 5329 h 10434"/>
                <a:gd name="connsiteX246" fmla="*/ 9532 w 12614"/>
                <a:gd name="connsiteY246" fmla="*/ 5493 h 10434"/>
                <a:gd name="connsiteX247" fmla="*/ 9419 w 12614"/>
                <a:gd name="connsiteY247" fmla="*/ 5475 h 10434"/>
                <a:gd name="connsiteX248" fmla="*/ 9274 w 12614"/>
                <a:gd name="connsiteY248" fmla="*/ 5585 h 10434"/>
                <a:gd name="connsiteX249" fmla="*/ 9266 w 12614"/>
                <a:gd name="connsiteY249" fmla="*/ 5694 h 10434"/>
                <a:gd name="connsiteX250" fmla="*/ 9145 w 12614"/>
                <a:gd name="connsiteY250" fmla="*/ 5749 h 10434"/>
                <a:gd name="connsiteX251" fmla="*/ 9024 w 12614"/>
                <a:gd name="connsiteY251" fmla="*/ 5767 h 10434"/>
                <a:gd name="connsiteX252" fmla="*/ 8960 w 12614"/>
                <a:gd name="connsiteY252" fmla="*/ 5822 h 10434"/>
                <a:gd name="connsiteX253" fmla="*/ 8831 w 12614"/>
                <a:gd name="connsiteY253" fmla="*/ 5831 h 10434"/>
                <a:gd name="connsiteX254" fmla="*/ 8718 w 12614"/>
                <a:gd name="connsiteY254" fmla="*/ 5804 h 10434"/>
                <a:gd name="connsiteX255" fmla="*/ 8597 w 12614"/>
                <a:gd name="connsiteY255" fmla="*/ 5822 h 10434"/>
                <a:gd name="connsiteX256" fmla="*/ 8548 w 12614"/>
                <a:gd name="connsiteY256" fmla="*/ 5904 h 10434"/>
                <a:gd name="connsiteX257" fmla="*/ 8468 w 12614"/>
                <a:gd name="connsiteY257" fmla="*/ 5968 h 10434"/>
                <a:gd name="connsiteX258" fmla="*/ 8468 w 12614"/>
                <a:gd name="connsiteY258" fmla="*/ 6133 h 10434"/>
                <a:gd name="connsiteX259" fmla="*/ 8476 w 12614"/>
                <a:gd name="connsiteY259" fmla="*/ 6215 h 10434"/>
                <a:gd name="connsiteX260" fmla="*/ 8492 w 12614"/>
                <a:gd name="connsiteY260" fmla="*/ 6324 h 10434"/>
                <a:gd name="connsiteX261" fmla="*/ 8427 w 12614"/>
                <a:gd name="connsiteY261" fmla="*/ 6397 h 10434"/>
                <a:gd name="connsiteX262" fmla="*/ 8395 w 12614"/>
                <a:gd name="connsiteY262" fmla="*/ 6461 h 10434"/>
                <a:gd name="connsiteX263" fmla="*/ 8355 w 12614"/>
                <a:gd name="connsiteY263" fmla="*/ 6516 h 10434"/>
                <a:gd name="connsiteX264" fmla="*/ 8258 w 12614"/>
                <a:gd name="connsiteY264" fmla="*/ 6571 h 10434"/>
                <a:gd name="connsiteX265" fmla="*/ 8185 w 12614"/>
                <a:gd name="connsiteY265" fmla="*/ 6644 h 10434"/>
                <a:gd name="connsiteX266" fmla="*/ 8137 w 12614"/>
                <a:gd name="connsiteY266" fmla="*/ 6681 h 10434"/>
                <a:gd name="connsiteX267" fmla="*/ 8040 w 12614"/>
                <a:gd name="connsiteY267" fmla="*/ 6735 h 10434"/>
                <a:gd name="connsiteX268" fmla="*/ 8032 w 12614"/>
                <a:gd name="connsiteY268" fmla="*/ 6863 h 10434"/>
                <a:gd name="connsiteX269" fmla="*/ 8056 w 12614"/>
                <a:gd name="connsiteY269" fmla="*/ 6945 h 10434"/>
                <a:gd name="connsiteX270" fmla="*/ 8032 w 12614"/>
                <a:gd name="connsiteY270" fmla="*/ 7064 h 10434"/>
                <a:gd name="connsiteX271" fmla="*/ 7911 w 12614"/>
                <a:gd name="connsiteY271" fmla="*/ 7092 h 10434"/>
                <a:gd name="connsiteX272" fmla="*/ 7774 w 12614"/>
                <a:gd name="connsiteY272" fmla="*/ 7146 h 10434"/>
                <a:gd name="connsiteX273" fmla="*/ 7532 w 12614"/>
                <a:gd name="connsiteY273" fmla="*/ 7174 h 10434"/>
                <a:gd name="connsiteX274" fmla="*/ 7476 w 12614"/>
                <a:gd name="connsiteY274" fmla="*/ 7247 h 10434"/>
                <a:gd name="connsiteX275" fmla="*/ 7363 w 12614"/>
                <a:gd name="connsiteY275" fmla="*/ 7256 h 10434"/>
                <a:gd name="connsiteX276" fmla="*/ 7234 w 12614"/>
                <a:gd name="connsiteY276" fmla="*/ 7274 h 10434"/>
                <a:gd name="connsiteX277" fmla="*/ 7048 w 12614"/>
                <a:gd name="connsiteY277" fmla="*/ 7329 h 10434"/>
                <a:gd name="connsiteX278" fmla="*/ 6903 w 12614"/>
                <a:gd name="connsiteY278" fmla="*/ 7311 h 10434"/>
                <a:gd name="connsiteX279" fmla="*/ 6758 w 12614"/>
                <a:gd name="connsiteY279" fmla="*/ 7338 h 10434"/>
                <a:gd name="connsiteX280" fmla="*/ 6581 w 12614"/>
                <a:gd name="connsiteY280" fmla="*/ 7311 h 10434"/>
                <a:gd name="connsiteX281" fmla="*/ 6508 w 12614"/>
                <a:gd name="connsiteY281" fmla="*/ 7219 h 10434"/>
                <a:gd name="connsiteX282" fmla="*/ 6363 w 12614"/>
                <a:gd name="connsiteY282" fmla="*/ 7201 h 10434"/>
                <a:gd name="connsiteX283" fmla="*/ 6274 w 12614"/>
                <a:gd name="connsiteY283" fmla="*/ 7283 h 10434"/>
                <a:gd name="connsiteX284" fmla="*/ 6202 w 12614"/>
                <a:gd name="connsiteY284" fmla="*/ 7393 h 10434"/>
                <a:gd name="connsiteX285" fmla="*/ 6250 w 12614"/>
                <a:gd name="connsiteY285" fmla="*/ 7521 h 10434"/>
                <a:gd name="connsiteX286" fmla="*/ 6315 w 12614"/>
                <a:gd name="connsiteY286" fmla="*/ 7548 h 10434"/>
                <a:gd name="connsiteX287" fmla="*/ 6347 w 12614"/>
                <a:gd name="connsiteY287" fmla="*/ 7612 h 10434"/>
                <a:gd name="connsiteX288" fmla="*/ 6387 w 12614"/>
                <a:gd name="connsiteY288" fmla="*/ 7722 h 10434"/>
                <a:gd name="connsiteX289" fmla="*/ 6347 w 12614"/>
                <a:gd name="connsiteY289" fmla="*/ 7831 h 10434"/>
                <a:gd name="connsiteX290" fmla="*/ 6363 w 12614"/>
                <a:gd name="connsiteY290" fmla="*/ 7959 h 10434"/>
                <a:gd name="connsiteX291" fmla="*/ 6363 w 12614"/>
                <a:gd name="connsiteY291" fmla="*/ 8096 h 10434"/>
                <a:gd name="connsiteX292" fmla="*/ 6387 w 12614"/>
                <a:gd name="connsiteY292" fmla="*/ 8233 h 10434"/>
                <a:gd name="connsiteX293" fmla="*/ 6460 w 12614"/>
                <a:gd name="connsiteY293" fmla="*/ 8343 h 10434"/>
                <a:gd name="connsiteX294" fmla="*/ 6508 w 12614"/>
                <a:gd name="connsiteY294" fmla="*/ 8452 h 10434"/>
                <a:gd name="connsiteX295" fmla="*/ 6516 w 12614"/>
                <a:gd name="connsiteY295" fmla="*/ 8598 h 10434"/>
                <a:gd name="connsiteX296" fmla="*/ 6508 w 12614"/>
                <a:gd name="connsiteY296" fmla="*/ 8754 h 10434"/>
                <a:gd name="connsiteX297" fmla="*/ 6508 w 12614"/>
                <a:gd name="connsiteY297" fmla="*/ 8900 h 10434"/>
                <a:gd name="connsiteX0" fmla="*/ 6508 w 12614"/>
                <a:gd name="connsiteY0" fmla="*/ 8900 h 10434"/>
                <a:gd name="connsiteX1" fmla="*/ 6726 w 12614"/>
                <a:gd name="connsiteY1" fmla="*/ 8973 h 10434"/>
                <a:gd name="connsiteX2" fmla="*/ 6798 w 12614"/>
                <a:gd name="connsiteY2" fmla="*/ 9110 h 10434"/>
                <a:gd name="connsiteX3" fmla="*/ 6968 w 12614"/>
                <a:gd name="connsiteY3" fmla="*/ 9201 h 10434"/>
                <a:gd name="connsiteX4" fmla="*/ 7048 w 12614"/>
                <a:gd name="connsiteY4" fmla="*/ 9283 h 10434"/>
                <a:gd name="connsiteX5" fmla="*/ 7073 w 12614"/>
                <a:gd name="connsiteY5" fmla="*/ 9366 h 10434"/>
                <a:gd name="connsiteX6" fmla="*/ 7169 w 12614"/>
                <a:gd name="connsiteY6" fmla="*/ 9502 h 10434"/>
                <a:gd name="connsiteX7" fmla="*/ 7097 w 12614"/>
                <a:gd name="connsiteY7" fmla="*/ 9630 h 10434"/>
                <a:gd name="connsiteX8" fmla="*/ 7016 w 12614"/>
                <a:gd name="connsiteY8" fmla="*/ 9776 h 10434"/>
                <a:gd name="connsiteX9" fmla="*/ 6903 w 12614"/>
                <a:gd name="connsiteY9" fmla="*/ 9913 h 10434"/>
                <a:gd name="connsiteX10" fmla="*/ 6806 w 12614"/>
                <a:gd name="connsiteY10" fmla="*/ 9904 h 10434"/>
                <a:gd name="connsiteX11" fmla="*/ 6677 w 12614"/>
                <a:gd name="connsiteY11" fmla="*/ 9941 h 10434"/>
                <a:gd name="connsiteX12" fmla="*/ 6540 w 12614"/>
                <a:gd name="connsiteY12" fmla="*/ 10023 h 10434"/>
                <a:gd name="connsiteX13" fmla="*/ 6419 w 12614"/>
                <a:gd name="connsiteY13" fmla="*/ 10069 h 10434"/>
                <a:gd name="connsiteX14" fmla="*/ 6347 w 12614"/>
                <a:gd name="connsiteY14" fmla="*/ 10041 h 10434"/>
                <a:gd name="connsiteX15" fmla="*/ 6194 w 12614"/>
                <a:gd name="connsiteY15" fmla="*/ 10050 h 10434"/>
                <a:gd name="connsiteX16" fmla="*/ 6097 w 12614"/>
                <a:gd name="connsiteY16" fmla="*/ 10069 h 10434"/>
                <a:gd name="connsiteX17" fmla="*/ 5879 w 12614"/>
                <a:gd name="connsiteY17" fmla="*/ 10160 h 10434"/>
                <a:gd name="connsiteX18" fmla="*/ 5782 w 12614"/>
                <a:gd name="connsiteY18" fmla="*/ 10169 h 10434"/>
                <a:gd name="connsiteX19" fmla="*/ 5661 w 12614"/>
                <a:gd name="connsiteY19" fmla="*/ 10270 h 10434"/>
                <a:gd name="connsiteX20" fmla="*/ 5573 w 12614"/>
                <a:gd name="connsiteY20" fmla="*/ 10270 h 10434"/>
                <a:gd name="connsiteX21" fmla="*/ 5516 w 12614"/>
                <a:gd name="connsiteY21" fmla="*/ 10352 h 10434"/>
                <a:gd name="connsiteX22" fmla="*/ 5395 w 12614"/>
                <a:gd name="connsiteY22" fmla="*/ 10407 h 10434"/>
                <a:gd name="connsiteX23" fmla="*/ 5274 w 12614"/>
                <a:gd name="connsiteY23" fmla="*/ 10434 h 10434"/>
                <a:gd name="connsiteX24" fmla="*/ 5202 w 12614"/>
                <a:gd name="connsiteY24" fmla="*/ 10334 h 10434"/>
                <a:gd name="connsiteX25" fmla="*/ 5202 w 12614"/>
                <a:gd name="connsiteY25" fmla="*/ 10078 h 10434"/>
                <a:gd name="connsiteX26" fmla="*/ 4968 w 12614"/>
                <a:gd name="connsiteY26" fmla="*/ 10060 h 10434"/>
                <a:gd name="connsiteX27" fmla="*/ 4871 w 12614"/>
                <a:gd name="connsiteY27" fmla="*/ 9996 h 10434"/>
                <a:gd name="connsiteX28" fmla="*/ 4750 w 12614"/>
                <a:gd name="connsiteY28" fmla="*/ 9868 h 10434"/>
                <a:gd name="connsiteX29" fmla="*/ 4629 w 12614"/>
                <a:gd name="connsiteY29" fmla="*/ 9840 h 10434"/>
                <a:gd name="connsiteX30" fmla="*/ 4500 w 12614"/>
                <a:gd name="connsiteY30" fmla="*/ 9840 h 10434"/>
                <a:gd name="connsiteX31" fmla="*/ 4339 w 12614"/>
                <a:gd name="connsiteY31" fmla="*/ 9749 h 10434"/>
                <a:gd name="connsiteX32" fmla="*/ 4024 w 12614"/>
                <a:gd name="connsiteY32" fmla="*/ 9758 h 10434"/>
                <a:gd name="connsiteX33" fmla="*/ 3831 w 12614"/>
                <a:gd name="connsiteY33" fmla="*/ 9667 h 10434"/>
                <a:gd name="connsiteX34" fmla="*/ 3613 w 12614"/>
                <a:gd name="connsiteY34" fmla="*/ 9676 h 10434"/>
                <a:gd name="connsiteX35" fmla="*/ 3516 w 12614"/>
                <a:gd name="connsiteY35" fmla="*/ 9612 h 10434"/>
                <a:gd name="connsiteX36" fmla="*/ 3395 w 12614"/>
                <a:gd name="connsiteY36" fmla="*/ 9621 h 10434"/>
                <a:gd name="connsiteX37" fmla="*/ 3242 w 12614"/>
                <a:gd name="connsiteY37" fmla="*/ 9621 h 10434"/>
                <a:gd name="connsiteX38" fmla="*/ 3097 w 12614"/>
                <a:gd name="connsiteY38" fmla="*/ 9585 h 10434"/>
                <a:gd name="connsiteX39" fmla="*/ 3008 w 12614"/>
                <a:gd name="connsiteY39" fmla="*/ 9484 h 10434"/>
                <a:gd name="connsiteX40" fmla="*/ 2879 w 12614"/>
                <a:gd name="connsiteY40" fmla="*/ 9475 h 10434"/>
                <a:gd name="connsiteX41" fmla="*/ 2806 w 12614"/>
                <a:gd name="connsiteY41" fmla="*/ 9557 h 10434"/>
                <a:gd name="connsiteX42" fmla="*/ 2597 w 12614"/>
                <a:gd name="connsiteY42" fmla="*/ 9539 h 10434"/>
                <a:gd name="connsiteX43" fmla="*/ 2500 w 12614"/>
                <a:gd name="connsiteY43" fmla="*/ 9649 h 10434"/>
                <a:gd name="connsiteX44" fmla="*/ 2516 w 12614"/>
                <a:gd name="connsiteY44" fmla="*/ 9758 h 10434"/>
                <a:gd name="connsiteX45" fmla="*/ 2379 w 12614"/>
                <a:gd name="connsiteY45" fmla="*/ 9913 h 10434"/>
                <a:gd name="connsiteX46" fmla="*/ 2274 w 12614"/>
                <a:gd name="connsiteY46" fmla="*/ 9941 h 10434"/>
                <a:gd name="connsiteX47" fmla="*/ 2274 w 12614"/>
                <a:gd name="connsiteY47" fmla="*/ 10078 h 10434"/>
                <a:gd name="connsiteX48" fmla="*/ 2226 w 12614"/>
                <a:gd name="connsiteY48" fmla="*/ 10187 h 10434"/>
                <a:gd name="connsiteX49" fmla="*/ 2137 w 12614"/>
                <a:gd name="connsiteY49" fmla="*/ 10297 h 10434"/>
                <a:gd name="connsiteX50" fmla="*/ 2081 w 12614"/>
                <a:gd name="connsiteY50" fmla="*/ 10224 h 10434"/>
                <a:gd name="connsiteX51" fmla="*/ 1871 w 12614"/>
                <a:gd name="connsiteY51" fmla="*/ 10005 h 10434"/>
                <a:gd name="connsiteX52" fmla="*/ 1750 w 12614"/>
                <a:gd name="connsiteY52" fmla="*/ 10060 h 10434"/>
                <a:gd name="connsiteX53" fmla="*/ 1669 w 12614"/>
                <a:gd name="connsiteY53" fmla="*/ 10187 h 10434"/>
                <a:gd name="connsiteX54" fmla="*/ 1427 w 12614"/>
                <a:gd name="connsiteY54" fmla="*/ 10224 h 10434"/>
                <a:gd name="connsiteX55" fmla="*/ 1315 w 12614"/>
                <a:gd name="connsiteY55" fmla="*/ 10160 h 10434"/>
                <a:gd name="connsiteX56" fmla="*/ 1242 w 12614"/>
                <a:gd name="connsiteY56" fmla="*/ 10078 h 10434"/>
                <a:gd name="connsiteX57" fmla="*/ 1161 w 12614"/>
                <a:gd name="connsiteY57" fmla="*/ 9996 h 10434"/>
                <a:gd name="connsiteX58" fmla="*/ 968 w 12614"/>
                <a:gd name="connsiteY58" fmla="*/ 9977 h 10434"/>
                <a:gd name="connsiteX59" fmla="*/ 895 w 12614"/>
                <a:gd name="connsiteY59" fmla="*/ 9913 h 10434"/>
                <a:gd name="connsiteX60" fmla="*/ 847 w 12614"/>
                <a:gd name="connsiteY60" fmla="*/ 9804 h 10434"/>
                <a:gd name="connsiteX61" fmla="*/ 806 w 12614"/>
                <a:gd name="connsiteY61" fmla="*/ 9749 h 10434"/>
                <a:gd name="connsiteX62" fmla="*/ 774 w 12614"/>
                <a:gd name="connsiteY62" fmla="*/ 9667 h 10434"/>
                <a:gd name="connsiteX63" fmla="*/ 685 w 12614"/>
                <a:gd name="connsiteY63" fmla="*/ 9639 h 10434"/>
                <a:gd name="connsiteX64" fmla="*/ 589 w 12614"/>
                <a:gd name="connsiteY64" fmla="*/ 9639 h 10434"/>
                <a:gd name="connsiteX65" fmla="*/ 516 w 12614"/>
                <a:gd name="connsiteY65" fmla="*/ 9612 h 10434"/>
                <a:gd name="connsiteX66" fmla="*/ 444 w 12614"/>
                <a:gd name="connsiteY66" fmla="*/ 9566 h 10434"/>
                <a:gd name="connsiteX67" fmla="*/ 323 w 12614"/>
                <a:gd name="connsiteY67" fmla="*/ 9566 h 10434"/>
                <a:gd name="connsiteX68" fmla="*/ 202 w 12614"/>
                <a:gd name="connsiteY68" fmla="*/ 9566 h 10434"/>
                <a:gd name="connsiteX69" fmla="*/ 105 w 12614"/>
                <a:gd name="connsiteY69" fmla="*/ 9512 h 10434"/>
                <a:gd name="connsiteX70" fmla="*/ 0 w 12614"/>
                <a:gd name="connsiteY70" fmla="*/ 9457 h 10434"/>
                <a:gd name="connsiteX71" fmla="*/ 32 w 12614"/>
                <a:gd name="connsiteY71" fmla="*/ 9366 h 10434"/>
                <a:gd name="connsiteX72" fmla="*/ 48 w 12614"/>
                <a:gd name="connsiteY72" fmla="*/ 9229 h 10434"/>
                <a:gd name="connsiteX73" fmla="*/ 56 w 12614"/>
                <a:gd name="connsiteY73" fmla="*/ 9119 h 10434"/>
                <a:gd name="connsiteX74" fmla="*/ 105 w 12614"/>
                <a:gd name="connsiteY74" fmla="*/ 8964 h 10434"/>
                <a:gd name="connsiteX75" fmla="*/ 105 w 12614"/>
                <a:gd name="connsiteY75" fmla="*/ 8872 h 10434"/>
                <a:gd name="connsiteX76" fmla="*/ 105 w 12614"/>
                <a:gd name="connsiteY76" fmla="*/ 8763 h 10434"/>
                <a:gd name="connsiteX77" fmla="*/ 202 w 12614"/>
                <a:gd name="connsiteY77" fmla="*/ 8662 h 10434"/>
                <a:gd name="connsiteX78" fmla="*/ 298 w 12614"/>
                <a:gd name="connsiteY78" fmla="*/ 8580 h 10434"/>
                <a:gd name="connsiteX79" fmla="*/ 315 w 12614"/>
                <a:gd name="connsiteY79" fmla="*/ 8516 h 10434"/>
                <a:gd name="connsiteX80" fmla="*/ 339 w 12614"/>
                <a:gd name="connsiteY80" fmla="*/ 8443 h 10434"/>
                <a:gd name="connsiteX81" fmla="*/ 323 w 12614"/>
                <a:gd name="connsiteY81" fmla="*/ 8361 h 10434"/>
                <a:gd name="connsiteX82" fmla="*/ 363 w 12614"/>
                <a:gd name="connsiteY82" fmla="*/ 8224 h 10434"/>
                <a:gd name="connsiteX83" fmla="*/ 435 w 12614"/>
                <a:gd name="connsiteY83" fmla="*/ 8105 h 10434"/>
                <a:gd name="connsiteX84" fmla="*/ 508 w 12614"/>
                <a:gd name="connsiteY84" fmla="*/ 7968 h 10434"/>
                <a:gd name="connsiteX85" fmla="*/ 492 w 12614"/>
                <a:gd name="connsiteY85" fmla="*/ 7840 h 10434"/>
                <a:gd name="connsiteX86" fmla="*/ 653 w 12614"/>
                <a:gd name="connsiteY86" fmla="*/ 7804 h 10434"/>
                <a:gd name="connsiteX87" fmla="*/ 806 w 12614"/>
                <a:gd name="connsiteY87" fmla="*/ 7694 h 10434"/>
                <a:gd name="connsiteX88" fmla="*/ 774 w 12614"/>
                <a:gd name="connsiteY88" fmla="*/ 7356 h 10434"/>
                <a:gd name="connsiteX89" fmla="*/ 895 w 12614"/>
                <a:gd name="connsiteY89" fmla="*/ 7256 h 10434"/>
                <a:gd name="connsiteX90" fmla="*/ 919 w 12614"/>
                <a:gd name="connsiteY90" fmla="*/ 6845 h 10434"/>
                <a:gd name="connsiteX91" fmla="*/ 823 w 12614"/>
                <a:gd name="connsiteY91" fmla="*/ 6808 h 10434"/>
                <a:gd name="connsiteX92" fmla="*/ 734 w 12614"/>
                <a:gd name="connsiteY92" fmla="*/ 6735 h 10434"/>
                <a:gd name="connsiteX93" fmla="*/ 685 w 12614"/>
                <a:gd name="connsiteY93" fmla="*/ 6589 h 10434"/>
                <a:gd name="connsiteX94" fmla="*/ 565 w 12614"/>
                <a:gd name="connsiteY94" fmla="*/ 6471 h 10434"/>
                <a:gd name="connsiteX95" fmla="*/ 492 w 12614"/>
                <a:gd name="connsiteY95" fmla="*/ 6416 h 10434"/>
                <a:gd name="connsiteX96" fmla="*/ 435 w 12614"/>
                <a:gd name="connsiteY96" fmla="*/ 6215 h 10434"/>
                <a:gd name="connsiteX97" fmla="*/ 435 w 12614"/>
                <a:gd name="connsiteY97" fmla="*/ 6114 h 10434"/>
                <a:gd name="connsiteX98" fmla="*/ 444 w 12614"/>
                <a:gd name="connsiteY98" fmla="*/ 5941 h 10434"/>
                <a:gd name="connsiteX99" fmla="*/ 435 w 12614"/>
                <a:gd name="connsiteY99" fmla="*/ 5786 h 10434"/>
                <a:gd name="connsiteX100" fmla="*/ 395 w 12614"/>
                <a:gd name="connsiteY100" fmla="*/ 5749 h 10434"/>
                <a:gd name="connsiteX101" fmla="*/ 395 w 12614"/>
                <a:gd name="connsiteY101" fmla="*/ 5667 h 10434"/>
                <a:gd name="connsiteX102" fmla="*/ 411 w 12614"/>
                <a:gd name="connsiteY102" fmla="*/ 5566 h 10434"/>
                <a:gd name="connsiteX103" fmla="*/ 363 w 12614"/>
                <a:gd name="connsiteY103" fmla="*/ 5502 h 10434"/>
                <a:gd name="connsiteX104" fmla="*/ 250 w 12614"/>
                <a:gd name="connsiteY104" fmla="*/ 5338 h 10434"/>
                <a:gd name="connsiteX105" fmla="*/ 339 w 12614"/>
                <a:gd name="connsiteY105" fmla="*/ 5420 h 10434"/>
                <a:gd name="connsiteX106" fmla="*/ 121 w 12614"/>
                <a:gd name="connsiteY106" fmla="*/ 5210 h 10434"/>
                <a:gd name="connsiteX107" fmla="*/ 73 w 12614"/>
                <a:gd name="connsiteY107" fmla="*/ 5046 h 10434"/>
                <a:gd name="connsiteX108" fmla="*/ 177 w 12614"/>
                <a:gd name="connsiteY108" fmla="*/ 5037 h 10434"/>
                <a:gd name="connsiteX109" fmla="*/ 274 w 12614"/>
                <a:gd name="connsiteY109" fmla="*/ 5037 h 10434"/>
                <a:gd name="connsiteX110" fmla="*/ 419 w 12614"/>
                <a:gd name="connsiteY110" fmla="*/ 5009 h 10434"/>
                <a:gd name="connsiteX111" fmla="*/ 629 w 12614"/>
                <a:gd name="connsiteY111" fmla="*/ 5009 h 10434"/>
                <a:gd name="connsiteX112" fmla="*/ 750 w 12614"/>
                <a:gd name="connsiteY112" fmla="*/ 4900 h 10434"/>
                <a:gd name="connsiteX113" fmla="*/ 895 w 12614"/>
                <a:gd name="connsiteY113" fmla="*/ 4872 h 10434"/>
                <a:gd name="connsiteX114" fmla="*/ 879 w 12614"/>
                <a:gd name="connsiteY114" fmla="*/ 4681 h 10434"/>
                <a:gd name="connsiteX115" fmla="*/ 1048 w 12614"/>
                <a:gd name="connsiteY115" fmla="*/ 4681 h 10434"/>
                <a:gd name="connsiteX116" fmla="*/ 1306 w 12614"/>
                <a:gd name="connsiteY116" fmla="*/ 4525 h 10434"/>
                <a:gd name="connsiteX117" fmla="*/ 1460 w 12614"/>
                <a:gd name="connsiteY117" fmla="*/ 4516 h 10434"/>
                <a:gd name="connsiteX118" fmla="*/ 1573 w 12614"/>
                <a:gd name="connsiteY118" fmla="*/ 4571 h 10434"/>
                <a:gd name="connsiteX119" fmla="*/ 1766 w 12614"/>
                <a:gd name="connsiteY119" fmla="*/ 4571 h 10434"/>
                <a:gd name="connsiteX120" fmla="*/ 1871 w 12614"/>
                <a:gd name="connsiteY120" fmla="*/ 4626 h 10434"/>
                <a:gd name="connsiteX121" fmla="*/ 2056 w 12614"/>
                <a:gd name="connsiteY121" fmla="*/ 4653 h 10434"/>
                <a:gd name="connsiteX122" fmla="*/ 2137 w 12614"/>
                <a:gd name="connsiteY122" fmla="*/ 4516 h 10434"/>
                <a:gd name="connsiteX123" fmla="*/ 2258 w 12614"/>
                <a:gd name="connsiteY123" fmla="*/ 4544 h 10434"/>
                <a:gd name="connsiteX124" fmla="*/ 2371 w 12614"/>
                <a:gd name="connsiteY124" fmla="*/ 4434 h 10434"/>
                <a:gd name="connsiteX125" fmla="*/ 2589 w 12614"/>
                <a:gd name="connsiteY125" fmla="*/ 4361 h 10434"/>
                <a:gd name="connsiteX126" fmla="*/ 2782 w 12614"/>
                <a:gd name="connsiteY126" fmla="*/ 4215 h 10434"/>
                <a:gd name="connsiteX127" fmla="*/ 2855 w 12614"/>
                <a:gd name="connsiteY127" fmla="*/ 4142 h 10434"/>
                <a:gd name="connsiteX128" fmla="*/ 2863 w 12614"/>
                <a:gd name="connsiteY128" fmla="*/ 4023 h 10434"/>
                <a:gd name="connsiteX129" fmla="*/ 2960 w 12614"/>
                <a:gd name="connsiteY129" fmla="*/ 3923 h 10434"/>
                <a:gd name="connsiteX130" fmla="*/ 2984 w 12614"/>
                <a:gd name="connsiteY130" fmla="*/ 3804 h 10434"/>
                <a:gd name="connsiteX131" fmla="*/ 3000 w 12614"/>
                <a:gd name="connsiteY131" fmla="*/ 3649 h 10434"/>
                <a:gd name="connsiteX132" fmla="*/ 3073 w 12614"/>
                <a:gd name="connsiteY132" fmla="*/ 3502 h 10434"/>
                <a:gd name="connsiteX133" fmla="*/ 3105 w 12614"/>
                <a:gd name="connsiteY133" fmla="*/ 3366 h 10434"/>
                <a:gd name="connsiteX134" fmla="*/ 3153 w 12614"/>
                <a:gd name="connsiteY134" fmla="*/ 3256 h 10434"/>
                <a:gd name="connsiteX135" fmla="*/ 3177 w 12614"/>
                <a:gd name="connsiteY135" fmla="*/ 3128 h 10434"/>
                <a:gd name="connsiteX136" fmla="*/ 3290 w 12614"/>
                <a:gd name="connsiteY136" fmla="*/ 3064 h 10434"/>
                <a:gd name="connsiteX137" fmla="*/ 3363 w 12614"/>
                <a:gd name="connsiteY137" fmla="*/ 2927 h 10434"/>
                <a:gd name="connsiteX138" fmla="*/ 3339 w 12614"/>
                <a:gd name="connsiteY138" fmla="*/ 2818 h 10434"/>
                <a:gd name="connsiteX139" fmla="*/ 3290 w 12614"/>
                <a:gd name="connsiteY139" fmla="*/ 2681 h 10434"/>
                <a:gd name="connsiteX140" fmla="*/ 3250 w 12614"/>
                <a:gd name="connsiteY140" fmla="*/ 2544 h 10434"/>
                <a:gd name="connsiteX141" fmla="*/ 3290 w 12614"/>
                <a:gd name="connsiteY141" fmla="*/ 2379 h 10434"/>
                <a:gd name="connsiteX142" fmla="*/ 3371 w 12614"/>
                <a:gd name="connsiteY142" fmla="*/ 2352 h 10434"/>
                <a:gd name="connsiteX143" fmla="*/ 3516 w 12614"/>
                <a:gd name="connsiteY143" fmla="*/ 2197 h 10434"/>
                <a:gd name="connsiteX144" fmla="*/ 3661 w 12614"/>
                <a:gd name="connsiteY144" fmla="*/ 2215 h 10434"/>
                <a:gd name="connsiteX145" fmla="*/ 3806 w 12614"/>
                <a:gd name="connsiteY145" fmla="*/ 2114 h 10434"/>
                <a:gd name="connsiteX146" fmla="*/ 3831 w 12614"/>
                <a:gd name="connsiteY146" fmla="*/ 1950 h 10434"/>
                <a:gd name="connsiteX147" fmla="*/ 3976 w 12614"/>
                <a:gd name="connsiteY147" fmla="*/ 1868 h 10434"/>
                <a:gd name="connsiteX148" fmla="*/ 4040 w 12614"/>
                <a:gd name="connsiteY148" fmla="*/ 1749 h 10434"/>
                <a:gd name="connsiteX149" fmla="*/ 4121 w 12614"/>
                <a:gd name="connsiteY149" fmla="*/ 1676 h 10434"/>
                <a:gd name="connsiteX150" fmla="*/ 4121 w 12614"/>
                <a:gd name="connsiteY150" fmla="*/ 1292 h 10434"/>
                <a:gd name="connsiteX151" fmla="*/ 4169 w 12614"/>
                <a:gd name="connsiteY151" fmla="*/ 1128 h 10434"/>
                <a:gd name="connsiteX152" fmla="*/ 4194 w 12614"/>
                <a:gd name="connsiteY152" fmla="*/ 991 h 10434"/>
                <a:gd name="connsiteX153" fmla="*/ 4242 w 12614"/>
                <a:gd name="connsiteY153" fmla="*/ 827 h 10434"/>
                <a:gd name="connsiteX154" fmla="*/ 4290 w 12614"/>
                <a:gd name="connsiteY154" fmla="*/ 763 h 10434"/>
                <a:gd name="connsiteX155" fmla="*/ 4355 w 12614"/>
                <a:gd name="connsiteY155" fmla="*/ 708 h 10434"/>
                <a:gd name="connsiteX156" fmla="*/ 4387 w 12614"/>
                <a:gd name="connsiteY156" fmla="*/ 443 h 10434"/>
                <a:gd name="connsiteX157" fmla="*/ 4645 w 12614"/>
                <a:gd name="connsiteY157" fmla="*/ 434 h 10434"/>
                <a:gd name="connsiteX158" fmla="*/ 4742 w 12614"/>
                <a:gd name="connsiteY158" fmla="*/ 635 h 10434"/>
                <a:gd name="connsiteX159" fmla="*/ 4839 w 12614"/>
                <a:gd name="connsiteY159" fmla="*/ 717 h 10434"/>
                <a:gd name="connsiteX160" fmla="*/ 4960 w 12614"/>
                <a:gd name="connsiteY160" fmla="*/ 799 h 10434"/>
                <a:gd name="connsiteX161" fmla="*/ 5081 w 12614"/>
                <a:gd name="connsiteY161" fmla="*/ 818 h 10434"/>
                <a:gd name="connsiteX162" fmla="*/ 5202 w 12614"/>
                <a:gd name="connsiteY162" fmla="*/ 799 h 10434"/>
                <a:gd name="connsiteX163" fmla="*/ 5274 w 12614"/>
                <a:gd name="connsiteY163" fmla="*/ 964 h 10434"/>
                <a:gd name="connsiteX164" fmla="*/ 5403 w 12614"/>
                <a:gd name="connsiteY164" fmla="*/ 909 h 10434"/>
                <a:gd name="connsiteX165" fmla="*/ 5500 w 12614"/>
                <a:gd name="connsiteY165" fmla="*/ 909 h 10434"/>
                <a:gd name="connsiteX166" fmla="*/ 5597 w 12614"/>
                <a:gd name="connsiteY166" fmla="*/ 818 h 10434"/>
                <a:gd name="connsiteX167" fmla="*/ 5734 w 12614"/>
                <a:gd name="connsiteY167" fmla="*/ 790 h 10434"/>
                <a:gd name="connsiteX168" fmla="*/ 5831 w 12614"/>
                <a:gd name="connsiteY168" fmla="*/ 772 h 10434"/>
                <a:gd name="connsiteX169" fmla="*/ 5911 w 12614"/>
                <a:gd name="connsiteY169" fmla="*/ 735 h 10434"/>
                <a:gd name="connsiteX170" fmla="*/ 6024 w 12614"/>
                <a:gd name="connsiteY170" fmla="*/ 745 h 10434"/>
                <a:gd name="connsiteX171" fmla="*/ 6145 w 12614"/>
                <a:gd name="connsiteY171" fmla="*/ 745 h 10434"/>
                <a:gd name="connsiteX172" fmla="*/ 6226 w 12614"/>
                <a:gd name="connsiteY172" fmla="*/ 854 h 10434"/>
                <a:gd name="connsiteX173" fmla="*/ 6250 w 12614"/>
                <a:gd name="connsiteY173" fmla="*/ 991 h 10434"/>
                <a:gd name="connsiteX174" fmla="*/ 6363 w 12614"/>
                <a:gd name="connsiteY174" fmla="*/ 900 h 10434"/>
                <a:gd name="connsiteX175" fmla="*/ 6444 w 12614"/>
                <a:gd name="connsiteY175" fmla="*/ 745 h 10434"/>
                <a:gd name="connsiteX176" fmla="*/ 6532 w 12614"/>
                <a:gd name="connsiteY176" fmla="*/ 790 h 10434"/>
                <a:gd name="connsiteX177" fmla="*/ 6581 w 12614"/>
                <a:gd name="connsiteY177" fmla="*/ 872 h 10434"/>
                <a:gd name="connsiteX178" fmla="*/ 6653 w 12614"/>
                <a:gd name="connsiteY178" fmla="*/ 927 h 10434"/>
                <a:gd name="connsiteX179" fmla="*/ 6750 w 12614"/>
                <a:gd name="connsiteY179" fmla="*/ 1064 h 10434"/>
                <a:gd name="connsiteX180" fmla="*/ 6758 w 12614"/>
                <a:gd name="connsiteY180" fmla="*/ 1229 h 10434"/>
                <a:gd name="connsiteX181" fmla="*/ 6855 w 12614"/>
                <a:gd name="connsiteY181" fmla="*/ 1238 h 10434"/>
                <a:gd name="connsiteX182" fmla="*/ 6976 w 12614"/>
                <a:gd name="connsiteY182" fmla="*/ 1338 h 10434"/>
                <a:gd name="connsiteX183" fmla="*/ 6944 w 12614"/>
                <a:gd name="connsiteY183" fmla="*/ 1475 h 10434"/>
                <a:gd name="connsiteX184" fmla="*/ 6976 w 12614"/>
                <a:gd name="connsiteY184" fmla="*/ 1649 h 10434"/>
                <a:gd name="connsiteX185" fmla="*/ 6952 w 12614"/>
                <a:gd name="connsiteY185" fmla="*/ 1731 h 10434"/>
                <a:gd name="connsiteX186" fmla="*/ 7089 w 12614"/>
                <a:gd name="connsiteY186" fmla="*/ 1950 h 10434"/>
                <a:gd name="connsiteX187" fmla="*/ 7161 w 12614"/>
                <a:gd name="connsiteY187" fmla="*/ 1996 h 10434"/>
                <a:gd name="connsiteX188" fmla="*/ 7234 w 12614"/>
                <a:gd name="connsiteY188" fmla="*/ 2105 h 10434"/>
                <a:gd name="connsiteX189" fmla="*/ 7363 w 12614"/>
                <a:gd name="connsiteY189" fmla="*/ 2087 h 10434"/>
                <a:gd name="connsiteX190" fmla="*/ 7460 w 12614"/>
                <a:gd name="connsiteY190" fmla="*/ 2005 h 10434"/>
                <a:gd name="connsiteX191" fmla="*/ 7573 w 12614"/>
                <a:gd name="connsiteY191" fmla="*/ 2005 h 10434"/>
                <a:gd name="connsiteX192" fmla="*/ 7653 w 12614"/>
                <a:gd name="connsiteY192" fmla="*/ 2060 h 10434"/>
                <a:gd name="connsiteX193" fmla="*/ 7863 w 12614"/>
                <a:gd name="connsiteY193" fmla="*/ 2032 h 10434"/>
                <a:gd name="connsiteX194" fmla="*/ 7960 w 12614"/>
                <a:gd name="connsiteY194" fmla="*/ 1941 h 10434"/>
                <a:gd name="connsiteX195" fmla="*/ 8016 w 12614"/>
                <a:gd name="connsiteY195" fmla="*/ 1813 h 10434"/>
                <a:gd name="connsiteX196" fmla="*/ 8056 w 12614"/>
                <a:gd name="connsiteY196" fmla="*/ 1694 h 10434"/>
                <a:gd name="connsiteX197" fmla="*/ 8056 w 12614"/>
                <a:gd name="connsiteY197" fmla="*/ 1557 h 10434"/>
                <a:gd name="connsiteX198" fmla="*/ 8177 w 12614"/>
                <a:gd name="connsiteY198" fmla="*/ 1347 h 10434"/>
                <a:gd name="connsiteX199" fmla="*/ 8306 w 12614"/>
                <a:gd name="connsiteY199" fmla="*/ 1302 h 10434"/>
                <a:gd name="connsiteX200" fmla="*/ 8347 w 12614"/>
                <a:gd name="connsiteY200" fmla="*/ 1238 h 10434"/>
                <a:gd name="connsiteX201" fmla="*/ 8403 w 12614"/>
                <a:gd name="connsiteY201" fmla="*/ 1238 h 10434"/>
                <a:gd name="connsiteX202" fmla="*/ 8476 w 12614"/>
                <a:gd name="connsiteY202" fmla="*/ 1256 h 10434"/>
                <a:gd name="connsiteX203" fmla="*/ 8516 w 12614"/>
                <a:gd name="connsiteY203" fmla="*/ 1128 h 10434"/>
                <a:gd name="connsiteX204" fmla="*/ 8597 w 12614"/>
                <a:gd name="connsiteY204" fmla="*/ 1037 h 10434"/>
                <a:gd name="connsiteX205" fmla="*/ 8621 w 12614"/>
                <a:gd name="connsiteY205" fmla="*/ 900 h 10434"/>
                <a:gd name="connsiteX206" fmla="*/ 8831 w 12614"/>
                <a:gd name="connsiteY206" fmla="*/ 845 h 10434"/>
                <a:gd name="connsiteX207" fmla="*/ 9032 w 12614"/>
                <a:gd name="connsiteY207" fmla="*/ 597 h 10434"/>
                <a:gd name="connsiteX208" fmla="*/ 9200 w 12614"/>
                <a:gd name="connsiteY208" fmla="*/ 585 h 10434"/>
                <a:gd name="connsiteX209" fmla="*/ 9329 w 12614"/>
                <a:gd name="connsiteY209" fmla="*/ 415 h 10434"/>
                <a:gd name="connsiteX210" fmla="*/ 9143 w 12614"/>
                <a:gd name="connsiteY210" fmla="*/ 360 h 10434"/>
                <a:gd name="connsiteX211" fmla="*/ 9172 w 12614"/>
                <a:gd name="connsiteY211" fmla="*/ 215 h 10434"/>
                <a:gd name="connsiteX212" fmla="*/ 9237 w 12614"/>
                <a:gd name="connsiteY212" fmla="*/ 71 h 10434"/>
                <a:gd name="connsiteX213" fmla="*/ 9383 w 12614"/>
                <a:gd name="connsiteY213" fmla="*/ 143 h 10434"/>
                <a:gd name="connsiteX214" fmla="*/ 9460 w 12614"/>
                <a:gd name="connsiteY214" fmla="*/ 43 h 10434"/>
                <a:gd name="connsiteX215" fmla="*/ 9572 w 12614"/>
                <a:gd name="connsiteY215" fmla="*/ 5 h 10434"/>
                <a:gd name="connsiteX216" fmla="*/ 9699 w 12614"/>
                <a:gd name="connsiteY216" fmla="*/ 231 h 10434"/>
                <a:gd name="connsiteX217" fmla="*/ 9870 w 12614"/>
                <a:gd name="connsiteY217" fmla="*/ 40 h 10434"/>
                <a:gd name="connsiteX218" fmla="*/ 9985 w 12614"/>
                <a:gd name="connsiteY218" fmla="*/ 65 h 10434"/>
                <a:gd name="connsiteX219" fmla="*/ 10172 w 12614"/>
                <a:gd name="connsiteY219" fmla="*/ 61 h 10434"/>
                <a:gd name="connsiteX220" fmla="*/ 10327 w 12614"/>
                <a:gd name="connsiteY220" fmla="*/ 318 h 10434"/>
                <a:gd name="connsiteX221" fmla="*/ 10454 w 12614"/>
                <a:gd name="connsiteY221" fmla="*/ 329 h 10434"/>
                <a:gd name="connsiteX222" fmla="*/ 10556 w 12614"/>
                <a:gd name="connsiteY222" fmla="*/ 322 h 10434"/>
                <a:gd name="connsiteX223" fmla="*/ 10727 w 12614"/>
                <a:gd name="connsiteY223" fmla="*/ 322 h 10434"/>
                <a:gd name="connsiteX224" fmla="*/ 10824 w 12614"/>
                <a:gd name="connsiteY224" fmla="*/ 500 h 10434"/>
                <a:gd name="connsiteX225" fmla="*/ 10957 w 12614"/>
                <a:gd name="connsiteY225" fmla="*/ 598 h 10434"/>
                <a:gd name="connsiteX226" fmla="*/ 11142 w 12614"/>
                <a:gd name="connsiteY226" fmla="*/ 722 h 10434"/>
                <a:gd name="connsiteX227" fmla="*/ 11245 w 12614"/>
                <a:gd name="connsiteY227" fmla="*/ 832 h 10434"/>
                <a:gd name="connsiteX228" fmla="*/ 11386 w 12614"/>
                <a:gd name="connsiteY228" fmla="*/ 752 h 10434"/>
                <a:gd name="connsiteX229" fmla="*/ 11542 w 12614"/>
                <a:gd name="connsiteY229" fmla="*/ 717 h 10434"/>
                <a:gd name="connsiteX230" fmla="*/ 11653 w 12614"/>
                <a:gd name="connsiteY230" fmla="*/ 812 h 10434"/>
                <a:gd name="connsiteX231" fmla="*/ 11790 w 12614"/>
                <a:gd name="connsiteY231" fmla="*/ 778 h 10434"/>
                <a:gd name="connsiteX232" fmla="*/ 11786 w 12614"/>
                <a:gd name="connsiteY232" fmla="*/ 1075 h 10434"/>
                <a:gd name="connsiteX233" fmla="*/ 11567 w 12614"/>
                <a:gd name="connsiteY233" fmla="*/ 1464 h 10434"/>
                <a:gd name="connsiteX234" fmla="*/ 11698 w 12614"/>
                <a:gd name="connsiteY234" fmla="*/ 1522 h 10434"/>
                <a:gd name="connsiteX235" fmla="*/ 11785 w 12614"/>
                <a:gd name="connsiteY235" fmla="*/ 1550 h 10434"/>
                <a:gd name="connsiteX236" fmla="*/ 11907 w 12614"/>
                <a:gd name="connsiteY236" fmla="*/ 1731 h 10434"/>
                <a:gd name="connsiteX237" fmla="*/ 12214 w 12614"/>
                <a:gd name="connsiteY237" fmla="*/ 1917 h 10434"/>
                <a:gd name="connsiteX238" fmla="*/ 12186 w 12614"/>
                <a:gd name="connsiteY238" fmla="*/ 2026 h 10434"/>
                <a:gd name="connsiteX239" fmla="*/ 12365 w 12614"/>
                <a:gd name="connsiteY239" fmla="*/ 2166 h 10434"/>
                <a:gd name="connsiteX240" fmla="*/ 12397 w 12614"/>
                <a:gd name="connsiteY240" fmla="*/ 2387 h 10434"/>
                <a:gd name="connsiteX241" fmla="*/ 12614 w 12614"/>
                <a:gd name="connsiteY241" fmla="*/ 2456 h 10434"/>
                <a:gd name="connsiteX242" fmla="*/ 9992 w 12614"/>
                <a:gd name="connsiteY242" fmla="*/ 4964 h 10434"/>
                <a:gd name="connsiteX243" fmla="*/ 9798 w 12614"/>
                <a:gd name="connsiteY243" fmla="*/ 5037 h 10434"/>
                <a:gd name="connsiteX244" fmla="*/ 9677 w 12614"/>
                <a:gd name="connsiteY244" fmla="*/ 5219 h 10434"/>
                <a:gd name="connsiteX245" fmla="*/ 9629 w 12614"/>
                <a:gd name="connsiteY245" fmla="*/ 5329 h 10434"/>
                <a:gd name="connsiteX246" fmla="*/ 9532 w 12614"/>
                <a:gd name="connsiteY246" fmla="*/ 5493 h 10434"/>
                <a:gd name="connsiteX247" fmla="*/ 9419 w 12614"/>
                <a:gd name="connsiteY247" fmla="*/ 5475 h 10434"/>
                <a:gd name="connsiteX248" fmla="*/ 9274 w 12614"/>
                <a:gd name="connsiteY248" fmla="*/ 5585 h 10434"/>
                <a:gd name="connsiteX249" fmla="*/ 9266 w 12614"/>
                <a:gd name="connsiteY249" fmla="*/ 5694 h 10434"/>
                <a:gd name="connsiteX250" fmla="*/ 9145 w 12614"/>
                <a:gd name="connsiteY250" fmla="*/ 5749 h 10434"/>
                <a:gd name="connsiteX251" fmla="*/ 9024 w 12614"/>
                <a:gd name="connsiteY251" fmla="*/ 5767 h 10434"/>
                <a:gd name="connsiteX252" fmla="*/ 8960 w 12614"/>
                <a:gd name="connsiteY252" fmla="*/ 5822 h 10434"/>
                <a:gd name="connsiteX253" fmla="*/ 8831 w 12614"/>
                <a:gd name="connsiteY253" fmla="*/ 5831 h 10434"/>
                <a:gd name="connsiteX254" fmla="*/ 8718 w 12614"/>
                <a:gd name="connsiteY254" fmla="*/ 5804 h 10434"/>
                <a:gd name="connsiteX255" fmla="*/ 8597 w 12614"/>
                <a:gd name="connsiteY255" fmla="*/ 5822 h 10434"/>
                <a:gd name="connsiteX256" fmla="*/ 8548 w 12614"/>
                <a:gd name="connsiteY256" fmla="*/ 5904 h 10434"/>
                <a:gd name="connsiteX257" fmla="*/ 8468 w 12614"/>
                <a:gd name="connsiteY257" fmla="*/ 5968 h 10434"/>
                <a:gd name="connsiteX258" fmla="*/ 8468 w 12614"/>
                <a:gd name="connsiteY258" fmla="*/ 6133 h 10434"/>
                <a:gd name="connsiteX259" fmla="*/ 8476 w 12614"/>
                <a:gd name="connsiteY259" fmla="*/ 6215 h 10434"/>
                <a:gd name="connsiteX260" fmla="*/ 8492 w 12614"/>
                <a:gd name="connsiteY260" fmla="*/ 6324 h 10434"/>
                <a:gd name="connsiteX261" fmla="*/ 8427 w 12614"/>
                <a:gd name="connsiteY261" fmla="*/ 6397 h 10434"/>
                <a:gd name="connsiteX262" fmla="*/ 8395 w 12614"/>
                <a:gd name="connsiteY262" fmla="*/ 6461 h 10434"/>
                <a:gd name="connsiteX263" fmla="*/ 8355 w 12614"/>
                <a:gd name="connsiteY263" fmla="*/ 6516 h 10434"/>
                <a:gd name="connsiteX264" fmla="*/ 8258 w 12614"/>
                <a:gd name="connsiteY264" fmla="*/ 6571 h 10434"/>
                <a:gd name="connsiteX265" fmla="*/ 8185 w 12614"/>
                <a:gd name="connsiteY265" fmla="*/ 6644 h 10434"/>
                <a:gd name="connsiteX266" fmla="*/ 8137 w 12614"/>
                <a:gd name="connsiteY266" fmla="*/ 6681 h 10434"/>
                <a:gd name="connsiteX267" fmla="*/ 8040 w 12614"/>
                <a:gd name="connsiteY267" fmla="*/ 6735 h 10434"/>
                <a:gd name="connsiteX268" fmla="*/ 8032 w 12614"/>
                <a:gd name="connsiteY268" fmla="*/ 6863 h 10434"/>
                <a:gd name="connsiteX269" fmla="*/ 8056 w 12614"/>
                <a:gd name="connsiteY269" fmla="*/ 6945 h 10434"/>
                <a:gd name="connsiteX270" fmla="*/ 8032 w 12614"/>
                <a:gd name="connsiteY270" fmla="*/ 7064 h 10434"/>
                <a:gd name="connsiteX271" fmla="*/ 7911 w 12614"/>
                <a:gd name="connsiteY271" fmla="*/ 7092 h 10434"/>
                <a:gd name="connsiteX272" fmla="*/ 7774 w 12614"/>
                <a:gd name="connsiteY272" fmla="*/ 7146 h 10434"/>
                <a:gd name="connsiteX273" fmla="*/ 7532 w 12614"/>
                <a:gd name="connsiteY273" fmla="*/ 7174 h 10434"/>
                <a:gd name="connsiteX274" fmla="*/ 7476 w 12614"/>
                <a:gd name="connsiteY274" fmla="*/ 7247 h 10434"/>
                <a:gd name="connsiteX275" fmla="*/ 7363 w 12614"/>
                <a:gd name="connsiteY275" fmla="*/ 7256 h 10434"/>
                <a:gd name="connsiteX276" fmla="*/ 7234 w 12614"/>
                <a:gd name="connsiteY276" fmla="*/ 7274 h 10434"/>
                <a:gd name="connsiteX277" fmla="*/ 7048 w 12614"/>
                <a:gd name="connsiteY277" fmla="*/ 7329 h 10434"/>
                <a:gd name="connsiteX278" fmla="*/ 6903 w 12614"/>
                <a:gd name="connsiteY278" fmla="*/ 7311 h 10434"/>
                <a:gd name="connsiteX279" fmla="*/ 6758 w 12614"/>
                <a:gd name="connsiteY279" fmla="*/ 7338 h 10434"/>
                <a:gd name="connsiteX280" fmla="*/ 6581 w 12614"/>
                <a:gd name="connsiteY280" fmla="*/ 7311 h 10434"/>
                <a:gd name="connsiteX281" fmla="*/ 6508 w 12614"/>
                <a:gd name="connsiteY281" fmla="*/ 7219 h 10434"/>
                <a:gd name="connsiteX282" fmla="*/ 6363 w 12614"/>
                <a:gd name="connsiteY282" fmla="*/ 7201 h 10434"/>
                <a:gd name="connsiteX283" fmla="*/ 6274 w 12614"/>
                <a:gd name="connsiteY283" fmla="*/ 7283 h 10434"/>
                <a:gd name="connsiteX284" fmla="*/ 6202 w 12614"/>
                <a:gd name="connsiteY284" fmla="*/ 7393 h 10434"/>
                <a:gd name="connsiteX285" fmla="*/ 6250 w 12614"/>
                <a:gd name="connsiteY285" fmla="*/ 7521 h 10434"/>
                <a:gd name="connsiteX286" fmla="*/ 6315 w 12614"/>
                <a:gd name="connsiteY286" fmla="*/ 7548 h 10434"/>
                <a:gd name="connsiteX287" fmla="*/ 6347 w 12614"/>
                <a:gd name="connsiteY287" fmla="*/ 7612 h 10434"/>
                <a:gd name="connsiteX288" fmla="*/ 6387 w 12614"/>
                <a:gd name="connsiteY288" fmla="*/ 7722 h 10434"/>
                <a:gd name="connsiteX289" fmla="*/ 6347 w 12614"/>
                <a:gd name="connsiteY289" fmla="*/ 7831 h 10434"/>
                <a:gd name="connsiteX290" fmla="*/ 6363 w 12614"/>
                <a:gd name="connsiteY290" fmla="*/ 7959 h 10434"/>
                <a:gd name="connsiteX291" fmla="*/ 6363 w 12614"/>
                <a:gd name="connsiteY291" fmla="*/ 8096 h 10434"/>
                <a:gd name="connsiteX292" fmla="*/ 6387 w 12614"/>
                <a:gd name="connsiteY292" fmla="*/ 8233 h 10434"/>
                <a:gd name="connsiteX293" fmla="*/ 6460 w 12614"/>
                <a:gd name="connsiteY293" fmla="*/ 8343 h 10434"/>
                <a:gd name="connsiteX294" fmla="*/ 6508 w 12614"/>
                <a:gd name="connsiteY294" fmla="*/ 8452 h 10434"/>
                <a:gd name="connsiteX295" fmla="*/ 6516 w 12614"/>
                <a:gd name="connsiteY295" fmla="*/ 8598 h 10434"/>
                <a:gd name="connsiteX296" fmla="*/ 6508 w 12614"/>
                <a:gd name="connsiteY296" fmla="*/ 8754 h 10434"/>
                <a:gd name="connsiteX297" fmla="*/ 6508 w 12614"/>
                <a:gd name="connsiteY297" fmla="*/ 8900 h 10434"/>
                <a:gd name="connsiteX0" fmla="*/ 6508 w 12653"/>
                <a:gd name="connsiteY0" fmla="*/ 8900 h 10434"/>
                <a:gd name="connsiteX1" fmla="*/ 6726 w 12653"/>
                <a:gd name="connsiteY1" fmla="*/ 8973 h 10434"/>
                <a:gd name="connsiteX2" fmla="*/ 6798 w 12653"/>
                <a:gd name="connsiteY2" fmla="*/ 9110 h 10434"/>
                <a:gd name="connsiteX3" fmla="*/ 6968 w 12653"/>
                <a:gd name="connsiteY3" fmla="*/ 9201 h 10434"/>
                <a:gd name="connsiteX4" fmla="*/ 7048 w 12653"/>
                <a:gd name="connsiteY4" fmla="*/ 9283 h 10434"/>
                <a:gd name="connsiteX5" fmla="*/ 7073 w 12653"/>
                <a:gd name="connsiteY5" fmla="*/ 9366 h 10434"/>
                <a:gd name="connsiteX6" fmla="*/ 7169 w 12653"/>
                <a:gd name="connsiteY6" fmla="*/ 9502 h 10434"/>
                <a:gd name="connsiteX7" fmla="*/ 7097 w 12653"/>
                <a:gd name="connsiteY7" fmla="*/ 9630 h 10434"/>
                <a:gd name="connsiteX8" fmla="*/ 7016 w 12653"/>
                <a:gd name="connsiteY8" fmla="*/ 9776 h 10434"/>
                <a:gd name="connsiteX9" fmla="*/ 6903 w 12653"/>
                <a:gd name="connsiteY9" fmla="*/ 9913 h 10434"/>
                <a:gd name="connsiteX10" fmla="*/ 6806 w 12653"/>
                <a:gd name="connsiteY10" fmla="*/ 9904 h 10434"/>
                <a:gd name="connsiteX11" fmla="*/ 6677 w 12653"/>
                <a:gd name="connsiteY11" fmla="*/ 9941 h 10434"/>
                <a:gd name="connsiteX12" fmla="*/ 6540 w 12653"/>
                <a:gd name="connsiteY12" fmla="*/ 10023 h 10434"/>
                <a:gd name="connsiteX13" fmla="*/ 6419 w 12653"/>
                <a:gd name="connsiteY13" fmla="*/ 10069 h 10434"/>
                <a:gd name="connsiteX14" fmla="*/ 6347 w 12653"/>
                <a:gd name="connsiteY14" fmla="*/ 10041 h 10434"/>
                <a:gd name="connsiteX15" fmla="*/ 6194 w 12653"/>
                <a:gd name="connsiteY15" fmla="*/ 10050 h 10434"/>
                <a:gd name="connsiteX16" fmla="*/ 6097 w 12653"/>
                <a:gd name="connsiteY16" fmla="*/ 10069 h 10434"/>
                <a:gd name="connsiteX17" fmla="*/ 5879 w 12653"/>
                <a:gd name="connsiteY17" fmla="*/ 10160 h 10434"/>
                <a:gd name="connsiteX18" fmla="*/ 5782 w 12653"/>
                <a:gd name="connsiteY18" fmla="*/ 10169 h 10434"/>
                <a:gd name="connsiteX19" fmla="*/ 5661 w 12653"/>
                <a:gd name="connsiteY19" fmla="*/ 10270 h 10434"/>
                <a:gd name="connsiteX20" fmla="*/ 5573 w 12653"/>
                <a:gd name="connsiteY20" fmla="*/ 10270 h 10434"/>
                <a:gd name="connsiteX21" fmla="*/ 5516 w 12653"/>
                <a:gd name="connsiteY21" fmla="*/ 10352 h 10434"/>
                <a:gd name="connsiteX22" fmla="*/ 5395 w 12653"/>
                <a:gd name="connsiteY22" fmla="*/ 10407 h 10434"/>
                <a:gd name="connsiteX23" fmla="*/ 5274 w 12653"/>
                <a:gd name="connsiteY23" fmla="*/ 10434 h 10434"/>
                <a:gd name="connsiteX24" fmla="*/ 5202 w 12653"/>
                <a:gd name="connsiteY24" fmla="*/ 10334 h 10434"/>
                <a:gd name="connsiteX25" fmla="*/ 5202 w 12653"/>
                <a:gd name="connsiteY25" fmla="*/ 10078 h 10434"/>
                <a:gd name="connsiteX26" fmla="*/ 4968 w 12653"/>
                <a:gd name="connsiteY26" fmla="*/ 10060 h 10434"/>
                <a:gd name="connsiteX27" fmla="*/ 4871 w 12653"/>
                <a:gd name="connsiteY27" fmla="*/ 9996 h 10434"/>
                <a:gd name="connsiteX28" fmla="*/ 4750 w 12653"/>
                <a:gd name="connsiteY28" fmla="*/ 9868 h 10434"/>
                <a:gd name="connsiteX29" fmla="*/ 4629 w 12653"/>
                <a:gd name="connsiteY29" fmla="*/ 9840 h 10434"/>
                <a:gd name="connsiteX30" fmla="*/ 4500 w 12653"/>
                <a:gd name="connsiteY30" fmla="*/ 9840 h 10434"/>
                <a:gd name="connsiteX31" fmla="*/ 4339 w 12653"/>
                <a:gd name="connsiteY31" fmla="*/ 9749 h 10434"/>
                <a:gd name="connsiteX32" fmla="*/ 4024 w 12653"/>
                <a:gd name="connsiteY32" fmla="*/ 9758 h 10434"/>
                <a:gd name="connsiteX33" fmla="*/ 3831 w 12653"/>
                <a:gd name="connsiteY33" fmla="*/ 9667 h 10434"/>
                <a:gd name="connsiteX34" fmla="*/ 3613 w 12653"/>
                <a:gd name="connsiteY34" fmla="*/ 9676 h 10434"/>
                <a:gd name="connsiteX35" fmla="*/ 3516 w 12653"/>
                <a:gd name="connsiteY35" fmla="*/ 9612 h 10434"/>
                <a:gd name="connsiteX36" fmla="*/ 3395 w 12653"/>
                <a:gd name="connsiteY36" fmla="*/ 9621 h 10434"/>
                <a:gd name="connsiteX37" fmla="*/ 3242 w 12653"/>
                <a:gd name="connsiteY37" fmla="*/ 9621 h 10434"/>
                <a:gd name="connsiteX38" fmla="*/ 3097 w 12653"/>
                <a:gd name="connsiteY38" fmla="*/ 9585 h 10434"/>
                <a:gd name="connsiteX39" fmla="*/ 3008 w 12653"/>
                <a:gd name="connsiteY39" fmla="*/ 9484 h 10434"/>
                <a:gd name="connsiteX40" fmla="*/ 2879 w 12653"/>
                <a:gd name="connsiteY40" fmla="*/ 9475 h 10434"/>
                <a:gd name="connsiteX41" fmla="*/ 2806 w 12653"/>
                <a:gd name="connsiteY41" fmla="*/ 9557 h 10434"/>
                <a:gd name="connsiteX42" fmla="*/ 2597 w 12653"/>
                <a:gd name="connsiteY42" fmla="*/ 9539 h 10434"/>
                <a:gd name="connsiteX43" fmla="*/ 2500 w 12653"/>
                <a:gd name="connsiteY43" fmla="*/ 9649 h 10434"/>
                <a:gd name="connsiteX44" fmla="*/ 2516 w 12653"/>
                <a:gd name="connsiteY44" fmla="*/ 9758 h 10434"/>
                <a:gd name="connsiteX45" fmla="*/ 2379 w 12653"/>
                <a:gd name="connsiteY45" fmla="*/ 9913 h 10434"/>
                <a:gd name="connsiteX46" fmla="*/ 2274 w 12653"/>
                <a:gd name="connsiteY46" fmla="*/ 9941 h 10434"/>
                <a:gd name="connsiteX47" fmla="*/ 2274 w 12653"/>
                <a:gd name="connsiteY47" fmla="*/ 10078 h 10434"/>
                <a:gd name="connsiteX48" fmla="*/ 2226 w 12653"/>
                <a:gd name="connsiteY48" fmla="*/ 10187 h 10434"/>
                <a:gd name="connsiteX49" fmla="*/ 2137 w 12653"/>
                <a:gd name="connsiteY49" fmla="*/ 10297 h 10434"/>
                <a:gd name="connsiteX50" fmla="*/ 2081 w 12653"/>
                <a:gd name="connsiteY50" fmla="*/ 10224 h 10434"/>
                <a:gd name="connsiteX51" fmla="*/ 1871 w 12653"/>
                <a:gd name="connsiteY51" fmla="*/ 10005 h 10434"/>
                <a:gd name="connsiteX52" fmla="*/ 1750 w 12653"/>
                <a:gd name="connsiteY52" fmla="*/ 10060 h 10434"/>
                <a:gd name="connsiteX53" fmla="*/ 1669 w 12653"/>
                <a:gd name="connsiteY53" fmla="*/ 10187 h 10434"/>
                <a:gd name="connsiteX54" fmla="*/ 1427 w 12653"/>
                <a:gd name="connsiteY54" fmla="*/ 10224 h 10434"/>
                <a:gd name="connsiteX55" fmla="*/ 1315 w 12653"/>
                <a:gd name="connsiteY55" fmla="*/ 10160 h 10434"/>
                <a:gd name="connsiteX56" fmla="*/ 1242 w 12653"/>
                <a:gd name="connsiteY56" fmla="*/ 10078 h 10434"/>
                <a:gd name="connsiteX57" fmla="*/ 1161 w 12653"/>
                <a:gd name="connsiteY57" fmla="*/ 9996 h 10434"/>
                <a:gd name="connsiteX58" fmla="*/ 968 w 12653"/>
                <a:gd name="connsiteY58" fmla="*/ 9977 h 10434"/>
                <a:gd name="connsiteX59" fmla="*/ 895 w 12653"/>
                <a:gd name="connsiteY59" fmla="*/ 9913 h 10434"/>
                <a:gd name="connsiteX60" fmla="*/ 847 w 12653"/>
                <a:gd name="connsiteY60" fmla="*/ 9804 h 10434"/>
                <a:gd name="connsiteX61" fmla="*/ 806 w 12653"/>
                <a:gd name="connsiteY61" fmla="*/ 9749 h 10434"/>
                <a:gd name="connsiteX62" fmla="*/ 774 w 12653"/>
                <a:gd name="connsiteY62" fmla="*/ 9667 h 10434"/>
                <a:gd name="connsiteX63" fmla="*/ 685 w 12653"/>
                <a:gd name="connsiteY63" fmla="*/ 9639 h 10434"/>
                <a:gd name="connsiteX64" fmla="*/ 589 w 12653"/>
                <a:gd name="connsiteY64" fmla="*/ 9639 h 10434"/>
                <a:gd name="connsiteX65" fmla="*/ 516 w 12653"/>
                <a:gd name="connsiteY65" fmla="*/ 9612 h 10434"/>
                <a:gd name="connsiteX66" fmla="*/ 444 w 12653"/>
                <a:gd name="connsiteY66" fmla="*/ 9566 h 10434"/>
                <a:gd name="connsiteX67" fmla="*/ 323 w 12653"/>
                <a:gd name="connsiteY67" fmla="*/ 9566 h 10434"/>
                <a:gd name="connsiteX68" fmla="*/ 202 w 12653"/>
                <a:gd name="connsiteY68" fmla="*/ 9566 h 10434"/>
                <a:gd name="connsiteX69" fmla="*/ 105 w 12653"/>
                <a:gd name="connsiteY69" fmla="*/ 9512 h 10434"/>
                <a:gd name="connsiteX70" fmla="*/ 0 w 12653"/>
                <a:gd name="connsiteY70" fmla="*/ 9457 h 10434"/>
                <a:gd name="connsiteX71" fmla="*/ 32 w 12653"/>
                <a:gd name="connsiteY71" fmla="*/ 9366 h 10434"/>
                <a:gd name="connsiteX72" fmla="*/ 48 w 12653"/>
                <a:gd name="connsiteY72" fmla="*/ 9229 h 10434"/>
                <a:gd name="connsiteX73" fmla="*/ 56 w 12653"/>
                <a:gd name="connsiteY73" fmla="*/ 9119 h 10434"/>
                <a:gd name="connsiteX74" fmla="*/ 105 w 12653"/>
                <a:gd name="connsiteY74" fmla="*/ 8964 h 10434"/>
                <a:gd name="connsiteX75" fmla="*/ 105 w 12653"/>
                <a:gd name="connsiteY75" fmla="*/ 8872 h 10434"/>
                <a:gd name="connsiteX76" fmla="*/ 105 w 12653"/>
                <a:gd name="connsiteY76" fmla="*/ 8763 h 10434"/>
                <a:gd name="connsiteX77" fmla="*/ 202 w 12653"/>
                <a:gd name="connsiteY77" fmla="*/ 8662 h 10434"/>
                <a:gd name="connsiteX78" fmla="*/ 298 w 12653"/>
                <a:gd name="connsiteY78" fmla="*/ 8580 h 10434"/>
                <a:gd name="connsiteX79" fmla="*/ 315 w 12653"/>
                <a:gd name="connsiteY79" fmla="*/ 8516 h 10434"/>
                <a:gd name="connsiteX80" fmla="*/ 339 w 12653"/>
                <a:gd name="connsiteY80" fmla="*/ 8443 h 10434"/>
                <a:gd name="connsiteX81" fmla="*/ 323 w 12653"/>
                <a:gd name="connsiteY81" fmla="*/ 8361 h 10434"/>
                <a:gd name="connsiteX82" fmla="*/ 363 w 12653"/>
                <a:gd name="connsiteY82" fmla="*/ 8224 h 10434"/>
                <a:gd name="connsiteX83" fmla="*/ 435 w 12653"/>
                <a:gd name="connsiteY83" fmla="*/ 8105 h 10434"/>
                <a:gd name="connsiteX84" fmla="*/ 508 w 12653"/>
                <a:gd name="connsiteY84" fmla="*/ 7968 h 10434"/>
                <a:gd name="connsiteX85" fmla="*/ 492 w 12653"/>
                <a:gd name="connsiteY85" fmla="*/ 7840 h 10434"/>
                <a:gd name="connsiteX86" fmla="*/ 653 w 12653"/>
                <a:gd name="connsiteY86" fmla="*/ 7804 h 10434"/>
                <a:gd name="connsiteX87" fmla="*/ 806 w 12653"/>
                <a:gd name="connsiteY87" fmla="*/ 7694 h 10434"/>
                <a:gd name="connsiteX88" fmla="*/ 774 w 12653"/>
                <a:gd name="connsiteY88" fmla="*/ 7356 h 10434"/>
                <a:gd name="connsiteX89" fmla="*/ 895 w 12653"/>
                <a:gd name="connsiteY89" fmla="*/ 7256 h 10434"/>
                <a:gd name="connsiteX90" fmla="*/ 919 w 12653"/>
                <a:gd name="connsiteY90" fmla="*/ 6845 h 10434"/>
                <a:gd name="connsiteX91" fmla="*/ 823 w 12653"/>
                <a:gd name="connsiteY91" fmla="*/ 6808 h 10434"/>
                <a:gd name="connsiteX92" fmla="*/ 734 w 12653"/>
                <a:gd name="connsiteY92" fmla="*/ 6735 h 10434"/>
                <a:gd name="connsiteX93" fmla="*/ 685 w 12653"/>
                <a:gd name="connsiteY93" fmla="*/ 6589 h 10434"/>
                <a:gd name="connsiteX94" fmla="*/ 565 w 12653"/>
                <a:gd name="connsiteY94" fmla="*/ 6471 h 10434"/>
                <a:gd name="connsiteX95" fmla="*/ 492 w 12653"/>
                <a:gd name="connsiteY95" fmla="*/ 6416 h 10434"/>
                <a:gd name="connsiteX96" fmla="*/ 435 w 12653"/>
                <a:gd name="connsiteY96" fmla="*/ 6215 h 10434"/>
                <a:gd name="connsiteX97" fmla="*/ 435 w 12653"/>
                <a:gd name="connsiteY97" fmla="*/ 6114 h 10434"/>
                <a:gd name="connsiteX98" fmla="*/ 444 w 12653"/>
                <a:gd name="connsiteY98" fmla="*/ 5941 h 10434"/>
                <a:gd name="connsiteX99" fmla="*/ 435 w 12653"/>
                <a:gd name="connsiteY99" fmla="*/ 5786 h 10434"/>
                <a:gd name="connsiteX100" fmla="*/ 395 w 12653"/>
                <a:gd name="connsiteY100" fmla="*/ 5749 h 10434"/>
                <a:gd name="connsiteX101" fmla="*/ 395 w 12653"/>
                <a:gd name="connsiteY101" fmla="*/ 5667 h 10434"/>
                <a:gd name="connsiteX102" fmla="*/ 411 w 12653"/>
                <a:gd name="connsiteY102" fmla="*/ 5566 h 10434"/>
                <a:gd name="connsiteX103" fmla="*/ 363 w 12653"/>
                <a:gd name="connsiteY103" fmla="*/ 5502 h 10434"/>
                <a:gd name="connsiteX104" fmla="*/ 250 w 12653"/>
                <a:gd name="connsiteY104" fmla="*/ 5338 h 10434"/>
                <a:gd name="connsiteX105" fmla="*/ 339 w 12653"/>
                <a:gd name="connsiteY105" fmla="*/ 5420 h 10434"/>
                <a:gd name="connsiteX106" fmla="*/ 121 w 12653"/>
                <a:gd name="connsiteY106" fmla="*/ 5210 h 10434"/>
                <a:gd name="connsiteX107" fmla="*/ 73 w 12653"/>
                <a:gd name="connsiteY107" fmla="*/ 5046 h 10434"/>
                <a:gd name="connsiteX108" fmla="*/ 177 w 12653"/>
                <a:gd name="connsiteY108" fmla="*/ 5037 h 10434"/>
                <a:gd name="connsiteX109" fmla="*/ 274 w 12653"/>
                <a:gd name="connsiteY109" fmla="*/ 5037 h 10434"/>
                <a:gd name="connsiteX110" fmla="*/ 419 w 12653"/>
                <a:gd name="connsiteY110" fmla="*/ 5009 h 10434"/>
                <a:gd name="connsiteX111" fmla="*/ 629 w 12653"/>
                <a:gd name="connsiteY111" fmla="*/ 5009 h 10434"/>
                <a:gd name="connsiteX112" fmla="*/ 750 w 12653"/>
                <a:gd name="connsiteY112" fmla="*/ 4900 h 10434"/>
                <a:gd name="connsiteX113" fmla="*/ 895 w 12653"/>
                <a:gd name="connsiteY113" fmla="*/ 4872 h 10434"/>
                <a:gd name="connsiteX114" fmla="*/ 879 w 12653"/>
                <a:gd name="connsiteY114" fmla="*/ 4681 h 10434"/>
                <a:gd name="connsiteX115" fmla="*/ 1048 w 12653"/>
                <a:gd name="connsiteY115" fmla="*/ 4681 h 10434"/>
                <a:gd name="connsiteX116" fmla="*/ 1306 w 12653"/>
                <a:gd name="connsiteY116" fmla="*/ 4525 h 10434"/>
                <a:gd name="connsiteX117" fmla="*/ 1460 w 12653"/>
                <a:gd name="connsiteY117" fmla="*/ 4516 h 10434"/>
                <a:gd name="connsiteX118" fmla="*/ 1573 w 12653"/>
                <a:gd name="connsiteY118" fmla="*/ 4571 h 10434"/>
                <a:gd name="connsiteX119" fmla="*/ 1766 w 12653"/>
                <a:gd name="connsiteY119" fmla="*/ 4571 h 10434"/>
                <a:gd name="connsiteX120" fmla="*/ 1871 w 12653"/>
                <a:gd name="connsiteY120" fmla="*/ 4626 h 10434"/>
                <a:gd name="connsiteX121" fmla="*/ 2056 w 12653"/>
                <a:gd name="connsiteY121" fmla="*/ 4653 h 10434"/>
                <a:gd name="connsiteX122" fmla="*/ 2137 w 12653"/>
                <a:gd name="connsiteY122" fmla="*/ 4516 h 10434"/>
                <a:gd name="connsiteX123" fmla="*/ 2258 w 12653"/>
                <a:gd name="connsiteY123" fmla="*/ 4544 h 10434"/>
                <a:gd name="connsiteX124" fmla="*/ 2371 w 12653"/>
                <a:gd name="connsiteY124" fmla="*/ 4434 h 10434"/>
                <a:gd name="connsiteX125" fmla="*/ 2589 w 12653"/>
                <a:gd name="connsiteY125" fmla="*/ 4361 h 10434"/>
                <a:gd name="connsiteX126" fmla="*/ 2782 w 12653"/>
                <a:gd name="connsiteY126" fmla="*/ 4215 h 10434"/>
                <a:gd name="connsiteX127" fmla="*/ 2855 w 12653"/>
                <a:gd name="connsiteY127" fmla="*/ 4142 h 10434"/>
                <a:gd name="connsiteX128" fmla="*/ 2863 w 12653"/>
                <a:gd name="connsiteY128" fmla="*/ 4023 h 10434"/>
                <a:gd name="connsiteX129" fmla="*/ 2960 w 12653"/>
                <a:gd name="connsiteY129" fmla="*/ 3923 h 10434"/>
                <a:gd name="connsiteX130" fmla="*/ 2984 w 12653"/>
                <a:gd name="connsiteY130" fmla="*/ 3804 h 10434"/>
                <a:gd name="connsiteX131" fmla="*/ 3000 w 12653"/>
                <a:gd name="connsiteY131" fmla="*/ 3649 h 10434"/>
                <a:gd name="connsiteX132" fmla="*/ 3073 w 12653"/>
                <a:gd name="connsiteY132" fmla="*/ 3502 h 10434"/>
                <a:gd name="connsiteX133" fmla="*/ 3105 w 12653"/>
                <a:gd name="connsiteY133" fmla="*/ 3366 h 10434"/>
                <a:gd name="connsiteX134" fmla="*/ 3153 w 12653"/>
                <a:gd name="connsiteY134" fmla="*/ 3256 h 10434"/>
                <a:gd name="connsiteX135" fmla="*/ 3177 w 12653"/>
                <a:gd name="connsiteY135" fmla="*/ 3128 h 10434"/>
                <a:gd name="connsiteX136" fmla="*/ 3290 w 12653"/>
                <a:gd name="connsiteY136" fmla="*/ 3064 h 10434"/>
                <a:gd name="connsiteX137" fmla="*/ 3363 w 12653"/>
                <a:gd name="connsiteY137" fmla="*/ 2927 h 10434"/>
                <a:gd name="connsiteX138" fmla="*/ 3339 w 12653"/>
                <a:gd name="connsiteY138" fmla="*/ 2818 h 10434"/>
                <a:gd name="connsiteX139" fmla="*/ 3290 w 12653"/>
                <a:gd name="connsiteY139" fmla="*/ 2681 h 10434"/>
                <a:gd name="connsiteX140" fmla="*/ 3250 w 12653"/>
                <a:gd name="connsiteY140" fmla="*/ 2544 h 10434"/>
                <a:gd name="connsiteX141" fmla="*/ 3290 w 12653"/>
                <a:gd name="connsiteY141" fmla="*/ 2379 h 10434"/>
                <a:gd name="connsiteX142" fmla="*/ 3371 w 12653"/>
                <a:gd name="connsiteY142" fmla="*/ 2352 h 10434"/>
                <a:gd name="connsiteX143" fmla="*/ 3516 w 12653"/>
                <a:gd name="connsiteY143" fmla="*/ 2197 h 10434"/>
                <a:gd name="connsiteX144" fmla="*/ 3661 w 12653"/>
                <a:gd name="connsiteY144" fmla="*/ 2215 h 10434"/>
                <a:gd name="connsiteX145" fmla="*/ 3806 w 12653"/>
                <a:gd name="connsiteY145" fmla="*/ 2114 h 10434"/>
                <a:gd name="connsiteX146" fmla="*/ 3831 w 12653"/>
                <a:gd name="connsiteY146" fmla="*/ 1950 h 10434"/>
                <a:gd name="connsiteX147" fmla="*/ 3976 w 12653"/>
                <a:gd name="connsiteY147" fmla="*/ 1868 h 10434"/>
                <a:gd name="connsiteX148" fmla="*/ 4040 w 12653"/>
                <a:gd name="connsiteY148" fmla="*/ 1749 h 10434"/>
                <a:gd name="connsiteX149" fmla="*/ 4121 w 12653"/>
                <a:gd name="connsiteY149" fmla="*/ 1676 h 10434"/>
                <a:gd name="connsiteX150" fmla="*/ 4121 w 12653"/>
                <a:gd name="connsiteY150" fmla="*/ 1292 h 10434"/>
                <a:gd name="connsiteX151" fmla="*/ 4169 w 12653"/>
                <a:gd name="connsiteY151" fmla="*/ 1128 h 10434"/>
                <a:gd name="connsiteX152" fmla="*/ 4194 w 12653"/>
                <a:gd name="connsiteY152" fmla="*/ 991 h 10434"/>
                <a:gd name="connsiteX153" fmla="*/ 4242 w 12653"/>
                <a:gd name="connsiteY153" fmla="*/ 827 h 10434"/>
                <a:gd name="connsiteX154" fmla="*/ 4290 w 12653"/>
                <a:gd name="connsiteY154" fmla="*/ 763 h 10434"/>
                <a:gd name="connsiteX155" fmla="*/ 4355 w 12653"/>
                <a:gd name="connsiteY155" fmla="*/ 708 h 10434"/>
                <a:gd name="connsiteX156" fmla="*/ 4387 w 12653"/>
                <a:gd name="connsiteY156" fmla="*/ 443 h 10434"/>
                <a:gd name="connsiteX157" fmla="*/ 4645 w 12653"/>
                <a:gd name="connsiteY157" fmla="*/ 434 h 10434"/>
                <a:gd name="connsiteX158" fmla="*/ 4742 w 12653"/>
                <a:gd name="connsiteY158" fmla="*/ 635 h 10434"/>
                <a:gd name="connsiteX159" fmla="*/ 4839 w 12653"/>
                <a:gd name="connsiteY159" fmla="*/ 717 h 10434"/>
                <a:gd name="connsiteX160" fmla="*/ 4960 w 12653"/>
                <a:gd name="connsiteY160" fmla="*/ 799 h 10434"/>
                <a:gd name="connsiteX161" fmla="*/ 5081 w 12653"/>
                <a:gd name="connsiteY161" fmla="*/ 818 h 10434"/>
                <a:gd name="connsiteX162" fmla="*/ 5202 w 12653"/>
                <a:gd name="connsiteY162" fmla="*/ 799 h 10434"/>
                <a:gd name="connsiteX163" fmla="*/ 5274 w 12653"/>
                <a:gd name="connsiteY163" fmla="*/ 964 h 10434"/>
                <a:gd name="connsiteX164" fmla="*/ 5403 w 12653"/>
                <a:gd name="connsiteY164" fmla="*/ 909 h 10434"/>
                <a:gd name="connsiteX165" fmla="*/ 5500 w 12653"/>
                <a:gd name="connsiteY165" fmla="*/ 909 h 10434"/>
                <a:gd name="connsiteX166" fmla="*/ 5597 w 12653"/>
                <a:gd name="connsiteY166" fmla="*/ 818 h 10434"/>
                <a:gd name="connsiteX167" fmla="*/ 5734 w 12653"/>
                <a:gd name="connsiteY167" fmla="*/ 790 h 10434"/>
                <a:gd name="connsiteX168" fmla="*/ 5831 w 12653"/>
                <a:gd name="connsiteY168" fmla="*/ 772 h 10434"/>
                <a:gd name="connsiteX169" fmla="*/ 5911 w 12653"/>
                <a:gd name="connsiteY169" fmla="*/ 735 h 10434"/>
                <a:gd name="connsiteX170" fmla="*/ 6024 w 12653"/>
                <a:gd name="connsiteY170" fmla="*/ 745 h 10434"/>
                <a:gd name="connsiteX171" fmla="*/ 6145 w 12653"/>
                <a:gd name="connsiteY171" fmla="*/ 745 h 10434"/>
                <a:gd name="connsiteX172" fmla="*/ 6226 w 12653"/>
                <a:gd name="connsiteY172" fmla="*/ 854 h 10434"/>
                <a:gd name="connsiteX173" fmla="*/ 6250 w 12653"/>
                <a:gd name="connsiteY173" fmla="*/ 991 h 10434"/>
                <a:gd name="connsiteX174" fmla="*/ 6363 w 12653"/>
                <a:gd name="connsiteY174" fmla="*/ 900 h 10434"/>
                <a:gd name="connsiteX175" fmla="*/ 6444 w 12653"/>
                <a:gd name="connsiteY175" fmla="*/ 745 h 10434"/>
                <a:gd name="connsiteX176" fmla="*/ 6532 w 12653"/>
                <a:gd name="connsiteY176" fmla="*/ 790 h 10434"/>
                <a:gd name="connsiteX177" fmla="*/ 6581 w 12653"/>
                <a:gd name="connsiteY177" fmla="*/ 872 h 10434"/>
                <a:gd name="connsiteX178" fmla="*/ 6653 w 12653"/>
                <a:gd name="connsiteY178" fmla="*/ 927 h 10434"/>
                <a:gd name="connsiteX179" fmla="*/ 6750 w 12653"/>
                <a:gd name="connsiteY179" fmla="*/ 1064 h 10434"/>
                <a:gd name="connsiteX180" fmla="*/ 6758 w 12653"/>
                <a:gd name="connsiteY180" fmla="*/ 1229 h 10434"/>
                <a:gd name="connsiteX181" fmla="*/ 6855 w 12653"/>
                <a:gd name="connsiteY181" fmla="*/ 1238 h 10434"/>
                <a:gd name="connsiteX182" fmla="*/ 6976 w 12653"/>
                <a:gd name="connsiteY182" fmla="*/ 1338 h 10434"/>
                <a:gd name="connsiteX183" fmla="*/ 6944 w 12653"/>
                <a:gd name="connsiteY183" fmla="*/ 1475 h 10434"/>
                <a:gd name="connsiteX184" fmla="*/ 6976 w 12653"/>
                <a:gd name="connsiteY184" fmla="*/ 1649 h 10434"/>
                <a:gd name="connsiteX185" fmla="*/ 6952 w 12653"/>
                <a:gd name="connsiteY185" fmla="*/ 1731 h 10434"/>
                <a:gd name="connsiteX186" fmla="*/ 7089 w 12653"/>
                <a:gd name="connsiteY186" fmla="*/ 1950 h 10434"/>
                <a:gd name="connsiteX187" fmla="*/ 7161 w 12653"/>
                <a:gd name="connsiteY187" fmla="*/ 1996 h 10434"/>
                <a:gd name="connsiteX188" fmla="*/ 7234 w 12653"/>
                <a:gd name="connsiteY188" fmla="*/ 2105 h 10434"/>
                <a:gd name="connsiteX189" fmla="*/ 7363 w 12653"/>
                <a:gd name="connsiteY189" fmla="*/ 2087 h 10434"/>
                <a:gd name="connsiteX190" fmla="*/ 7460 w 12653"/>
                <a:gd name="connsiteY190" fmla="*/ 2005 h 10434"/>
                <a:gd name="connsiteX191" fmla="*/ 7573 w 12653"/>
                <a:gd name="connsiteY191" fmla="*/ 2005 h 10434"/>
                <a:gd name="connsiteX192" fmla="*/ 7653 w 12653"/>
                <a:gd name="connsiteY192" fmla="*/ 2060 h 10434"/>
                <a:gd name="connsiteX193" fmla="*/ 7863 w 12653"/>
                <a:gd name="connsiteY193" fmla="*/ 2032 h 10434"/>
                <a:gd name="connsiteX194" fmla="*/ 7960 w 12653"/>
                <a:gd name="connsiteY194" fmla="*/ 1941 h 10434"/>
                <a:gd name="connsiteX195" fmla="*/ 8016 w 12653"/>
                <a:gd name="connsiteY195" fmla="*/ 1813 h 10434"/>
                <a:gd name="connsiteX196" fmla="*/ 8056 w 12653"/>
                <a:gd name="connsiteY196" fmla="*/ 1694 h 10434"/>
                <a:gd name="connsiteX197" fmla="*/ 8056 w 12653"/>
                <a:gd name="connsiteY197" fmla="*/ 1557 h 10434"/>
                <a:gd name="connsiteX198" fmla="*/ 8177 w 12653"/>
                <a:gd name="connsiteY198" fmla="*/ 1347 h 10434"/>
                <a:gd name="connsiteX199" fmla="*/ 8306 w 12653"/>
                <a:gd name="connsiteY199" fmla="*/ 1302 h 10434"/>
                <a:gd name="connsiteX200" fmla="*/ 8347 w 12653"/>
                <a:gd name="connsiteY200" fmla="*/ 1238 h 10434"/>
                <a:gd name="connsiteX201" fmla="*/ 8403 w 12653"/>
                <a:gd name="connsiteY201" fmla="*/ 1238 h 10434"/>
                <a:gd name="connsiteX202" fmla="*/ 8476 w 12653"/>
                <a:gd name="connsiteY202" fmla="*/ 1256 h 10434"/>
                <a:gd name="connsiteX203" fmla="*/ 8516 w 12653"/>
                <a:gd name="connsiteY203" fmla="*/ 1128 h 10434"/>
                <a:gd name="connsiteX204" fmla="*/ 8597 w 12653"/>
                <a:gd name="connsiteY204" fmla="*/ 1037 h 10434"/>
                <a:gd name="connsiteX205" fmla="*/ 8621 w 12653"/>
                <a:gd name="connsiteY205" fmla="*/ 900 h 10434"/>
                <a:gd name="connsiteX206" fmla="*/ 8831 w 12653"/>
                <a:gd name="connsiteY206" fmla="*/ 845 h 10434"/>
                <a:gd name="connsiteX207" fmla="*/ 9032 w 12653"/>
                <a:gd name="connsiteY207" fmla="*/ 597 h 10434"/>
                <a:gd name="connsiteX208" fmla="*/ 9200 w 12653"/>
                <a:gd name="connsiteY208" fmla="*/ 585 h 10434"/>
                <a:gd name="connsiteX209" fmla="*/ 9329 w 12653"/>
                <a:gd name="connsiteY209" fmla="*/ 415 h 10434"/>
                <a:gd name="connsiteX210" fmla="*/ 9143 w 12653"/>
                <a:gd name="connsiteY210" fmla="*/ 360 h 10434"/>
                <a:gd name="connsiteX211" fmla="*/ 9172 w 12653"/>
                <a:gd name="connsiteY211" fmla="*/ 215 h 10434"/>
                <a:gd name="connsiteX212" fmla="*/ 9237 w 12653"/>
                <a:gd name="connsiteY212" fmla="*/ 71 h 10434"/>
                <a:gd name="connsiteX213" fmla="*/ 9383 w 12653"/>
                <a:gd name="connsiteY213" fmla="*/ 143 h 10434"/>
                <a:gd name="connsiteX214" fmla="*/ 9460 w 12653"/>
                <a:gd name="connsiteY214" fmla="*/ 43 h 10434"/>
                <a:gd name="connsiteX215" fmla="*/ 9572 w 12653"/>
                <a:gd name="connsiteY215" fmla="*/ 5 h 10434"/>
                <a:gd name="connsiteX216" fmla="*/ 9699 w 12653"/>
                <a:gd name="connsiteY216" fmla="*/ 231 h 10434"/>
                <a:gd name="connsiteX217" fmla="*/ 9870 w 12653"/>
                <a:gd name="connsiteY217" fmla="*/ 40 h 10434"/>
                <a:gd name="connsiteX218" fmla="*/ 9985 w 12653"/>
                <a:gd name="connsiteY218" fmla="*/ 65 h 10434"/>
                <a:gd name="connsiteX219" fmla="*/ 10172 w 12653"/>
                <a:gd name="connsiteY219" fmla="*/ 61 h 10434"/>
                <a:gd name="connsiteX220" fmla="*/ 10327 w 12653"/>
                <a:gd name="connsiteY220" fmla="*/ 318 h 10434"/>
                <a:gd name="connsiteX221" fmla="*/ 10454 w 12653"/>
                <a:gd name="connsiteY221" fmla="*/ 329 h 10434"/>
                <a:gd name="connsiteX222" fmla="*/ 10556 w 12653"/>
                <a:gd name="connsiteY222" fmla="*/ 322 h 10434"/>
                <a:gd name="connsiteX223" fmla="*/ 10727 w 12653"/>
                <a:gd name="connsiteY223" fmla="*/ 322 h 10434"/>
                <a:gd name="connsiteX224" fmla="*/ 10824 w 12653"/>
                <a:gd name="connsiteY224" fmla="*/ 500 h 10434"/>
                <a:gd name="connsiteX225" fmla="*/ 10957 w 12653"/>
                <a:gd name="connsiteY225" fmla="*/ 598 h 10434"/>
                <a:gd name="connsiteX226" fmla="*/ 11142 w 12653"/>
                <a:gd name="connsiteY226" fmla="*/ 722 h 10434"/>
                <a:gd name="connsiteX227" fmla="*/ 11245 w 12653"/>
                <a:gd name="connsiteY227" fmla="*/ 832 h 10434"/>
                <a:gd name="connsiteX228" fmla="*/ 11386 w 12653"/>
                <a:gd name="connsiteY228" fmla="*/ 752 h 10434"/>
                <a:gd name="connsiteX229" fmla="*/ 11542 w 12653"/>
                <a:gd name="connsiteY229" fmla="*/ 717 h 10434"/>
                <a:gd name="connsiteX230" fmla="*/ 11653 w 12653"/>
                <a:gd name="connsiteY230" fmla="*/ 812 h 10434"/>
                <a:gd name="connsiteX231" fmla="*/ 11790 w 12653"/>
                <a:gd name="connsiteY231" fmla="*/ 778 h 10434"/>
                <a:gd name="connsiteX232" fmla="*/ 11786 w 12653"/>
                <a:gd name="connsiteY232" fmla="*/ 1075 h 10434"/>
                <a:gd name="connsiteX233" fmla="*/ 11567 w 12653"/>
                <a:gd name="connsiteY233" fmla="*/ 1464 h 10434"/>
                <a:gd name="connsiteX234" fmla="*/ 11698 w 12653"/>
                <a:gd name="connsiteY234" fmla="*/ 1522 h 10434"/>
                <a:gd name="connsiteX235" fmla="*/ 11785 w 12653"/>
                <a:gd name="connsiteY235" fmla="*/ 1550 h 10434"/>
                <a:gd name="connsiteX236" fmla="*/ 11907 w 12653"/>
                <a:gd name="connsiteY236" fmla="*/ 1731 h 10434"/>
                <a:gd name="connsiteX237" fmla="*/ 12214 w 12653"/>
                <a:gd name="connsiteY237" fmla="*/ 1917 h 10434"/>
                <a:gd name="connsiteX238" fmla="*/ 12186 w 12653"/>
                <a:gd name="connsiteY238" fmla="*/ 2026 h 10434"/>
                <a:gd name="connsiteX239" fmla="*/ 12365 w 12653"/>
                <a:gd name="connsiteY239" fmla="*/ 2166 h 10434"/>
                <a:gd name="connsiteX240" fmla="*/ 12397 w 12653"/>
                <a:gd name="connsiteY240" fmla="*/ 2387 h 10434"/>
                <a:gd name="connsiteX241" fmla="*/ 12653 w 12653"/>
                <a:gd name="connsiteY241" fmla="*/ 2445 h 10434"/>
                <a:gd name="connsiteX242" fmla="*/ 9992 w 12653"/>
                <a:gd name="connsiteY242" fmla="*/ 4964 h 10434"/>
                <a:gd name="connsiteX243" fmla="*/ 9798 w 12653"/>
                <a:gd name="connsiteY243" fmla="*/ 5037 h 10434"/>
                <a:gd name="connsiteX244" fmla="*/ 9677 w 12653"/>
                <a:gd name="connsiteY244" fmla="*/ 5219 h 10434"/>
                <a:gd name="connsiteX245" fmla="*/ 9629 w 12653"/>
                <a:gd name="connsiteY245" fmla="*/ 5329 h 10434"/>
                <a:gd name="connsiteX246" fmla="*/ 9532 w 12653"/>
                <a:gd name="connsiteY246" fmla="*/ 5493 h 10434"/>
                <a:gd name="connsiteX247" fmla="*/ 9419 w 12653"/>
                <a:gd name="connsiteY247" fmla="*/ 5475 h 10434"/>
                <a:gd name="connsiteX248" fmla="*/ 9274 w 12653"/>
                <a:gd name="connsiteY248" fmla="*/ 5585 h 10434"/>
                <a:gd name="connsiteX249" fmla="*/ 9266 w 12653"/>
                <a:gd name="connsiteY249" fmla="*/ 5694 h 10434"/>
                <a:gd name="connsiteX250" fmla="*/ 9145 w 12653"/>
                <a:gd name="connsiteY250" fmla="*/ 5749 h 10434"/>
                <a:gd name="connsiteX251" fmla="*/ 9024 w 12653"/>
                <a:gd name="connsiteY251" fmla="*/ 5767 h 10434"/>
                <a:gd name="connsiteX252" fmla="*/ 8960 w 12653"/>
                <a:gd name="connsiteY252" fmla="*/ 5822 h 10434"/>
                <a:gd name="connsiteX253" fmla="*/ 8831 w 12653"/>
                <a:gd name="connsiteY253" fmla="*/ 5831 h 10434"/>
                <a:gd name="connsiteX254" fmla="*/ 8718 w 12653"/>
                <a:gd name="connsiteY254" fmla="*/ 5804 h 10434"/>
                <a:gd name="connsiteX255" fmla="*/ 8597 w 12653"/>
                <a:gd name="connsiteY255" fmla="*/ 5822 h 10434"/>
                <a:gd name="connsiteX256" fmla="*/ 8548 w 12653"/>
                <a:gd name="connsiteY256" fmla="*/ 5904 h 10434"/>
                <a:gd name="connsiteX257" fmla="*/ 8468 w 12653"/>
                <a:gd name="connsiteY257" fmla="*/ 5968 h 10434"/>
                <a:gd name="connsiteX258" fmla="*/ 8468 w 12653"/>
                <a:gd name="connsiteY258" fmla="*/ 6133 h 10434"/>
                <a:gd name="connsiteX259" fmla="*/ 8476 w 12653"/>
                <a:gd name="connsiteY259" fmla="*/ 6215 h 10434"/>
                <a:gd name="connsiteX260" fmla="*/ 8492 w 12653"/>
                <a:gd name="connsiteY260" fmla="*/ 6324 h 10434"/>
                <a:gd name="connsiteX261" fmla="*/ 8427 w 12653"/>
                <a:gd name="connsiteY261" fmla="*/ 6397 h 10434"/>
                <a:gd name="connsiteX262" fmla="*/ 8395 w 12653"/>
                <a:gd name="connsiteY262" fmla="*/ 6461 h 10434"/>
                <a:gd name="connsiteX263" fmla="*/ 8355 w 12653"/>
                <a:gd name="connsiteY263" fmla="*/ 6516 h 10434"/>
                <a:gd name="connsiteX264" fmla="*/ 8258 w 12653"/>
                <a:gd name="connsiteY264" fmla="*/ 6571 h 10434"/>
                <a:gd name="connsiteX265" fmla="*/ 8185 w 12653"/>
                <a:gd name="connsiteY265" fmla="*/ 6644 h 10434"/>
                <a:gd name="connsiteX266" fmla="*/ 8137 w 12653"/>
                <a:gd name="connsiteY266" fmla="*/ 6681 h 10434"/>
                <a:gd name="connsiteX267" fmla="*/ 8040 w 12653"/>
                <a:gd name="connsiteY267" fmla="*/ 6735 h 10434"/>
                <a:gd name="connsiteX268" fmla="*/ 8032 w 12653"/>
                <a:gd name="connsiteY268" fmla="*/ 6863 h 10434"/>
                <a:gd name="connsiteX269" fmla="*/ 8056 w 12653"/>
                <a:gd name="connsiteY269" fmla="*/ 6945 h 10434"/>
                <a:gd name="connsiteX270" fmla="*/ 8032 w 12653"/>
                <a:gd name="connsiteY270" fmla="*/ 7064 h 10434"/>
                <a:gd name="connsiteX271" fmla="*/ 7911 w 12653"/>
                <a:gd name="connsiteY271" fmla="*/ 7092 h 10434"/>
                <a:gd name="connsiteX272" fmla="*/ 7774 w 12653"/>
                <a:gd name="connsiteY272" fmla="*/ 7146 h 10434"/>
                <a:gd name="connsiteX273" fmla="*/ 7532 w 12653"/>
                <a:gd name="connsiteY273" fmla="*/ 7174 h 10434"/>
                <a:gd name="connsiteX274" fmla="*/ 7476 w 12653"/>
                <a:gd name="connsiteY274" fmla="*/ 7247 h 10434"/>
                <a:gd name="connsiteX275" fmla="*/ 7363 w 12653"/>
                <a:gd name="connsiteY275" fmla="*/ 7256 h 10434"/>
                <a:gd name="connsiteX276" fmla="*/ 7234 w 12653"/>
                <a:gd name="connsiteY276" fmla="*/ 7274 h 10434"/>
                <a:gd name="connsiteX277" fmla="*/ 7048 w 12653"/>
                <a:gd name="connsiteY277" fmla="*/ 7329 h 10434"/>
                <a:gd name="connsiteX278" fmla="*/ 6903 w 12653"/>
                <a:gd name="connsiteY278" fmla="*/ 7311 h 10434"/>
                <a:gd name="connsiteX279" fmla="*/ 6758 w 12653"/>
                <a:gd name="connsiteY279" fmla="*/ 7338 h 10434"/>
                <a:gd name="connsiteX280" fmla="*/ 6581 w 12653"/>
                <a:gd name="connsiteY280" fmla="*/ 7311 h 10434"/>
                <a:gd name="connsiteX281" fmla="*/ 6508 w 12653"/>
                <a:gd name="connsiteY281" fmla="*/ 7219 h 10434"/>
                <a:gd name="connsiteX282" fmla="*/ 6363 w 12653"/>
                <a:gd name="connsiteY282" fmla="*/ 7201 h 10434"/>
                <a:gd name="connsiteX283" fmla="*/ 6274 w 12653"/>
                <a:gd name="connsiteY283" fmla="*/ 7283 h 10434"/>
                <a:gd name="connsiteX284" fmla="*/ 6202 w 12653"/>
                <a:gd name="connsiteY284" fmla="*/ 7393 h 10434"/>
                <a:gd name="connsiteX285" fmla="*/ 6250 w 12653"/>
                <a:gd name="connsiteY285" fmla="*/ 7521 h 10434"/>
                <a:gd name="connsiteX286" fmla="*/ 6315 w 12653"/>
                <a:gd name="connsiteY286" fmla="*/ 7548 h 10434"/>
                <a:gd name="connsiteX287" fmla="*/ 6347 w 12653"/>
                <a:gd name="connsiteY287" fmla="*/ 7612 h 10434"/>
                <a:gd name="connsiteX288" fmla="*/ 6387 w 12653"/>
                <a:gd name="connsiteY288" fmla="*/ 7722 h 10434"/>
                <a:gd name="connsiteX289" fmla="*/ 6347 w 12653"/>
                <a:gd name="connsiteY289" fmla="*/ 7831 h 10434"/>
                <a:gd name="connsiteX290" fmla="*/ 6363 w 12653"/>
                <a:gd name="connsiteY290" fmla="*/ 7959 h 10434"/>
                <a:gd name="connsiteX291" fmla="*/ 6363 w 12653"/>
                <a:gd name="connsiteY291" fmla="*/ 8096 h 10434"/>
                <a:gd name="connsiteX292" fmla="*/ 6387 w 12653"/>
                <a:gd name="connsiteY292" fmla="*/ 8233 h 10434"/>
                <a:gd name="connsiteX293" fmla="*/ 6460 w 12653"/>
                <a:gd name="connsiteY293" fmla="*/ 8343 h 10434"/>
                <a:gd name="connsiteX294" fmla="*/ 6508 w 12653"/>
                <a:gd name="connsiteY294" fmla="*/ 8452 h 10434"/>
                <a:gd name="connsiteX295" fmla="*/ 6516 w 12653"/>
                <a:gd name="connsiteY295" fmla="*/ 8598 h 10434"/>
                <a:gd name="connsiteX296" fmla="*/ 6508 w 12653"/>
                <a:gd name="connsiteY296" fmla="*/ 8754 h 10434"/>
                <a:gd name="connsiteX297" fmla="*/ 6508 w 12653"/>
                <a:gd name="connsiteY297" fmla="*/ 8900 h 10434"/>
                <a:gd name="connsiteX0" fmla="*/ 6508 w 12689"/>
                <a:gd name="connsiteY0" fmla="*/ 8900 h 10434"/>
                <a:gd name="connsiteX1" fmla="*/ 6726 w 12689"/>
                <a:gd name="connsiteY1" fmla="*/ 8973 h 10434"/>
                <a:gd name="connsiteX2" fmla="*/ 6798 w 12689"/>
                <a:gd name="connsiteY2" fmla="*/ 9110 h 10434"/>
                <a:gd name="connsiteX3" fmla="*/ 6968 w 12689"/>
                <a:gd name="connsiteY3" fmla="*/ 9201 h 10434"/>
                <a:gd name="connsiteX4" fmla="*/ 7048 w 12689"/>
                <a:gd name="connsiteY4" fmla="*/ 9283 h 10434"/>
                <a:gd name="connsiteX5" fmla="*/ 7073 w 12689"/>
                <a:gd name="connsiteY5" fmla="*/ 9366 h 10434"/>
                <a:gd name="connsiteX6" fmla="*/ 7169 w 12689"/>
                <a:gd name="connsiteY6" fmla="*/ 9502 h 10434"/>
                <a:gd name="connsiteX7" fmla="*/ 7097 w 12689"/>
                <a:gd name="connsiteY7" fmla="*/ 9630 h 10434"/>
                <a:gd name="connsiteX8" fmla="*/ 7016 w 12689"/>
                <a:gd name="connsiteY8" fmla="*/ 9776 h 10434"/>
                <a:gd name="connsiteX9" fmla="*/ 6903 w 12689"/>
                <a:gd name="connsiteY9" fmla="*/ 9913 h 10434"/>
                <a:gd name="connsiteX10" fmla="*/ 6806 w 12689"/>
                <a:gd name="connsiteY10" fmla="*/ 9904 h 10434"/>
                <a:gd name="connsiteX11" fmla="*/ 6677 w 12689"/>
                <a:gd name="connsiteY11" fmla="*/ 9941 h 10434"/>
                <a:gd name="connsiteX12" fmla="*/ 6540 w 12689"/>
                <a:gd name="connsiteY12" fmla="*/ 10023 h 10434"/>
                <a:gd name="connsiteX13" fmla="*/ 6419 w 12689"/>
                <a:gd name="connsiteY13" fmla="*/ 10069 h 10434"/>
                <a:gd name="connsiteX14" fmla="*/ 6347 w 12689"/>
                <a:gd name="connsiteY14" fmla="*/ 10041 h 10434"/>
                <a:gd name="connsiteX15" fmla="*/ 6194 w 12689"/>
                <a:gd name="connsiteY15" fmla="*/ 10050 h 10434"/>
                <a:gd name="connsiteX16" fmla="*/ 6097 w 12689"/>
                <a:gd name="connsiteY16" fmla="*/ 10069 h 10434"/>
                <a:gd name="connsiteX17" fmla="*/ 5879 w 12689"/>
                <a:gd name="connsiteY17" fmla="*/ 10160 h 10434"/>
                <a:gd name="connsiteX18" fmla="*/ 5782 w 12689"/>
                <a:gd name="connsiteY18" fmla="*/ 10169 h 10434"/>
                <a:gd name="connsiteX19" fmla="*/ 5661 w 12689"/>
                <a:gd name="connsiteY19" fmla="*/ 10270 h 10434"/>
                <a:gd name="connsiteX20" fmla="*/ 5573 w 12689"/>
                <a:gd name="connsiteY20" fmla="*/ 10270 h 10434"/>
                <a:gd name="connsiteX21" fmla="*/ 5516 w 12689"/>
                <a:gd name="connsiteY21" fmla="*/ 10352 h 10434"/>
                <a:gd name="connsiteX22" fmla="*/ 5395 w 12689"/>
                <a:gd name="connsiteY22" fmla="*/ 10407 h 10434"/>
                <a:gd name="connsiteX23" fmla="*/ 5274 w 12689"/>
                <a:gd name="connsiteY23" fmla="*/ 10434 h 10434"/>
                <a:gd name="connsiteX24" fmla="*/ 5202 w 12689"/>
                <a:gd name="connsiteY24" fmla="*/ 10334 h 10434"/>
                <a:gd name="connsiteX25" fmla="*/ 5202 w 12689"/>
                <a:gd name="connsiteY25" fmla="*/ 10078 h 10434"/>
                <a:gd name="connsiteX26" fmla="*/ 4968 w 12689"/>
                <a:gd name="connsiteY26" fmla="*/ 10060 h 10434"/>
                <a:gd name="connsiteX27" fmla="*/ 4871 w 12689"/>
                <a:gd name="connsiteY27" fmla="*/ 9996 h 10434"/>
                <a:gd name="connsiteX28" fmla="*/ 4750 w 12689"/>
                <a:gd name="connsiteY28" fmla="*/ 9868 h 10434"/>
                <a:gd name="connsiteX29" fmla="*/ 4629 w 12689"/>
                <a:gd name="connsiteY29" fmla="*/ 9840 h 10434"/>
                <a:gd name="connsiteX30" fmla="*/ 4500 w 12689"/>
                <a:gd name="connsiteY30" fmla="*/ 9840 h 10434"/>
                <a:gd name="connsiteX31" fmla="*/ 4339 w 12689"/>
                <a:gd name="connsiteY31" fmla="*/ 9749 h 10434"/>
                <a:gd name="connsiteX32" fmla="*/ 4024 w 12689"/>
                <a:gd name="connsiteY32" fmla="*/ 9758 h 10434"/>
                <a:gd name="connsiteX33" fmla="*/ 3831 w 12689"/>
                <a:gd name="connsiteY33" fmla="*/ 9667 h 10434"/>
                <a:gd name="connsiteX34" fmla="*/ 3613 w 12689"/>
                <a:gd name="connsiteY34" fmla="*/ 9676 h 10434"/>
                <a:gd name="connsiteX35" fmla="*/ 3516 w 12689"/>
                <a:gd name="connsiteY35" fmla="*/ 9612 h 10434"/>
                <a:gd name="connsiteX36" fmla="*/ 3395 w 12689"/>
                <a:gd name="connsiteY36" fmla="*/ 9621 h 10434"/>
                <a:gd name="connsiteX37" fmla="*/ 3242 w 12689"/>
                <a:gd name="connsiteY37" fmla="*/ 9621 h 10434"/>
                <a:gd name="connsiteX38" fmla="*/ 3097 w 12689"/>
                <a:gd name="connsiteY38" fmla="*/ 9585 h 10434"/>
                <a:gd name="connsiteX39" fmla="*/ 3008 w 12689"/>
                <a:gd name="connsiteY39" fmla="*/ 9484 h 10434"/>
                <a:gd name="connsiteX40" fmla="*/ 2879 w 12689"/>
                <a:gd name="connsiteY40" fmla="*/ 9475 h 10434"/>
                <a:gd name="connsiteX41" fmla="*/ 2806 w 12689"/>
                <a:gd name="connsiteY41" fmla="*/ 9557 h 10434"/>
                <a:gd name="connsiteX42" fmla="*/ 2597 w 12689"/>
                <a:gd name="connsiteY42" fmla="*/ 9539 h 10434"/>
                <a:gd name="connsiteX43" fmla="*/ 2500 w 12689"/>
                <a:gd name="connsiteY43" fmla="*/ 9649 h 10434"/>
                <a:gd name="connsiteX44" fmla="*/ 2516 w 12689"/>
                <a:gd name="connsiteY44" fmla="*/ 9758 h 10434"/>
                <a:gd name="connsiteX45" fmla="*/ 2379 w 12689"/>
                <a:gd name="connsiteY45" fmla="*/ 9913 h 10434"/>
                <a:gd name="connsiteX46" fmla="*/ 2274 w 12689"/>
                <a:gd name="connsiteY46" fmla="*/ 9941 h 10434"/>
                <a:gd name="connsiteX47" fmla="*/ 2274 w 12689"/>
                <a:gd name="connsiteY47" fmla="*/ 10078 h 10434"/>
                <a:gd name="connsiteX48" fmla="*/ 2226 w 12689"/>
                <a:gd name="connsiteY48" fmla="*/ 10187 h 10434"/>
                <a:gd name="connsiteX49" fmla="*/ 2137 w 12689"/>
                <a:gd name="connsiteY49" fmla="*/ 10297 h 10434"/>
                <a:gd name="connsiteX50" fmla="*/ 2081 w 12689"/>
                <a:gd name="connsiteY50" fmla="*/ 10224 h 10434"/>
                <a:gd name="connsiteX51" fmla="*/ 1871 w 12689"/>
                <a:gd name="connsiteY51" fmla="*/ 10005 h 10434"/>
                <a:gd name="connsiteX52" fmla="*/ 1750 w 12689"/>
                <a:gd name="connsiteY52" fmla="*/ 10060 h 10434"/>
                <a:gd name="connsiteX53" fmla="*/ 1669 w 12689"/>
                <a:gd name="connsiteY53" fmla="*/ 10187 h 10434"/>
                <a:gd name="connsiteX54" fmla="*/ 1427 w 12689"/>
                <a:gd name="connsiteY54" fmla="*/ 10224 h 10434"/>
                <a:gd name="connsiteX55" fmla="*/ 1315 w 12689"/>
                <a:gd name="connsiteY55" fmla="*/ 10160 h 10434"/>
                <a:gd name="connsiteX56" fmla="*/ 1242 w 12689"/>
                <a:gd name="connsiteY56" fmla="*/ 10078 h 10434"/>
                <a:gd name="connsiteX57" fmla="*/ 1161 w 12689"/>
                <a:gd name="connsiteY57" fmla="*/ 9996 h 10434"/>
                <a:gd name="connsiteX58" fmla="*/ 968 w 12689"/>
                <a:gd name="connsiteY58" fmla="*/ 9977 h 10434"/>
                <a:gd name="connsiteX59" fmla="*/ 895 w 12689"/>
                <a:gd name="connsiteY59" fmla="*/ 9913 h 10434"/>
                <a:gd name="connsiteX60" fmla="*/ 847 w 12689"/>
                <a:gd name="connsiteY60" fmla="*/ 9804 h 10434"/>
                <a:gd name="connsiteX61" fmla="*/ 806 w 12689"/>
                <a:gd name="connsiteY61" fmla="*/ 9749 h 10434"/>
                <a:gd name="connsiteX62" fmla="*/ 774 w 12689"/>
                <a:gd name="connsiteY62" fmla="*/ 9667 h 10434"/>
                <a:gd name="connsiteX63" fmla="*/ 685 w 12689"/>
                <a:gd name="connsiteY63" fmla="*/ 9639 h 10434"/>
                <a:gd name="connsiteX64" fmla="*/ 589 w 12689"/>
                <a:gd name="connsiteY64" fmla="*/ 9639 h 10434"/>
                <a:gd name="connsiteX65" fmla="*/ 516 w 12689"/>
                <a:gd name="connsiteY65" fmla="*/ 9612 h 10434"/>
                <a:gd name="connsiteX66" fmla="*/ 444 w 12689"/>
                <a:gd name="connsiteY66" fmla="*/ 9566 h 10434"/>
                <a:gd name="connsiteX67" fmla="*/ 323 w 12689"/>
                <a:gd name="connsiteY67" fmla="*/ 9566 h 10434"/>
                <a:gd name="connsiteX68" fmla="*/ 202 w 12689"/>
                <a:gd name="connsiteY68" fmla="*/ 9566 h 10434"/>
                <a:gd name="connsiteX69" fmla="*/ 105 w 12689"/>
                <a:gd name="connsiteY69" fmla="*/ 9512 h 10434"/>
                <a:gd name="connsiteX70" fmla="*/ 0 w 12689"/>
                <a:gd name="connsiteY70" fmla="*/ 9457 h 10434"/>
                <a:gd name="connsiteX71" fmla="*/ 32 w 12689"/>
                <a:gd name="connsiteY71" fmla="*/ 9366 h 10434"/>
                <a:gd name="connsiteX72" fmla="*/ 48 w 12689"/>
                <a:gd name="connsiteY72" fmla="*/ 9229 h 10434"/>
                <a:gd name="connsiteX73" fmla="*/ 56 w 12689"/>
                <a:gd name="connsiteY73" fmla="*/ 9119 h 10434"/>
                <a:gd name="connsiteX74" fmla="*/ 105 w 12689"/>
                <a:gd name="connsiteY74" fmla="*/ 8964 h 10434"/>
                <a:gd name="connsiteX75" fmla="*/ 105 w 12689"/>
                <a:gd name="connsiteY75" fmla="*/ 8872 h 10434"/>
                <a:gd name="connsiteX76" fmla="*/ 105 w 12689"/>
                <a:gd name="connsiteY76" fmla="*/ 8763 h 10434"/>
                <a:gd name="connsiteX77" fmla="*/ 202 w 12689"/>
                <a:gd name="connsiteY77" fmla="*/ 8662 h 10434"/>
                <a:gd name="connsiteX78" fmla="*/ 298 w 12689"/>
                <a:gd name="connsiteY78" fmla="*/ 8580 h 10434"/>
                <a:gd name="connsiteX79" fmla="*/ 315 w 12689"/>
                <a:gd name="connsiteY79" fmla="*/ 8516 h 10434"/>
                <a:gd name="connsiteX80" fmla="*/ 339 w 12689"/>
                <a:gd name="connsiteY80" fmla="*/ 8443 h 10434"/>
                <a:gd name="connsiteX81" fmla="*/ 323 w 12689"/>
                <a:gd name="connsiteY81" fmla="*/ 8361 h 10434"/>
                <a:gd name="connsiteX82" fmla="*/ 363 w 12689"/>
                <a:gd name="connsiteY82" fmla="*/ 8224 h 10434"/>
                <a:gd name="connsiteX83" fmla="*/ 435 w 12689"/>
                <a:gd name="connsiteY83" fmla="*/ 8105 h 10434"/>
                <a:gd name="connsiteX84" fmla="*/ 508 w 12689"/>
                <a:gd name="connsiteY84" fmla="*/ 7968 h 10434"/>
                <a:gd name="connsiteX85" fmla="*/ 492 w 12689"/>
                <a:gd name="connsiteY85" fmla="*/ 7840 h 10434"/>
                <a:gd name="connsiteX86" fmla="*/ 653 w 12689"/>
                <a:gd name="connsiteY86" fmla="*/ 7804 h 10434"/>
                <a:gd name="connsiteX87" fmla="*/ 806 w 12689"/>
                <a:gd name="connsiteY87" fmla="*/ 7694 h 10434"/>
                <a:gd name="connsiteX88" fmla="*/ 774 w 12689"/>
                <a:gd name="connsiteY88" fmla="*/ 7356 h 10434"/>
                <a:gd name="connsiteX89" fmla="*/ 895 w 12689"/>
                <a:gd name="connsiteY89" fmla="*/ 7256 h 10434"/>
                <a:gd name="connsiteX90" fmla="*/ 919 w 12689"/>
                <a:gd name="connsiteY90" fmla="*/ 6845 h 10434"/>
                <a:gd name="connsiteX91" fmla="*/ 823 w 12689"/>
                <a:gd name="connsiteY91" fmla="*/ 6808 h 10434"/>
                <a:gd name="connsiteX92" fmla="*/ 734 w 12689"/>
                <a:gd name="connsiteY92" fmla="*/ 6735 h 10434"/>
                <a:gd name="connsiteX93" fmla="*/ 685 w 12689"/>
                <a:gd name="connsiteY93" fmla="*/ 6589 h 10434"/>
                <a:gd name="connsiteX94" fmla="*/ 565 w 12689"/>
                <a:gd name="connsiteY94" fmla="*/ 6471 h 10434"/>
                <a:gd name="connsiteX95" fmla="*/ 492 w 12689"/>
                <a:gd name="connsiteY95" fmla="*/ 6416 h 10434"/>
                <a:gd name="connsiteX96" fmla="*/ 435 w 12689"/>
                <a:gd name="connsiteY96" fmla="*/ 6215 h 10434"/>
                <a:gd name="connsiteX97" fmla="*/ 435 w 12689"/>
                <a:gd name="connsiteY97" fmla="*/ 6114 h 10434"/>
                <a:gd name="connsiteX98" fmla="*/ 444 w 12689"/>
                <a:gd name="connsiteY98" fmla="*/ 5941 h 10434"/>
                <a:gd name="connsiteX99" fmla="*/ 435 w 12689"/>
                <a:gd name="connsiteY99" fmla="*/ 5786 h 10434"/>
                <a:gd name="connsiteX100" fmla="*/ 395 w 12689"/>
                <a:gd name="connsiteY100" fmla="*/ 5749 h 10434"/>
                <a:gd name="connsiteX101" fmla="*/ 395 w 12689"/>
                <a:gd name="connsiteY101" fmla="*/ 5667 h 10434"/>
                <a:gd name="connsiteX102" fmla="*/ 411 w 12689"/>
                <a:gd name="connsiteY102" fmla="*/ 5566 h 10434"/>
                <a:gd name="connsiteX103" fmla="*/ 363 w 12689"/>
                <a:gd name="connsiteY103" fmla="*/ 5502 h 10434"/>
                <a:gd name="connsiteX104" fmla="*/ 250 w 12689"/>
                <a:gd name="connsiteY104" fmla="*/ 5338 h 10434"/>
                <a:gd name="connsiteX105" fmla="*/ 339 w 12689"/>
                <a:gd name="connsiteY105" fmla="*/ 5420 h 10434"/>
                <a:gd name="connsiteX106" fmla="*/ 121 w 12689"/>
                <a:gd name="connsiteY106" fmla="*/ 5210 h 10434"/>
                <a:gd name="connsiteX107" fmla="*/ 73 w 12689"/>
                <a:gd name="connsiteY107" fmla="*/ 5046 h 10434"/>
                <a:gd name="connsiteX108" fmla="*/ 177 w 12689"/>
                <a:gd name="connsiteY108" fmla="*/ 5037 h 10434"/>
                <a:gd name="connsiteX109" fmla="*/ 274 w 12689"/>
                <a:gd name="connsiteY109" fmla="*/ 5037 h 10434"/>
                <a:gd name="connsiteX110" fmla="*/ 419 w 12689"/>
                <a:gd name="connsiteY110" fmla="*/ 5009 h 10434"/>
                <a:gd name="connsiteX111" fmla="*/ 629 w 12689"/>
                <a:gd name="connsiteY111" fmla="*/ 5009 h 10434"/>
                <a:gd name="connsiteX112" fmla="*/ 750 w 12689"/>
                <a:gd name="connsiteY112" fmla="*/ 4900 h 10434"/>
                <a:gd name="connsiteX113" fmla="*/ 895 w 12689"/>
                <a:gd name="connsiteY113" fmla="*/ 4872 h 10434"/>
                <a:gd name="connsiteX114" fmla="*/ 879 w 12689"/>
                <a:gd name="connsiteY114" fmla="*/ 4681 h 10434"/>
                <a:gd name="connsiteX115" fmla="*/ 1048 w 12689"/>
                <a:gd name="connsiteY115" fmla="*/ 4681 h 10434"/>
                <a:gd name="connsiteX116" fmla="*/ 1306 w 12689"/>
                <a:gd name="connsiteY116" fmla="*/ 4525 h 10434"/>
                <a:gd name="connsiteX117" fmla="*/ 1460 w 12689"/>
                <a:gd name="connsiteY117" fmla="*/ 4516 h 10434"/>
                <a:gd name="connsiteX118" fmla="*/ 1573 w 12689"/>
                <a:gd name="connsiteY118" fmla="*/ 4571 h 10434"/>
                <a:gd name="connsiteX119" fmla="*/ 1766 w 12689"/>
                <a:gd name="connsiteY119" fmla="*/ 4571 h 10434"/>
                <a:gd name="connsiteX120" fmla="*/ 1871 w 12689"/>
                <a:gd name="connsiteY120" fmla="*/ 4626 h 10434"/>
                <a:gd name="connsiteX121" fmla="*/ 2056 w 12689"/>
                <a:gd name="connsiteY121" fmla="*/ 4653 h 10434"/>
                <a:gd name="connsiteX122" fmla="*/ 2137 w 12689"/>
                <a:gd name="connsiteY122" fmla="*/ 4516 h 10434"/>
                <a:gd name="connsiteX123" fmla="*/ 2258 w 12689"/>
                <a:gd name="connsiteY123" fmla="*/ 4544 h 10434"/>
                <a:gd name="connsiteX124" fmla="*/ 2371 w 12689"/>
                <a:gd name="connsiteY124" fmla="*/ 4434 h 10434"/>
                <a:gd name="connsiteX125" fmla="*/ 2589 w 12689"/>
                <a:gd name="connsiteY125" fmla="*/ 4361 h 10434"/>
                <a:gd name="connsiteX126" fmla="*/ 2782 w 12689"/>
                <a:gd name="connsiteY126" fmla="*/ 4215 h 10434"/>
                <a:gd name="connsiteX127" fmla="*/ 2855 w 12689"/>
                <a:gd name="connsiteY127" fmla="*/ 4142 h 10434"/>
                <a:gd name="connsiteX128" fmla="*/ 2863 w 12689"/>
                <a:gd name="connsiteY128" fmla="*/ 4023 h 10434"/>
                <a:gd name="connsiteX129" fmla="*/ 2960 w 12689"/>
                <a:gd name="connsiteY129" fmla="*/ 3923 h 10434"/>
                <a:gd name="connsiteX130" fmla="*/ 2984 w 12689"/>
                <a:gd name="connsiteY130" fmla="*/ 3804 h 10434"/>
                <a:gd name="connsiteX131" fmla="*/ 3000 w 12689"/>
                <a:gd name="connsiteY131" fmla="*/ 3649 h 10434"/>
                <a:gd name="connsiteX132" fmla="*/ 3073 w 12689"/>
                <a:gd name="connsiteY132" fmla="*/ 3502 h 10434"/>
                <a:gd name="connsiteX133" fmla="*/ 3105 w 12689"/>
                <a:gd name="connsiteY133" fmla="*/ 3366 h 10434"/>
                <a:gd name="connsiteX134" fmla="*/ 3153 w 12689"/>
                <a:gd name="connsiteY134" fmla="*/ 3256 h 10434"/>
                <a:gd name="connsiteX135" fmla="*/ 3177 w 12689"/>
                <a:gd name="connsiteY135" fmla="*/ 3128 h 10434"/>
                <a:gd name="connsiteX136" fmla="*/ 3290 w 12689"/>
                <a:gd name="connsiteY136" fmla="*/ 3064 h 10434"/>
                <a:gd name="connsiteX137" fmla="*/ 3363 w 12689"/>
                <a:gd name="connsiteY137" fmla="*/ 2927 h 10434"/>
                <a:gd name="connsiteX138" fmla="*/ 3339 w 12689"/>
                <a:gd name="connsiteY138" fmla="*/ 2818 h 10434"/>
                <a:gd name="connsiteX139" fmla="*/ 3290 w 12689"/>
                <a:gd name="connsiteY139" fmla="*/ 2681 h 10434"/>
                <a:gd name="connsiteX140" fmla="*/ 3250 w 12689"/>
                <a:gd name="connsiteY140" fmla="*/ 2544 h 10434"/>
                <a:gd name="connsiteX141" fmla="*/ 3290 w 12689"/>
                <a:gd name="connsiteY141" fmla="*/ 2379 h 10434"/>
                <a:gd name="connsiteX142" fmla="*/ 3371 w 12689"/>
                <a:gd name="connsiteY142" fmla="*/ 2352 h 10434"/>
                <a:gd name="connsiteX143" fmla="*/ 3516 w 12689"/>
                <a:gd name="connsiteY143" fmla="*/ 2197 h 10434"/>
                <a:gd name="connsiteX144" fmla="*/ 3661 w 12689"/>
                <a:gd name="connsiteY144" fmla="*/ 2215 h 10434"/>
                <a:gd name="connsiteX145" fmla="*/ 3806 w 12689"/>
                <a:gd name="connsiteY145" fmla="*/ 2114 h 10434"/>
                <a:gd name="connsiteX146" fmla="*/ 3831 w 12689"/>
                <a:gd name="connsiteY146" fmla="*/ 1950 h 10434"/>
                <a:gd name="connsiteX147" fmla="*/ 3976 w 12689"/>
                <a:gd name="connsiteY147" fmla="*/ 1868 h 10434"/>
                <a:gd name="connsiteX148" fmla="*/ 4040 w 12689"/>
                <a:gd name="connsiteY148" fmla="*/ 1749 h 10434"/>
                <a:gd name="connsiteX149" fmla="*/ 4121 w 12689"/>
                <a:gd name="connsiteY149" fmla="*/ 1676 h 10434"/>
                <a:gd name="connsiteX150" fmla="*/ 4121 w 12689"/>
                <a:gd name="connsiteY150" fmla="*/ 1292 h 10434"/>
                <a:gd name="connsiteX151" fmla="*/ 4169 w 12689"/>
                <a:gd name="connsiteY151" fmla="*/ 1128 h 10434"/>
                <a:gd name="connsiteX152" fmla="*/ 4194 w 12689"/>
                <a:gd name="connsiteY152" fmla="*/ 991 h 10434"/>
                <a:gd name="connsiteX153" fmla="*/ 4242 w 12689"/>
                <a:gd name="connsiteY153" fmla="*/ 827 h 10434"/>
                <a:gd name="connsiteX154" fmla="*/ 4290 w 12689"/>
                <a:gd name="connsiteY154" fmla="*/ 763 h 10434"/>
                <a:gd name="connsiteX155" fmla="*/ 4355 w 12689"/>
                <a:gd name="connsiteY155" fmla="*/ 708 h 10434"/>
                <a:gd name="connsiteX156" fmla="*/ 4387 w 12689"/>
                <a:gd name="connsiteY156" fmla="*/ 443 h 10434"/>
                <a:gd name="connsiteX157" fmla="*/ 4645 w 12689"/>
                <a:gd name="connsiteY157" fmla="*/ 434 h 10434"/>
                <a:gd name="connsiteX158" fmla="*/ 4742 w 12689"/>
                <a:gd name="connsiteY158" fmla="*/ 635 h 10434"/>
                <a:gd name="connsiteX159" fmla="*/ 4839 w 12689"/>
                <a:gd name="connsiteY159" fmla="*/ 717 h 10434"/>
                <a:gd name="connsiteX160" fmla="*/ 4960 w 12689"/>
                <a:gd name="connsiteY160" fmla="*/ 799 h 10434"/>
                <a:gd name="connsiteX161" fmla="*/ 5081 w 12689"/>
                <a:gd name="connsiteY161" fmla="*/ 818 h 10434"/>
                <a:gd name="connsiteX162" fmla="*/ 5202 w 12689"/>
                <a:gd name="connsiteY162" fmla="*/ 799 h 10434"/>
                <a:gd name="connsiteX163" fmla="*/ 5274 w 12689"/>
                <a:gd name="connsiteY163" fmla="*/ 964 h 10434"/>
                <a:gd name="connsiteX164" fmla="*/ 5403 w 12689"/>
                <a:gd name="connsiteY164" fmla="*/ 909 h 10434"/>
                <a:gd name="connsiteX165" fmla="*/ 5500 w 12689"/>
                <a:gd name="connsiteY165" fmla="*/ 909 h 10434"/>
                <a:gd name="connsiteX166" fmla="*/ 5597 w 12689"/>
                <a:gd name="connsiteY166" fmla="*/ 818 h 10434"/>
                <a:gd name="connsiteX167" fmla="*/ 5734 w 12689"/>
                <a:gd name="connsiteY167" fmla="*/ 790 h 10434"/>
                <a:gd name="connsiteX168" fmla="*/ 5831 w 12689"/>
                <a:gd name="connsiteY168" fmla="*/ 772 h 10434"/>
                <a:gd name="connsiteX169" fmla="*/ 5911 w 12689"/>
                <a:gd name="connsiteY169" fmla="*/ 735 h 10434"/>
                <a:gd name="connsiteX170" fmla="*/ 6024 w 12689"/>
                <a:gd name="connsiteY170" fmla="*/ 745 h 10434"/>
                <a:gd name="connsiteX171" fmla="*/ 6145 w 12689"/>
                <a:gd name="connsiteY171" fmla="*/ 745 h 10434"/>
                <a:gd name="connsiteX172" fmla="*/ 6226 w 12689"/>
                <a:gd name="connsiteY172" fmla="*/ 854 h 10434"/>
                <a:gd name="connsiteX173" fmla="*/ 6250 w 12689"/>
                <a:gd name="connsiteY173" fmla="*/ 991 h 10434"/>
                <a:gd name="connsiteX174" fmla="*/ 6363 w 12689"/>
                <a:gd name="connsiteY174" fmla="*/ 900 h 10434"/>
                <a:gd name="connsiteX175" fmla="*/ 6444 w 12689"/>
                <a:gd name="connsiteY175" fmla="*/ 745 h 10434"/>
                <a:gd name="connsiteX176" fmla="*/ 6532 w 12689"/>
                <a:gd name="connsiteY176" fmla="*/ 790 h 10434"/>
                <a:gd name="connsiteX177" fmla="*/ 6581 w 12689"/>
                <a:gd name="connsiteY177" fmla="*/ 872 h 10434"/>
                <a:gd name="connsiteX178" fmla="*/ 6653 w 12689"/>
                <a:gd name="connsiteY178" fmla="*/ 927 h 10434"/>
                <a:gd name="connsiteX179" fmla="*/ 6750 w 12689"/>
                <a:gd name="connsiteY179" fmla="*/ 1064 h 10434"/>
                <a:gd name="connsiteX180" fmla="*/ 6758 w 12689"/>
                <a:gd name="connsiteY180" fmla="*/ 1229 h 10434"/>
                <a:gd name="connsiteX181" fmla="*/ 6855 w 12689"/>
                <a:gd name="connsiteY181" fmla="*/ 1238 h 10434"/>
                <a:gd name="connsiteX182" fmla="*/ 6976 w 12689"/>
                <a:gd name="connsiteY182" fmla="*/ 1338 h 10434"/>
                <a:gd name="connsiteX183" fmla="*/ 6944 w 12689"/>
                <a:gd name="connsiteY183" fmla="*/ 1475 h 10434"/>
                <a:gd name="connsiteX184" fmla="*/ 6976 w 12689"/>
                <a:gd name="connsiteY184" fmla="*/ 1649 h 10434"/>
                <a:gd name="connsiteX185" fmla="*/ 6952 w 12689"/>
                <a:gd name="connsiteY185" fmla="*/ 1731 h 10434"/>
                <a:gd name="connsiteX186" fmla="*/ 7089 w 12689"/>
                <a:gd name="connsiteY186" fmla="*/ 1950 h 10434"/>
                <a:gd name="connsiteX187" fmla="*/ 7161 w 12689"/>
                <a:gd name="connsiteY187" fmla="*/ 1996 h 10434"/>
                <a:gd name="connsiteX188" fmla="*/ 7234 w 12689"/>
                <a:gd name="connsiteY188" fmla="*/ 2105 h 10434"/>
                <a:gd name="connsiteX189" fmla="*/ 7363 w 12689"/>
                <a:gd name="connsiteY189" fmla="*/ 2087 h 10434"/>
                <a:gd name="connsiteX190" fmla="*/ 7460 w 12689"/>
                <a:gd name="connsiteY190" fmla="*/ 2005 h 10434"/>
                <a:gd name="connsiteX191" fmla="*/ 7573 w 12689"/>
                <a:gd name="connsiteY191" fmla="*/ 2005 h 10434"/>
                <a:gd name="connsiteX192" fmla="*/ 7653 w 12689"/>
                <a:gd name="connsiteY192" fmla="*/ 2060 h 10434"/>
                <a:gd name="connsiteX193" fmla="*/ 7863 w 12689"/>
                <a:gd name="connsiteY193" fmla="*/ 2032 h 10434"/>
                <a:gd name="connsiteX194" fmla="*/ 7960 w 12689"/>
                <a:gd name="connsiteY194" fmla="*/ 1941 h 10434"/>
                <a:gd name="connsiteX195" fmla="*/ 8016 w 12689"/>
                <a:gd name="connsiteY195" fmla="*/ 1813 h 10434"/>
                <a:gd name="connsiteX196" fmla="*/ 8056 w 12689"/>
                <a:gd name="connsiteY196" fmla="*/ 1694 h 10434"/>
                <a:gd name="connsiteX197" fmla="*/ 8056 w 12689"/>
                <a:gd name="connsiteY197" fmla="*/ 1557 h 10434"/>
                <a:gd name="connsiteX198" fmla="*/ 8177 w 12689"/>
                <a:gd name="connsiteY198" fmla="*/ 1347 h 10434"/>
                <a:gd name="connsiteX199" fmla="*/ 8306 w 12689"/>
                <a:gd name="connsiteY199" fmla="*/ 1302 h 10434"/>
                <a:gd name="connsiteX200" fmla="*/ 8347 w 12689"/>
                <a:gd name="connsiteY200" fmla="*/ 1238 h 10434"/>
                <a:gd name="connsiteX201" fmla="*/ 8403 w 12689"/>
                <a:gd name="connsiteY201" fmla="*/ 1238 h 10434"/>
                <a:gd name="connsiteX202" fmla="*/ 8476 w 12689"/>
                <a:gd name="connsiteY202" fmla="*/ 1256 h 10434"/>
                <a:gd name="connsiteX203" fmla="*/ 8516 w 12689"/>
                <a:gd name="connsiteY203" fmla="*/ 1128 h 10434"/>
                <a:gd name="connsiteX204" fmla="*/ 8597 w 12689"/>
                <a:gd name="connsiteY204" fmla="*/ 1037 h 10434"/>
                <a:gd name="connsiteX205" fmla="*/ 8621 w 12689"/>
                <a:gd name="connsiteY205" fmla="*/ 900 h 10434"/>
                <a:gd name="connsiteX206" fmla="*/ 8831 w 12689"/>
                <a:gd name="connsiteY206" fmla="*/ 845 h 10434"/>
                <a:gd name="connsiteX207" fmla="*/ 9032 w 12689"/>
                <a:gd name="connsiteY207" fmla="*/ 597 h 10434"/>
                <a:gd name="connsiteX208" fmla="*/ 9200 w 12689"/>
                <a:gd name="connsiteY208" fmla="*/ 585 h 10434"/>
                <a:gd name="connsiteX209" fmla="*/ 9329 w 12689"/>
                <a:gd name="connsiteY209" fmla="*/ 415 h 10434"/>
                <a:gd name="connsiteX210" fmla="*/ 9143 w 12689"/>
                <a:gd name="connsiteY210" fmla="*/ 360 h 10434"/>
                <a:gd name="connsiteX211" fmla="*/ 9172 w 12689"/>
                <a:gd name="connsiteY211" fmla="*/ 215 h 10434"/>
                <a:gd name="connsiteX212" fmla="*/ 9237 w 12689"/>
                <a:gd name="connsiteY212" fmla="*/ 71 h 10434"/>
                <a:gd name="connsiteX213" fmla="*/ 9383 w 12689"/>
                <a:gd name="connsiteY213" fmla="*/ 143 h 10434"/>
                <a:gd name="connsiteX214" fmla="*/ 9460 w 12689"/>
                <a:gd name="connsiteY214" fmla="*/ 43 h 10434"/>
                <a:gd name="connsiteX215" fmla="*/ 9572 w 12689"/>
                <a:gd name="connsiteY215" fmla="*/ 5 h 10434"/>
                <a:gd name="connsiteX216" fmla="*/ 9699 w 12689"/>
                <a:gd name="connsiteY216" fmla="*/ 231 h 10434"/>
                <a:gd name="connsiteX217" fmla="*/ 9870 w 12689"/>
                <a:gd name="connsiteY217" fmla="*/ 40 h 10434"/>
                <a:gd name="connsiteX218" fmla="*/ 9985 w 12689"/>
                <a:gd name="connsiteY218" fmla="*/ 65 h 10434"/>
                <a:gd name="connsiteX219" fmla="*/ 10172 w 12689"/>
                <a:gd name="connsiteY219" fmla="*/ 61 h 10434"/>
                <a:gd name="connsiteX220" fmla="*/ 10327 w 12689"/>
                <a:gd name="connsiteY220" fmla="*/ 318 h 10434"/>
                <a:gd name="connsiteX221" fmla="*/ 10454 w 12689"/>
                <a:gd name="connsiteY221" fmla="*/ 329 h 10434"/>
                <a:gd name="connsiteX222" fmla="*/ 10556 w 12689"/>
                <a:gd name="connsiteY222" fmla="*/ 322 h 10434"/>
                <a:gd name="connsiteX223" fmla="*/ 10727 w 12689"/>
                <a:gd name="connsiteY223" fmla="*/ 322 h 10434"/>
                <a:gd name="connsiteX224" fmla="*/ 10824 w 12689"/>
                <a:gd name="connsiteY224" fmla="*/ 500 h 10434"/>
                <a:gd name="connsiteX225" fmla="*/ 10957 w 12689"/>
                <a:gd name="connsiteY225" fmla="*/ 598 h 10434"/>
                <a:gd name="connsiteX226" fmla="*/ 11142 w 12689"/>
                <a:gd name="connsiteY226" fmla="*/ 722 h 10434"/>
                <a:gd name="connsiteX227" fmla="*/ 11245 w 12689"/>
                <a:gd name="connsiteY227" fmla="*/ 832 h 10434"/>
                <a:gd name="connsiteX228" fmla="*/ 11386 w 12689"/>
                <a:gd name="connsiteY228" fmla="*/ 752 h 10434"/>
                <a:gd name="connsiteX229" fmla="*/ 11542 w 12689"/>
                <a:gd name="connsiteY229" fmla="*/ 717 h 10434"/>
                <a:gd name="connsiteX230" fmla="*/ 11653 w 12689"/>
                <a:gd name="connsiteY230" fmla="*/ 812 h 10434"/>
                <a:gd name="connsiteX231" fmla="*/ 11790 w 12689"/>
                <a:gd name="connsiteY231" fmla="*/ 778 h 10434"/>
                <a:gd name="connsiteX232" fmla="*/ 11786 w 12689"/>
                <a:gd name="connsiteY232" fmla="*/ 1075 h 10434"/>
                <a:gd name="connsiteX233" fmla="*/ 11567 w 12689"/>
                <a:gd name="connsiteY233" fmla="*/ 1464 h 10434"/>
                <a:gd name="connsiteX234" fmla="*/ 11698 w 12689"/>
                <a:gd name="connsiteY234" fmla="*/ 1522 h 10434"/>
                <a:gd name="connsiteX235" fmla="*/ 11785 w 12689"/>
                <a:gd name="connsiteY235" fmla="*/ 1550 h 10434"/>
                <a:gd name="connsiteX236" fmla="*/ 11907 w 12689"/>
                <a:gd name="connsiteY236" fmla="*/ 1731 h 10434"/>
                <a:gd name="connsiteX237" fmla="*/ 12214 w 12689"/>
                <a:gd name="connsiteY237" fmla="*/ 1917 h 10434"/>
                <a:gd name="connsiteX238" fmla="*/ 12186 w 12689"/>
                <a:gd name="connsiteY238" fmla="*/ 2026 h 10434"/>
                <a:gd name="connsiteX239" fmla="*/ 12365 w 12689"/>
                <a:gd name="connsiteY239" fmla="*/ 2166 h 10434"/>
                <a:gd name="connsiteX240" fmla="*/ 12397 w 12689"/>
                <a:gd name="connsiteY240" fmla="*/ 2387 h 10434"/>
                <a:gd name="connsiteX241" fmla="*/ 12653 w 12689"/>
                <a:gd name="connsiteY241" fmla="*/ 2445 h 10434"/>
                <a:gd name="connsiteX242" fmla="*/ 12689 w 12689"/>
                <a:gd name="connsiteY242" fmla="*/ 2575 h 10434"/>
                <a:gd name="connsiteX243" fmla="*/ 9798 w 12689"/>
                <a:gd name="connsiteY243" fmla="*/ 5037 h 10434"/>
                <a:gd name="connsiteX244" fmla="*/ 9677 w 12689"/>
                <a:gd name="connsiteY244" fmla="*/ 5219 h 10434"/>
                <a:gd name="connsiteX245" fmla="*/ 9629 w 12689"/>
                <a:gd name="connsiteY245" fmla="*/ 5329 h 10434"/>
                <a:gd name="connsiteX246" fmla="*/ 9532 w 12689"/>
                <a:gd name="connsiteY246" fmla="*/ 5493 h 10434"/>
                <a:gd name="connsiteX247" fmla="*/ 9419 w 12689"/>
                <a:gd name="connsiteY247" fmla="*/ 5475 h 10434"/>
                <a:gd name="connsiteX248" fmla="*/ 9274 w 12689"/>
                <a:gd name="connsiteY248" fmla="*/ 5585 h 10434"/>
                <a:gd name="connsiteX249" fmla="*/ 9266 w 12689"/>
                <a:gd name="connsiteY249" fmla="*/ 5694 h 10434"/>
                <a:gd name="connsiteX250" fmla="*/ 9145 w 12689"/>
                <a:gd name="connsiteY250" fmla="*/ 5749 h 10434"/>
                <a:gd name="connsiteX251" fmla="*/ 9024 w 12689"/>
                <a:gd name="connsiteY251" fmla="*/ 5767 h 10434"/>
                <a:gd name="connsiteX252" fmla="*/ 8960 w 12689"/>
                <a:gd name="connsiteY252" fmla="*/ 5822 h 10434"/>
                <a:gd name="connsiteX253" fmla="*/ 8831 w 12689"/>
                <a:gd name="connsiteY253" fmla="*/ 5831 h 10434"/>
                <a:gd name="connsiteX254" fmla="*/ 8718 w 12689"/>
                <a:gd name="connsiteY254" fmla="*/ 5804 h 10434"/>
                <a:gd name="connsiteX255" fmla="*/ 8597 w 12689"/>
                <a:gd name="connsiteY255" fmla="*/ 5822 h 10434"/>
                <a:gd name="connsiteX256" fmla="*/ 8548 w 12689"/>
                <a:gd name="connsiteY256" fmla="*/ 5904 h 10434"/>
                <a:gd name="connsiteX257" fmla="*/ 8468 w 12689"/>
                <a:gd name="connsiteY257" fmla="*/ 5968 h 10434"/>
                <a:gd name="connsiteX258" fmla="*/ 8468 w 12689"/>
                <a:gd name="connsiteY258" fmla="*/ 6133 h 10434"/>
                <a:gd name="connsiteX259" fmla="*/ 8476 w 12689"/>
                <a:gd name="connsiteY259" fmla="*/ 6215 h 10434"/>
                <a:gd name="connsiteX260" fmla="*/ 8492 w 12689"/>
                <a:gd name="connsiteY260" fmla="*/ 6324 h 10434"/>
                <a:gd name="connsiteX261" fmla="*/ 8427 w 12689"/>
                <a:gd name="connsiteY261" fmla="*/ 6397 h 10434"/>
                <a:gd name="connsiteX262" fmla="*/ 8395 w 12689"/>
                <a:gd name="connsiteY262" fmla="*/ 6461 h 10434"/>
                <a:gd name="connsiteX263" fmla="*/ 8355 w 12689"/>
                <a:gd name="connsiteY263" fmla="*/ 6516 h 10434"/>
                <a:gd name="connsiteX264" fmla="*/ 8258 w 12689"/>
                <a:gd name="connsiteY264" fmla="*/ 6571 h 10434"/>
                <a:gd name="connsiteX265" fmla="*/ 8185 w 12689"/>
                <a:gd name="connsiteY265" fmla="*/ 6644 h 10434"/>
                <a:gd name="connsiteX266" fmla="*/ 8137 w 12689"/>
                <a:gd name="connsiteY266" fmla="*/ 6681 h 10434"/>
                <a:gd name="connsiteX267" fmla="*/ 8040 w 12689"/>
                <a:gd name="connsiteY267" fmla="*/ 6735 h 10434"/>
                <a:gd name="connsiteX268" fmla="*/ 8032 w 12689"/>
                <a:gd name="connsiteY268" fmla="*/ 6863 h 10434"/>
                <a:gd name="connsiteX269" fmla="*/ 8056 w 12689"/>
                <a:gd name="connsiteY269" fmla="*/ 6945 h 10434"/>
                <a:gd name="connsiteX270" fmla="*/ 8032 w 12689"/>
                <a:gd name="connsiteY270" fmla="*/ 7064 h 10434"/>
                <a:gd name="connsiteX271" fmla="*/ 7911 w 12689"/>
                <a:gd name="connsiteY271" fmla="*/ 7092 h 10434"/>
                <a:gd name="connsiteX272" fmla="*/ 7774 w 12689"/>
                <a:gd name="connsiteY272" fmla="*/ 7146 h 10434"/>
                <a:gd name="connsiteX273" fmla="*/ 7532 w 12689"/>
                <a:gd name="connsiteY273" fmla="*/ 7174 h 10434"/>
                <a:gd name="connsiteX274" fmla="*/ 7476 w 12689"/>
                <a:gd name="connsiteY274" fmla="*/ 7247 h 10434"/>
                <a:gd name="connsiteX275" fmla="*/ 7363 w 12689"/>
                <a:gd name="connsiteY275" fmla="*/ 7256 h 10434"/>
                <a:gd name="connsiteX276" fmla="*/ 7234 w 12689"/>
                <a:gd name="connsiteY276" fmla="*/ 7274 h 10434"/>
                <a:gd name="connsiteX277" fmla="*/ 7048 w 12689"/>
                <a:gd name="connsiteY277" fmla="*/ 7329 h 10434"/>
                <a:gd name="connsiteX278" fmla="*/ 6903 w 12689"/>
                <a:gd name="connsiteY278" fmla="*/ 7311 h 10434"/>
                <a:gd name="connsiteX279" fmla="*/ 6758 w 12689"/>
                <a:gd name="connsiteY279" fmla="*/ 7338 h 10434"/>
                <a:gd name="connsiteX280" fmla="*/ 6581 w 12689"/>
                <a:gd name="connsiteY280" fmla="*/ 7311 h 10434"/>
                <a:gd name="connsiteX281" fmla="*/ 6508 w 12689"/>
                <a:gd name="connsiteY281" fmla="*/ 7219 h 10434"/>
                <a:gd name="connsiteX282" fmla="*/ 6363 w 12689"/>
                <a:gd name="connsiteY282" fmla="*/ 7201 h 10434"/>
                <a:gd name="connsiteX283" fmla="*/ 6274 w 12689"/>
                <a:gd name="connsiteY283" fmla="*/ 7283 h 10434"/>
                <a:gd name="connsiteX284" fmla="*/ 6202 w 12689"/>
                <a:gd name="connsiteY284" fmla="*/ 7393 h 10434"/>
                <a:gd name="connsiteX285" fmla="*/ 6250 w 12689"/>
                <a:gd name="connsiteY285" fmla="*/ 7521 h 10434"/>
                <a:gd name="connsiteX286" fmla="*/ 6315 w 12689"/>
                <a:gd name="connsiteY286" fmla="*/ 7548 h 10434"/>
                <a:gd name="connsiteX287" fmla="*/ 6347 w 12689"/>
                <a:gd name="connsiteY287" fmla="*/ 7612 h 10434"/>
                <a:gd name="connsiteX288" fmla="*/ 6387 w 12689"/>
                <a:gd name="connsiteY288" fmla="*/ 7722 h 10434"/>
                <a:gd name="connsiteX289" fmla="*/ 6347 w 12689"/>
                <a:gd name="connsiteY289" fmla="*/ 7831 h 10434"/>
                <a:gd name="connsiteX290" fmla="*/ 6363 w 12689"/>
                <a:gd name="connsiteY290" fmla="*/ 7959 h 10434"/>
                <a:gd name="connsiteX291" fmla="*/ 6363 w 12689"/>
                <a:gd name="connsiteY291" fmla="*/ 8096 h 10434"/>
                <a:gd name="connsiteX292" fmla="*/ 6387 w 12689"/>
                <a:gd name="connsiteY292" fmla="*/ 8233 h 10434"/>
                <a:gd name="connsiteX293" fmla="*/ 6460 w 12689"/>
                <a:gd name="connsiteY293" fmla="*/ 8343 h 10434"/>
                <a:gd name="connsiteX294" fmla="*/ 6508 w 12689"/>
                <a:gd name="connsiteY294" fmla="*/ 8452 h 10434"/>
                <a:gd name="connsiteX295" fmla="*/ 6516 w 12689"/>
                <a:gd name="connsiteY295" fmla="*/ 8598 h 10434"/>
                <a:gd name="connsiteX296" fmla="*/ 6508 w 12689"/>
                <a:gd name="connsiteY296" fmla="*/ 8754 h 10434"/>
                <a:gd name="connsiteX297" fmla="*/ 6508 w 12689"/>
                <a:gd name="connsiteY297" fmla="*/ 8900 h 10434"/>
                <a:gd name="connsiteX0" fmla="*/ 6508 w 12867"/>
                <a:gd name="connsiteY0" fmla="*/ 8900 h 10434"/>
                <a:gd name="connsiteX1" fmla="*/ 6726 w 12867"/>
                <a:gd name="connsiteY1" fmla="*/ 8973 h 10434"/>
                <a:gd name="connsiteX2" fmla="*/ 6798 w 12867"/>
                <a:gd name="connsiteY2" fmla="*/ 9110 h 10434"/>
                <a:gd name="connsiteX3" fmla="*/ 6968 w 12867"/>
                <a:gd name="connsiteY3" fmla="*/ 9201 h 10434"/>
                <a:gd name="connsiteX4" fmla="*/ 7048 w 12867"/>
                <a:gd name="connsiteY4" fmla="*/ 9283 h 10434"/>
                <a:gd name="connsiteX5" fmla="*/ 7073 w 12867"/>
                <a:gd name="connsiteY5" fmla="*/ 9366 h 10434"/>
                <a:gd name="connsiteX6" fmla="*/ 7169 w 12867"/>
                <a:gd name="connsiteY6" fmla="*/ 9502 h 10434"/>
                <a:gd name="connsiteX7" fmla="*/ 7097 w 12867"/>
                <a:gd name="connsiteY7" fmla="*/ 9630 h 10434"/>
                <a:gd name="connsiteX8" fmla="*/ 7016 w 12867"/>
                <a:gd name="connsiteY8" fmla="*/ 9776 h 10434"/>
                <a:gd name="connsiteX9" fmla="*/ 6903 w 12867"/>
                <a:gd name="connsiteY9" fmla="*/ 9913 h 10434"/>
                <a:gd name="connsiteX10" fmla="*/ 6806 w 12867"/>
                <a:gd name="connsiteY10" fmla="*/ 9904 h 10434"/>
                <a:gd name="connsiteX11" fmla="*/ 6677 w 12867"/>
                <a:gd name="connsiteY11" fmla="*/ 9941 h 10434"/>
                <a:gd name="connsiteX12" fmla="*/ 6540 w 12867"/>
                <a:gd name="connsiteY12" fmla="*/ 10023 h 10434"/>
                <a:gd name="connsiteX13" fmla="*/ 6419 w 12867"/>
                <a:gd name="connsiteY13" fmla="*/ 10069 h 10434"/>
                <a:gd name="connsiteX14" fmla="*/ 6347 w 12867"/>
                <a:gd name="connsiteY14" fmla="*/ 10041 h 10434"/>
                <a:gd name="connsiteX15" fmla="*/ 6194 w 12867"/>
                <a:gd name="connsiteY15" fmla="*/ 10050 h 10434"/>
                <a:gd name="connsiteX16" fmla="*/ 6097 w 12867"/>
                <a:gd name="connsiteY16" fmla="*/ 10069 h 10434"/>
                <a:gd name="connsiteX17" fmla="*/ 5879 w 12867"/>
                <a:gd name="connsiteY17" fmla="*/ 10160 h 10434"/>
                <a:gd name="connsiteX18" fmla="*/ 5782 w 12867"/>
                <a:gd name="connsiteY18" fmla="*/ 10169 h 10434"/>
                <a:gd name="connsiteX19" fmla="*/ 5661 w 12867"/>
                <a:gd name="connsiteY19" fmla="*/ 10270 h 10434"/>
                <a:gd name="connsiteX20" fmla="*/ 5573 w 12867"/>
                <a:gd name="connsiteY20" fmla="*/ 10270 h 10434"/>
                <a:gd name="connsiteX21" fmla="*/ 5516 w 12867"/>
                <a:gd name="connsiteY21" fmla="*/ 10352 h 10434"/>
                <a:gd name="connsiteX22" fmla="*/ 5395 w 12867"/>
                <a:gd name="connsiteY22" fmla="*/ 10407 h 10434"/>
                <a:gd name="connsiteX23" fmla="*/ 5274 w 12867"/>
                <a:gd name="connsiteY23" fmla="*/ 10434 h 10434"/>
                <a:gd name="connsiteX24" fmla="*/ 5202 w 12867"/>
                <a:gd name="connsiteY24" fmla="*/ 10334 h 10434"/>
                <a:gd name="connsiteX25" fmla="*/ 5202 w 12867"/>
                <a:gd name="connsiteY25" fmla="*/ 10078 h 10434"/>
                <a:gd name="connsiteX26" fmla="*/ 4968 w 12867"/>
                <a:gd name="connsiteY26" fmla="*/ 10060 h 10434"/>
                <a:gd name="connsiteX27" fmla="*/ 4871 w 12867"/>
                <a:gd name="connsiteY27" fmla="*/ 9996 h 10434"/>
                <a:gd name="connsiteX28" fmla="*/ 4750 w 12867"/>
                <a:gd name="connsiteY28" fmla="*/ 9868 h 10434"/>
                <a:gd name="connsiteX29" fmla="*/ 4629 w 12867"/>
                <a:gd name="connsiteY29" fmla="*/ 9840 h 10434"/>
                <a:gd name="connsiteX30" fmla="*/ 4500 w 12867"/>
                <a:gd name="connsiteY30" fmla="*/ 9840 h 10434"/>
                <a:gd name="connsiteX31" fmla="*/ 4339 w 12867"/>
                <a:gd name="connsiteY31" fmla="*/ 9749 h 10434"/>
                <a:gd name="connsiteX32" fmla="*/ 4024 w 12867"/>
                <a:gd name="connsiteY32" fmla="*/ 9758 h 10434"/>
                <a:gd name="connsiteX33" fmla="*/ 3831 w 12867"/>
                <a:gd name="connsiteY33" fmla="*/ 9667 h 10434"/>
                <a:gd name="connsiteX34" fmla="*/ 3613 w 12867"/>
                <a:gd name="connsiteY34" fmla="*/ 9676 h 10434"/>
                <a:gd name="connsiteX35" fmla="*/ 3516 w 12867"/>
                <a:gd name="connsiteY35" fmla="*/ 9612 h 10434"/>
                <a:gd name="connsiteX36" fmla="*/ 3395 w 12867"/>
                <a:gd name="connsiteY36" fmla="*/ 9621 h 10434"/>
                <a:gd name="connsiteX37" fmla="*/ 3242 w 12867"/>
                <a:gd name="connsiteY37" fmla="*/ 9621 h 10434"/>
                <a:gd name="connsiteX38" fmla="*/ 3097 w 12867"/>
                <a:gd name="connsiteY38" fmla="*/ 9585 h 10434"/>
                <a:gd name="connsiteX39" fmla="*/ 3008 w 12867"/>
                <a:gd name="connsiteY39" fmla="*/ 9484 h 10434"/>
                <a:gd name="connsiteX40" fmla="*/ 2879 w 12867"/>
                <a:gd name="connsiteY40" fmla="*/ 9475 h 10434"/>
                <a:gd name="connsiteX41" fmla="*/ 2806 w 12867"/>
                <a:gd name="connsiteY41" fmla="*/ 9557 h 10434"/>
                <a:gd name="connsiteX42" fmla="*/ 2597 w 12867"/>
                <a:gd name="connsiteY42" fmla="*/ 9539 h 10434"/>
                <a:gd name="connsiteX43" fmla="*/ 2500 w 12867"/>
                <a:gd name="connsiteY43" fmla="*/ 9649 h 10434"/>
                <a:gd name="connsiteX44" fmla="*/ 2516 w 12867"/>
                <a:gd name="connsiteY44" fmla="*/ 9758 h 10434"/>
                <a:gd name="connsiteX45" fmla="*/ 2379 w 12867"/>
                <a:gd name="connsiteY45" fmla="*/ 9913 h 10434"/>
                <a:gd name="connsiteX46" fmla="*/ 2274 w 12867"/>
                <a:gd name="connsiteY46" fmla="*/ 9941 h 10434"/>
                <a:gd name="connsiteX47" fmla="*/ 2274 w 12867"/>
                <a:gd name="connsiteY47" fmla="*/ 10078 h 10434"/>
                <a:gd name="connsiteX48" fmla="*/ 2226 w 12867"/>
                <a:gd name="connsiteY48" fmla="*/ 10187 h 10434"/>
                <a:gd name="connsiteX49" fmla="*/ 2137 w 12867"/>
                <a:gd name="connsiteY49" fmla="*/ 10297 h 10434"/>
                <a:gd name="connsiteX50" fmla="*/ 2081 w 12867"/>
                <a:gd name="connsiteY50" fmla="*/ 10224 h 10434"/>
                <a:gd name="connsiteX51" fmla="*/ 1871 w 12867"/>
                <a:gd name="connsiteY51" fmla="*/ 10005 h 10434"/>
                <a:gd name="connsiteX52" fmla="*/ 1750 w 12867"/>
                <a:gd name="connsiteY52" fmla="*/ 10060 h 10434"/>
                <a:gd name="connsiteX53" fmla="*/ 1669 w 12867"/>
                <a:gd name="connsiteY53" fmla="*/ 10187 h 10434"/>
                <a:gd name="connsiteX54" fmla="*/ 1427 w 12867"/>
                <a:gd name="connsiteY54" fmla="*/ 10224 h 10434"/>
                <a:gd name="connsiteX55" fmla="*/ 1315 w 12867"/>
                <a:gd name="connsiteY55" fmla="*/ 10160 h 10434"/>
                <a:gd name="connsiteX56" fmla="*/ 1242 w 12867"/>
                <a:gd name="connsiteY56" fmla="*/ 10078 h 10434"/>
                <a:gd name="connsiteX57" fmla="*/ 1161 w 12867"/>
                <a:gd name="connsiteY57" fmla="*/ 9996 h 10434"/>
                <a:gd name="connsiteX58" fmla="*/ 968 w 12867"/>
                <a:gd name="connsiteY58" fmla="*/ 9977 h 10434"/>
                <a:gd name="connsiteX59" fmla="*/ 895 w 12867"/>
                <a:gd name="connsiteY59" fmla="*/ 9913 h 10434"/>
                <a:gd name="connsiteX60" fmla="*/ 847 w 12867"/>
                <a:gd name="connsiteY60" fmla="*/ 9804 h 10434"/>
                <a:gd name="connsiteX61" fmla="*/ 806 w 12867"/>
                <a:gd name="connsiteY61" fmla="*/ 9749 h 10434"/>
                <a:gd name="connsiteX62" fmla="*/ 774 w 12867"/>
                <a:gd name="connsiteY62" fmla="*/ 9667 h 10434"/>
                <a:gd name="connsiteX63" fmla="*/ 685 w 12867"/>
                <a:gd name="connsiteY63" fmla="*/ 9639 h 10434"/>
                <a:gd name="connsiteX64" fmla="*/ 589 w 12867"/>
                <a:gd name="connsiteY64" fmla="*/ 9639 h 10434"/>
                <a:gd name="connsiteX65" fmla="*/ 516 w 12867"/>
                <a:gd name="connsiteY65" fmla="*/ 9612 h 10434"/>
                <a:gd name="connsiteX66" fmla="*/ 444 w 12867"/>
                <a:gd name="connsiteY66" fmla="*/ 9566 h 10434"/>
                <a:gd name="connsiteX67" fmla="*/ 323 w 12867"/>
                <a:gd name="connsiteY67" fmla="*/ 9566 h 10434"/>
                <a:gd name="connsiteX68" fmla="*/ 202 w 12867"/>
                <a:gd name="connsiteY68" fmla="*/ 9566 h 10434"/>
                <a:gd name="connsiteX69" fmla="*/ 105 w 12867"/>
                <a:gd name="connsiteY69" fmla="*/ 9512 h 10434"/>
                <a:gd name="connsiteX70" fmla="*/ 0 w 12867"/>
                <a:gd name="connsiteY70" fmla="*/ 9457 h 10434"/>
                <a:gd name="connsiteX71" fmla="*/ 32 w 12867"/>
                <a:gd name="connsiteY71" fmla="*/ 9366 h 10434"/>
                <a:gd name="connsiteX72" fmla="*/ 48 w 12867"/>
                <a:gd name="connsiteY72" fmla="*/ 9229 h 10434"/>
                <a:gd name="connsiteX73" fmla="*/ 56 w 12867"/>
                <a:gd name="connsiteY73" fmla="*/ 9119 h 10434"/>
                <a:gd name="connsiteX74" fmla="*/ 105 w 12867"/>
                <a:gd name="connsiteY74" fmla="*/ 8964 h 10434"/>
                <a:gd name="connsiteX75" fmla="*/ 105 w 12867"/>
                <a:gd name="connsiteY75" fmla="*/ 8872 h 10434"/>
                <a:gd name="connsiteX76" fmla="*/ 105 w 12867"/>
                <a:gd name="connsiteY76" fmla="*/ 8763 h 10434"/>
                <a:gd name="connsiteX77" fmla="*/ 202 w 12867"/>
                <a:gd name="connsiteY77" fmla="*/ 8662 h 10434"/>
                <a:gd name="connsiteX78" fmla="*/ 298 w 12867"/>
                <a:gd name="connsiteY78" fmla="*/ 8580 h 10434"/>
                <a:gd name="connsiteX79" fmla="*/ 315 w 12867"/>
                <a:gd name="connsiteY79" fmla="*/ 8516 h 10434"/>
                <a:gd name="connsiteX80" fmla="*/ 339 w 12867"/>
                <a:gd name="connsiteY80" fmla="*/ 8443 h 10434"/>
                <a:gd name="connsiteX81" fmla="*/ 323 w 12867"/>
                <a:gd name="connsiteY81" fmla="*/ 8361 h 10434"/>
                <a:gd name="connsiteX82" fmla="*/ 363 w 12867"/>
                <a:gd name="connsiteY82" fmla="*/ 8224 h 10434"/>
                <a:gd name="connsiteX83" fmla="*/ 435 w 12867"/>
                <a:gd name="connsiteY83" fmla="*/ 8105 h 10434"/>
                <a:gd name="connsiteX84" fmla="*/ 508 w 12867"/>
                <a:gd name="connsiteY84" fmla="*/ 7968 h 10434"/>
                <a:gd name="connsiteX85" fmla="*/ 492 w 12867"/>
                <a:gd name="connsiteY85" fmla="*/ 7840 h 10434"/>
                <a:gd name="connsiteX86" fmla="*/ 653 w 12867"/>
                <a:gd name="connsiteY86" fmla="*/ 7804 h 10434"/>
                <a:gd name="connsiteX87" fmla="*/ 806 w 12867"/>
                <a:gd name="connsiteY87" fmla="*/ 7694 h 10434"/>
                <a:gd name="connsiteX88" fmla="*/ 774 w 12867"/>
                <a:gd name="connsiteY88" fmla="*/ 7356 h 10434"/>
                <a:gd name="connsiteX89" fmla="*/ 895 w 12867"/>
                <a:gd name="connsiteY89" fmla="*/ 7256 h 10434"/>
                <a:gd name="connsiteX90" fmla="*/ 919 w 12867"/>
                <a:gd name="connsiteY90" fmla="*/ 6845 h 10434"/>
                <a:gd name="connsiteX91" fmla="*/ 823 w 12867"/>
                <a:gd name="connsiteY91" fmla="*/ 6808 h 10434"/>
                <a:gd name="connsiteX92" fmla="*/ 734 w 12867"/>
                <a:gd name="connsiteY92" fmla="*/ 6735 h 10434"/>
                <a:gd name="connsiteX93" fmla="*/ 685 w 12867"/>
                <a:gd name="connsiteY93" fmla="*/ 6589 h 10434"/>
                <a:gd name="connsiteX94" fmla="*/ 565 w 12867"/>
                <a:gd name="connsiteY94" fmla="*/ 6471 h 10434"/>
                <a:gd name="connsiteX95" fmla="*/ 492 w 12867"/>
                <a:gd name="connsiteY95" fmla="*/ 6416 h 10434"/>
                <a:gd name="connsiteX96" fmla="*/ 435 w 12867"/>
                <a:gd name="connsiteY96" fmla="*/ 6215 h 10434"/>
                <a:gd name="connsiteX97" fmla="*/ 435 w 12867"/>
                <a:gd name="connsiteY97" fmla="*/ 6114 h 10434"/>
                <a:gd name="connsiteX98" fmla="*/ 444 w 12867"/>
                <a:gd name="connsiteY98" fmla="*/ 5941 h 10434"/>
                <a:gd name="connsiteX99" fmla="*/ 435 w 12867"/>
                <a:gd name="connsiteY99" fmla="*/ 5786 h 10434"/>
                <a:gd name="connsiteX100" fmla="*/ 395 w 12867"/>
                <a:gd name="connsiteY100" fmla="*/ 5749 h 10434"/>
                <a:gd name="connsiteX101" fmla="*/ 395 w 12867"/>
                <a:gd name="connsiteY101" fmla="*/ 5667 h 10434"/>
                <a:gd name="connsiteX102" fmla="*/ 411 w 12867"/>
                <a:gd name="connsiteY102" fmla="*/ 5566 h 10434"/>
                <a:gd name="connsiteX103" fmla="*/ 363 w 12867"/>
                <a:gd name="connsiteY103" fmla="*/ 5502 h 10434"/>
                <a:gd name="connsiteX104" fmla="*/ 250 w 12867"/>
                <a:gd name="connsiteY104" fmla="*/ 5338 h 10434"/>
                <a:gd name="connsiteX105" fmla="*/ 339 w 12867"/>
                <a:gd name="connsiteY105" fmla="*/ 5420 h 10434"/>
                <a:gd name="connsiteX106" fmla="*/ 121 w 12867"/>
                <a:gd name="connsiteY106" fmla="*/ 5210 h 10434"/>
                <a:gd name="connsiteX107" fmla="*/ 73 w 12867"/>
                <a:gd name="connsiteY107" fmla="*/ 5046 h 10434"/>
                <a:gd name="connsiteX108" fmla="*/ 177 w 12867"/>
                <a:gd name="connsiteY108" fmla="*/ 5037 h 10434"/>
                <a:gd name="connsiteX109" fmla="*/ 274 w 12867"/>
                <a:gd name="connsiteY109" fmla="*/ 5037 h 10434"/>
                <a:gd name="connsiteX110" fmla="*/ 419 w 12867"/>
                <a:gd name="connsiteY110" fmla="*/ 5009 h 10434"/>
                <a:gd name="connsiteX111" fmla="*/ 629 w 12867"/>
                <a:gd name="connsiteY111" fmla="*/ 5009 h 10434"/>
                <a:gd name="connsiteX112" fmla="*/ 750 w 12867"/>
                <a:gd name="connsiteY112" fmla="*/ 4900 h 10434"/>
                <a:gd name="connsiteX113" fmla="*/ 895 w 12867"/>
                <a:gd name="connsiteY113" fmla="*/ 4872 h 10434"/>
                <a:gd name="connsiteX114" fmla="*/ 879 w 12867"/>
                <a:gd name="connsiteY114" fmla="*/ 4681 h 10434"/>
                <a:gd name="connsiteX115" fmla="*/ 1048 w 12867"/>
                <a:gd name="connsiteY115" fmla="*/ 4681 h 10434"/>
                <a:gd name="connsiteX116" fmla="*/ 1306 w 12867"/>
                <a:gd name="connsiteY116" fmla="*/ 4525 h 10434"/>
                <a:gd name="connsiteX117" fmla="*/ 1460 w 12867"/>
                <a:gd name="connsiteY117" fmla="*/ 4516 h 10434"/>
                <a:gd name="connsiteX118" fmla="*/ 1573 w 12867"/>
                <a:gd name="connsiteY118" fmla="*/ 4571 h 10434"/>
                <a:gd name="connsiteX119" fmla="*/ 1766 w 12867"/>
                <a:gd name="connsiteY119" fmla="*/ 4571 h 10434"/>
                <a:gd name="connsiteX120" fmla="*/ 1871 w 12867"/>
                <a:gd name="connsiteY120" fmla="*/ 4626 h 10434"/>
                <a:gd name="connsiteX121" fmla="*/ 2056 w 12867"/>
                <a:gd name="connsiteY121" fmla="*/ 4653 h 10434"/>
                <a:gd name="connsiteX122" fmla="*/ 2137 w 12867"/>
                <a:gd name="connsiteY122" fmla="*/ 4516 h 10434"/>
                <a:gd name="connsiteX123" fmla="*/ 2258 w 12867"/>
                <a:gd name="connsiteY123" fmla="*/ 4544 h 10434"/>
                <a:gd name="connsiteX124" fmla="*/ 2371 w 12867"/>
                <a:gd name="connsiteY124" fmla="*/ 4434 h 10434"/>
                <a:gd name="connsiteX125" fmla="*/ 2589 w 12867"/>
                <a:gd name="connsiteY125" fmla="*/ 4361 h 10434"/>
                <a:gd name="connsiteX126" fmla="*/ 2782 w 12867"/>
                <a:gd name="connsiteY126" fmla="*/ 4215 h 10434"/>
                <a:gd name="connsiteX127" fmla="*/ 2855 w 12867"/>
                <a:gd name="connsiteY127" fmla="*/ 4142 h 10434"/>
                <a:gd name="connsiteX128" fmla="*/ 2863 w 12867"/>
                <a:gd name="connsiteY128" fmla="*/ 4023 h 10434"/>
                <a:gd name="connsiteX129" fmla="*/ 2960 w 12867"/>
                <a:gd name="connsiteY129" fmla="*/ 3923 h 10434"/>
                <a:gd name="connsiteX130" fmla="*/ 2984 w 12867"/>
                <a:gd name="connsiteY130" fmla="*/ 3804 h 10434"/>
                <a:gd name="connsiteX131" fmla="*/ 3000 w 12867"/>
                <a:gd name="connsiteY131" fmla="*/ 3649 h 10434"/>
                <a:gd name="connsiteX132" fmla="*/ 3073 w 12867"/>
                <a:gd name="connsiteY132" fmla="*/ 3502 h 10434"/>
                <a:gd name="connsiteX133" fmla="*/ 3105 w 12867"/>
                <a:gd name="connsiteY133" fmla="*/ 3366 h 10434"/>
                <a:gd name="connsiteX134" fmla="*/ 3153 w 12867"/>
                <a:gd name="connsiteY134" fmla="*/ 3256 h 10434"/>
                <a:gd name="connsiteX135" fmla="*/ 3177 w 12867"/>
                <a:gd name="connsiteY135" fmla="*/ 3128 h 10434"/>
                <a:gd name="connsiteX136" fmla="*/ 3290 w 12867"/>
                <a:gd name="connsiteY136" fmla="*/ 3064 h 10434"/>
                <a:gd name="connsiteX137" fmla="*/ 3363 w 12867"/>
                <a:gd name="connsiteY137" fmla="*/ 2927 h 10434"/>
                <a:gd name="connsiteX138" fmla="*/ 3339 w 12867"/>
                <a:gd name="connsiteY138" fmla="*/ 2818 h 10434"/>
                <a:gd name="connsiteX139" fmla="*/ 3290 w 12867"/>
                <a:gd name="connsiteY139" fmla="*/ 2681 h 10434"/>
                <a:gd name="connsiteX140" fmla="*/ 3250 w 12867"/>
                <a:gd name="connsiteY140" fmla="*/ 2544 h 10434"/>
                <a:gd name="connsiteX141" fmla="*/ 3290 w 12867"/>
                <a:gd name="connsiteY141" fmla="*/ 2379 h 10434"/>
                <a:gd name="connsiteX142" fmla="*/ 3371 w 12867"/>
                <a:gd name="connsiteY142" fmla="*/ 2352 h 10434"/>
                <a:gd name="connsiteX143" fmla="*/ 3516 w 12867"/>
                <a:gd name="connsiteY143" fmla="*/ 2197 h 10434"/>
                <a:gd name="connsiteX144" fmla="*/ 3661 w 12867"/>
                <a:gd name="connsiteY144" fmla="*/ 2215 h 10434"/>
                <a:gd name="connsiteX145" fmla="*/ 3806 w 12867"/>
                <a:gd name="connsiteY145" fmla="*/ 2114 h 10434"/>
                <a:gd name="connsiteX146" fmla="*/ 3831 w 12867"/>
                <a:gd name="connsiteY146" fmla="*/ 1950 h 10434"/>
                <a:gd name="connsiteX147" fmla="*/ 3976 w 12867"/>
                <a:gd name="connsiteY147" fmla="*/ 1868 h 10434"/>
                <a:gd name="connsiteX148" fmla="*/ 4040 w 12867"/>
                <a:gd name="connsiteY148" fmla="*/ 1749 h 10434"/>
                <a:gd name="connsiteX149" fmla="*/ 4121 w 12867"/>
                <a:gd name="connsiteY149" fmla="*/ 1676 h 10434"/>
                <a:gd name="connsiteX150" fmla="*/ 4121 w 12867"/>
                <a:gd name="connsiteY150" fmla="*/ 1292 h 10434"/>
                <a:gd name="connsiteX151" fmla="*/ 4169 w 12867"/>
                <a:gd name="connsiteY151" fmla="*/ 1128 h 10434"/>
                <a:gd name="connsiteX152" fmla="*/ 4194 w 12867"/>
                <a:gd name="connsiteY152" fmla="*/ 991 h 10434"/>
                <a:gd name="connsiteX153" fmla="*/ 4242 w 12867"/>
                <a:gd name="connsiteY153" fmla="*/ 827 h 10434"/>
                <a:gd name="connsiteX154" fmla="*/ 4290 w 12867"/>
                <a:gd name="connsiteY154" fmla="*/ 763 h 10434"/>
                <a:gd name="connsiteX155" fmla="*/ 4355 w 12867"/>
                <a:gd name="connsiteY155" fmla="*/ 708 h 10434"/>
                <a:gd name="connsiteX156" fmla="*/ 4387 w 12867"/>
                <a:gd name="connsiteY156" fmla="*/ 443 h 10434"/>
                <a:gd name="connsiteX157" fmla="*/ 4645 w 12867"/>
                <a:gd name="connsiteY157" fmla="*/ 434 h 10434"/>
                <a:gd name="connsiteX158" fmla="*/ 4742 w 12867"/>
                <a:gd name="connsiteY158" fmla="*/ 635 h 10434"/>
                <a:gd name="connsiteX159" fmla="*/ 4839 w 12867"/>
                <a:gd name="connsiteY159" fmla="*/ 717 h 10434"/>
                <a:gd name="connsiteX160" fmla="*/ 4960 w 12867"/>
                <a:gd name="connsiteY160" fmla="*/ 799 h 10434"/>
                <a:gd name="connsiteX161" fmla="*/ 5081 w 12867"/>
                <a:gd name="connsiteY161" fmla="*/ 818 h 10434"/>
                <a:gd name="connsiteX162" fmla="*/ 5202 w 12867"/>
                <a:gd name="connsiteY162" fmla="*/ 799 h 10434"/>
                <a:gd name="connsiteX163" fmla="*/ 5274 w 12867"/>
                <a:gd name="connsiteY163" fmla="*/ 964 h 10434"/>
                <a:gd name="connsiteX164" fmla="*/ 5403 w 12867"/>
                <a:gd name="connsiteY164" fmla="*/ 909 h 10434"/>
                <a:gd name="connsiteX165" fmla="*/ 5500 w 12867"/>
                <a:gd name="connsiteY165" fmla="*/ 909 h 10434"/>
                <a:gd name="connsiteX166" fmla="*/ 5597 w 12867"/>
                <a:gd name="connsiteY166" fmla="*/ 818 h 10434"/>
                <a:gd name="connsiteX167" fmla="*/ 5734 w 12867"/>
                <a:gd name="connsiteY167" fmla="*/ 790 h 10434"/>
                <a:gd name="connsiteX168" fmla="*/ 5831 w 12867"/>
                <a:gd name="connsiteY168" fmla="*/ 772 h 10434"/>
                <a:gd name="connsiteX169" fmla="*/ 5911 w 12867"/>
                <a:gd name="connsiteY169" fmla="*/ 735 h 10434"/>
                <a:gd name="connsiteX170" fmla="*/ 6024 w 12867"/>
                <a:gd name="connsiteY170" fmla="*/ 745 h 10434"/>
                <a:gd name="connsiteX171" fmla="*/ 6145 w 12867"/>
                <a:gd name="connsiteY171" fmla="*/ 745 h 10434"/>
                <a:gd name="connsiteX172" fmla="*/ 6226 w 12867"/>
                <a:gd name="connsiteY172" fmla="*/ 854 h 10434"/>
                <a:gd name="connsiteX173" fmla="*/ 6250 w 12867"/>
                <a:gd name="connsiteY173" fmla="*/ 991 h 10434"/>
                <a:gd name="connsiteX174" fmla="*/ 6363 w 12867"/>
                <a:gd name="connsiteY174" fmla="*/ 900 h 10434"/>
                <a:gd name="connsiteX175" fmla="*/ 6444 w 12867"/>
                <a:gd name="connsiteY175" fmla="*/ 745 h 10434"/>
                <a:gd name="connsiteX176" fmla="*/ 6532 w 12867"/>
                <a:gd name="connsiteY176" fmla="*/ 790 h 10434"/>
                <a:gd name="connsiteX177" fmla="*/ 6581 w 12867"/>
                <a:gd name="connsiteY177" fmla="*/ 872 h 10434"/>
                <a:gd name="connsiteX178" fmla="*/ 6653 w 12867"/>
                <a:gd name="connsiteY178" fmla="*/ 927 h 10434"/>
                <a:gd name="connsiteX179" fmla="*/ 6750 w 12867"/>
                <a:gd name="connsiteY179" fmla="*/ 1064 h 10434"/>
                <a:gd name="connsiteX180" fmla="*/ 6758 w 12867"/>
                <a:gd name="connsiteY180" fmla="*/ 1229 h 10434"/>
                <a:gd name="connsiteX181" fmla="*/ 6855 w 12867"/>
                <a:gd name="connsiteY181" fmla="*/ 1238 h 10434"/>
                <a:gd name="connsiteX182" fmla="*/ 6976 w 12867"/>
                <a:gd name="connsiteY182" fmla="*/ 1338 h 10434"/>
                <a:gd name="connsiteX183" fmla="*/ 6944 w 12867"/>
                <a:gd name="connsiteY183" fmla="*/ 1475 h 10434"/>
                <a:gd name="connsiteX184" fmla="*/ 6976 w 12867"/>
                <a:gd name="connsiteY184" fmla="*/ 1649 h 10434"/>
                <a:gd name="connsiteX185" fmla="*/ 6952 w 12867"/>
                <a:gd name="connsiteY185" fmla="*/ 1731 h 10434"/>
                <a:gd name="connsiteX186" fmla="*/ 7089 w 12867"/>
                <a:gd name="connsiteY186" fmla="*/ 1950 h 10434"/>
                <a:gd name="connsiteX187" fmla="*/ 7161 w 12867"/>
                <a:gd name="connsiteY187" fmla="*/ 1996 h 10434"/>
                <a:gd name="connsiteX188" fmla="*/ 7234 w 12867"/>
                <a:gd name="connsiteY188" fmla="*/ 2105 h 10434"/>
                <a:gd name="connsiteX189" fmla="*/ 7363 w 12867"/>
                <a:gd name="connsiteY189" fmla="*/ 2087 h 10434"/>
                <a:gd name="connsiteX190" fmla="*/ 7460 w 12867"/>
                <a:gd name="connsiteY190" fmla="*/ 2005 h 10434"/>
                <a:gd name="connsiteX191" fmla="*/ 7573 w 12867"/>
                <a:gd name="connsiteY191" fmla="*/ 2005 h 10434"/>
                <a:gd name="connsiteX192" fmla="*/ 7653 w 12867"/>
                <a:gd name="connsiteY192" fmla="*/ 2060 h 10434"/>
                <a:gd name="connsiteX193" fmla="*/ 7863 w 12867"/>
                <a:gd name="connsiteY193" fmla="*/ 2032 h 10434"/>
                <a:gd name="connsiteX194" fmla="*/ 7960 w 12867"/>
                <a:gd name="connsiteY194" fmla="*/ 1941 h 10434"/>
                <a:gd name="connsiteX195" fmla="*/ 8016 w 12867"/>
                <a:gd name="connsiteY195" fmla="*/ 1813 h 10434"/>
                <a:gd name="connsiteX196" fmla="*/ 8056 w 12867"/>
                <a:gd name="connsiteY196" fmla="*/ 1694 h 10434"/>
                <a:gd name="connsiteX197" fmla="*/ 8056 w 12867"/>
                <a:gd name="connsiteY197" fmla="*/ 1557 h 10434"/>
                <a:gd name="connsiteX198" fmla="*/ 8177 w 12867"/>
                <a:gd name="connsiteY198" fmla="*/ 1347 h 10434"/>
                <a:gd name="connsiteX199" fmla="*/ 8306 w 12867"/>
                <a:gd name="connsiteY199" fmla="*/ 1302 h 10434"/>
                <a:gd name="connsiteX200" fmla="*/ 8347 w 12867"/>
                <a:gd name="connsiteY200" fmla="*/ 1238 h 10434"/>
                <a:gd name="connsiteX201" fmla="*/ 8403 w 12867"/>
                <a:gd name="connsiteY201" fmla="*/ 1238 h 10434"/>
                <a:gd name="connsiteX202" fmla="*/ 8476 w 12867"/>
                <a:gd name="connsiteY202" fmla="*/ 1256 h 10434"/>
                <a:gd name="connsiteX203" fmla="*/ 8516 w 12867"/>
                <a:gd name="connsiteY203" fmla="*/ 1128 h 10434"/>
                <a:gd name="connsiteX204" fmla="*/ 8597 w 12867"/>
                <a:gd name="connsiteY204" fmla="*/ 1037 h 10434"/>
                <a:gd name="connsiteX205" fmla="*/ 8621 w 12867"/>
                <a:gd name="connsiteY205" fmla="*/ 900 h 10434"/>
                <a:gd name="connsiteX206" fmla="*/ 8831 w 12867"/>
                <a:gd name="connsiteY206" fmla="*/ 845 h 10434"/>
                <a:gd name="connsiteX207" fmla="*/ 9032 w 12867"/>
                <a:gd name="connsiteY207" fmla="*/ 597 h 10434"/>
                <a:gd name="connsiteX208" fmla="*/ 9200 w 12867"/>
                <a:gd name="connsiteY208" fmla="*/ 585 h 10434"/>
                <a:gd name="connsiteX209" fmla="*/ 9329 w 12867"/>
                <a:gd name="connsiteY209" fmla="*/ 415 h 10434"/>
                <a:gd name="connsiteX210" fmla="*/ 9143 w 12867"/>
                <a:gd name="connsiteY210" fmla="*/ 360 h 10434"/>
                <a:gd name="connsiteX211" fmla="*/ 9172 w 12867"/>
                <a:gd name="connsiteY211" fmla="*/ 215 h 10434"/>
                <a:gd name="connsiteX212" fmla="*/ 9237 w 12867"/>
                <a:gd name="connsiteY212" fmla="*/ 71 h 10434"/>
                <a:gd name="connsiteX213" fmla="*/ 9383 w 12867"/>
                <a:gd name="connsiteY213" fmla="*/ 143 h 10434"/>
                <a:gd name="connsiteX214" fmla="*/ 9460 w 12867"/>
                <a:gd name="connsiteY214" fmla="*/ 43 h 10434"/>
                <a:gd name="connsiteX215" fmla="*/ 9572 w 12867"/>
                <a:gd name="connsiteY215" fmla="*/ 5 h 10434"/>
                <a:gd name="connsiteX216" fmla="*/ 9699 w 12867"/>
                <a:gd name="connsiteY216" fmla="*/ 231 h 10434"/>
                <a:gd name="connsiteX217" fmla="*/ 9870 w 12867"/>
                <a:gd name="connsiteY217" fmla="*/ 40 h 10434"/>
                <a:gd name="connsiteX218" fmla="*/ 9985 w 12867"/>
                <a:gd name="connsiteY218" fmla="*/ 65 h 10434"/>
                <a:gd name="connsiteX219" fmla="*/ 10172 w 12867"/>
                <a:gd name="connsiteY219" fmla="*/ 61 h 10434"/>
                <a:gd name="connsiteX220" fmla="*/ 10327 w 12867"/>
                <a:gd name="connsiteY220" fmla="*/ 318 h 10434"/>
                <a:gd name="connsiteX221" fmla="*/ 10454 w 12867"/>
                <a:gd name="connsiteY221" fmla="*/ 329 h 10434"/>
                <a:gd name="connsiteX222" fmla="*/ 10556 w 12867"/>
                <a:gd name="connsiteY222" fmla="*/ 322 h 10434"/>
                <a:gd name="connsiteX223" fmla="*/ 10727 w 12867"/>
                <a:gd name="connsiteY223" fmla="*/ 322 h 10434"/>
                <a:gd name="connsiteX224" fmla="*/ 10824 w 12867"/>
                <a:gd name="connsiteY224" fmla="*/ 500 h 10434"/>
                <a:gd name="connsiteX225" fmla="*/ 10957 w 12867"/>
                <a:gd name="connsiteY225" fmla="*/ 598 h 10434"/>
                <a:gd name="connsiteX226" fmla="*/ 11142 w 12867"/>
                <a:gd name="connsiteY226" fmla="*/ 722 h 10434"/>
                <a:gd name="connsiteX227" fmla="*/ 11245 w 12867"/>
                <a:gd name="connsiteY227" fmla="*/ 832 h 10434"/>
                <a:gd name="connsiteX228" fmla="*/ 11386 w 12867"/>
                <a:gd name="connsiteY228" fmla="*/ 752 h 10434"/>
                <a:gd name="connsiteX229" fmla="*/ 11542 w 12867"/>
                <a:gd name="connsiteY229" fmla="*/ 717 h 10434"/>
                <a:gd name="connsiteX230" fmla="*/ 11653 w 12867"/>
                <a:gd name="connsiteY230" fmla="*/ 812 h 10434"/>
                <a:gd name="connsiteX231" fmla="*/ 11790 w 12867"/>
                <a:gd name="connsiteY231" fmla="*/ 778 h 10434"/>
                <a:gd name="connsiteX232" fmla="*/ 11786 w 12867"/>
                <a:gd name="connsiteY232" fmla="*/ 1075 h 10434"/>
                <a:gd name="connsiteX233" fmla="*/ 11567 w 12867"/>
                <a:gd name="connsiteY233" fmla="*/ 1464 h 10434"/>
                <a:gd name="connsiteX234" fmla="*/ 11698 w 12867"/>
                <a:gd name="connsiteY234" fmla="*/ 1522 h 10434"/>
                <a:gd name="connsiteX235" fmla="*/ 11785 w 12867"/>
                <a:gd name="connsiteY235" fmla="*/ 1550 h 10434"/>
                <a:gd name="connsiteX236" fmla="*/ 11907 w 12867"/>
                <a:gd name="connsiteY236" fmla="*/ 1731 h 10434"/>
                <a:gd name="connsiteX237" fmla="*/ 12214 w 12867"/>
                <a:gd name="connsiteY237" fmla="*/ 1917 h 10434"/>
                <a:gd name="connsiteX238" fmla="*/ 12186 w 12867"/>
                <a:gd name="connsiteY238" fmla="*/ 2026 h 10434"/>
                <a:gd name="connsiteX239" fmla="*/ 12365 w 12867"/>
                <a:gd name="connsiteY239" fmla="*/ 2166 h 10434"/>
                <a:gd name="connsiteX240" fmla="*/ 12397 w 12867"/>
                <a:gd name="connsiteY240" fmla="*/ 2387 h 10434"/>
                <a:gd name="connsiteX241" fmla="*/ 12653 w 12867"/>
                <a:gd name="connsiteY241" fmla="*/ 2445 h 10434"/>
                <a:gd name="connsiteX242" fmla="*/ 12689 w 12867"/>
                <a:gd name="connsiteY242" fmla="*/ 2575 h 10434"/>
                <a:gd name="connsiteX243" fmla="*/ 12867 w 12867"/>
                <a:gd name="connsiteY243" fmla="*/ 2714 h 10434"/>
                <a:gd name="connsiteX244" fmla="*/ 9677 w 12867"/>
                <a:gd name="connsiteY244" fmla="*/ 5219 h 10434"/>
                <a:gd name="connsiteX245" fmla="*/ 9629 w 12867"/>
                <a:gd name="connsiteY245" fmla="*/ 5329 h 10434"/>
                <a:gd name="connsiteX246" fmla="*/ 9532 w 12867"/>
                <a:gd name="connsiteY246" fmla="*/ 5493 h 10434"/>
                <a:gd name="connsiteX247" fmla="*/ 9419 w 12867"/>
                <a:gd name="connsiteY247" fmla="*/ 5475 h 10434"/>
                <a:gd name="connsiteX248" fmla="*/ 9274 w 12867"/>
                <a:gd name="connsiteY248" fmla="*/ 5585 h 10434"/>
                <a:gd name="connsiteX249" fmla="*/ 9266 w 12867"/>
                <a:gd name="connsiteY249" fmla="*/ 5694 h 10434"/>
                <a:gd name="connsiteX250" fmla="*/ 9145 w 12867"/>
                <a:gd name="connsiteY250" fmla="*/ 5749 h 10434"/>
                <a:gd name="connsiteX251" fmla="*/ 9024 w 12867"/>
                <a:gd name="connsiteY251" fmla="*/ 5767 h 10434"/>
                <a:gd name="connsiteX252" fmla="*/ 8960 w 12867"/>
                <a:gd name="connsiteY252" fmla="*/ 5822 h 10434"/>
                <a:gd name="connsiteX253" fmla="*/ 8831 w 12867"/>
                <a:gd name="connsiteY253" fmla="*/ 5831 h 10434"/>
                <a:gd name="connsiteX254" fmla="*/ 8718 w 12867"/>
                <a:gd name="connsiteY254" fmla="*/ 5804 h 10434"/>
                <a:gd name="connsiteX255" fmla="*/ 8597 w 12867"/>
                <a:gd name="connsiteY255" fmla="*/ 5822 h 10434"/>
                <a:gd name="connsiteX256" fmla="*/ 8548 w 12867"/>
                <a:gd name="connsiteY256" fmla="*/ 5904 h 10434"/>
                <a:gd name="connsiteX257" fmla="*/ 8468 w 12867"/>
                <a:gd name="connsiteY257" fmla="*/ 5968 h 10434"/>
                <a:gd name="connsiteX258" fmla="*/ 8468 w 12867"/>
                <a:gd name="connsiteY258" fmla="*/ 6133 h 10434"/>
                <a:gd name="connsiteX259" fmla="*/ 8476 w 12867"/>
                <a:gd name="connsiteY259" fmla="*/ 6215 h 10434"/>
                <a:gd name="connsiteX260" fmla="*/ 8492 w 12867"/>
                <a:gd name="connsiteY260" fmla="*/ 6324 h 10434"/>
                <a:gd name="connsiteX261" fmla="*/ 8427 w 12867"/>
                <a:gd name="connsiteY261" fmla="*/ 6397 h 10434"/>
                <a:gd name="connsiteX262" fmla="*/ 8395 w 12867"/>
                <a:gd name="connsiteY262" fmla="*/ 6461 h 10434"/>
                <a:gd name="connsiteX263" fmla="*/ 8355 w 12867"/>
                <a:gd name="connsiteY263" fmla="*/ 6516 h 10434"/>
                <a:gd name="connsiteX264" fmla="*/ 8258 w 12867"/>
                <a:gd name="connsiteY264" fmla="*/ 6571 h 10434"/>
                <a:gd name="connsiteX265" fmla="*/ 8185 w 12867"/>
                <a:gd name="connsiteY265" fmla="*/ 6644 h 10434"/>
                <a:gd name="connsiteX266" fmla="*/ 8137 w 12867"/>
                <a:gd name="connsiteY266" fmla="*/ 6681 h 10434"/>
                <a:gd name="connsiteX267" fmla="*/ 8040 w 12867"/>
                <a:gd name="connsiteY267" fmla="*/ 6735 h 10434"/>
                <a:gd name="connsiteX268" fmla="*/ 8032 w 12867"/>
                <a:gd name="connsiteY268" fmla="*/ 6863 h 10434"/>
                <a:gd name="connsiteX269" fmla="*/ 8056 w 12867"/>
                <a:gd name="connsiteY269" fmla="*/ 6945 h 10434"/>
                <a:gd name="connsiteX270" fmla="*/ 8032 w 12867"/>
                <a:gd name="connsiteY270" fmla="*/ 7064 h 10434"/>
                <a:gd name="connsiteX271" fmla="*/ 7911 w 12867"/>
                <a:gd name="connsiteY271" fmla="*/ 7092 h 10434"/>
                <a:gd name="connsiteX272" fmla="*/ 7774 w 12867"/>
                <a:gd name="connsiteY272" fmla="*/ 7146 h 10434"/>
                <a:gd name="connsiteX273" fmla="*/ 7532 w 12867"/>
                <a:gd name="connsiteY273" fmla="*/ 7174 h 10434"/>
                <a:gd name="connsiteX274" fmla="*/ 7476 w 12867"/>
                <a:gd name="connsiteY274" fmla="*/ 7247 h 10434"/>
                <a:gd name="connsiteX275" fmla="*/ 7363 w 12867"/>
                <a:gd name="connsiteY275" fmla="*/ 7256 h 10434"/>
                <a:gd name="connsiteX276" fmla="*/ 7234 w 12867"/>
                <a:gd name="connsiteY276" fmla="*/ 7274 h 10434"/>
                <a:gd name="connsiteX277" fmla="*/ 7048 w 12867"/>
                <a:gd name="connsiteY277" fmla="*/ 7329 h 10434"/>
                <a:gd name="connsiteX278" fmla="*/ 6903 w 12867"/>
                <a:gd name="connsiteY278" fmla="*/ 7311 h 10434"/>
                <a:gd name="connsiteX279" fmla="*/ 6758 w 12867"/>
                <a:gd name="connsiteY279" fmla="*/ 7338 h 10434"/>
                <a:gd name="connsiteX280" fmla="*/ 6581 w 12867"/>
                <a:gd name="connsiteY280" fmla="*/ 7311 h 10434"/>
                <a:gd name="connsiteX281" fmla="*/ 6508 w 12867"/>
                <a:gd name="connsiteY281" fmla="*/ 7219 h 10434"/>
                <a:gd name="connsiteX282" fmla="*/ 6363 w 12867"/>
                <a:gd name="connsiteY282" fmla="*/ 7201 h 10434"/>
                <a:gd name="connsiteX283" fmla="*/ 6274 w 12867"/>
                <a:gd name="connsiteY283" fmla="*/ 7283 h 10434"/>
                <a:gd name="connsiteX284" fmla="*/ 6202 w 12867"/>
                <a:gd name="connsiteY284" fmla="*/ 7393 h 10434"/>
                <a:gd name="connsiteX285" fmla="*/ 6250 w 12867"/>
                <a:gd name="connsiteY285" fmla="*/ 7521 h 10434"/>
                <a:gd name="connsiteX286" fmla="*/ 6315 w 12867"/>
                <a:gd name="connsiteY286" fmla="*/ 7548 h 10434"/>
                <a:gd name="connsiteX287" fmla="*/ 6347 w 12867"/>
                <a:gd name="connsiteY287" fmla="*/ 7612 h 10434"/>
                <a:gd name="connsiteX288" fmla="*/ 6387 w 12867"/>
                <a:gd name="connsiteY288" fmla="*/ 7722 h 10434"/>
                <a:gd name="connsiteX289" fmla="*/ 6347 w 12867"/>
                <a:gd name="connsiteY289" fmla="*/ 7831 h 10434"/>
                <a:gd name="connsiteX290" fmla="*/ 6363 w 12867"/>
                <a:gd name="connsiteY290" fmla="*/ 7959 h 10434"/>
                <a:gd name="connsiteX291" fmla="*/ 6363 w 12867"/>
                <a:gd name="connsiteY291" fmla="*/ 8096 h 10434"/>
                <a:gd name="connsiteX292" fmla="*/ 6387 w 12867"/>
                <a:gd name="connsiteY292" fmla="*/ 8233 h 10434"/>
                <a:gd name="connsiteX293" fmla="*/ 6460 w 12867"/>
                <a:gd name="connsiteY293" fmla="*/ 8343 h 10434"/>
                <a:gd name="connsiteX294" fmla="*/ 6508 w 12867"/>
                <a:gd name="connsiteY294" fmla="*/ 8452 h 10434"/>
                <a:gd name="connsiteX295" fmla="*/ 6516 w 12867"/>
                <a:gd name="connsiteY295" fmla="*/ 8598 h 10434"/>
                <a:gd name="connsiteX296" fmla="*/ 6508 w 12867"/>
                <a:gd name="connsiteY296" fmla="*/ 8754 h 10434"/>
                <a:gd name="connsiteX297" fmla="*/ 6508 w 12867"/>
                <a:gd name="connsiteY297" fmla="*/ 8900 h 10434"/>
                <a:gd name="connsiteX0" fmla="*/ 6508 w 12887"/>
                <a:gd name="connsiteY0" fmla="*/ 8900 h 10434"/>
                <a:gd name="connsiteX1" fmla="*/ 6726 w 12887"/>
                <a:gd name="connsiteY1" fmla="*/ 8973 h 10434"/>
                <a:gd name="connsiteX2" fmla="*/ 6798 w 12887"/>
                <a:gd name="connsiteY2" fmla="*/ 9110 h 10434"/>
                <a:gd name="connsiteX3" fmla="*/ 6968 w 12887"/>
                <a:gd name="connsiteY3" fmla="*/ 9201 h 10434"/>
                <a:gd name="connsiteX4" fmla="*/ 7048 w 12887"/>
                <a:gd name="connsiteY4" fmla="*/ 9283 h 10434"/>
                <a:gd name="connsiteX5" fmla="*/ 7073 w 12887"/>
                <a:gd name="connsiteY5" fmla="*/ 9366 h 10434"/>
                <a:gd name="connsiteX6" fmla="*/ 7169 w 12887"/>
                <a:gd name="connsiteY6" fmla="*/ 9502 h 10434"/>
                <a:gd name="connsiteX7" fmla="*/ 7097 w 12887"/>
                <a:gd name="connsiteY7" fmla="*/ 9630 h 10434"/>
                <a:gd name="connsiteX8" fmla="*/ 7016 w 12887"/>
                <a:gd name="connsiteY8" fmla="*/ 9776 h 10434"/>
                <a:gd name="connsiteX9" fmla="*/ 6903 w 12887"/>
                <a:gd name="connsiteY9" fmla="*/ 9913 h 10434"/>
                <a:gd name="connsiteX10" fmla="*/ 6806 w 12887"/>
                <a:gd name="connsiteY10" fmla="*/ 9904 h 10434"/>
                <a:gd name="connsiteX11" fmla="*/ 6677 w 12887"/>
                <a:gd name="connsiteY11" fmla="*/ 9941 h 10434"/>
                <a:gd name="connsiteX12" fmla="*/ 6540 w 12887"/>
                <a:gd name="connsiteY12" fmla="*/ 10023 h 10434"/>
                <a:gd name="connsiteX13" fmla="*/ 6419 w 12887"/>
                <a:gd name="connsiteY13" fmla="*/ 10069 h 10434"/>
                <a:gd name="connsiteX14" fmla="*/ 6347 w 12887"/>
                <a:gd name="connsiteY14" fmla="*/ 10041 h 10434"/>
                <a:gd name="connsiteX15" fmla="*/ 6194 w 12887"/>
                <a:gd name="connsiteY15" fmla="*/ 10050 h 10434"/>
                <a:gd name="connsiteX16" fmla="*/ 6097 w 12887"/>
                <a:gd name="connsiteY16" fmla="*/ 10069 h 10434"/>
                <a:gd name="connsiteX17" fmla="*/ 5879 w 12887"/>
                <a:gd name="connsiteY17" fmla="*/ 10160 h 10434"/>
                <a:gd name="connsiteX18" fmla="*/ 5782 w 12887"/>
                <a:gd name="connsiteY18" fmla="*/ 10169 h 10434"/>
                <a:gd name="connsiteX19" fmla="*/ 5661 w 12887"/>
                <a:gd name="connsiteY19" fmla="*/ 10270 h 10434"/>
                <a:gd name="connsiteX20" fmla="*/ 5573 w 12887"/>
                <a:gd name="connsiteY20" fmla="*/ 10270 h 10434"/>
                <a:gd name="connsiteX21" fmla="*/ 5516 w 12887"/>
                <a:gd name="connsiteY21" fmla="*/ 10352 h 10434"/>
                <a:gd name="connsiteX22" fmla="*/ 5395 w 12887"/>
                <a:gd name="connsiteY22" fmla="*/ 10407 h 10434"/>
                <a:gd name="connsiteX23" fmla="*/ 5274 w 12887"/>
                <a:gd name="connsiteY23" fmla="*/ 10434 h 10434"/>
                <a:gd name="connsiteX24" fmla="*/ 5202 w 12887"/>
                <a:gd name="connsiteY24" fmla="*/ 10334 h 10434"/>
                <a:gd name="connsiteX25" fmla="*/ 5202 w 12887"/>
                <a:gd name="connsiteY25" fmla="*/ 10078 h 10434"/>
                <a:gd name="connsiteX26" fmla="*/ 4968 w 12887"/>
                <a:gd name="connsiteY26" fmla="*/ 10060 h 10434"/>
                <a:gd name="connsiteX27" fmla="*/ 4871 w 12887"/>
                <a:gd name="connsiteY27" fmla="*/ 9996 h 10434"/>
                <a:gd name="connsiteX28" fmla="*/ 4750 w 12887"/>
                <a:gd name="connsiteY28" fmla="*/ 9868 h 10434"/>
                <a:gd name="connsiteX29" fmla="*/ 4629 w 12887"/>
                <a:gd name="connsiteY29" fmla="*/ 9840 h 10434"/>
                <a:gd name="connsiteX30" fmla="*/ 4500 w 12887"/>
                <a:gd name="connsiteY30" fmla="*/ 9840 h 10434"/>
                <a:gd name="connsiteX31" fmla="*/ 4339 w 12887"/>
                <a:gd name="connsiteY31" fmla="*/ 9749 h 10434"/>
                <a:gd name="connsiteX32" fmla="*/ 4024 w 12887"/>
                <a:gd name="connsiteY32" fmla="*/ 9758 h 10434"/>
                <a:gd name="connsiteX33" fmla="*/ 3831 w 12887"/>
                <a:gd name="connsiteY33" fmla="*/ 9667 h 10434"/>
                <a:gd name="connsiteX34" fmla="*/ 3613 w 12887"/>
                <a:gd name="connsiteY34" fmla="*/ 9676 h 10434"/>
                <a:gd name="connsiteX35" fmla="*/ 3516 w 12887"/>
                <a:gd name="connsiteY35" fmla="*/ 9612 h 10434"/>
                <a:gd name="connsiteX36" fmla="*/ 3395 w 12887"/>
                <a:gd name="connsiteY36" fmla="*/ 9621 h 10434"/>
                <a:gd name="connsiteX37" fmla="*/ 3242 w 12887"/>
                <a:gd name="connsiteY37" fmla="*/ 9621 h 10434"/>
                <a:gd name="connsiteX38" fmla="*/ 3097 w 12887"/>
                <a:gd name="connsiteY38" fmla="*/ 9585 h 10434"/>
                <a:gd name="connsiteX39" fmla="*/ 3008 w 12887"/>
                <a:gd name="connsiteY39" fmla="*/ 9484 h 10434"/>
                <a:gd name="connsiteX40" fmla="*/ 2879 w 12887"/>
                <a:gd name="connsiteY40" fmla="*/ 9475 h 10434"/>
                <a:gd name="connsiteX41" fmla="*/ 2806 w 12887"/>
                <a:gd name="connsiteY41" fmla="*/ 9557 h 10434"/>
                <a:gd name="connsiteX42" fmla="*/ 2597 w 12887"/>
                <a:gd name="connsiteY42" fmla="*/ 9539 h 10434"/>
                <a:gd name="connsiteX43" fmla="*/ 2500 w 12887"/>
                <a:gd name="connsiteY43" fmla="*/ 9649 h 10434"/>
                <a:gd name="connsiteX44" fmla="*/ 2516 w 12887"/>
                <a:gd name="connsiteY44" fmla="*/ 9758 h 10434"/>
                <a:gd name="connsiteX45" fmla="*/ 2379 w 12887"/>
                <a:gd name="connsiteY45" fmla="*/ 9913 h 10434"/>
                <a:gd name="connsiteX46" fmla="*/ 2274 w 12887"/>
                <a:gd name="connsiteY46" fmla="*/ 9941 h 10434"/>
                <a:gd name="connsiteX47" fmla="*/ 2274 w 12887"/>
                <a:gd name="connsiteY47" fmla="*/ 10078 h 10434"/>
                <a:gd name="connsiteX48" fmla="*/ 2226 w 12887"/>
                <a:gd name="connsiteY48" fmla="*/ 10187 h 10434"/>
                <a:gd name="connsiteX49" fmla="*/ 2137 w 12887"/>
                <a:gd name="connsiteY49" fmla="*/ 10297 h 10434"/>
                <a:gd name="connsiteX50" fmla="*/ 2081 w 12887"/>
                <a:gd name="connsiteY50" fmla="*/ 10224 h 10434"/>
                <a:gd name="connsiteX51" fmla="*/ 1871 w 12887"/>
                <a:gd name="connsiteY51" fmla="*/ 10005 h 10434"/>
                <a:gd name="connsiteX52" fmla="*/ 1750 w 12887"/>
                <a:gd name="connsiteY52" fmla="*/ 10060 h 10434"/>
                <a:gd name="connsiteX53" fmla="*/ 1669 w 12887"/>
                <a:gd name="connsiteY53" fmla="*/ 10187 h 10434"/>
                <a:gd name="connsiteX54" fmla="*/ 1427 w 12887"/>
                <a:gd name="connsiteY54" fmla="*/ 10224 h 10434"/>
                <a:gd name="connsiteX55" fmla="*/ 1315 w 12887"/>
                <a:gd name="connsiteY55" fmla="*/ 10160 h 10434"/>
                <a:gd name="connsiteX56" fmla="*/ 1242 w 12887"/>
                <a:gd name="connsiteY56" fmla="*/ 10078 h 10434"/>
                <a:gd name="connsiteX57" fmla="*/ 1161 w 12887"/>
                <a:gd name="connsiteY57" fmla="*/ 9996 h 10434"/>
                <a:gd name="connsiteX58" fmla="*/ 968 w 12887"/>
                <a:gd name="connsiteY58" fmla="*/ 9977 h 10434"/>
                <a:gd name="connsiteX59" fmla="*/ 895 w 12887"/>
                <a:gd name="connsiteY59" fmla="*/ 9913 h 10434"/>
                <a:gd name="connsiteX60" fmla="*/ 847 w 12887"/>
                <a:gd name="connsiteY60" fmla="*/ 9804 h 10434"/>
                <a:gd name="connsiteX61" fmla="*/ 806 w 12887"/>
                <a:gd name="connsiteY61" fmla="*/ 9749 h 10434"/>
                <a:gd name="connsiteX62" fmla="*/ 774 w 12887"/>
                <a:gd name="connsiteY62" fmla="*/ 9667 h 10434"/>
                <a:gd name="connsiteX63" fmla="*/ 685 w 12887"/>
                <a:gd name="connsiteY63" fmla="*/ 9639 h 10434"/>
                <a:gd name="connsiteX64" fmla="*/ 589 w 12887"/>
                <a:gd name="connsiteY64" fmla="*/ 9639 h 10434"/>
                <a:gd name="connsiteX65" fmla="*/ 516 w 12887"/>
                <a:gd name="connsiteY65" fmla="*/ 9612 h 10434"/>
                <a:gd name="connsiteX66" fmla="*/ 444 w 12887"/>
                <a:gd name="connsiteY66" fmla="*/ 9566 h 10434"/>
                <a:gd name="connsiteX67" fmla="*/ 323 w 12887"/>
                <a:gd name="connsiteY67" fmla="*/ 9566 h 10434"/>
                <a:gd name="connsiteX68" fmla="*/ 202 w 12887"/>
                <a:gd name="connsiteY68" fmla="*/ 9566 h 10434"/>
                <a:gd name="connsiteX69" fmla="*/ 105 w 12887"/>
                <a:gd name="connsiteY69" fmla="*/ 9512 h 10434"/>
                <a:gd name="connsiteX70" fmla="*/ 0 w 12887"/>
                <a:gd name="connsiteY70" fmla="*/ 9457 h 10434"/>
                <a:gd name="connsiteX71" fmla="*/ 32 w 12887"/>
                <a:gd name="connsiteY71" fmla="*/ 9366 h 10434"/>
                <a:gd name="connsiteX72" fmla="*/ 48 w 12887"/>
                <a:gd name="connsiteY72" fmla="*/ 9229 h 10434"/>
                <a:gd name="connsiteX73" fmla="*/ 56 w 12887"/>
                <a:gd name="connsiteY73" fmla="*/ 9119 h 10434"/>
                <a:gd name="connsiteX74" fmla="*/ 105 w 12887"/>
                <a:gd name="connsiteY74" fmla="*/ 8964 h 10434"/>
                <a:gd name="connsiteX75" fmla="*/ 105 w 12887"/>
                <a:gd name="connsiteY75" fmla="*/ 8872 h 10434"/>
                <a:gd name="connsiteX76" fmla="*/ 105 w 12887"/>
                <a:gd name="connsiteY76" fmla="*/ 8763 h 10434"/>
                <a:gd name="connsiteX77" fmla="*/ 202 w 12887"/>
                <a:gd name="connsiteY77" fmla="*/ 8662 h 10434"/>
                <a:gd name="connsiteX78" fmla="*/ 298 w 12887"/>
                <a:gd name="connsiteY78" fmla="*/ 8580 h 10434"/>
                <a:gd name="connsiteX79" fmla="*/ 315 w 12887"/>
                <a:gd name="connsiteY79" fmla="*/ 8516 h 10434"/>
                <a:gd name="connsiteX80" fmla="*/ 339 w 12887"/>
                <a:gd name="connsiteY80" fmla="*/ 8443 h 10434"/>
                <a:gd name="connsiteX81" fmla="*/ 323 w 12887"/>
                <a:gd name="connsiteY81" fmla="*/ 8361 h 10434"/>
                <a:gd name="connsiteX82" fmla="*/ 363 w 12887"/>
                <a:gd name="connsiteY82" fmla="*/ 8224 h 10434"/>
                <a:gd name="connsiteX83" fmla="*/ 435 w 12887"/>
                <a:gd name="connsiteY83" fmla="*/ 8105 h 10434"/>
                <a:gd name="connsiteX84" fmla="*/ 508 w 12887"/>
                <a:gd name="connsiteY84" fmla="*/ 7968 h 10434"/>
                <a:gd name="connsiteX85" fmla="*/ 492 w 12887"/>
                <a:gd name="connsiteY85" fmla="*/ 7840 h 10434"/>
                <a:gd name="connsiteX86" fmla="*/ 653 w 12887"/>
                <a:gd name="connsiteY86" fmla="*/ 7804 h 10434"/>
                <a:gd name="connsiteX87" fmla="*/ 806 w 12887"/>
                <a:gd name="connsiteY87" fmla="*/ 7694 h 10434"/>
                <a:gd name="connsiteX88" fmla="*/ 774 w 12887"/>
                <a:gd name="connsiteY88" fmla="*/ 7356 h 10434"/>
                <a:gd name="connsiteX89" fmla="*/ 895 w 12887"/>
                <a:gd name="connsiteY89" fmla="*/ 7256 h 10434"/>
                <a:gd name="connsiteX90" fmla="*/ 919 w 12887"/>
                <a:gd name="connsiteY90" fmla="*/ 6845 h 10434"/>
                <a:gd name="connsiteX91" fmla="*/ 823 w 12887"/>
                <a:gd name="connsiteY91" fmla="*/ 6808 h 10434"/>
                <a:gd name="connsiteX92" fmla="*/ 734 w 12887"/>
                <a:gd name="connsiteY92" fmla="*/ 6735 h 10434"/>
                <a:gd name="connsiteX93" fmla="*/ 685 w 12887"/>
                <a:gd name="connsiteY93" fmla="*/ 6589 h 10434"/>
                <a:gd name="connsiteX94" fmla="*/ 565 w 12887"/>
                <a:gd name="connsiteY94" fmla="*/ 6471 h 10434"/>
                <a:gd name="connsiteX95" fmla="*/ 492 w 12887"/>
                <a:gd name="connsiteY95" fmla="*/ 6416 h 10434"/>
                <a:gd name="connsiteX96" fmla="*/ 435 w 12887"/>
                <a:gd name="connsiteY96" fmla="*/ 6215 h 10434"/>
                <a:gd name="connsiteX97" fmla="*/ 435 w 12887"/>
                <a:gd name="connsiteY97" fmla="*/ 6114 h 10434"/>
                <a:gd name="connsiteX98" fmla="*/ 444 w 12887"/>
                <a:gd name="connsiteY98" fmla="*/ 5941 h 10434"/>
                <a:gd name="connsiteX99" fmla="*/ 435 w 12887"/>
                <a:gd name="connsiteY99" fmla="*/ 5786 h 10434"/>
                <a:gd name="connsiteX100" fmla="*/ 395 w 12887"/>
                <a:gd name="connsiteY100" fmla="*/ 5749 h 10434"/>
                <a:gd name="connsiteX101" fmla="*/ 395 w 12887"/>
                <a:gd name="connsiteY101" fmla="*/ 5667 h 10434"/>
                <a:gd name="connsiteX102" fmla="*/ 411 w 12887"/>
                <a:gd name="connsiteY102" fmla="*/ 5566 h 10434"/>
                <a:gd name="connsiteX103" fmla="*/ 363 w 12887"/>
                <a:gd name="connsiteY103" fmla="*/ 5502 h 10434"/>
                <a:gd name="connsiteX104" fmla="*/ 250 w 12887"/>
                <a:gd name="connsiteY104" fmla="*/ 5338 h 10434"/>
                <a:gd name="connsiteX105" fmla="*/ 339 w 12887"/>
                <a:gd name="connsiteY105" fmla="*/ 5420 h 10434"/>
                <a:gd name="connsiteX106" fmla="*/ 121 w 12887"/>
                <a:gd name="connsiteY106" fmla="*/ 5210 h 10434"/>
                <a:gd name="connsiteX107" fmla="*/ 73 w 12887"/>
                <a:gd name="connsiteY107" fmla="*/ 5046 h 10434"/>
                <a:gd name="connsiteX108" fmla="*/ 177 w 12887"/>
                <a:gd name="connsiteY108" fmla="*/ 5037 h 10434"/>
                <a:gd name="connsiteX109" fmla="*/ 274 w 12887"/>
                <a:gd name="connsiteY109" fmla="*/ 5037 h 10434"/>
                <a:gd name="connsiteX110" fmla="*/ 419 w 12887"/>
                <a:gd name="connsiteY110" fmla="*/ 5009 h 10434"/>
                <a:gd name="connsiteX111" fmla="*/ 629 w 12887"/>
                <a:gd name="connsiteY111" fmla="*/ 5009 h 10434"/>
                <a:gd name="connsiteX112" fmla="*/ 750 w 12887"/>
                <a:gd name="connsiteY112" fmla="*/ 4900 h 10434"/>
                <a:gd name="connsiteX113" fmla="*/ 895 w 12887"/>
                <a:gd name="connsiteY113" fmla="*/ 4872 h 10434"/>
                <a:gd name="connsiteX114" fmla="*/ 879 w 12887"/>
                <a:gd name="connsiteY114" fmla="*/ 4681 h 10434"/>
                <a:gd name="connsiteX115" fmla="*/ 1048 w 12887"/>
                <a:gd name="connsiteY115" fmla="*/ 4681 h 10434"/>
                <a:gd name="connsiteX116" fmla="*/ 1306 w 12887"/>
                <a:gd name="connsiteY116" fmla="*/ 4525 h 10434"/>
                <a:gd name="connsiteX117" fmla="*/ 1460 w 12887"/>
                <a:gd name="connsiteY117" fmla="*/ 4516 h 10434"/>
                <a:gd name="connsiteX118" fmla="*/ 1573 w 12887"/>
                <a:gd name="connsiteY118" fmla="*/ 4571 h 10434"/>
                <a:gd name="connsiteX119" fmla="*/ 1766 w 12887"/>
                <a:gd name="connsiteY119" fmla="*/ 4571 h 10434"/>
                <a:gd name="connsiteX120" fmla="*/ 1871 w 12887"/>
                <a:gd name="connsiteY120" fmla="*/ 4626 h 10434"/>
                <a:gd name="connsiteX121" fmla="*/ 2056 w 12887"/>
                <a:gd name="connsiteY121" fmla="*/ 4653 h 10434"/>
                <a:gd name="connsiteX122" fmla="*/ 2137 w 12887"/>
                <a:gd name="connsiteY122" fmla="*/ 4516 h 10434"/>
                <a:gd name="connsiteX123" fmla="*/ 2258 w 12887"/>
                <a:gd name="connsiteY123" fmla="*/ 4544 h 10434"/>
                <a:gd name="connsiteX124" fmla="*/ 2371 w 12887"/>
                <a:gd name="connsiteY124" fmla="*/ 4434 h 10434"/>
                <a:gd name="connsiteX125" fmla="*/ 2589 w 12887"/>
                <a:gd name="connsiteY125" fmla="*/ 4361 h 10434"/>
                <a:gd name="connsiteX126" fmla="*/ 2782 w 12887"/>
                <a:gd name="connsiteY126" fmla="*/ 4215 h 10434"/>
                <a:gd name="connsiteX127" fmla="*/ 2855 w 12887"/>
                <a:gd name="connsiteY127" fmla="*/ 4142 h 10434"/>
                <a:gd name="connsiteX128" fmla="*/ 2863 w 12887"/>
                <a:gd name="connsiteY128" fmla="*/ 4023 h 10434"/>
                <a:gd name="connsiteX129" fmla="*/ 2960 w 12887"/>
                <a:gd name="connsiteY129" fmla="*/ 3923 h 10434"/>
                <a:gd name="connsiteX130" fmla="*/ 2984 w 12887"/>
                <a:gd name="connsiteY130" fmla="*/ 3804 h 10434"/>
                <a:gd name="connsiteX131" fmla="*/ 3000 w 12887"/>
                <a:gd name="connsiteY131" fmla="*/ 3649 h 10434"/>
                <a:gd name="connsiteX132" fmla="*/ 3073 w 12887"/>
                <a:gd name="connsiteY132" fmla="*/ 3502 h 10434"/>
                <a:gd name="connsiteX133" fmla="*/ 3105 w 12887"/>
                <a:gd name="connsiteY133" fmla="*/ 3366 h 10434"/>
                <a:gd name="connsiteX134" fmla="*/ 3153 w 12887"/>
                <a:gd name="connsiteY134" fmla="*/ 3256 h 10434"/>
                <a:gd name="connsiteX135" fmla="*/ 3177 w 12887"/>
                <a:gd name="connsiteY135" fmla="*/ 3128 h 10434"/>
                <a:gd name="connsiteX136" fmla="*/ 3290 w 12887"/>
                <a:gd name="connsiteY136" fmla="*/ 3064 h 10434"/>
                <a:gd name="connsiteX137" fmla="*/ 3363 w 12887"/>
                <a:gd name="connsiteY137" fmla="*/ 2927 h 10434"/>
                <a:gd name="connsiteX138" fmla="*/ 3339 w 12887"/>
                <a:gd name="connsiteY138" fmla="*/ 2818 h 10434"/>
                <a:gd name="connsiteX139" fmla="*/ 3290 w 12887"/>
                <a:gd name="connsiteY139" fmla="*/ 2681 h 10434"/>
                <a:gd name="connsiteX140" fmla="*/ 3250 w 12887"/>
                <a:gd name="connsiteY140" fmla="*/ 2544 h 10434"/>
                <a:gd name="connsiteX141" fmla="*/ 3290 w 12887"/>
                <a:gd name="connsiteY141" fmla="*/ 2379 h 10434"/>
                <a:gd name="connsiteX142" fmla="*/ 3371 w 12887"/>
                <a:gd name="connsiteY142" fmla="*/ 2352 h 10434"/>
                <a:gd name="connsiteX143" fmla="*/ 3516 w 12887"/>
                <a:gd name="connsiteY143" fmla="*/ 2197 h 10434"/>
                <a:gd name="connsiteX144" fmla="*/ 3661 w 12887"/>
                <a:gd name="connsiteY144" fmla="*/ 2215 h 10434"/>
                <a:gd name="connsiteX145" fmla="*/ 3806 w 12887"/>
                <a:gd name="connsiteY145" fmla="*/ 2114 h 10434"/>
                <a:gd name="connsiteX146" fmla="*/ 3831 w 12887"/>
                <a:gd name="connsiteY146" fmla="*/ 1950 h 10434"/>
                <a:gd name="connsiteX147" fmla="*/ 3976 w 12887"/>
                <a:gd name="connsiteY147" fmla="*/ 1868 h 10434"/>
                <a:gd name="connsiteX148" fmla="*/ 4040 w 12887"/>
                <a:gd name="connsiteY148" fmla="*/ 1749 h 10434"/>
                <a:gd name="connsiteX149" fmla="*/ 4121 w 12887"/>
                <a:gd name="connsiteY149" fmla="*/ 1676 h 10434"/>
                <a:gd name="connsiteX150" fmla="*/ 4121 w 12887"/>
                <a:gd name="connsiteY150" fmla="*/ 1292 h 10434"/>
                <a:gd name="connsiteX151" fmla="*/ 4169 w 12887"/>
                <a:gd name="connsiteY151" fmla="*/ 1128 h 10434"/>
                <a:gd name="connsiteX152" fmla="*/ 4194 w 12887"/>
                <a:gd name="connsiteY152" fmla="*/ 991 h 10434"/>
                <a:gd name="connsiteX153" fmla="*/ 4242 w 12887"/>
                <a:gd name="connsiteY153" fmla="*/ 827 h 10434"/>
                <a:gd name="connsiteX154" fmla="*/ 4290 w 12887"/>
                <a:gd name="connsiteY154" fmla="*/ 763 h 10434"/>
                <a:gd name="connsiteX155" fmla="*/ 4355 w 12887"/>
                <a:gd name="connsiteY155" fmla="*/ 708 h 10434"/>
                <a:gd name="connsiteX156" fmla="*/ 4387 w 12887"/>
                <a:gd name="connsiteY156" fmla="*/ 443 h 10434"/>
                <a:gd name="connsiteX157" fmla="*/ 4645 w 12887"/>
                <a:gd name="connsiteY157" fmla="*/ 434 h 10434"/>
                <a:gd name="connsiteX158" fmla="*/ 4742 w 12887"/>
                <a:gd name="connsiteY158" fmla="*/ 635 h 10434"/>
                <a:gd name="connsiteX159" fmla="*/ 4839 w 12887"/>
                <a:gd name="connsiteY159" fmla="*/ 717 h 10434"/>
                <a:gd name="connsiteX160" fmla="*/ 4960 w 12887"/>
                <a:gd name="connsiteY160" fmla="*/ 799 h 10434"/>
                <a:gd name="connsiteX161" fmla="*/ 5081 w 12887"/>
                <a:gd name="connsiteY161" fmla="*/ 818 h 10434"/>
                <a:gd name="connsiteX162" fmla="*/ 5202 w 12887"/>
                <a:gd name="connsiteY162" fmla="*/ 799 h 10434"/>
                <a:gd name="connsiteX163" fmla="*/ 5274 w 12887"/>
                <a:gd name="connsiteY163" fmla="*/ 964 h 10434"/>
                <a:gd name="connsiteX164" fmla="*/ 5403 w 12887"/>
                <a:gd name="connsiteY164" fmla="*/ 909 h 10434"/>
                <a:gd name="connsiteX165" fmla="*/ 5500 w 12887"/>
                <a:gd name="connsiteY165" fmla="*/ 909 h 10434"/>
                <a:gd name="connsiteX166" fmla="*/ 5597 w 12887"/>
                <a:gd name="connsiteY166" fmla="*/ 818 h 10434"/>
                <a:gd name="connsiteX167" fmla="*/ 5734 w 12887"/>
                <a:gd name="connsiteY167" fmla="*/ 790 h 10434"/>
                <a:gd name="connsiteX168" fmla="*/ 5831 w 12887"/>
                <a:gd name="connsiteY168" fmla="*/ 772 h 10434"/>
                <a:gd name="connsiteX169" fmla="*/ 5911 w 12887"/>
                <a:gd name="connsiteY169" fmla="*/ 735 h 10434"/>
                <a:gd name="connsiteX170" fmla="*/ 6024 w 12887"/>
                <a:gd name="connsiteY170" fmla="*/ 745 h 10434"/>
                <a:gd name="connsiteX171" fmla="*/ 6145 w 12887"/>
                <a:gd name="connsiteY171" fmla="*/ 745 h 10434"/>
                <a:gd name="connsiteX172" fmla="*/ 6226 w 12887"/>
                <a:gd name="connsiteY172" fmla="*/ 854 h 10434"/>
                <a:gd name="connsiteX173" fmla="*/ 6250 w 12887"/>
                <a:gd name="connsiteY173" fmla="*/ 991 h 10434"/>
                <a:gd name="connsiteX174" fmla="*/ 6363 w 12887"/>
                <a:gd name="connsiteY174" fmla="*/ 900 h 10434"/>
                <a:gd name="connsiteX175" fmla="*/ 6444 w 12887"/>
                <a:gd name="connsiteY175" fmla="*/ 745 h 10434"/>
                <a:gd name="connsiteX176" fmla="*/ 6532 w 12887"/>
                <a:gd name="connsiteY176" fmla="*/ 790 h 10434"/>
                <a:gd name="connsiteX177" fmla="*/ 6581 w 12887"/>
                <a:gd name="connsiteY177" fmla="*/ 872 h 10434"/>
                <a:gd name="connsiteX178" fmla="*/ 6653 w 12887"/>
                <a:gd name="connsiteY178" fmla="*/ 927 h 10434"/>
                <a:gd name="connsiteX179" fmla="*/ 6750 w 12887"/>
                <a:gd name="connsiteY179" fmla="*/ 1064 h 10434"/>
                <a:gd name="connsiteX180" fmla="*/ 6758 w 12887"/>
                <a:gd name="connsiteY180" fmla="*/ 1229 h 10434"/>
                <a:gd name="connsiteX181" fmla="*/ 6855 w 12887"/>
                <a:gd name="connsiteY181" fmla="*/ 1238 h 10434"/>
                <a:gd name="connsiteX182" fmla="*/ 6976 w 12887"/>
                <a:gd name="connsiteY182" fmla="*/ 1338 h 10434"/>
                <a:gd name="connsiteX183" fmla="*/ 6944 w 12887"/>
                <a:gd name="connsiteY183" fmla="*/ 1475 h 10434"/>
                <a:gd name="connsiteX184" fmla="*/ 6976 w 12887"/>
                <a:gd name="connsiteY184" fmla="*/ 1649 h 10434"/>
                <a:gd name="connsiteX185" fmla="*/ 6952 w 12887"/>
                <a:gd name="connsiteY185" fmla="*/ 1731 h 10434"/>
                <a:gd name="connsiteX186" fmla="*/ 7089 w 12887"/>
                <a:gd name="connsiteY186" fmla="*/ 1950 h 10434"/>
                <a:gd name="connsiteX187" fmla="*/ 7161 w 12887"/>
                <a:gd name="connsiteY187" fmla="*/ 1996 h 10434"/>
                <a:gd name="connsiteX188" fmla="*/ 7234 w 12887"/>
                <a:gd name="connsiteY188" fmla="*/ 2105 h 10434"/>
                <a:gd name="connsiteX189" fmla="*/ 7363 w 12887"/>
                <a:gd name="connsiteY189" fmla="*/ 2087 h 10434"/>
                <a:gd name="connsiteX190" fmla="*/ 7460 w 12887"/>
                <a:gd name="connsiteY190" fmla="*/ 2005 h 10434"/>
                <a:gd name="connsiteX191" fmla="*/ 7573 w 12887"/>
                <a:gd name="connsiteY191" fmla="*/ 2005 h 10434"/>
                <a:gd name="connsiteX192" fmla="*/ 7653 w 12887"/>
                <a:gd name="connsiteY192" fmla="*/ 2060 h 10434"/>
                <a:gd name="connsiteX193" fmla="*/ 7863 w 12887"/>
                <a:gd name="connsiteY193" fmla="*/ 2032 h 10434"/>
                <a:gd name="connsiteX194" fmla="*/ 7960 w 12887"/>
                <a:gd name="connsiteY194" fmla="*/ 1941 h 10434"/>
                <a:gd name="connsiteX195" fmla="*/ 8016 w 12887"/>
                <a:gd name="connsiteY195" fmla="*/ 1813 h 10434"/>
                <a:gd name="connsiteX196" fmla="*/ 8056 w 12887"/>
                <a:gd name="connsiteY196" fmla="*/ 1694 h 10434"/>
                <a:gd name="connsiteX197" fmla="*/ 8056 w 12887"/>
                <a:gd name="connsiteY197" fmla="*/ 1557 h 10434"/>
                <a:gd name="connsiteX198" fmla="*/ 8177 w 12887"/>
                <a:gd name="connsiteY198" fmla="*/ 1347 h 10434"/>
                <a:gd name="connsiteX199" fmla="*/ 8306 w 12887"/>
                <a:gd name="connsiteY199" fmla="*/ 1302 h 10434"/>
                <a:gd name="connsiteX200" fmla="*/ 8347 w 12887"/>
                <a:gd name="connsiteY200" fmla="*/ 1238 h 10434"/>
                <a:gd name="connsiteX201" fmla="*/ 8403 w 12887"/>
                <a:gd name="connsiteY201" fmla="*/ 1238 h 10434"/>
                <a:gd name="connsiteX202" fmla="*/ 8476 w 12887"/>
                <a:gd name="connsiteY202" fmla="*/ 1256 h 10434"/>
                <a:gd name="connsiteX203" fmla="*/ 8516 w 12887"/>
                <a:gd name="connsiteY203" fmla="*/ 1128 h 10434"/>
                <a:gd name="connsiteX204" fmla="*/ 8597 w 12887"/>
                <a:gd name="connsiteY204" fmla="*/ 1037 h 10434"/>
                <a:gd name="connsiteX205" fmla="*/ 8621 w 12887"/>
                <a:gd name="connsiteY205" fmla="*/ 900 h 10434"/>
                <a:gd name="connsiteX206" fmla="*/ 8831 w 12887"/>
                <a:gd name="connsiteY206" fmla="*/ 845 h 10434"/>
                <a:gd name="connsiteX207" fmla="*/ 9032 w 12887"/>
                <a:gd name="connsiteY207" fmla="*/ 597 h 10434"/>
                <a:gd name="connsiteX208" fmla="*/ 9200 w 12887"/>
                <a:gd name="connsiteY208" fmla="*/ 585 h 10434"/>
                <a:gd name="connsiteX209" fmla="*/ 9329 w 12887"/>
                <a:gd name="connsiteY209" fmla="*/ 415 h 10434"/>
                <a:gd name="connsiteX210" fmla="*/ 9143 w 12887"/>
                <a:gd name="connsiteY210" fmla="*/ 360 h 10434"/>
                <a:gd name="connsiteX211" fmla="*/ 9172 w 12887"/>
                <a:gd name="connsiteY211" fmla="*/ 215 h 10434"/>
                <a:gd name="connsiteX212" fmla="*/ 9237 w 12887"/>
                <a:gd name="connsiteY212" fmla="*/ 71 h 10434"/>
                <a:gd name="connsiteX213" fmla="*/ 9383 w 12887"/>
                <a:gd name="connsiteY213" fmla="*/ 143 h 10434"/>
                <a:gd name="connsiteX214" fmla="*/ 9460 w 12887"/>
                <a:gd name="connsiteY214" fmla="*/ 43 h 10434"/>
                <a:gd name="connsiteX215" fmla="*/ 9572 w 12887"/>
                <a:gd name="connsiteY215" fmla="*/ 5 h 10434"/>
                <a:gd name="connsiteX216" fmla="*/ 9699 w 12887"/>
                <a:gd name="connsiteY216" fmla="*/ 231 h 10434"/>
                <a:gd name="connsiteX217" fmla="*/ 9870 w 12887"/>
                <a:gd name="connsiteY217" fmla="*/ 40 h 10434"/>
                <a:gd name="connsiteX218" fmla="*/ 9985 w 12887"/>
                <a:gd name="connsiteY218" fmla="*/ 65 h 10434"/>
                <a:gd name="connsiteX219" fmla="*/ 10172 w 12887"/>
                <a:gd name="connsiteY219" fmla="*/ 61 h 10434"/>
                <a:gd name="connsiteX220" fmla="*/ 10327 w 12887"/>
                <a:gd name="connsiteY220" fmla="*/ 318 h 10434"/>
                <a:gd name="connsiteX221" fmla="*/ 10454 w 12887"/>
                <a:gd name="connsiteY221" fmla="*/ 329 h 10434"/>
                <a:gd name="connsiteX222" fmla="*/ 10556 w 12887"/>
                <a:gd name="connsiteY222" fmla="*/ 322 h 10434"/>
                <a:gd name="connsiteX223" fmla="*/ 10727 w 12887"/>
                <a:gd name="connsiteY223" fmla="*/ 322 h 10434"/>
                <a:gd name="connsiteX224" fmla="*/ 10824 w 12887"/>
                <a:gd name="connsiteY224" fmla="*/ 500 h 10434"/>
                <a:gd name="connsiteX225" fmla="*/ 10957 w 12887"/>
                <a:gd name="connsiteY225" fmla="*/ 598 h 10434"/>
                <a:gd name="connsiteX226" fmla="*/ 11142 w 12887"/>
                <a:gd name="connsiteY226" fmla="*/ 722 h 10434"/>
                <a:gd name="connsiteX227" fmla="*/ 11245 w 12887"/>
                <a:gd name="connsiteY227" fmla="*/ 832 h 10434"/>
                <a:gd name="connsiteX228" fmla="*/ 11386 w 12887"/>
                <a:gd name="connsiteY228" fmla="*/ 752 h 10434"/>
                <a:gd name="connsiteX229" fmla="*/ 11542 w 12887"/>
                <a:gd name="connsiteY229" fmla="*/ 717 h 10434"/>
                <a:gd name="connsiteX230" fmla="*/ 11653 w 12887"/>
                <a:gd name="connsiteY230" fmla="*/ 812 h 10434"/>
                <a:gd name="connsiteX231" fmla="*/ 11790 w 12887"/>
                <a:gd name="connsiteY231" fmla="*/ 778 h 10434"/>
                <a:gd name="connsiteX232" fmla="*/ 11786 w 12887"/>
                <a:gd name="connsiteY232" fmla="*/ 1075 h 10434"/>
                <a:gd name="connsiteX233" fmla="*/ 11567 w 12887"/>
                <a:gd name="connsiteY233" fmla="*/ 1464 h 10434"/>
                <a:gd name="connsiteX234" fmla="*/ 11698 w 12887"/>
                <a:gd name="connsiteY234" fmla="*/ 1522 h 10434"/>
                <a:gd name="connsiteX235" fmla="*/ 11785 w 12887"/>
                <a:gd name="connsiteY235" fmla="*/ 1550 h 10434"/>
                <a:gd name="connsiteX236" fmla="*/ 11907 w 12887"/>
                <a:gd name="connsiteY236" fmla="*/ 1731 h 10434"/>
                <a:gd name="connsiteX237" fmla="*/ 12214 w 12887"/>
                <a:gd name="connsiteY237" fmla="*/ 1917 h 10434"/>
                <a:gd name="connsiteX238" fmla="*/ 12186 w 12887"/>
                <a:gd name="connsiteY238" fmla="*/ 2026 h 10434"/>
                <a:gd name="connsiteX239" fmla="*/ 12365 w 12887"/>
                <a:gd name="connsiteY239" fmla="*/ 2166 h 10434"/>
                <a:gd name="connsiteX240" fmla="*/ 12397 w 12887"/>
                <a:gd name="connsiteY240" fmla="*/ 2387 h 10434"/>
                <a:gd name="connsiteX241" fmla="*/ 12653 w 12887"/>
                <a:gd name="connsiteY241" fmla="*/ 2445 h 10434"/>
                <a:gd name="connsiteX242" fmla="*/ 12689 w 12887"/>
                <a:gd name="connsiteY242" fmla="*/ 2575 h 10434"/>
                <a:gd name="connsiteX243" fmla="*/ 12887 w 12887"/>
                <a:gd name="connsiteY243" fmla="*/ 2604 h 10434"/>
                <a:gd name="connsiteX244" fmla="*/ 9677 w 12887"/>
                <a:gd name="connsiteY244" fmla="*/ 5219 h 10434"/>
                <a:gd name="connsiteX245" fmla="*/ 9629 w 12887"/>
                <a:gd name="connsiteY245" fmla="*/ 5329 h 10434"/>
                <a:gd name="connsiteX246" fmla="*/ 9532 w 12887"/>
                <a:gd name="connsiteY246" fmla="*/ 5493 h 10434"/>
                <a:gd name="connsiteX247" fmla="*/ 9419 w 12887"/>
                <a:gd name="connsiteY247" fmla="*/ 5475 h 10434"/>
                <a:gd name="connsiteX248" fmla="*/ 9274 w 12887"/>
                <a:gd name="connsiteY248" fmla="*/ 5585 h 10434"/>
                <a:gd name="connsiteX249" fmla="*/ 9266 w 12887"/>
                <a:gd name="connsiteY249" fmla="*/ 5694 h 10434"/>
                <a:gd name="connsiteX250" fmla="*/ 9145 w 12887"/>
                <a:gd name="connsiteY250" fmla="*/ 5749 h 10434"/>
                <a:gd name="connsiteX251" fmla="*/ 9024 w 12887"/>
                <a:gd name="connsiteY251" fmla="*/ 5767 h 10434"/>
                <a:gd name="connsiteX252" fmla="*/ 8960 w 12887"/>
                <a:gd name="connsiteY252" fmla="*/ 5822 h 10434"/>
                <a:gd name="connsiteX253" fmla="*/ 8831 w 12887"/>
                <a:gd name="connsiteY253" fmla="*/ 5831 h 10434"/>
                <a:gd name="connsiteX254" fmla="*/ 8718 w 12887"/>
                <a:gd name="connsiteY254" fmla="*/ 5804 h 10434"/>
                <a:gd name="connsiteX255" fmla="*/ 8597 w 12887"/>
                <a:gd name="connsiteY255" fmla="*/ 5822 h 10434"/>
                <a:gd name="connsiteX256" fmla="*/ 8548 w 12887"/>
                <a:gd name="connsiteY256" fmla="*/ 5904 h 10434"/>
                <a:gd name="connsiteX257" fmla="*/ 8468 w 12887"/>
                <a:gd name="connsiteY257" fmla="*/ 5968 h 10434"/>
                <a:gd name="connsiteX258" fmla="*/ 8468 w 12887"/>
                <a:gd name="connsiteY258" fmla="*/ 6133 h 10434"/>
                <a:gd name="connsiteX259" fmla="*/ 8476 w 12887"/>
                <a:gd name="connsiteY259" fmla="*/ 6215 h 10434"/>
                <a:gd name="connsiteX260" fmla="*/ 8492 w 12887"/>
                <a:gd name="connsiteY260" fmla="*/ 6324 h 10434"/>
                <a:gd name="connsiteX261" fmla="*/ 8427 w 12887"/>
                <a:gd name="connsiteY261" fmla="*/ 6397 h 10434"/>
                <a:gd name="connsiteX262" fmla="*/ 8395 w 12887"/>
                <a:gd name="connsiteY262" fmla="*/ 6461 h 10434"/>
                <a:gd name="connsiteX263" fmla="*/ 8355 w 12887"/>
                <a:gd name="connsiteY263" fmla="*/ 6516 h 10434"/>
                <a:gd name="connsiteX264" fmla="*/ 8258 w 12887"/>
                <a:gd name="connsiteY264" fmla="*/ 6571 h 10434"/>
                <a:gd name="connsiteX265" fmla="*/ 8185 w 12887"/>
                <a:gd name="connsiteY265" fmla="*/ 6644 h 10434"/>
                <a:gd name="connsiteX266" fmla="*/ 8137 w 12887"/>
                <a:gd name="connsiteY266" fmla="*/ 6681 h 10434"/>
                <a:gd name="connsiteX267" fmla="*/ 8040 w 12887"/>
                <a:gd name="connsiteY267" fmla="*/ 6735 h 10434"/>
                <a:gd name="connsiteX268" fmla="*/ 8032 w 12887"/>
                <a:gd name="connsiteY268" fmla="*/ 6863 h 10434"/>
                <a:gd name="connsiteX269" fmla="*/ 8056 w 12887"/>
                <a:gd name="connsiteY269" fmla="*/ 6945 h 10434"/>
                <a:gd name="connsiteX270" fmla="*/ 8032 w 12887"/>
                <a:gd name="connsiteY270" fmla="*/ 7064 h 10434"/>
                <a:gd name="connsiteX271" fmla="*/ 7911 w 12887"/>
                <a:gd name="connsiteY271" fmla="*/ 7092 h 10434"/>
                <a:gd name="connsiteX272" fmla="*/ 7774 w 12887"/>
                <a:gd name="connsiteY272" fmla="*/ 7146 h 10434"/>
                <a:gd name="connsiteX273" fmla="*/ 7532 w 12887"/>
                <a:gd name="connsiteY273" fmla="*/ 7174 h 10434"/>
                <a:gd name="connsiteX274" fmla="*/ 7476 w 12887"/>
                <a:gd name="connsiteY274" fmla="*/ 7247 h 10434"/>
                <a:gd name="connsiteX275" fmla="*/ 7363 w 12887"/>
                <a:gd name="connsiteY275" fmla="*/ 7256 h 10434"/>
                <a:gd name="connsiteX276" fmla="*/ 7234 w 12887"/>
                <a:gd name="connsiteY276" fmla="*/ 7274 h 10434"/>
                <a:gd name="connsiteX277" fmla="*/ 7048 w 12887"/>
                <a:gd name="connsiteY277" fmla="*/ 7329 h 10434"/>
                <a:gd name="connsiteX278" fmla="*/ 6903 w 12887"/>
                <a:gd name="connsiteY278" fmla="*/ 7311 h 10434"/>
                <a:gd name="connsiteX279" fmla="*/ 6758 w 12887"/>
                <a:gd name="connsiteY279" fmla="*/ 7338 h 10434"/>
                <a:gd name="connsiteX280" fmla="*/ 6581 w 12887"/>
                <a:gd name="connsiteY280" fmla="*/ 7311 h 10434"/>
                <a:gd name="connsiteX281" fmla="*/ 6508 w 12887"/>
                <a:gd name="connsiteY281" fmla="*/ 7219 h 10434"/>
                <a:gd name="connsiteX282" fmla="*/ 6363 w 12887"/>
                <a:gd name="connsiteY282" fmla="*/ 7201 h 10434"/>
                <a:gd name="connsiteX283" fmla="*/ 6274 w 12887"/>
                <a:gd name="connsiteY283" fmla="*/ 7283 h 10434"/>
                <a:gd name="connsiteX284" fmla="*/ 6202 w 12887"/>
                <a:gd name="connsiteY284" fmla="*/ 7393 h 10434"/>
                <a:gd name="connsiteX285" fmla="*/ 6250 w 12887"/>
                <a:gd name="connsiteY285" fmla="*/ 7521 h 10434"/>
                <a:gd name="connsiteX286" fmla="*/ 6315 w 12887"/>
                <a:gd name="connsiteY286" fmla="*/ 7548 h 10434"/>
                <a:gd name="connsiteX287" fmla="*/ 6347 w 12887"/>
                <a:gd name="connsiteY287" fmla="*/ 7612 h 10434"/>
                <a:gd name="connsiteX288" fmla="*/ 6387 w 12887"/>
                <a:gd name="connsiteY288" fmla="*/ 7722 h 10434"/>
                <a:gd name="connsiteX289" fmla="*/ 6347 w 12887"/>
                <a:gd name="connsiteY289" fmla="*/ 7831 h 10434"/>
                <a:gd name="connsiteX290" fmla="*/ 6363 w 12887"/>
                <a:gd name="connsiteY290" fmla="*/ 7959 h 10434"/>
                <a:gd name="connsiteX291" fmla="*/ 6363 w 12887"/>
                <a:gd name="connsiteY291" fmla="*/ 8096 h 10434"/>
                <a:gd name="connsiteX292" fmla="*/ 6387 w 12887"/>
                <a:gd name="connsiteY292" fmla="*/ 8233 h 10434"/>
                <a:gd name="connsiteX293" fmla="*/ 6460 w 12887"/>
                <a:gd name="connsiteY293" fmla="*/ 8343 h 10434"/>
                <a:gd name="connsiteX294" fmla="*/ 6508 w 12887"/>
                <a:gd name="connsiteY294" fmla="*/ 8452 h 10434"/>
                <a:gd name="connsiteX295" fmla="*/ 6516 w 12887"/>
                <a:gd name="connsiteY295" fmla="*/ 8598 h 10434"/>
                <a:gd name="connsiteX296" fmla="*/ 6508 w 12887"/>
                <a:gd name="connsiteY296" fmla="*/ 8754 h 10434"/>
                <a:gd name="connsiteX297" fmla="*/ 6508 w 12887"/>
                <a:gd name="connsiteY297" fmla="*/ 8900 h 10434"/>
                <a:gd name="connsiteX0" fmla="*/ 6508 w 13159"/>
                <a:gd name="connsiteY0" fmla="*/ 8900 h 10434"/>
                <a:gd name="connsiteX1" fmla="*/ 6726 w 13159"/>
                <a:gd name="connsiteY1" fmla="*/ 8973 h 10434"/>
                <a:gd name="connsiteX2" fmla="*/ 6798 w 13159"/>
                <a:gd name="connsiteY2" fmla="*/ 9110 h 10434"/>
                <a:gd name="connsiteX3" fmla="*/ 6968 w 13159"/>
                <a:gd name="connsiteY3" fmla="*/ 9201 h 10434"/>
                <a:gd name="connsiteX4" fmla="*/ 7048 w 13159"/>
                <a:gd name="connsiteY4" fmla="*/ 9283 h 10434"/>
                <a:gd name="connsiteX5" fmla="*/ 7073 w 13159"/>
                <a:gd name="connsiteY5" fmla="*/ 9366 h 10434"/>
                <a:gd name="connsiteX6" fmla="*/ 7169 w 13159"/>
                <a:gd name="connsiteY6" fmla="*/ 9502 h 10434"/>
                <a:gd name="connsiteX7" fmla="*/ 7097 w 13159"/>
                <a:gd name="connsiteY7" fmla="*/ 9630 h 10434"/>
                <a:gd name="connsiteX8" fmla="*/ 7016 w 13159"/>
                <a:gd name="connsiteY8" fmla="*/ 9776 h 10434"/>
                <a:gd name="connsiteX9" fmla="*/ 6903 w 13159"/>
                <a:gd name="connsiteY9" fmla="*/ 9913 h 10434"/>
                <a:gd name="connsiteX10" fmla="*/ 6806 w 13159"/>
                <a:gd name="connsiteY10" fmla="*/ 9904 h 10434"/>
                <a:gd name="connsiteX11" fmla="*/ 6677 w 13159"/>
                <a:gd name="connsiteY11" fmla="*/ 9941 h 10434"/>
                <a:gd name="connsiteX12" fmla="*/ 6540 w 13159"/>
                <a:gd name="connsiteY12" fmla="*/ 10023 h 10434"/>
                <a:gd name="connsiteX13" fmla="*/ 6419 w 13159"/>
                <a:gd name="connsiteY13" fmla="*/ 10069 h 10434"/>
                <a:gd name="connsiteX14" fmla="*/ 6347 w 13159"/>
                <a:gd name="connsiteY14" fmla="*/ 10041 h 10434"/>
                <a:gd name="connsiteX15" fmla="*/ 6194 w 13159"/>
                <a:gd name="connsiteY15" fmla="*/ 10050 h 10434"/>
                <a:gd name="connsiteX16" fmla="*/ 6097 w 13159"/>
                <a:gd name="connsiteY16" fmla="*/ 10069 h 10434"/>
                <a:gd name="connsiteX17" fmla="*/ 5879 w 13159"/>
                <a:gd name="connsiteY17" fmla="*/ 10160 h 10434"/>
                <a:gd name="connsiteX18" fmla="*/ 5782 w 13159"/>
                <a:gd name="connsiteY18" fmla="*/ 10169 h 10434"/>
                <a:gd name="connsiteX19" fmla="*/ 5661 w 13159"/>
                <a:gd name="connsiteY19" fmla="*/ 10270 h 10434"/>
                <a:gd name="connsiteX20" fmla="*/ 5573 w 13159"/>
                <a:gd name="connsiteY20" fmla="*/ 10270 h 10434"/>
                <a:gd name="connsiteX21" fmla="*/ 5516 w 13159"/>
                <a:gd name="connsiteY21" fmla="*/ 10352 h 10434"/>
                <a:gd name="connsiteX22" fmla="*/ 5395 w 13159"/>
                <a:gd name="connsiteY22" fmla="*/ 10407 h 10434"/>
                <a:gd name="connsiteX23" fmla="*/ 5274 w 13159"/>
                <a:gd name="connsiteY23" fmla="*/ 10434 h 10434"/>
                <a:gd name="connsiteX24" fmla="*/ 5202 w 13159"/>
                <a:gd name="connsiteY24" fmla="*/ 10334 h 10434"/>
                <a:gd name="connsiteX25" fmla="*/ 5202 w 13159"/>
                <a:gd name="connsiteY25" fmla="*/ 10078 h 10434"/>
                <a:gd name="connsiteX26" fmla="*/ 4968 w 13159"/>
                <a:gd name="connsiteY26" fmla="*/ 10060 h 10434"/>
                <a:gd name="connsiteX27" fmla="*/ 4871 w 13159"/>
                <a:gd name="connsiteY27" fmla="*/ 9996 h 10434"/>
                <a:gd name="connsiteX28" fmla="*/ 4750 w 13159"/>
                <a:gd name="connsiteY28" fmla="*/ 9868 h 10434"/>
                <a:gd name="connsiteX29" fmla="*/ 4629 w 13159"/>
                <a:gd name="connsiteY29" fmla="*/ 9840 h 10434"/>
                <a:gd name="connsiteX30" fmla="*/ 4500 w 13159"/>
                <a:gd name="connsiteY30" fmla="*/ 9840 h 10434"/>
                <a:gd name="connsiteX31" fmla="*/ 4339 w 13159"/>
                <a:gd name="connsiteY31" fmla="*/ 9749 h 10434"/>
                <a:gd name="connsiteX32" fmla="*/ 4024 w 13159"/>
                <a:gd name="connsiteY32" fmla="*/ 9758 h 10434"/>
                <a:gd name="connsiteX33" fmla="*/ 3831 w 13159"/>
                <a:gd name="connsiteY33" fmla="*/ 9667 h 10434"/>
                <a:gd name="connsiteX34" fmla="*/ 3613 w 13159"/>
                <a:gd name="connsiteY34" fmla="*/ 9676 h 10434"/>
                <a:gd name="connsiteX35" fmla="*/ 3516 w 13159"/>
                <a:gd name="connsiteY35" fmla="*/ 9612 h 10434"/>
                <a:gd name="connsiteX36" fmla="*/ 3395 w 13159"/>
                <a:gd name="connsiteY36" fmla="*/ 9621 h 10434"/>
                <a:gd name="connsiteX37" fmla="*/ 3242 w 13159"/>
                <a:gd name="connsiteY37" fmla="*/ 9621 h 10434"/>
                <a:gd name="connsiteX38" fmla="*/ 3097 w 13159"/>
                <a:gd name="connsiteY38" fmla="*/ 9585 h 10434"/>
                <a:gd name="connsiteX39" fmla="*/ 3008 w 13159"/>
                <a:gd name="connsiteY39" fmla="*/ 9484 h 10434"/>
                <a:gd name="connsiteX40" fmla="*/ 2879 w 13159"/>
                <a:gd name="connsiteY40" fmla="*/ 9475 h 10434"/>
                <a:gd name="connsiteX41" fmla="*/ 2806 w 13159"/>
                <a:gd name="connsiteY41" fmla="*/ 9557 h 10434"/>
                <a:gd name="connsiteX42" fmla="*/ 2597 w 13159"/>
                <a:gd name="connsiteY42" fmla="*/ 9539 h 10434"/>
                <a:gd name="connsiteX43" fmla="*/ 2500 w 13159"/>
                <a:gd name="connsiteY43" fmla="*/ 9649 h 10434"/>
                <a:gd name="connsiteX44" fmla="*/ 2516 w 13159"/>
                <a:gd name="connsiteY44" fmla="*/ 9758 h 10434"/>
                <a:gd name="connsiteX45" fmla="*/ 2379 w 13159"/>
                <a:gd name="connsiteY45" fmla="*/ 9913 h 10434"/>
                <a:gd name="connsiteX46" fmla="*/ 2274 w 13159"/>
                <a:gd name="connsiteY46" fmla="*/ 9941 h 10434"/>
                <a:gd name="connsiteX47" fmla="*/ 2274 w 13159"/>
                <a:gd name="connsiteY47" fmla="*/ 10078 h 10434"/>
                <a:gd name="connsiteX48" fmla="*/ 2226 w 13159"/>
                <a:gd name="connsiteY48" fmla="*/ 10187 h 10434"/>
                <a:gd name="connsiteX49" fmla="*/ 2137 w 13159"/>
                <a:gd name="connsiteY49" fmla="*/ 10297 h 10434"/>
                <a:gd name="connsiteX50" fmla="*/ 2081 w 13159"/>
                <a:gd name="connsiteY50" fmla="*/ 10224 h 10434"/>
                <a:gd name="connsiteX51" fmla="*/ 1871 w 13159"/>
                <a:gd name="connsiteY51" fmla="*/ 10005 h 10434"/>
                <a:gd name="connsiteX52" fmla="*/ 1750 w 13159"/>
                <a:gd name="connsiteY52" fmla="*/ 10060 h 10434"/>
                <a:gd name="connsiteX53" fmla="*/ 1669 w 13159"/>
                <a:gd name="connsiteY53" fmla="*/ 10187 h 10434"/>
                <a:gd name="connsiteX54" fmla="*/ 1427 w 13159"/>
                <a:gd name="connsiteY54" fmla="*/ 10224 h 10434"/>
                <a:gd name="connsiteX55" fmla="*/ 1315 w 13159"/>
                <a:gd name="connsiteY55" fmla="*/ 10160 h 10434"/>
                <a:gd name="connsiteX56" fmla="*/ 1242 w 13159"/>
                <a:gd name="connsiteY56" fmla="*/ 10078 h 10434"/>
                <a:gd name="connsiteX57" fmla="*/ 1161 w 13159"/>
                <a:gd name="connsiteY57" fmla="*/ 9996 h 10434"/>
                <a:gd name="connsiteX58" fmla="*/ 968 w 13159"/>
                <a:gd name="connsiteY58" fmla="*/ 9977 h 10434"/>
                <a:gd name="connsiteX59" fmla="*/ 895 w 13159"/>
                <a:gd name="connsiteY59" fmla="*/ 9913 h 10434"/>
                <a:gd name="connsiteX60" fmla="*/ 847 w 13159"/>
                <a:gd name="connsiteY60" fmla="*/ 9804 h 10434"/>
                <a:gd name="connsiteX61" fmla="*/ 806 w 13159"/>
                <a:gd name="connsiteY61" fmla="*/ 9749 h 10434"/>
                <a:gd name="connsiteX62" fmla="*/ 774 w 13159"/>
                <a:gd name="connsiteY62" fmla="*/ 9667 h 10434"/>
                <a:gd name="connsiteX63" fmla="*/ 685 w 13159"/>
                <a:gd name="connsiteY63" fmla="*/ 9639 h 10434"/>
                <a:gd name="connsiteX64" fmla="*/ 589 w 13159"/>
                <a:gd name="connsiteY64" fmla="*/ 9639 h 10434"/>
                <a:gd name="connsiteX65" fmla="*/ 516 w 13159"/>
                <a:gd name="connsiteY65" fmla="*/ 9612 h 10434"/>
                <a:gd name="connsiteX66" fmla="*/ 444 w 13159"/>
                <a:gd name="connsiteY66" fmla="*/ 9566 h 10434"/>
                <a:gd name="connsiteX67" fmla="*/ 323 w 13159"/>
                <a:gd name="connsiteY67" fmla="*/ 9566 h 10434"/>
                <a:gd name="connsiteX68" fmla="*/ 202 w 13159"/>
                <a:gd name="connsiteY68" fmla="*/ 9566 h 10434"/>
                <a:gd name="connsiteX69" fmla="*/ 105 w 13159"/>
                <a:gd name="connsiteY69" fmla="*/ 9512 h 10434"/>
                <a:gd name="connsiteX70" fmla="*/ 0 w 13159"/>
                <a:gd name="connsiteY70" fmla="*/ 9457 h 10434"/>
                <a:gd name="connsiteX71" fmla="*/ 32 w 13159"/>
                <a:gd name="connsiteY71" fmla="*/ 9366 h 10434"/>
                <a:gd name="connsiteX72" fmla="*/ 48 w 13159"/>
                <a:gd name="connsiteY72" fmla="*/ 9229 h 10434"/>
                <a:gd name="connsiteX73" fmla="*/ 56 w 13159"/>
                <a:gd name="connsiteY73" fmla="*/ 9119 h 10434"/>
                <a:gd name="connsiteX74" fmla="*/ 105 w 13159"/>
                <a:gd name="connsiteY74" fmla="*/ 8964 h 10434"/>
                <a:gd name="connsiteX75" fmla="*/ 105 w 13159"/>
                <a:gd name="connsiteY75" fmla="*/ 8872 h 10434"/>
                <a:gd name="connsiteX76" fmla="*/ 105 w 13159"/>
                <a:gd name="connsiteY76" fmla="*/ 8763 h 10434"/>
                <a:gd name="connsiteX77" fmla="*/ 202 w 13159"/>
                <a:gd name="connsiteY77" fmla="*/ 8662 h 10434"/>
                <a:gd name="connsiteX78" fmla="*/ 298 w 13159"/>
                <a:gd name="connsiteY78" fmla="*/ 8580 h 10434"/>
                <a:gd name="connsiteX79" fmla="*/ 315 w 13159"/>
                <a:gd name="connsiteY79" fmla="*/ 8516 h 10434"/>
                <a:gd name="connsiteX80" fmla="*/ 339 w 13159"/>
                <a:gd name="connsiteY80" fmla="*/ 8443 h 10434"/>
                <a:gd name="connsiteX81" fmla="*/ 323 w 13159"/>
                <a:gd name="connsiteY81" fmla="*/ 8361 h 10434"/>
                <a:gd name="connsiteX82" fmla="*/ 363 w 13159"/>
                <a:gd name="connsiteY82" fmla="*/ 8224 h 10434"/>
                <a:gd name="connsiteX83" fmla="*/ 435 w 13159"/>
                <a:gd name="connsiteY83" fmla="*/ 8105 h 10434"/>
                <a:gd name="connsiteX84" fmla="*/ 508 w 13159"/>
                <a:gd name="connsiteY84" fmla="*/ 7968 h 10434"/>
                <a:gd name="connsiteX85" fmla="*/ 492 w 13159"/>
                <a:gd name="connsiteY85" fmla="*/ 7840 h 10434"/>
                <a:gd name="connsiteX86" fmla="*/ 653 w 13159"/>
                <a:gd name="connsiteY86" fmla="*/ 7804 h 10434"/>
                <a:gd name="connsiteX87" fmla="*/ 806 w 13159"/>
                <a:gd name="connsiteY87" fmla="*/ 7694 h 10434"/>
                <a:gd name="connsiteX88" fmla="*/ 774 w 13159"/>
                <a:gd name="connsiteY88" fmla="*/ 7356 h 10434"/>
                <a:gd name="connsiteX89" fmla="*/ 895 w 13159"/>
                <a:gd name="connsiteY89" fmla="*/ 7256 h 10434"/>
                <a:gd name="connsiteX90" fmla="*/ 919 w 13159"/>
                <a:gd name="connsiteY90" fmla="*/ 6845 h 10434"/>
                <a:gd name="connsiteX91" fmla="*/ 823 w 13159"/>
                <a:gd name="connsiteY91" fmla="*/ 6808 h 10434"/>
                <a:gd name="connsiteX92" fmla="*/ 734 w 13159"/>
                <a:gd name="connsiteY92" fmla="*/ 6735 h 10434"/>
                <a:gd name="connsiteX93" fmla="*/ 685 w 13159"/>
                <a:gd name="connsiteY93" fmla="*/ 6589 h 10434"/>
                <a:gd name="connsiteX94" fmla="*/ 565 w 13159"/>
                <a:gd name="connsiteY94" fmla="*/ 6471 h 10434"/>
                <a:gd name="connsiteX95" fmla="*/ 492 w 13159"/>
                <a:gd name="connsiteY95" fmla="*/ 6416 h 10434"/>
                <a:gd name="connsiteX96" fmla="*/ 435 w 13159"/>
                <a:gd name="connsiteY96" fmla="*/ 6215 h 10434"/>
                <a:gd name="connsiteX97" fmla="*/ 435 w 13159"/>
                <a:gd name="connsiteY97" fmla="*/ 6114 h 10434"/>
                <a:gd name="connsiteX98" fmla="*/ 444 w 13159"/>
                <a:gd name="connsiteY98" fmla="*/ 5941 h 10434"/>
                <a:gd name="connsiteX99" fmla="*/ 435 w 13159"/>
                <a:gd name="connsiteY99" fmla="*/ 5786 h 10434"/>
                <a:gd name="connsiteX100" fmla="*/ 395 w 13159"/>
                <a:gd name="connsiteY100" fmla="*/ 5749 h 10434"/>
                <a:gd name="connsiteX101" fmla="*/ 395 w 13159"/>
                <a:gd name="connsiteY101" fmla="*/ 5667 h 10434"/>
                <a:gd name="connsiteX102" fmla="*/ 411 w 13159"/>
                <a:gd name="connsiteY102" fmla="*/ 5566 h 10434"/>
                <a:gd name="connsiteX103" fmla="*/ 363 w 13159"/>
                <a:gd name="connsiteY103" fmla="*/ 5502 h 10434"/>
                <a:gd name="connsiteX104" fmla="*/ 250 w 13159"/>
                <a:gd name="connsiteY104" fmla="*/ 5338 h 10434"/>
                <a:gd name="connsiteX105" fmla="*/ 339 w 13159"/>
                <a:gd name="connsiteY105" fmla="*/ 5420 h 10434"/>
                <a:gd name="connsiteX106" fmla="*/ 121 w 13159"/>
                <a:gd name="connsiteY106" fmla="*/ 5210 h 10434"/>
                <a:gd name="connsiteX107" fmla="*/ 73 w 13159"/>
                <a:gd name="connsiteY107" fmla="*/ 5046 h 10434"/>
                <a:gd name="connsiteX108" fmla="*/ 177 w 13159"/>
                <a:gd name="connsiteY108" fmla="*/ 5037 h 10434"/>
                <a:gd name="connsiteX109" fmla="*/ 274 w 13159"/>
                <a:gd name="connsiteY109" fmla="*/ 5037 h 10434"/>
                <a:gd name="connsiteX110" fmla="*/ 419 w 13159"/>
                <a:gd name="connsiteY110" fmla="*/ 5009 h 10434"/>
                <a:gd name="connsiteX111" fmla="*/ 629 w 13159"/>
                <a:gd name="connsiteY111" fmla="*/ 5009 h 10434"/>
                <a:gd name="connsiteX112" fmla="*/ 750 w 13159"/>
                <a:gd name="connsiteY112" fmla="*/ 4900 h 10434"/>
                <a:gd name="connsiteX113" fmla="*/ 895 w 13159"/>
                <a:gd name="connsiteY113" fmla="*/ 4872 h 10434"/>
                <a:gd name="connsiteX114" fmla="*/ 879 w 13159"/>
                <a:gd name="connsiteY114" fmla="*/ 4681 h 10434"/>
                <a:gd name="connsiteX115" fmla="*/ 1048 w 13159"/>
                <a:gd name="connsiteY115" fmla="*/ 4681 h 10434"/>
                <a:gd name="connsiteX116" fmla="*/ 1306 w 13159"/>
                <a:gd name="connsiteY116" fmla="*/ 4525 h 10434"/>
                <a:gd name="connsiteX117" fmla="*/ 1460 w 13159"/>
                <a:gd name="connsiteY117" fmla="*/ 4516 h 10434"/>
                <a:gd name="connsiteX118" fmla="*/ 1573 w 13159"/>
                <a:gd name="connsiteY118" fmla="*/ 4571 h 10434"/>
                <a:gd name="connsiteX119" fmla="*/ 1766 w 13159"/>
                <a:gd name="connsiteY119" fmla="*/ 4571 h 10434"/>
                <a:gd name="connsiteX120" fmla="*/ 1871 w 13159"/>
                <a:gd name="connsiteY120" fmla="*/ 4626 h 10434"/>
                <a:gd name="connsiteX121" fmla="*/ 2056 w 13159"/>
                <a:gd name="connsiteY121" fmla="*/ 4653 h 10434"/>
                <a:gd name="connsiteX122" fmla="*/ 2137 w 13159"/>
                <a:gd name="connsiteY122" fmla="*/ 4516 h 10434"/>
                <a:gd name="connsiteX123" fmla="*/ 2258 w 13159"/>
                <a:gd name="connsiteY123" fmla="*/ 4544 h 10434"/>
                <a:gd name="connsiteX124" fmla="*/ 2371 w 13159"/>
                <a:gd name="connsiteY124" fmla="*/ 4434 h 10434"/>
                <a:gd name="connsiteX125" fmla="*/ 2589 w 13159"/>
                <a:gd name="connsiteY125" fmla="*/ 4361 h 10434"/>
                <a:gd name="connsiteX126" fmla="*/ 2782 w 13159"/>
                <a:gd name="connsiteY126" fmla="*/ 4215 h 10434"/>
                <a:gd name="connsiteX127" fmla="*/ 2855 w 13159"/>
                <a:gd name="connsiteY127" fmla="*/ 4142 h 10434"/>
                <a:gd name="connsiteX128" fmla="*/ 2863 w 13159"/>
                <a:gd name="connsiteY128" fmla="*/ 4023 h 10434"/>
                <a:gd name="connsiteX129" fmla="*/ 2960 w 13159"/>
                <a:gd name="connsiteY129" fmla="*/ 3923 h 10434"/>
                <a:gd name="connsiteX130" fmla="*/ 2984 w 13159"/>
                <a:gd name="connsiteY130" fmla="*/ 3804 h 10434"/>
                <a:gd name="connsiteX131" fmla="*/ 3000 w 13159"/>
                <a:gd name="connsiteY131" fmla="*/ 3649 h 10434"/>
                <a:gd name="connsiteX132" fmla="*/ 3073 w 13159"/>
                <a:gd name="connsiteY132" fmla="*/ 3502 h 10434"/>
                <a:gd name="connsiteX133" fmla="*/ 3105 w 13159"/>
                <a:gd name="connsiteY133" fmla="*/ 3366 h 10434"/>
                <a:gd name="connsiteX134" fmla="*/ 3153 w 13159"/>
                <a:gd name="connsiteY134" fmla="*/ 3256 h 10434"/>
                <a:gd name="connsiteX135" fmla="*/ 3177 w 13159"/>
                <a:gd name="connsiteY135" fmla="*/ 3128 h 10434"/>
                <a:gd name="connsiteX136" fmla="*/ 3290 w 13159"/>
                <a:gd name="connsiteY136" fmla="*/ 3064 h 10434"/>
                <a:gd name="connsiteX137" fmla="*/ 3363 w 13159"/>
                <a:gd name="connsiteY137" fmla="*/ 2927 h 10434"/>
                <a:gd name="connsiteX138" fmla="*/ 3339 w 13159"/>
                <a:gd name="connsiteY138" fmla="*/ 2818 h 10434"/>
                <a:gd name="connsiteX139" fmla="*/ 3290 w 13159"/>
                <a:gd name="connsiteY139" fmla="*/ 2681 h 10434"/>
                <a:gd name="connsiteX140" fmla="*/ 3250 w 13159"/>
                <a:gd name="connsiteY140" fmla="*/ 2544 h 10434"/>
                <a:gd name="connsiteX141" fmla="*/ 3290 w 13159"/>
                <a:gd name="connsiteY141" fmla="*/ 2379 h 10434"/>
                <a:gd name="connsiteX142" fmla="*/ 3371 w 13159"/>
                <a:gd name="connsiteY142" fmla="*/ 2352 h 10434"/>
                <a:gd name="connsiteX143" fmla="*/ 3516 w 13159"/>
                <a:gd name="connsiteY143" fmla="*/ 2197 h 10434"/>
                <a:gd name="connsiteX144" fmla="*/ 3661 w 13159"/>
                <a:gd name="connsiteY144" fmla="*/ 2215 h 10434"/>
                <a:gd name="connsiteX145" fmla="*/ 3806 w 13159"/>
                <a:gd name="connsiteY145" fmla="*/ 2114 h 10434"/>
                <a:gd name="connsiteX146" fmla="*/ 3831 w 13159"/>
                <a:gd name="connsiteY146" fmla="*/ 1950 h 10434"/>
                <a:gd name="connsiteX147" fmla="*/ 3976 w 13159"/>
                <a:gd name="connsiteY147" fmla="*/ 1868 h 10434"/>
                <a:gd name="connsiteX148" fmla="*/ 4040 w 13159"/>
                <a:gd name="connsiteY148" fmla="*/ 1749 h 10434"/>
                <a:gd name="connsiteX149" fmla="*/ 4121 w 13159"/>
                <a:gd name="connsiteY149" fmla="*/ 1676 h 10434"/>
                <a:gd name="connsiteX150" fmla="*/ 4121 w 13159"/>
                <a:gd name="connsiteY150" fmla="*/ 1292 h 10434"/>
                <a:gd name="connsiteX151" fmla="*/ 4169 w 13159"/>
                <a:gd name="connsiteY151" fmla="*/ 1128 h 10434"/>
                <a:gd name="connsiteX152" fmla="*/ 4194 w 13159"/>
                <a:gd name="connsiteY152" fmla="*/ 991 h 10434"/>
                <a:gd name="connsiteX153" fmla="*/ 4242 w 13159"/>
                <a:gd name="connsiteY153" fmla="*/ 827 h 10434"/>
                <a:gd name="connsiteX154" fmla="*/ 4290 w 13159"/>
                <a:gd name="connsiteY154" fmla="*/ 763 h 10434"/>
                <a:gd name="connsiteX155" fmla="*/ 4355 w 13159"/>
                <a:gd name="connsiteY155" fmla="*/ 708 h 10434"/>
                <a:gd name="connsiteX156" fmla="*/ 4387 w 13159"/>
                <a:gd name="connsiteY156" fmla="*/ 443 h 10434"/>
                <a:gd name="connsiteX157" fmla="*/ 4645 w 13159"/>
                <a:gd name="connsiteY157" fmla="*/ 434 h 10434"/>
                <a:gd name="connsiteX158" fmla="*/ 4742 w 13159"/>
                <a:gd name="connsiteY158" fmla="*/ 635 h 10434"/>
                <a:gd name="connsiteX159" fmla="*/ 4839 w 13159"/>
                <a:gd name="connsiteY159" fmla="*/ 717 h 10434"/>
                <a:gd name="connsiteX160" fmla="*/ 4960 w 13159"/>
                <a:gd name="connsiteY160" fmla="*/ 799 h 10434"/>
                <a:gd name="connsiteX161" fmla="*/ 5081 w 13159"/>
                <a:gd name="connsiteY161" fmla="*/ 818 h 10434"/>
                <a:gd name="connsiteX162" fmla="*/ 5202 w 13159"/>
                <a:gd name="connsiteY162" fmla="*/ 799 h 10434"/>
                <a:gd name="connsiteX163" fmla="*/ 5274 w 13159"/>
                <a:gd name="connsiteY163" fmla="*/ 964 h 10434"/>
                <a:gd name="connsiteX164" fmla="*/ 5403 w 13159"/>
                <a:gd name="connsiteY164" fmla="*/ 909 h 10434"/>
                <a:gd name="connsiteX165" fmla="*/ 5500 w 13159"/>
                <a:gd name="connsiteY165" fmla="*/ 909 h 10434"/>
                <a:gd name="connsiteX166" fmla="*/ 5597 w 13159"/>
                <a:gd name="connsiteY166" fmla="*/ 818 h 10434"/>
                <a:gd name="connsiteX167" fmla="*/ 5734 w 13159"/>
                <a:gd name="connsiteY167" fmla="*/ 790 h 10434"/>
                <a:gd name="connsiteX168" fmla="*/ 5831 w 13159"/>
                <a:gd name="connsiteY168" fmla="*/ 772 h 10434"/>
                <a:gd name="connsiteX169" fmla="*/ 5911 w 13159"/>
                <a:gd name="connsiteY169" fmla="*/ 735 h 10434"/>
                <a:gd name="connsiteX170" fmla="*/ 6024 w 13159"/>
                <a:gd name="connsiteY170" fmla="*/ 745 h 10434"/>
                <a:gd name="connsiteX171" fmla="*/ 6145 w 13159"/>
                <a:gd name="connsiteY171" fmla="*/ 745 h 10434"/>
                <a:gd name="connsiteX172" fmla="*/ 6226 w 13159"/>
                <a:gd name="connsiteY172" fmla="*/ 854 h 10434"/>
                <a:gd name="connsiteX173" fmla="*/ 6250 w 13159"/>
                <a:gd name="connsiteY173" fmla="*/ 991 h 10434"/>
                <a:gd name="connsiteX174" fmla="*/ 6363 w 13159"/>
                <a:gd name="connsiteY174" fmla="*/ 900 h 10434"/>
                <a:gd name="connsiteX175" fmla="*/ 6444 w 13159"/>
                <a:gd name="connsiteY175" fmla="*/ 745 h 10434"/>
                <a:gd name="connsiteX176" fmla="*/ 6532 w 13159"/>
                <a:gd name="connsiteY176" fmla="*/ 790 h 10434"/>
                <a:gd name="connsiteX177" fmla="*/ 6581 w 13159"/>
                <a:gd name="connsiteY177" fmla="*/ 872 h 10434"/>
                <a:gd name="connsiteX178" fmla="*/ 6653 w 13159"/>
                <a:gd name="connsiteY178" fmla="*/ 927 h 10434"/>
                <a:gd name="connsiteX179" fmla="*/ 6750 w 13159"/>
                <a:gd name="connsiteY179" fmla="*/ 1064 h 10434"/>
                <a:gd name="connsiteX180" fmla="*/ 6758 w 13159"/>
                <a:gd name="connsiteY180" fmla="*/ 1229 h 10434"/>
                <a:gd name="connsiteX181" fmla="*/ 6855 w 13159"/>
                <a:gd name="connsiteY181" fmla="*/ 1238 h 10434"/>
                <a:gd name="connsiteX182" fmla="*/ 6976 w 13159"/>
                <a:gd name="connsiteY182" fmla="*/ 1338 h 10434"/>
                <a:gd name="connsiteX183" fmla="*/ 6944 w 13159"/>
                <a:gd name="connsiteY183" fmla="*/ 1475 h 10434"/>
                <a:gd name="connsiteX184" fmla="*/ 6976 w 13159"/>
                <a:gd name="connsiteY184" fmla="*/ 1649 h 10434"/>
                <a:gd name="connsiteX185" fmla="*/ 6952 w 13159"/>
                <a:gd name="connsiteY185" fmla="*/ 1731 h 10434"/>
                <a:gd name="connsiteX186" fmla="*/ 7089 w 13159"/>
                <a:gd name="connsiteY186" fmla="*/ 1950 h 10434"/>
                <a:gd name="connsiteX187" fmla="*/ 7161 w 13159"/>
                <a:gd name="connsiteY187" fmla="*/ 1996 h 10434"/>
                <a:gd name="connsiteX188" fmla="*/ 7234 w 13159"/>
                <a:gd name="connsiteY188" fmla="*/ 2105 h 10434"/>
                <a:gd name="connsiteX189" fmla="*/ 7363 w 13159"/>
                <a:gd name="connsiteY189" fmla="*/ 2087 h 10434"/>
                <a:gd name="connsiteX190" fmla="*/ 7460 w 13159"/>
                <a:gd name="connsiteY190" fmla="*/ 2005 h 10434"/>
                <a:gd name="connsiteX191" fmla="*/ 7573 w 13159"/>
                <a:gd name="connsiteY191" fmla="*/ 2005 h 10434"/>
                <a:gd name="connsiteX192" fmla="*/ 7653 w 13159"/>
                <a:gd name="connsiteY192" fmla="*/ 2060 h 10434"/>
                <a:gd name="connsiteX193" fmla="*/ 7863 w 13159"/>
                <a:gd name="connsiteY193" fmla="*/ 2032 h 10434"/>
                <a:gd name="connsiteX194" fmla="*/ 7960 w 13159"/>
                <a:gd name="connsiteY194" fmla="*/ 1941 h 10434"/>
                <a:gd name="connsiteX195" fmla="*/ 8016 w 13159"/>
                <a:gd name="connsiteY195" fmla="*/ 1813 h 10434"/>
                <a:gd name="connsiteX196" fmla="*/ 8056 w 13159"/>
                <a:gd name="connsiteY196" fmla="*/ 1694 h 10434"/>
                <a:gd name="connsiteX197" fmla="*/ 8056 w 13159"/>
                <a:gd name="connsiteY197" fmla="*/ 1557 h 10434"/>
                <a:gd name="connsiteX198" fmla="*/ 8177 w 13159"/>
                <a:gd name="connsiteY198" fmla="*/ 1347 h 10434"/>
                <a:gd name="connsiteX199" fmla="*/ 8306 w 13159"/>
                <a:gd name="connsiteY199" fmla="*/ 1302 h 10434"/>
                <a:gd name="connsiteX200" fmla="*/ 8347 w 13159"/>
                <a:gd name="connsiteY200" fmla="*/ 1238 h 10434"/>
                <a:gd name="connsiteX201" fmla="*/ 8403 w 13159"/>
                <a:gd name="connsiteY201" fmla="*/ 1238 h 10434"/>
                <a:gd name="connsiteX202" fmla="*/ 8476 w 13159"/>
                <a:gd name="connsiteY202" fmla="*/ 1256 h 10434"/>
                <a:gd name="connsiteX203" fmla="*/ 8516 w 13159"/>
                <a:gd name="connsiteY203" fmla="*/ 1128 h 10434"/>
                <a:gd name="connsiteX204" fmla="*/ 8597 w 13159"/>
                <a:gd name="connsiteY204" fmla="*/ 1037 h 10434"/>
                <a:gd name="connsiteX205" fmla="*/ 8621 w 13159"/>
                <a:gd name="connsiteY205" fmla="*/ 900 h 10434"/>
                <a:gd name="connsiteX206" fmla="*/ 8831 w 13159"/>
                <a:gd name="connsiteY206" fmla="*/ 845 h 10434"/>
                <a:gd name="connsiteX207" fmla="*/ 9032 w 13159"/>
                <a:gd name="connsiteY207" fmla="*/ 597 h 10434"/>
                <a:gd name="connsiteX208" fmla="*/ 9200 w 13159"/>
                <a:gd name="connsiteY208" fmla="*/ 585 h 10434"/>
                <a:gd name="connsiteX209" fmla="*/ 9329 w 13159"/>
                <a:gd name="connsiteY209" fmla="*/ 415 h 10434"/>
                <a:gd name="connsiteX210" fmla="*/ 9143 w 13159"/>
                <a:gd name="connsiteY210" fmla="*/ 360 h 10434"/>
                <a:gd name="connsiteX211" fmla="*/ 9172 w 13159"/>
                <a:gd name="connsiteY211" fmla="*/ 215 h 10434"/>
                <a:gd name="connsiteX212" fmla="*/ 9237 w 13159"/>
                <a:gd name="connsiteY212" fmla="*/ 71 h 10434"/>
                <a:gd name="connsiteX213" fmla="*/ 9383 w 13159"/>
                <a:gd name="connsiteY213" fmla="*/ 143 h 10434"/>
                <a:gd name="connsiteX214" fmla="*/ 9460 w 13159"/>
                <a:gd name="connsiteY214" fmla="*/ 43 h 10434"/>
                <a:gd name="connsiteX215" fmla="*/ 9572 w 13159"/>
                <a:gd name="connsiteY215" fmla="*/ 5 h 10434"/>
                <a:gd name="connsiteX216" fmla="*/ 9699 w 13159"/>
                <a:gd name="connsiteY216" fmla="*/ 231 h 10434"/>
                <a:gd name="connsiteX217" fmla="*/ 9870 w 13159"/>
                <a:gd name="connsiteY217" fmla="*/ 40 h 10434"/>
                <a:gd name="connsiteX218" fmla="*/ 9985 w 13159"/>
                <a:gd name="connsiteY218" fmla="*/ 65 h 10434"/>
                <a:gd name="connsiteX219" fmla="*/ 10172 w 13159"/>
                <a:gd name="connsiteY219" fmla="*/ 61 h 10434"/>
                <a:gd name="connsiteX220" fmla="*/ 10327 w 13159"/>
                <a:gd name="connsiteY220" fmla="*/ 318 h 10434"/>
                <a:gd name="connsiteX221" fmla="*/ 10454 w 13159"/>
                <a:gd name="connsiteY221" fmla="*/ 329 h 10434"/>
                <a:gd name="connsiteX222" fmla="*/ 10556 w 13159"/>
                <a:gd name="connsiteY222" fmla="*/ 322 h 10434"/>
                <a:gd name="connsiteX223" fmla="*/ 10727 w 13159"/>
                <a:gd name="connsiteY223" fmla="*/ 322 h 10434"/>
                <a:gd name="connsiteX224" fmla="*/ 10824 w 13159"/>
                <a:gd name="connsiteY224" fmla="*/ 500 h 10434"/>
                <a:gd name="connsiteX225" fmla="*/ 10957 w 13159"/>
                <a:gd name="connsiteY225" fmla="*/ 598 h 10434"/>
                <a:gd name="connsiteX226" fmla="*/ 11142 w 13159"/>
                <a:gd name="connsiteY226" fmla="*/ 722 h 10434"/>
                <a:gd name="connsiteX227" fmla="*/ 11245 w 13159"/>
                <a:gd name="connsiteY227" fmla="*/ 832 h 10434"/>
                <a:gd name="connsiteX228" fmla="*/ 11386 w 13159"/>
                <a:gd name="connsiteY228" fmla="*/ 752 h 10434"/>
                <a:gd name="connsiteX229" fmla="*/ 11542 w 13159"/>
                <a:gd name="connsiteY229" fmla="*/ 717 h 10434"/>
                <a:gd name="connsiteX230" fmla="*/ 11653 w 13159"/>
                <a:gd name="connsiteY230" fmla="*/ 812 h 10434"/>
                <a:gd name="connsiteX231" fmla="*/ 11790 w 13159"/>
                <a:gd name="connsiteY231" fmla="*/ 778 h 10434"/>
                <a:gd name="connsiteX232" fmla="*/ 11786 w 13159"/>
                <a:gd name="connsiteY232" fmla="*/ 1075 h 10434"/>
                <a:gd name="connsiteX233" fmla="*/ 11567 w 13159"/>
                <a:gd name="connsiteY233" fmla="*/ 1464 h 10434"/>
                <a:gd name="connsiteX234" fmla="*/ 11698 w 13159"/>
                <a:gd name="connsiteY234" fmla="*/ 1522 h 10434"/>
                <a:gd name="connsiteX235" fmla="*/ 11785 w 13159"/>
                <a:gd name="connsiteY235" fmla="*/ 1550 h 10434"/>
                <a:gd name="connsiteX236" fmla="*/ 11907 w 13159"/>
                <a:gd name="connsiteY236" fmla="*/ 1731 h 10434"/>
                <a:gd name="connsiteX237" fmla="*/ 12214 w 13159"/>
                <a:gd name="connsiteY237" fmla="*/ 1917 h 10434"/>
                <a:gd name="connsiteX238" fmla="*/ 12186 w 13159"/>
                <a:gd name="connsiteY238" fmla="*/ 2026 h 10434"/>
                <a:gd name="connsiteX239" fmla="*/ 12365 w 13159"/>
                <a:gd name="connsiteY239" fmla="*/ 2166 h 10434"/>
                <a:gd name="connsiteX240" fmla="*/ 12397 w 13159"/>
                <a:gd name="connsiteY240" fmla="*/ 2387 h 10434"/>
                <a:gd name="connsiteX241" fmla="*/ 12653 w 13159"/>
                <a:gd name="connsiteY241" fmla="*/ 2445 h 10434"/>
                <a:gd name="connsiteX242" fmla="*/ 12689 w 13159"/>
                <a:gd name="connsiteY242" fmla="*/ 2575 h 10434"/>
                <a:gd name="connsiteX243" fmla="*/ 12887 w 13159"/>
                <a:gd name="connsiteY243" fmla="*/ 2604 h 10434"/>
                <a:gd name="connsiteX244" fmla="*/ 13156 w 13159"/>
                <a:gd name="connsiteY244" fmla="*/ 2742 h 10434"/>
                <a:gd name="connsiteX245" fmla="*/ 9629 w 13159"/>
                <a:gd name="connsiteY245" fmla="*/ 5329 h 10434"/>
                <a:gd name="connsiteX246" fmla="*/ 9532 w 13159"/>
                <a:gd name="connsiteY246" fmla="*/ 5493 h 10434"/>
                <a:gd name="connsiteX247" fmla="*/ 9419 w 13159"/>
                <a:gd name="connsiteY247" fmla="*/ 5475 h 10434"/>
                <a:gd name="connsiteX248" fmla="*/ 9274 w 13159"/>
                <a:gd name="connsiteY248" fmla="*/ 5585 h 10434"/>
                <a:gd name="connsiteX249" fmla="*/ 9266 w 13159"/>
                <a:gd name="connsiteY249" fmla="*/ 5694 h 10434"/>
                <a:gd name="connsiteX250" fmla="*/ 9145 w 13159"/>
                <a:gd name="connsiteY250" fmla="*/ 5749 h 10434"/>
                <a:gd name="connsiteX251" fmla="*/ 9024 w 13159"/>
                <a:gd name="connsiteY251" fmla="*/ 5767 h 10434"/>
                <a:gd name="connsiteX252" fmla="*/ 8960 w 13159"/>
                <a:gd name="connsiteY252" fmla="*/ 5822 h 10434"/>
                <a:gd name="connsiteX253" fmla="*/ 8831 w 13159"/>
                <a:gd name="connsiteY253" fmla="*/ 5831 h 10434"/>
                <a:gd name="connsiteX254" fmla="*/ 8718 w 13159"/>
                <a:gd name="connsiteY254" fmla="*/ 5804 h 10434"/>
                <a:gd name="connsiteX255" fmla="*/ 8597 w 13159"/>
                <a:gd name="connsiteY255" fmla="*/ 5822 h 10434"/>
                <a:gd name="connsiteX256" fmla="*/ 8548 w 13159"/>
                <a:gd name="connsiteY256" fmla="*/ 5904 h 10434"/>
                <a:gd name="connsiteX257" fmla="*/ 8468 w 13159"/>
                <a:gd name="connsiteY257" fmla="*/ 5968 h 10434"/>
                <a:gd name="connsiteX258" fmla="*/ 8468 w 13159"/>
                <a:gd name="connsiteY258" fmla="*/ 6133 h 10434"/>
                <a:gd name="connsiteX259" fmla="*/ 8476 w 13159"/>
                <a:gd name="connsiteY259" fmla="*/ 6215 h 10434"/>
                <a:gd name="connsiteX260" fmla="*/ 8492 w 13159"/>
                <a:gd name="connsiteY260" fmla="*/ 6324 h 10434"/>
                <a:gd name="connsiteX261" fmla="*/ 8427 w 13159"/>
                <a:gd name="connsiteY261" fmla="*/ 6397 h 10434"/>
                <a:gd name="connsiteX262" fmla="*/ 8395 w 13159"/>
                <a:gd name="connsiteY262" fmla="*/ 6461 h 10434"/>
                <a:gd name="connsiteX263" fmla="*/ 8355 w 13159"/>
                <a:gd name="connsiteY263" fmla="*/ 6516 h 10434"/>
                <a:gd name="connsiteX264" fmla="*/ 8258 w 13159"/>
                <a:gd name="connsiteY264" fmla="*/ 6571 h 10434"/>
                <a:gd name="connsiteX265" fmla="*/ 8185 w 13159"/>
                <a:gd name="connsiteY265" fmla="*/ 6644 h 10434"/>
                <a:gd name="connsiteX266" fmla="*/ 8137 w 13159"/>
                <a:gd name="connsiteY266" fmla="*/ 6681 h 10434"/>
                <a:gd name="connsiteX267" fmla="*/ 8040 w 13159"/>
                <a:gd name="connsiteY267" fmla="*/ 6735 h 10434"/>
                <a:gd name="connsiteX268" fmla="*/ 8032 w 13159"/>
                <a:gd name="connsiteY268" fmla="*/ 6863 h 10434"/>
                <a:gd name="connsiteX269" fmla="*/ 8056 w 13159"/>
                <a:gd name="connsiteY269" fmla="*/ 6945 h 10434"/>
                <a:gd name="connsiteX270" fmla="*/ 8032 w 13159"/>
                <a:gd name="connsiteY270" fmla="*/ 7064 h 10434"/>
                <a:gd name="connsiteX271" fmla="*/ 7911 w 13159"/>
                <a:gd name="connsiteY271" fmla="*/ 7092 h 10434"/>
                <a:gd name="connsiteX272" fmla="*/ 7774 w 13159"/>
                <a:gd name="connsiteY272" fmla="*/ 7146 h 10434"/>
                <a:gd name="connsiteX273" fmla="*/ 7532 w 13159"/>
                <a:gd name="connsiteY273" fmla="*/ 7174 h 10434"/>
                <a:gd name="connsiteX274" fmla="*/ 7476 w 13159"/>
                <a:gd name="connsiteY274" fmla="*/ 7247 h 10434"/>
                <a:gd name="connsiteX275" fmla="*/ 7363 w 13159"/>
                <a:gd name="connsiteY275" fmla="*/ 7256 h 10434"/>
                <a:gd name="connsiteX276" fmla="*/ 7234 w 13159"/>
                <a:gd name="connsiteY276" fmla="*/ 7274 h 10434"/>
                <a:gd name="connsiteX277" fmla="*/ 7048 w 13159"/>
                <a:gd name="connsiteY277" fmla="*/ 7329 h 10434"/>
                <a:gd name="connsiteX278" fmla="*/ 6903 w 13159"/>
                <a:gd name="connsiteY278" fmla="*/ 7311 h 10434"/>
                <a:gd name="connsiteX279" fmla="*/ 6758 w 13159"/>
                <a:gd name="connsiteY279" fmla="*/ 7338 h 10434"/>
                <a:gd name="connsiteX280" fmla="*/ 6581 w 13159"/>
                <a:gd name="connsiteY280" fmla="*/ 7311 h 10434"/>
                <a:gd name="connsiteX281" fmla="*/ 6508 w 13159"/>
                <a:gd name="connsiteY281" fmla="*/ 7219 h 10434"/>
                <a:gd name="connsiteX282" fmla="*/ 6363 w 13159"/>
                <a:gd name="connsiteY282" fmla="*/ 7201 h 10434"/>
                <a:gd name="connsiteX283" fmla="*/ 6274 w 13159"/>
                <a:gd name="connsiteY283" fmla="*/ 7283 h 10434"/>
                <a:gd name="connsiteX284" fmla="*/ 6202 w 13159"/>
                <a:gd name="connsiteY284" fmla="*/ 7393 h 10434"/>
                <a:gd name="connsiteX285" fmla="*/ 6250 w 13159"/>
                <a:gd name="connsiteY285" fmla="*/ 7521 h 10434"/>
                <a:gd name="connsiteX286" fmla="*/ 6315 w 13159"/>
                <a:gd name="connsiteY286" fmla="*/ 7548 h 10434"/>
                <a:gd name="connsiteX287" fmla="*/ 6347 w 13159"/>
                <a:gd name="connsiteY287" fmla="*/ 7612 h 10434"/>
                <a:gd name="connsiteX288" fmla="*/ 6387 w 13159"/>
                <a:gd name="connsiteY288" fmla="*/ 7722 h 10434"/>
                <a:gd name="connsiteX289" fmla="*/ 6347 w 13159"/>
                <a:gd name="connsiteY289" fmla="*/ 7831 h 10434"/>
                <a:gd name="connsiteX290" fmla="*/ 6363 w 13159"/>
                <a:gd name="connsiteY290" fmla="*/ 7959 h 10434"/>
                <a:gd name="connsiteX291" fmla="*/ 6363 w 13159"/>
                <a:gd name="connsiteY291" fmla="*/ 8096 h 10434"/>
                <a:gd name="connsiteX292" fmla="*/ 6387 w 13159"/>
                <a:gd name="connsiteY292" fmla="*/ 8233 h 10434"/>
                <a:gd name="connsiteX293" fmla="*/ 6460 w 13159"/>
                <a:gd name="connsiteY293" fmla="*/ 8343 h 10434"/>
                <a:gd name="connsiteX294" fmla="*/ 6508 w 13159"/>
                <a:gd name="connsiteY294" fmla="*/ 8452 h 10434"/>
                <a:gd name="connsiteX295" fmla="*/ 6516 w 13159"/>
                <a:gd name="connsiteY295" fmla="*/ 8598 h 10434"/>
                <a:gd name="connsiteX296" fmla="*/ 6508 w 13159"/>
                <a:gd name="connsiteY296" fmla="*/ 8754 h 10434"/>
                <a:gd name="connsiteX297" fmla="*/ 6508 w 13159"/>
                <a:gd name="connsiteY297" fmla="*/ 8900 h 10434"/>
                <a:gd name="connsiteX0" fmla="*/ 6508 w 13180"/>
                <a:gd name="connsiteY0" fmla="*/ 8900 h 10434"/>
                <a:gd name="connsiteX1" fmla="*/ 6726 w 13180"/>
                <a:gd name="connsiteY1" fmla="*/ 8973 h 10434"/>
                <a:gd name="connsiteX2" fmla="*/ 6798 w 13180"/>
                <a:gd name="connsiteY2" fmla="*/ 9110 h 10434"/>
                <a:gd name="connsiteX3" fmla="*/ 6968 w 13180"/>
                <a:gd name="connsiteY3" fmla="*/ 9201 h 10434"/>
                <a:gd name="connsiteX4" fmla="*/ 7048 w 13180"/>
                <a:gd name="connsiteY4" fmla="*/ 9283 h 10434"/>
                <a:gd name="connsiteX5" fmla="*/ 7073 w 13180"/>
                <a:gd name="connsiteY5" fmla="*/ 9366 h 10434"/>
                <a:gd name="connsiteX6" fmla="*/ 7169 w 13180"/>
                <a:gd name="connsiteY6" fmla="*/ 9502 h 10434"/>
                <a:gd name="connsiteX7" fmla="*/ 7097 w 13180"/>
                <a:gd name="connsiteY7" fmla="*/ 9630 h 10434"/>
                <a:gd name="connsiteX8" fmla="*/ 7016 w 13180"/>
                <a:gd name="connsiteY8" fmla="*/ 9776 h 10434"/>
                <a:gd name="connsiteX9" fmla="*/ 6903 w 13180"/>
                <a:gd name="connsiteY9" fmla="*/ 9913 h 10434"/>
                <a:gd name="connsiteX10" fmla="*/ 6806 w 13180"/>
                <a:gd name="connsiteY10" fmla="*/ 9904 h 10434"/>
                <a:gd name="connsiteX11" fmla="*/ 6677 w 13180"/>
                <a:gd name="connsiteY11" fmla="*/ 9941 h 10434"/>
                <a:gd name="connsiteX12" fmla="*/ 6540 w 13180"/>
                <a:gd name="connsiteY12" fmla="*/ 10023 h 10434"/>
                <a:gd name="connsiteX13" fmla="*/ 6419 w 13180"/>
                <a:gd name="connsiteY13" fmla="*/ 10069 h 10434"/>
                <a:gd name="connsiteX14" fmla="*/ 6347 w 13180"/>
                <a:gd name="connsiteY14" fmla="*/ 10041 h 10434"/>
                <a:gd name="connsiteX15" fmla="*/ 6194 w 13180"/>
                <a:gd name="connsiteY15" fmla="*/ 10050 h 10434"/>
                <a:gd name="connsiteX16" fmla="*/ 6097 w 13180"/>
                <a:gd name="connsiteY16" fmla="*/ 10069 h 10434"/>
                <a:gd name="connsiteX17" fmla="*/ 5879 w 13180"/>
                <a:gd name="connsiteY17" fmla="*/ 10160 h 10434"/>
                <a:gd name="connsiteX18" fmla="*/ 5782 w 13180"/>
                <a:gd name="connsiteY18" fmla="*/ 10169 h 10434"/>
                <a:gd name="connsiteX19" fmla="*/ 5661 w 13180"/>
                <a:gd name="connsiteY19" fmla="*/ 10270 h 10434"/>
                <a:gd name="connsiteX20" fmla="*/ 5573 w 13180"/>
                <a:gd name="connsiteY20" fmla="*/ 10270 h 10434"/>
                <a:gd name="connsiteX21" fmla="*/ 5516 w 13180"/>
                <a:gd name="connsiteY21" fmla="*/ 10352 h 10434"/>
                <a:gd name="connsiteX22" fmla="*/ 5395 w 13180"/>
                <a:gd name="connsiteY22" fmla="*/ 10407 h 10434"/>
                <a:gd name="connsiteX23" fmla="*/ 5274 w 13180"/>
                <a:gd name="connsiteY23" fmla="*/ 10434 h 10434"/>
                <a:gd name="connsiteX24" fmla="*/ 5202 w 13180"/>
                <a:gd name="connsiteY24" fmla="*/ 10334 h 10434"/>
                <a:gd name="connsiteX25" fmla="*/ 5202 w 13180"/>
                <a:gd name="connsiteY25" fmla="*/ 10078 h 10434"/>
                <a:gd name="connsiteX26" fmla="*/ 4968 w 13180"/>
                <a:gd name="connsiteY26" fmla="*/ 10060 h 10434"/>
                <a:gd name="connsiteX27" fmla="*/ 4871 w 13180"/>
                <a:gd name="connsiteY27" fmla="*/ 9996 h 10434"/>
                <a:gd name="connsiteX28" fmla="*/ 4750 w 13180"/>
                <a:gd name="connsiteY28" fmla="*/ 9868 h 10434"/>
                <a:gd name="connsiteX29" fmla="*/ 4629 w 13180"/>
                <a:gd name="connsiteY29" fmla="*/ 9840 h 10434"/>
                <a:gd name="connsiteX30" fmla="*/ 4500 w 13180"/>
                <a:gd name="connsiteY30" fmla="*/ 9840 h 10434"/>
                <a:gd name="connsiteX31" fmla="*/ 4339 w 13180"/>
                <a:gd name="connsiteY31" fmla="*/ 9749 h 10434"/>
                <a:gd name="connsiteX32" fmla="*/ 4024 w 13180"/>
                <a:gd name="connsiteY32" fmla="*/ 9758 h 10434"/>
                <a:gd name="connsiteX33" fmla="*/ 3831 w 13180"/>
                <a:gd name="connsiteY33" fmla="*/ 9667 h 10434"/>
                <a:gd name="connsiteX34" fmla="*/ 3613 w 13180"/>
                <a:gd name="connsiteY34" fmla="*/ 9676 h 10434"/>
                <a:gd name="connsiteX35" fmla="*/ 3516 w 13180"/>
                <a:gd name="connsiteY35" fmla="*/ 9612 h 10434"/>
                <a:gd name="connsiteX36" fmla="*/ 3395 w 13180"/>
                <a:gd name="connsiteY36" fmla="*/ 9621 h 10434"/>
                <a:gd name="connsiteX37" fmla="*/ 3242 w 13180"/>
                <a:gd name="connsiteY37" fmla="*/ 9621 h 10434"/>
                <a:gd name="connsiteX38" fmla="*/ 3097 w 13180"/>
                <a:gd name="connsiteY38" fmla="*/ 9585 h 10434"/>
                <a:gd name="connsiteX39" fmla="*/ 3008 w 13180"/>
                <a:gd name="connsiteY39" fmla="*/ 9484 h 10434"/>
                <a:gd name="connsiteX40" fmla="*/ 2879 w 13180"/>
                <a:gd name="connsiteY40" fmla="*/ 9475 h 10434"/>
                <a:gd name="connsiteX41" fmla="*/ 2806 w 13180"/>
                <a:gd name="connsiteY41" fmla="*/ 9557 h 10434"/>
                <a:gd name="connsiteX42" fmla="*/ 2597 w 13180"/>
                <a:gd name="connsiteY42" fmla="*/ 9539 h 10434"/>
                <a:gd name="connsiteX43" fmla="*/ 2500 w 13180"/>
                <a:gd name="connsiteY43" fmla="*/ 9649 h 10434"/>
                <a:gd name="connsiteX44" fmla="*/ 2516 w 13180"/>
                <a:gd name="connsiteY44" fmla="*/ 9758 h 10434"/>
                <a:gd name="connsiteX45" fmla="*/ 2379 w 13180"/>
                <a:gd name="connsiteY45" fmla="*/ 9913 h 10434"/>
                <a:gd name="connsiteX46" fmla="*/ 2274 w 13180"/>
                <a:gd name="connsiteY46" fmla="*/ 9941 h 10434"/>
                <a:gd name="connsiteX47" fmla="*/ 2274 w 13180"/>
                <a:gd name="connsiteY47" fmla="*/ 10078 h 10434"/>
                <a:gd name="connsiteX48" fmla="*/ 2226 w 13180"/>
                <a:gd name="connsiteY48" fmla="*/ 10187 h 10434"/>
                <a:gd name="connsiteX49" fmla="*/ 2137 w 13180"/>
                <a:gd name="connsiteY49" fmla="*/ 10297 h 10434"/>
                <a:gd name="connsiteX50" fmla="*/ 2081 w 13180"/>
                <a:gd name="connsiteY50" fmla="*/ 10224 h 10434"/>
                <a:gd name="connsiteX51" fmla="*/ 1871 w 13180"/>
                <a:gd name="connsiteY51" fmla="*/ 10005 h 10434"/>
                <a:gd name="connsiteX52" fmla="*/ 1750 w 13180"/>
                <a:gd name="connsiteY52" fmla="*/ 10060 h 10434"/>
                <a:gd name="connsiteX53" fmla="*/ 1669 w 13180"/>
                <a:gd name="connsiteY53" fmla="*/ 10187 h 10434"/>
                <a:gd name="connsiteX54" fmla="*/ 1427 w 13180"/>
                <a:gd name="connsiteY54" fmla="*/ 10224 h 10434"/>
                <a:gd name="connsiteX55" fmla="*/ 1315 w 13180"/>
                <a:gd name="connsiteY55" fmla="*/ 10160 h 10434"/>
                <a:gd name="connsiteX56" fmla="*/ 1242 w 13180"/>
                <a:gd name="connsiteY56" fmla="*/ 10078 h 10434"/>
                <a:gd name="connsiteX57" fmla="*/ 1161 w 13180"/>
                <a:gd name="connsiteY57" fmla="*/ 9996 h 10434"/>
                <a:gd name="connsiteX58" fmla="*/ 968 w 13180"/>
                <a:gd name="connsiteY58" fmla="*/ 9977 h 10434"/>
                <a:gd name="connsiteX59" fmla="*/ 895 w 13180"/>
                <a:gd name="connsiteY59" fmla="*/ 9913 h 10434"/>
                <a:gd name="connsiteX60" fmla="*/ 847 w 13180"/>
                <a:gd name="connsiteY60" fmla="*/ 9804 h 10434"/>
                <a:gd name="connsiteX61" fmla="*/ 806 w 13180"/>
                <a:gd name="connsiteY61" fmla="*/ 9749 h 10434"/>
                <a:gd name="connsiteX62" fmla="*/ 774 w 13180"/>
                <a:gd name="connsiteY62" fmla="*/ 9667 h 10434"/>
                <a:gd name="connsiteX63" fmla="*/ 685 w 13180"/>
                <a:gd name="connsiteY63" fmla="*/ 9639 h 10434"/>
                <a:gd name="connsiteX64" fmla="*/ 589 w 13180"/>
                <a:gd name="connsiteY64" fmla="*/ 9639 h 10434"/>
                <a:gd name="connsiteX65" fmla="*/ 516 w 13180"/>
                <a:gd name="connsiteY65" fmla="*/ 9612 h 10434"/>
                <a:gd name="connsiteX66" fmla="*/ 444 w 13180"/>
                <a:gd name="connsiteY66" fmla="*/ 9566 h 10434"/>
                <a:gd name="connsiteX67" fmla="*/ 323 w 13180"/>
                <a:gd name="connsiteY67" fmla="*/ 9566 h 10434"/>
                <a:gd name="connsiteX68" fmla="*/ 202 w 13180"/>
                <a:gd name="connsiteY68" fmla="*/ 9566 h 10434"/>
                <a:gd name="connsiteX69" fmla="*/ 105 w 13180"/>
                <a:gd name="connsiteY69" fmla="*/ 9512 h 10434"/>
                <a:gd name="connsiteX70" fmla="*/ 0 w 13180"/>
                <a:gd name="connsiteY70" fmla="*/ 9457 h 10434"/>
                <a:gd name="connsiteX71" fmla="*/ 32 w 13180"/>
                <a:gd name="connsiteY71" fmla="*/ 9366 h 10434"/>
                <a:gd name="connsiteX72" fmla="*/ 48 w 13180"/>
                <a:gd name="connsiteY72" fmla="*/ 9229 h 10434"/>
                <a:gd name="connsiteX73" fmla="*/ 56 w 13180"/>
                <a:gd name="connsiteY73" fmla="*/ 9119 h 10434"/>
                <a:gd name="connsiteX74" fmla="*/ 105 w 13180"/>
                <a:gd name="connsiteY74" fmla="*/ 8964 h 10434"/>
                <a:gd name="connsiteX75" fmla="*/ 105 w 13180"/>
                <a:gd name="connsiteY75" fmla="*/ 8872 h 10434"/>
                <a:gd name="connsiteX76" fmla="*/ 105 w 13180"/>
                <a:gd name="connsiteY76" fmla="*/ 8763 h 10434"/>
                <a:gd name="connsiteX77" fmla="*/ 202 w 13180"/>
                <a:gd name="connsiteY77" fmla="*/ 8662 h 10434"/>
                <a:gd name="connsiteX78" fmla="*/ 298 w 13180"/>
                <a:gd name="connsiteY78" fmla="*/ 8580 h 10434"/>
                <a:gd name="connsiteX79" fmla="*/ 315 w 13180"/>
                <a:gd name="connsiteY79" fmla="*/ 8516 h 10434"/>
                <a:gd name="connsiteX80" fmla="*/ 339 w 13180"/>
                <a:gd name="connsiteY80" fmla="*/ 8443 h 10434"/>
                <a:gd name="connsiteX81" fmla="*/ 323 w 13180"/>
                <a:gd name="connsiteY81" fmla="*/ 8361 h 10434"/>
                <a:gd name="connsiteX82" fmla="*/ 363 w 13180"/>
                <a:gd name="connsiteY82" fmla="*/ 8224 h 10434"/>
                <a:gd name="connsiteX83" fmla="*/ 435 w 13180"/>
                <a:gd name="connsiteY83" fmla="*/ 8105 h 10434"/>
                <a:gd name="connsiteX84" fmla="*/ 508 w 13180"/>
                <a:gd name="connsiteY84" fmla="*/ 7968 h 10434"/>
                <a:gd name="connsiteX85" fmla="*/ 492 w 13180"/>
                <a:gd name="connsiteY85" fmla="*/ 7840 h 10434"/>
                <a:gd name="connsiteX86" fmla="*/ 653 w 13180"/>
                <a:gd name="connsiteY86" fmla="*/ 7804 h 10434"/>
                <a:gd name="connsiteX87" fmla="*/ 806 w 13180"/>
                <a:gd name="connsiteY87" fmla="*/ 7694 h 10434"/>
                <a:gd name="connsiteX88" fmla="*/ 774 w 13180"/>
                <a:gd name="connsiteY88" fmla="*/ 7356 h 10434"/>
                <a:gd name="connsiteX89" fmla="*/ 895 w 13180"/>
                <a:gd name="connsiteY89" fmla="*/ 7256 h 10434"/>
                <a:gd name="connsiteX90" fmla="*/ 919 w 13180"/>
                <a:gd name="connsiteY90" fmla="*/ 6845 h 10434"/>
                <a:gd name="connsiteX91" fmla="*/ 823 w 13180"/>
                <a:gd name="connsiteY91" fmla="*/ 6808 h 10434"/>
                <a:gd name="connsiteX92" fmla="*/ 734 w 13180"/>
                <a:gd name="connsiteY92" fmla="*/ 6735 h 10434"/>
                <a:gd name="connsiteX93" fmla="*/ 685 w 13180"/>
                <a:gd name="connsiteY93" fmla="*/ 6589 h 10434"/>
                <a:gd name="connsiteX94" fmla="*/ 565 w 13180"/>
                <a:gd name="connsiteY94" fmla="*/ 6471 h 10434"/>
                <a:gd name="connsiteX95" fmla="*/ 492 w 13180"/>
                <a:gd name="connsiteY95" fmla="*/ 6416 h 10434"/>
                <a:gd name="connsiteX96" fmla="*/ 435 w 13180"/>
                <a:gd name="connsiteY96" fmla="*/ 6215 h 10434"/>
                <a:gd name="connsiteX97" fmla="*/ 435 w 13180"/>
                <a:gd name="connsiteY97" fmla="*/ 6114 h 10434"/>
                <a:gd name="connsiteX98" fmla="*/ 444 w 13180"/>
                <a:gd name="connsiteY98" fmla="*/ 5941 h 10434"/>
                <a:gd name="connsiteX99" fmla="*/ 435 w 13180"/>
                <a:gd name="connsiteY99" fmla="*/ 5786 h 10434"/>
                <a:gd name="connsiteX100" fmla="*/ 395 w 13180"/>
                <a:gd name="connsiteY100" fmla="*/ 5749 h 10434"/>
                <a:gd name="connsiteX101" fmla="*/ 395 w 13180"/>
                <a:gd name="connsiteY101" fmla="*/ 5667 h 10434"/>
                <a:gd name="connsiteX102" fmla="*/ 411 w 13180"/>
                <a:gd name="connsiteY102" fmla="*/ 5566 h 10434"/>
                <a:gd name="connsiteX103" fmla="*/ 363 w 13180"/>
                <a:gd name="connsiteY103" fmla="*/ 5502 h 10434"/>
                <a:gd name="connsiteX104" fmla="*/ 250 w 13180"/>
                <a:gd name="connsiteY104" fmla="*/ 5338 h 10434"/>
                <a:gd name="connsiteX105" fmla="*/ 339 w 13180"/>
                <a:gd name="connsiteY105" fmla="*/ 5420 h 10434"/>
                <a:gd name="connsiteX106" fmla="*/ 121 w 13180"/>
                <a:gd name="connsiteY106" fmla="*/ 5210 h 10434"/>
                <a:gd name="connsiteX107" fmla="*/ 73 w 13180"/>
                <a:gd name="connsiteY107" fmla="*/ 5046 h 10434"/>
                <a:gd name="connsiteX108" fmla="*/ 177 w 13180"/>
                <a:gd name="connsiteY108" fmla="*/ 5037 h 10434"/>
                <a:gd name="connsiteX109" fmla="*/ 274 w 13180"/>
                <a:gd name="connsiteY109" fmla="*/ 5037 h 10434"/>
                <a:gd name="connsiteX110" fmla="*/ 419 w 13180"/>
                <a:gd name="connsiteY110" fmla="*/ 5009 h 10434"/>
                <a:gd name="connsiteX111" fmla="*/ 629 w 13180"/>
                <a:gd name="connsiteY111" fmla="*/ 5009 h 10434"/>
                <a:gd name="connsiteX112" fmla="*/ 750 w 13180"/>
                <a:gd name="connsiteY112" fmla="*/ 4900 h 10434"/>
                <a:gd name="connsiteX113" fmla="*/ 895 w 13180"/>
                <a:gd name="connsiteY113" fmla="*/ 4872 h 10434"/>
                <a:gd name="connsiteX114" fmla="*/ 879 w 13180"/>
                <a:gd name="connsiteY114" fmla="*/ 4681 h 10434"/>
                <a:gd name="connsiteX115" fmla="*/ 1048 w 13180"/>
                <a:gd name="connsiteY115" fmla="*/ 4681 h 10434"/>
                <a:gd name="connsiteX116" fmla="*/ 1306 w 13180"/>
                <a:gd name="connsiteY116" fmla="*/ 4525 h 10434"/>
                <a:gd name="connsiteX117" fmla="*/ 1460 w 13180"/>
                <a:gd name="connsiteY117" fmla="*/ 4516 h 10434"/>
                <a:gd name="connsiteX118" fmla="*/ 1573 w 13180"/>
                <a:gd name="connsiteY118" fmla="*/ 4571 h 10434"/>
                <a:gd name="connsiteX119" fmla="*/ 1766 w 13180"/>
                <a:gd name="connsiteY119" fmla="*/ 4571 h 10434"/>
                <a:gd name="connsiteX120" fmla="*/ 1871 w 13180"/>
                <a:gd name="connsiteY120" fmla="*/ 4626 h 10434"/>
                <a:gd name="connsiteX121" fmla="*/ 2056 w 13180"/>
                <a:gd name="connsiteY121" fmla="*/ 4653 h 10434"/>
                <a:gd name="connsiteX122" fmla="*/ 2137 w 13180"/>
                <a:gd name="connsiteY122" fmla="*/ 4516 h 10434"/>
                <a:gd name="connsiteX123" fmla="*/ 2258 w 13180"/>
                <a:gd name="connsiteY123" fmla="*/ 4544 h 10434"/>
                <a:gd name="connsiteX124" fmla="*/ 2371 w 13180"/>
                <a:gd name="connsiteY124" fmla="*/ 4434 h 10434"/>
                <a:gd name="connsiteX125" fmla="*/ 2589 w 13180"/>
                <a:gd name="connsiteY125" fmla="*/ 4361 h 10434"/>
                <a:gd name="connsiteX126" fmla="*/ 2782 w 13180"/>
                <a:gd name="connsiteY126" fmla="*/ 4215 h 10434"/>
                <a:gd name="connsiteX127" fmla="*/ 2855 w 13180"/>
                <a:gd name="connsiteY127" fmla="*/ 4142 h 10434"/>
                <a:gd name="connsiteX128" fmla="*/ 2863 w 13180"/>
                <a:gd name="connsiteY128" fmla="*/ 4023 h 10434"/>
                <a:gd name="connsiteX129" fmla="*/ 2960 w 13180"/>
                <a:gd name="connsiteY129" fmla="*/ 3923 h 10434"/>
                <a:gd name="connsiteX130" fmla="*/ 2984 w 13180"/>
                <a:gd name="connsiteY130" fmla="*/ 3804 h 10434"/>
                <a:gd name="connsiteX131" fmla="*/ 3000 w 13180"/>
                <a:gd name="connsiteY131" fmla="*/ 3649 h 10434"/>
                <a:gd name="connsiteX132" fmla="*/ 3073 w 13180"/>
                <a:gd name="connsiteY132" fmla="*/ 3502 h 10434"/>
                <a:gd name="connsiteX133" fmla="*/ 3105 w 13180"/>
                <a:gd name="connsiteY133" fmla="*/ 3366 h 10434"/>
                <a:gd name="connsiteX134" fmla="*/ 3153 w 13180"/>
                <a:gd name="connsiteY134" fmla="*/ 3256 h 10434"/>
                <a:gd name="connsiteX135" fmla="*/ 3177 w 13180"/>
                <a:gd name="connsiteY135" fmla="*/ 3128 h 10434"/>
                <a:gd name="connsiteX136" fmla="*/ 3290 w 13180"/>
                <a:gd name="connsiteY136" fmla="*/ 3064 h 10434"/>
                <a:gd name="connsiteX137" fmla="*/ 3363 w 13180"/>
                <a:gd name="connsiteY137" fmla="*/ 2927 h 10434"/>
                <a:gd name="connsiteX138" fmla="*/ 3339 w 13180"/>
                <a:gd name="connsiteY138" fmla="*/ 2818 h 10434"/>
                <a:gd name="connsiteX139" fmla="*/ 3290 w 13180"/>
                <a:gd name="connsiteY139" fmla="*/ 2681 h 10434"/>
                <a:gd name="connsiteX140" fmla="*/ 3250 w 13180"/>
                <a:gd name="connsiteY140" fmla="*/ 2544 h 10434"/>
                <a:gd name="connsiteX141" fmla="*/ 3290 w 13180"/>
                <a:gd name="connsiteY141" fmla="*/ 2379 h 10434"/>
                <a:gd name="connsiteX142" fmla="*/ 3371 w 13180"/>
                <a:gd name="connsiteY142" fmla="*/ 2352 h 10434"/>
                <a:gd name="connsiteX143" fmla="*/ 3516 w 13180"/>
                <a:gd name="connsiteY143" fmla="*/ 2197 h 10434"/>
                <a:gd name="connsiteX144" fmla="*/ 3661 w 13180"/>
                <a:gd name="connsiteY144" fmla="*/ 2215 h 10434"/>
                <a:gd name="connsiteX145" fmla="*/ 3806 w 13180"/>
                <a:gd name="connsiteY145" fmla="*/ 2114 h 10434"/>
                <a:gd name="connsiteX146" fmla="*/ 3831 w 13180"/>
                <a:gd name="connsiteY146" fmla="*/ 1950 h 10434"/>
                <a:gd name="connsiteX147" fmla="*/ 3976 w 13180"/>
                <a:gd name="connsiteY147" fmla="*/ 1868 h 10434"/>
                <a:gd name="connsiteX148" fmla="*/ 4040 w 13180"/>
                <a:gd name="connsiteY148" fmla="*/ 1749 h 10434"/>
                <a:gd name="connsiteX149" fmla="*/ 4121 w 13180"/>
                <a:gd name="connsiteY149" fmla="*/ 1676 h 10434"/>
                <a:gd name="connsiteX150" fmla="*/ 4121 w 13180"/>
                <a:gd name="connsiteY150" fmla="*/ 1292 h 10434"/>
                <a:gd name="connsiteX151" fmla="*/ 4169 w 13180"/>
                <a:gd name="connsiteY151" fmla="*/ 1128 h 10434"/>
                <a:gd name="connsiteX152" fmla="*/ 4194 w 13180"/>
                <a:gd name="connsiteY152" fmla="*/ 991 h 10434"/>
                <a:gd name="connsiteX153" fmla="*/ 4242 w 13180"/>
                <a:gd name="connsiteY153" fmla="*/ 827 h 10434"/>
                <a:gd name="connsiteX154" fmla="*/ 4290 w 13180"/>
                <a:gd name="connsiteY154" fmla="*/ 763 h 10434"/>
                <a:gd name="connsiteX155" fmla="*/ 4355 w 13180"/>
                <a:gd name="connsiteY155" fmla="*/ 708 h 10434"/>
                <a:gd name="connsiteX156" fmla="*/ 4387 w 13180"/>
                <a:gd name="connsiteY156" fmla="*/ 443 h 10434"/>
                <a:gd name="connsiteX157" fmla="*/ 4645 w 13180"/>
                <a:gd name="connsiteY157" fmla="*/ 434 h 10434"/>
                <a:gd name="connsiteX158" fmla="*/ 4742 w 13180"/>
                <a:gd name="connsiteY158" fmla="*/ 635 h 10434"/>
                <a:gd name="connsiteX159" fmla="*/ 4839 w 13180"/>
                <a:gd name="connsiteY159" fmla="*/ 717 h 10434"/>
                <a:gd name="connsiteX160" fmla="*/ 4960 w 13180"/>
                <a:gd name="connsiteY160" fmla="*/ 799 h 10434"/>
                <a:gd name="connsiteX161" fmla="*/ 5081 w 13180"/>
                <a:gd name="connsiteY161" fmla="*/ 818 h 10434"/>
                <a:gd name="connsiteX162" fmla="*/ 5202 w 13180"/>
                <a:gd name="connsiteY162" fmla="*/ 799 h 10434"/>
                <a:gd name="connsiteX163" fmla="*/ 5274 w 13180"/>
                <a:gd name="connsiteY163" fmla="*/ 964 h 10434"/>
                <a:gd name="connsiteX164" fmla="*/ 5403 w 13180"/>
                <a:gd name="connsiteY164" fmla="*/ 909 h 10434"/>
                <a:gd name="connsiteX165" fmla="*/ 5500 w 13180"/>
                <a:gd name="connsiteY165" fmla="*/ 909 h 10434"/>
                <a:gd name="connsiteX166" fmla="*/ 5597 w 13180"/>
                <a:gd name="connsiteY166" fmla="*/ 818 h 10434"/>
                <a:gd name="connsiteX167" fmla="*/ 5734 w 13180"/>
                <a:gd name="connsiteY167" fmla="*/ 790 h 10434"/>
                <a:gd name="connsiteX168" fmla="*/ 5831 w 13180"/>
                <a:gd name="connsiteY168" fmla="*/ 772 h 10434"/>
                <a:gd name="connsiteX169" fmla="*/ 5911 w 13180"/>
                <a:gd name="connsiteY169" fmla="*/ 735 h 10434"/>
                <a:gd name="connsiteX170" fmla="*/ 6024 w 13180"/>
                <a:gd name="connsiteY170" fmla="*/ 745 h 10434"/>
                <a:gd name="connsiteX171" fmla="*/ 6145 w 13180"/>
                <a:gd name="connsiteY171" fmla="*/ 745 h 10434"/>
                <a:gd name="connsiteX172" fmla="*/ 6226 w 13180"/>
                <a:gd name="connsiteY172" fmla="*/ 854 h 10434"/>
                <a:gd name="connsiteX173" fmla="*/ 6250 w 13180"/>
                <a:gd name="connsiteY173" fmla="*/ 991 h 10434"/>
                <a:gd name="connsiteX174" fmla="*/ 6363 w 13180"/>
                <a:gd name="connsiteY174" fmla="*/ 900 h 10434"/>
                <a:gd name="connsiteX175" fmla="*/ 6444 w 13180"/>
                <a:gd name="connsiteY175" fmla="*/ 745 h 10434"/>
                <a:gd name="connsiteX176" fmla="*/ 6532 w 13180"/>
                <a:gd name="connsiteY176" fmla="*/ 790 h 10434"/>
                <a:gd name="connsiteX177" fmla="*/ 6581 w 13180"/>
                <a:gd name="connsiteY177" fmla="*/ 872 h 10434"/>
                <a:gd name="connsiteX178" fmla="*/ 6653 w 13180"/>
                <a:gd name="connsiteY178" fmla="*/ 927 h 10434"/>
                <a:gd name="connsiteX179" fmla="*/ 6750 w 13180"/>
                <a:gd name="connsiteY179" fmla="*/ 1064 h 10434"/>
                <a:gd name="connsiteX180" fmla="*/ 6758 w 13180"/>
                <a:gd name="connsiteY180" fmla="*/ 1229 h 10434"/>
                <a:gd name="connsiteX181" fmla="*/ 6855 w 13180"/>
                <a:gd name="connsiteY181" fmla="*/ 1238 h 10434"/>
                <a:gd name="connsiteX182" fmla="*/ 6976 w 13180"/>
                <a:gd name="connsiteY182" fmla="*/ 1338 h 10434"/>
                <a:gd name="connsiteX183" fmla="*/ 6944 w 13180"/>
                <a:gd name="connsiteY183" fmla="*/ 1475 h 10434"/>
                <a:gd name="connsiteX184" fmla="*/ 6976 w 13180"/>
                <a:gd name="connsiteY184" fmla="*/ 1649 h 10434"/>
                <a:gd name="connsiteX185" fmla="*/ 6952 w 13180"/>
                <a:gd name="connsiteY185" fmla="*/ 1731 h 10434"/>
                <a:gd name="connsiteX186" fmla="*/ 7089 w 13180"/>
                <a:gd name="connsiteY186" fmla="*/ 1950 h 10434"/>
                <a:gd name="connsiteX187" fmla="*/ 7161 w 13180"/>
                <a:gd name="connsiteY187" fmla="*/ 1996 h 10434"/>
                <a:gd name="connsiteX188" fmla="*/ 7234 w 13180"/>
                <a:gd name="connsiteY188" fmla="*/ 2105 h 10434"/>
                <a:gd name="connsiteX189" fmla="*/ 7363 w 13180"/>
                <a:gd name="connsiteY189" fmla="*/ 2087 h 10434"/>
                <a:gd name="connsiteX190" fmla="*/ 7460 w 13180"/>
                <a:gd name="connsiteY190" fmla="*/ 2005 h 10434"/>
                <a:gd name="connsiteX191" fmla="*/ 7573 w 13180"/>
                <a:gd name="connsiteY191" fmla="*/ 2005 h 10434"/>
                <a:gd name="connsiteX192" fmla="*/ 7653 w 13180"/>
                <a:gd name="connsiteY192" fmla="*/ 2060 h 10434"/>
                <a:gd name="connsiteX193" fmla="*/ 7863 w 13180"/>
                <a:gd name="connsiteY193" fmla="*/ 2032 h 10434"/>
                <a:gd name="connsiteX194" fmla="*/ 7960 w 13180"/>
                <a:gd name="connsiteY194" fmla="*/ 1941 h 10434"/>
                <a:gd name="connsiteX195" fmla="*/ 8016 w 13180"/>
                <a:gd name="connsiteY195" fmla="*/ 1813 h 10434"/>
                <a:gd name="connsiteX196" fmla="*/ 8056 w 13180"/>
                <a:gd name="connsiteY196" fmla="*/ 1694 h 10434"/>
                <a:gd name="connsiteX197" fmla="*/ 8056 w 13180"/>
                <a:gd name="connsiteY197" fmla="*/ 1557 h 10434"/>
                <a:gd name="connsiteX198" fmla="*/ 8177 w 13180"/>
                <a:gd name="connsiteY198" fmla="*/ 1347 h 10434"/>
                <a:gd name="connsiteX199" fmla="*/ 8306 w 13180"/>
                <a:gd name="connsiteY199" fmla="*/ 1302 h 10434"/>
                <a:gd name="connsiteX200" fmla="*/ 8347 w 13180"/>
                <a:gd name="connsiteY200" fmla="*/ 1238 h 10434"/>
                <a:gd name="connsiteX201" fmla="*/ 8403 w 13180"/>
                <a:gd name="connsiteY201" fmla="*/ 1238 h 10434"/>
                <a:gd name="connsiteX202" fmla="*/ 8476 w 13180"/>
                <a:gd name="connsiteY202" fmla="*/ 1256 h 10434"/>
                <a:gd name="connsiteX203" fmla="*/ 8516 w 13180"/>
                <a:gd name="connsiteY203" fmla="*/ 1128 h 10434"/>
                <a:gd name="connsiteX204" fmla="*/ 8597 w 13180"/>
                <a:gd name="connsiteY204" fmla="*/ 1037 h 10434"/>
                <a:gd name="connsiteX205" fmla="*/ 8621 w 13180"/>
                <a:gd name="connsiteY205" fmla="*/ 900 h 10434"/>
                <a:gd name="connsiteX206" fmla="*/ 8831 w 13180"/>
                <a:gd name="connsiteY206" fmla="*/ 845 h 10434"/>
                <a:gd name="connsiteX207" fmla="*/ 9032 w 13180"/>
                <a:gd name="connsiteY207" fmla="*/ 597 h 10434"/>
                <a:gd name="connsiteX208" fmla="*/ 9200 w 13180"/>
                <a:gd name="connsiteY208" fmla="*/ 585 h 10434"/>
                <a:gd name="connsiteX209" fmla="*/ 9329 w 13180"/>
                <a:gd name="connsiteY209" fmla="*/ 415 h 10434"/>
                <a:gd name="connsiteX210" fmla="*/ 9143 w 13180"/>
                <a:gd name="connsiteY210" fmla="*/ 360 h 10434"/>
                <a:gd name="connsiteX211" fmla="*/ 9172 w 13180"/>
                <a:gd name="connsiteY211" fmla="*/ 215 h 10434"/>
                <a:gd name="connsiteX212" fmla="*/ 9237 w 13180"/>
                <a:gd name="connsiteY212" fmla="*/ 71 h 10434"/>
                <a:gd name="connsiteX213" fmla="*/ 9383 w 13180"/>
                <a:gd name="connsiteY213" fmla="*/ 143 h 10434"/>
                <a:gd name="connsiteX214" fmla="*/ 9460 w 13180"/>
                <a:gd name="connsiteY214" fmla="*/ 43 h 10434"/>
                <a:gd name="connsiteX215" fmla="*/ 9572 w 13180"/>
                <a:gd name="connsiteY215" fmla="*/ 5 h 10434"/>
                <a:gd name="connsiteX216" fmla="*/ 9699 w 13180"/>
                <a:gd name="connsiteY216" fmla="*/ 231 h 10434"/>
                <a:gd name="connsiteX217" fmla="*/ 9870 w 13180"/>
                <a:gd name="connsiteY217" fmla="*/ 40 h 10434"/>
                <a:gd name="connsiteX218" fmla="*/ 9985 w 13180"/>
                <a:gd name="connsiteY218" fmla="*/ 65 h 10434"/>
                <a:gd name="connsiteX219" fmla="*/ 10172 w 13180"/>
                <a:gd name="connsiteY219" fmla="*/ 61 h 10434"/>
                <a:gd name="connsiteX220" fmla="*/ 10327 w 13180"/>
                <a:gd name="connsiteY220" fmla="*/ 318 h 10434"/>
                <a:gd name="connsiteX221" fmla="*/ 10454 w 13180"/>
                <a:gd name="connsiteY221" fmla="*/ 329 h 10434"/>
                <a:gd name="connsiteX222" fmla="*/ 10556 w 13180"/>
                <a:gd name="connsiteY222" fmla="*/ 322 h 10434"/>
                <a:gd name="connsiteX223" fmla="*/ 10727 w 13180"/>
                <a:gd name="connsiteY223" fmla="*/ 322 h 10434"/>
                <a:gd name="connsiteX224" fmla="*/ 10824 w 13180"/>
                <a:gd name="connsiteY224" fmla="*/ 500 h 10434"/>
                <a:gd name="connsiteX225" fmla="*/ 10957 w 13180"/>
                <a:gd name="connsiteY225" fmla="*/ 598 h 10434"/>
                <a:gd name="connsiteX226" fmla="*/ 11142 w 13180"/>
                <a:gd name="connsiteY226" fmla="*/ 722 h 10434"/>
                <a:gd name="connsiteX227" fmla="*/ 11245 w 13180"/>
                <a:gd name="connsiteY227" fmla="*/ 832 h 10434"/>
                <a:gd name="connsiteX228" fmla="*/ 11386 w 13180"/>
                <a:gd name="connsiteY228" fmla="*/ 752 h 10434"/>
                <a:gd name="connsiteX229" fmla="*/ 11542 w 13180"/>
                <a:gd name="connsiteY229" fmla="*/ 717 h 10434"/>
                <a:gd name="connsiteX230" fmla="*/ 11653 w 13180"/>
                <a:gd name="connsiteY230" fmla="*/ 812 h 10434"/>
                <a:gd name="connsiteX231" fmla="*/ 11790 w 13180"/>
                <a:gd name="connsiteY231" fmla="*/ 778 h 10434"/>
                <a:gd name="connsiteX232" fmla="*/ 11786 w 13180"/>
                <a:gd name="connsiteY232" fmla="*/ 1075 h 10434"/>
                <a:gd name="connsiteX233" fmla="*/ 11567 w 13180"/>
                <a:gd name="connsiteY233" fmla="*/ 1464 h 10434"/>
                <a:gd name="connsiteX234" fmla="*/ 11698 w 13180"/>
                <a:gd name="connsiteY234" fmla="*/ 1522 h 10434"/>
                <a:gd name="connsiteX235" fmla="*/ 11785 w 13180"/>
                <a:gd name="connsiteY235" fmla="*/ 1550 h 10434"/>
                <a:gd name="connsiteX236" fmla="*/ 11907 w 13180"/>
                <a:gd name="connsiteY236" fmla="*/ 1731 h 10434"/>
                <a:gd name="connsiteX237" fmla="*/ 12214 w 13180"/>
                <a:gd name="connsiteY237" fmla="*/ 1917 h 10434"/>
                <a:gd name="connsiteX238" fmla="*/ 12186 w 13180"/>
                <a:gd name="connsiteY238" fmla="*/ 2026 h 10434"/>
                <a:gd name="connsiteX239" fmla="*/ 12365 w 13180"/>
                <a:gd name="connsiteY239" fmla="*/ 2166 h 10434"/>
                <a:gd name="connsiteX240" fmla="*/ 12397 w 13180"/>
                <a:gd name="connsiteY240" fmla="*/ 2387 h 10434"/>
                <a:gd name="connsiteX241" fmla="*/ 12653 w 13180"/>
                <a:gd name="connsiteY241" fmla="*/ 2445 h 10434"/>
                <a:gd name="connsiteX242" fmla="*/ 12689 w 13180"/>
                <a:gd name="connsiteY242" fmla="*/ 2575 h 10434"/>
                <a:gd name="connsiteX243" fmla="*/ 12887 w 13180"/>
                <a:gd name="connsiteY243" fmla="*/ 2604 h 10434"/>
                <a:gd name="connsiteX244" fmla="*/ 13156 w 13180"/>
                <a:gd name="connsiteY244" fmla="*/ 2742 h 10434"/>
                <a:gd name="connsiteX245" fmla="*/ 13177 w 13180"/>
                <a:gd name="connsiteY245" fmla="*/ 2600 h 10434"/>
                <a:gd name="connsiteX246" fmla="*/ 9532 w 13180"/>
                <a:gd name="connsiteY246" fmla="*/ 5493 h 10434"/>
                <a:gd name="connsiteX247" fmla="*/ 9419 w 13180"/>
                <a:gd name="connsiteY247" fmla="*/ 5475 h 10434"/>
                <a:gd name="connsiteX248" fmla="*/ 9274 w 13180"/>
                <a:gd name="connsiteY248" fmla="*/ 5585 h 10434"/>
                <a:gd name="connsiteX249" fmla="*/ 9266 w 13180"/>
                <a:gd name="connsiteY249" fmla="*/ 5694 h 10434"/>
                <a:gd name="connsiteX250" fmla="*/ 9145 w 13180"/>
                <a:gd name="connsiteY250" fmla="*/ 5749 h 10434"/>
                <a:gd name="connsiteX251" fmla="*/ 9024 w 13180"/>
                <a:gd name="connsiteY251" fmla="*/ 5767 h 10434"/>
                <a:gd name="connsiteX252" fmla="*/ 8960 w 13180"/>
                <a:gd name="connsiteY252" fmla="*/ 5822 h 10434"/>
                <a:gd name="connsiteX253" fmla="*/ 8831 w 13180"/>
                <a:gd name="connsiteY253" fmla="*/ 5831 h 10434"/>
                <a:gd name="connsiteX254" fmla="*/ 8718 w 13180"/>
                <a:gd name="connsiteY254" fmla="*/ 5804 h 10434"/>
                <a:gd name="connsiteX255" fmla="*/ 8597 w 13180"/>
                <a:gd name="connsiteY255" fmla="*/ 5822 h 10434"/>
                <a:gd name="connsiteX256" fmla="*/ 8548 w 13180"/>
                <a:gd name="connsiteY256" fmla="*/ 5904 h 10434"/>
                <a:gd name="connsiteX257" fmla="*/ 8468 w 13180"/>
                <a:gd name="connsiteY257" fmla="*/ 5968 h 10434"/>
                <a:gd name="connsiteX258" fmla="*/ 8468 w 13180"/>
                <a:gd name="connsiteY258" fmla="*/ 6133 h 10434"/>
                <a:gd name="connsiteX259" fmla="*/ 8476 w 13180"/>
                <a:gd name="connsiteY259" fmla="*/ 6215 h 10434"/>
                <a:gd name="connsiteX260" fmla="*/ 8492 w 13180"/>
                <a:gd name="connsiteY260" fmla="*/ 6324 h 10434"/>
                <a:gd name="connsiteX261" fmla="*/ 8427 w 13180"/>
                <a:gd name="connsiteY261" fmla="*/ 6397 h 10434"/>
                <a:gd name="connsiteX262" fmla="*/ 8395 w 13180"/>
                <a:gd name="connsiteY262" fmla="*/ 6461 h 10434"/>
                <a:gd name="connsiteX263" fmla="*/ 8355 w 13180"/>
                <a:gd name="connsiteY263" fmla="*/ 6516 h 10434"/>
                <a:gd name="connsiteX264" fmla="*/ 8258 w 13180"/>
                <a:gd name="connsiteY264" fmla="*/ 6571 h 10434"/>
                <a:gd name="connsiteX265" fmla="*/ 8185 w 13180"/>
                <a:gd name="connsiteY265" fmla="*/ 6644 h 10434"/>
                <a:gd name="connsiteX266" fmla="*/ 8137 w 13180"/>
                <a:gd name="connsiteY266" fmla="*/ 6681 h 10434"/>
                <a:gd name="connsiteX267" fmla="*/ 8040 w 13180"/>
                <a:gd name="connsiteY267" fmla="*/ 6735 h 10434"/>
                <a:gd name="connsiteX268" fmla="*/ 8032 w 13180"/>
                <a:gd name="connsiteY268" fmla="*/ 6863 h 10434"/>
                <a:gd name="connsiteX269" fmla="*/ 8056 w 13180"/>
                <a:gd name="connsiteY269" fmla="*/ 6945 h 10434"/>
                <a:gd name="connsiteX270" fmla="*/ 8032 w 13180"/>
                <a:gd name="connsiteY270" fmla="*/ 7064 h 10434"/>
                <a:gd name="connsiteX271" fmla="*/ 7911 w 13180"/>
                <a:gd name="connsiteY271" fmla="*/ 7092 h 10434"/>
                <a:gd name="connsiteX272" fmla="*/ 7774 w 13180"/>
                <a:gd name="connsiteY272" fmla="*/ 7146 h 10434"/>
                <a:gd name="connsiteX273" fmla="*/ 7532 w 13180"/>
                <a:gd name="connsiteY273" fmla="*/ 7174 h 10434"/>
                <a:gd name="connsiteX274" fmla="*/ 7476 w 13180"/>
                <a:gd name="connsiteY274" fmla="*/ 7247 h 10434"/>
                <a:gd name="connsiteX275" fmla="*/ 7363 w 13180"/>
                <a:gd name="connsiteY275" fmla="*/ 7256 h 10434"/>
                <a:gd name="connsiteX276" fmla="*/ 7234 w 13180"/>
                <a:gd name="connsiteY276" fmla="*/ 7274 h 10434"/>
                <a:gd name="connsiteX277" fmla="*/ 7048 w 13180"/>
                <a:gd name="connsiteY277" fmla="*/ 7329 h 10434"/>
                <a:gd name="connsiteX278" fmla="*/ 6903 w 13180"/>
                <a:gd name="connsiteY278" fmla="*/ 7311 h 10434"/>
                <a:gd name="connsiteX279" fmla="*/ 6758 w 13180"/>
                <a:gd name="connsiteY279" fmla="*/ 7338 h 10434"/>
                <a:gd name="connsiteX280" fmla="*/ 6581 w 13180"/>
                <a:gd name="connsiteY280" fmla="*/ 7311 h 10434"/>
                <a:gd name="connsiteX281" fmla="*/ 6508 w 13180"/>
                <a:gd name="connsiteY281" fmla="*/ 7219 h 10434"/>
                <a:gd name="connsiteX282" fmla="*/ 6363 w 13180"/>
                <a:gd name="connsiteY282" fmla="*/ 7201 h 10434"/>
                <a:gd name="connsiteX283" fmla="*/ 6274 w 13180"/>
                <a:gd name="connsiteY283" fmla="*/ 7283 h 10434"/>
                <a:gd name="connsiteX284" fmla="*/ 6202 w 13180"/>
                <a:gd name="connsiteY284" fmla="*/ 7393 h 10434"/>
                <a:gd name="connsiteX285" fmla="*/ 6250 w 13180"/>
                <a:gd name="connsiteY285" fmla="*/ 7521 h 10434"/>
                <a:gd name="connsiteX286" fmla="*/ 6315 w 13180"/>
                <a:gd name="connsiteY286" fmla="*/ 7548 h 10434"/>
                <a:gd name="connsiteX287" fmla="*/ 6347 w 13180"/>
                <a:gd name="connsiteY287" fmla="*/ 7612 h 10434"/>
                <a:gd name="connsiteX288" fmla="*/ 6387 w 13180"/>
                <a:gd name="connsiteY288" fmla="*/ 7722 h 10434"/>
                <a:gd name="connsiteX289" fmla="*/ 6347 w 13180"/>
                <a:gd name="connsiteY289" fmla="*/ 7831 h 10434"/>
                <a:gd name="connsiteX290" fmla="*/ 6363 w 13180"/>
                <a:gd name="connsiteY290" fmla="*/ 7959 h 10434"/>
                <a:gd name="connsiteX291" fmla="*/ 6363 w 13180"/>
                <a:gd name="connsiteY291" fmla="*/ 8096 h 10434"/>
                <a:gd name="connsiteX292" fmla="*/ 6387 w 13180"/>
                <a:gd name="connsiteY292" fmla="*/ 8233 h 10434"/>
                <a:gd name="connsiteX293" fmla="*/ 6460 w 13180"/>
                <a:gd name="connsiteY293" fmla="*/ 8343 h 10434"/>
                <a:gd name="connsiteX294" fmla="*/ 6508 w 13180"/>
                <a:gd name="connsiteY294" fmla="*/ 8452 h 10434"/>
                <a:gd name="connsiteX295" fmla="*/ 6516 w 13180"/>
                <a:gd name="connsiteY295" fmla="*/ 8598 h 10434"/>
                <a:gd name="connsiteX296" fmla="*/ 6508 w 13180"/>
                <a:gd name="connsiteY296" fmla="*/ 8754 h 10434"/>
                <a:gd name="connsiteX297" fmla="*/ 6508 w 13180"/>
                <a:gd name="connsiteY297" fmla="*/ 8900 h 10434"/>
                <a:gd name="connsiteX0" fmla="*/ 6508 w 13180"/>
                <a:gd name="connsiteY0" fmla="*/ 8900 h 10434"/>
                <a:gd name="connsiteX1" fmla="*/ 6726 w 13180"/>
                <a:gd name="connsiteY1" fmla="*/ 8973 h 10434"/>
                <a:gd name="connsiteX2" fmla="*/ 6798 w 13180"/>
                <a:gd name="connsiteY2" fmla="*/ 9110 h 10434"/>
                <a:gd name="connsiteX3" fmla="*/ 6968 w 13180"/>
                <a:gd name="connsiteY3" fmla="*/ 9201 h 10434"/>
                <a:gd name="connsiteX4" fmla="*/ 7048 w 13180"/>
                <a:gd name="connsiteY4" fmla="*/ 9283 h 10434"/>
                <a:gd name="connsiteX5" fmla="*/ 7073 w 13180"/>
                <a:gd name="connsiteY5" fmla="*/ 9366 h 10434"/>
                <a:gd name="connsiteX6" fmla="*/ 7169 w 13180"/>
                <a:gd name="connsiteY6" fmla="*/ 9502 h 10434"/>
                <a:gd name="connsiteX7" fmla="*/ 7097 w 13180"/>
                <a:gd name="connsiteY7" fmla="*/ 9630 h 10434"/>
                <a:gd name="connsiteX8" fmla="*/ 7016 w 13180"/>
                <a:gd name="connsiteY8" fmla="*/ 9776 h 10434"/>
                <a:gd name="connsiteX9" fmla="*/ 6903 w 13180"/>
                <a:gd name="connsiteY9" fmla="*/ 9913 h 10434"/>
                <a:gd name="connsiteX10" fmla="*/ 6806 w 13180"/>
                <a:gd name="connsiteY10" fmla="*/ 9904 h 10434"/>
                <a:gd name="connsiteX11" fmla="*/ 6677 w 13180"/>
                <a:gd name="connsiteY11" fmla="*/ 9941 h 10434"/>
                <a:gd name="connsiteX12" fmla="*/ 6540 w 13180"/>
                <a:gd name="connsiteY12" fmla="*/ 10023 h 10434"/>
                <a:gd name="connsiteX13" fmla="*/ 6419 w 13180"/>
                <a:gd name="connsiteY13" fmla="*/ 10069 h 10434"/>
                <a:gd name="connsiteX14" fmla="*/ 6347 w 13180"/>
                <a:gd name="connsiteY14" fmla="*/ 10041 h 10434"/>
                <a:gd name="connsiteX15" fmla="*/ 6194 w 13180"/>
                <a:gd name="connsiteY15" fmla="*/ 10050 h 10434"/>
                <a:gd name="connsiteX16" fmla="*/ 6097 w 13180"/>
                <a:gd name="connsiteY16" fmla="*/ 10069 h 10434"/>
                <a:gd name="connsiteX17" fmla="*/ 5879 w 13180"/>
                <a:gd name="connsiteY17" fmla="*/ 10160 h 10434"/>
                <a:gd name="connsiteX18" fmla="*/ 5782 w 13180"/>
                <a:gd name="connsiteY18" fmla="*/ 10169 h 10434"/>
                <a:gd name="connsiteX19" fmla="*/ 5661 w 13180"/>
                <a:gd name="connsiteY19" fmla="*/ 10270 h 10434"/>
                <a:gd name="connsiteX20" fmla="*/ 5573 w 13180"/>
                <a:gd name="connsiteY20" fmla="*/ 10270 h 10434"/>
                <a:gd name="connsiteX21" fmla="*/ 5516 w 13180"/>
                <a:gd name="connsiteY21" fmla="*/ 10352 h 10434"/>
                <a:gd name="connsiteX22" fmla="*/ 5395 w 13180"/>
                <a:gd name="connsiteY22" fmla="*/ 10407 h 10434"/>
                <a:gd name="connsiteX23" fmla="*/ 5274 w 13180"/>
                <a:gd name="connsiteY23" fmla="*/ 10434 h 10434"/>
                <a:gd name="connsiteX24" fmla="*/ 5202 w 13180"/>
                <a:gd name="connsiteY24" fmla="*/ 10334 h 10434"/>
                <a:gd name="connsiteX25" fmla="*/ 5202 w 13180"/>
                <a:gd name="connsiteY25" fmla="*/ 10078 h 10434"/>
                <a:gd name="connsiteX26" fmla="*/ 4968 w 13180"/>
                <a:gd name="connsiteY26" fmla="*/ 10060 h 10434"/>
                <a:gd name="connsiteX27" fmla="*/ 4871 w 13180"/>
                <a:gd name="connsiteY27" fmla="*/ 9996 h 10434"/>
                <a:gd name="connsiteX28" fmla="*/ 4750 w 13180"/>
                <a:gd name="connsiteY28" fmla="*/ 9868 h 10434"/>
                <a:gd name="connsiteX29" fmla="*/ 4629 w 13180"/>
                <a:gd name="connsiteY29" fmla="*/ 9840 h 10434"/>
                <a:gd name="connsiteX30" fmla="*/ 4500 w 13180"/>
                <a:gd name="connsiteY30" fmla="*/ 9840 h 10434"/>
                <a:gd name="connsiteX31" fmla="*/ 4339 w 13180"/>
                <a:gd name="connsiteY31" fmla="*/ 9749 h 10434"/>
                <a:gd name="connsiteX32" fmla="*/ 4024 w 13180"/>
                <a:gd name="connsiteY32" fmla="*/ 9758 h 10434"/>
                <a:gd name="connsiteX33" fmla="*/ 3831 w 13180"/>
                <a:gd name="connsiteY33" fmla="*/ 9667 h 10434"/>
                <a:gd name="connsiteX34" fmla="*/ 3613 w 13180"/>
                <a:gd name="connsiteY34" fmla="*/ 9676 h 10434"/>
                <a:gd name="connsiteX35" fmla="*/ 3516 w 13180"/>
                <a:gd name="connsiteY35" fmla="*/ 9612 h 10434"/>
                <a:gd name="connsiteX36" fmla="*/ 3395 w 13180"/>
                <a:gd name="connsiteY36" fmla="*/ 9621 h 10434"/>
                <a:gd name="connsiteX37" fmla="*/ 3242 w 13180"/>
                <a:gd name="connsiteY37" fmla="*/ 9621 h 10434"/>
                <a:gd name="connsiteX38" fmla="*/ 3097 w 13180"/>
                <a:gd name="connsiteY38" fmla="*/ 9585 h 10434"/>
                <a:gd name="connsiteX39" fmla="*/ 3008 w 13180"/>
                <a:gd name="connsiteY39" fmla="*/ 9484 h 10434"/>
                <a:gd name="connsiteX40" fmla="*/ 2879 w 13180"/>
                <a:gd name="connsiteY40" fmla="*/ 9475 h 10434"/>
                <a:gd name="connsiteX41" fmla="*/ 2806 w 13180"/>
                <a:gd name="connsiteY41" fmla="*/ 9557 h 10434"/>
                <a:gd name="connsiteX42" fmla="*/ 2597 w 13180"/>
                <a:gd name="connsiteY42" fmla="*/ 9539 h 10434"/>
                <a:gd name="connsiteX43" fmla="*/ 2500 w 13180"/>
                <a:gd name="connsiteY43" fmla="*/ 9649 h 10434"/>
                <a:gd name="connsiteX44" fmla="*/ 2516 w 13180"/>
                <a:gd name="connsiteY44" fmla="*/ 9758 h 10434"/>
                <a:gd name="connsiteX45" fmla="*/ 2379 w 13180"/>
                <a:gd name="connsiteY45" fmla="*/ 9913 h 10434"/>
                <a:gd name="connsiteX46" fmla="*/ 2274 w 13180"/>
                <a:gd name="connsiteY46" fmla="*/ 9941 h 10434"/>
                <a:gd name="connsiteX47" fmla="*/ 2274 w 13180"/>
                <a:gd name="connsiteY47" fmla="*/ 10078 h 10434"/>
                <a:gd name="connsiteX48" fmla="*/ 2226 w 13180"/>
                <a:gd name="connsiteY48" fmla="*/ 10187 h 10434"/>
                <a:gd name="connsiteX49" fmla="*/ 2137 w 13180"/>
                <a:gd name="connsiteY49" fmla="*/ 10297 h 10434"/>
                <a:gd name="connsiteX50" fmla="*/ 2081 w 13180"/>
                <a:gd name="connsiteY50" fmla="*/ 10224 h 10434"/>
                <a:gd name="connsiteX51" fmla="*/ 1871 w 13180"/>
                <a:gd name="connsiteY51" fmla="*/ 10005 h 10434"/>
                <a:gd name="connsiteX52" fmla="*/ 1750 w 13180"/>
                <a:gd name="connsiteY52" fmla="*/ 10060 h 10434"/>
                <a:gd name="connsiteX53" fmla="*/ 1669 w 13180"/>
                <a:gd name="connsiteY53" fmla="*/ 10187 h 10434"/>
                <a:gd name="connsiteX54" fmla="*/ 1427 w 13180"/>
                <a:gd name="connsiteY54" fmla="*/ 10224 h 10434"/>
                <a:gd name="connsiteX55" fmla="*/ 1315 w 13180"/>
                <a:gd name="connsiteY55" fmla="*/ 10160 h 10434"/>
                <a:gd name="connsiteX56" fmla="*/ 1242 w 13180"/>
                <a:gd name="connsiteY56" fmla="*/ 10078 h 10434"/>
                <a:gd name="connsiteX57" fmla="*/ 1161 w 13180"/>
                <a:gd name="connsiteY57" fmla="*/ 9996 h 10434"/>
                <a:gd name="connsiteX58" fmla="*/ 968 w 13180"/>
                <a:gd name="connsiteY58" fmla="*/ 9977 h 10434"/>
                <a:gd name="connsiteX59" fmla="*/ 895 w 13180"/>
                <a:gd name="connsiteY59" fmla="*/ 9913 h 10434"/>
                <a:gd name="connsiteX60" fmla="*/ 847 w 13180"/>
                <a:gd name="connsiteY60" fmla="*/ 9804 h 10434"/>
                <a:gd name="connsiteX61" fmla="*/ 806 w 13180"/>
                <a:gd name="connsiteY61" fmla="*/ 9749 h 10434"/>
                <a:gd name="connsiteX62" fmla="*/ 774 w 13180"/>
                <a:gd name="connsiteY62" fmla="*/ 9667 h 10434"/>
                <a:gd name="connsiteX63" fmla="*/ 685 w 13180"/>
                <a:gd name="connsiteY63" fmla="*/ 9639 h 10434"/>
                <a:gd name="connsiteX64" fmla="*/ 589 w 13180"/>
                <a:gd name="connsiteY64" fmla="*/ 9639 h 10434"/>
                <a:gd name="connsiteX65" fmla="*/ 516 w 13180"/>
                <a:gd name="connsiteY65" fmla="*/ 9612 h 10434"/>
                <a:gd name="connsiteX66" fmla="*/ 444 w 13180"/>
                <a:gd name="connsiteY66" fmla="*/ 9566 h 10434"/>
                <a:gd name="connsiteX67" fmla="*/ 323 w 13180"/>
                <a:gd name="connsiteY67" fmla="*/ 9566 h 10434"/>
                <a:gd name="connsiteX68" fmla="*/ 202 w 13180"/>
                <a:gd name="connsiteY68" fmla="*/ 9566 h 10434"/>
                <a:gd name="connsiteX69" fmla="*/ 105 w 13180"/>
                <a:gd name="connsiteY69" fmla="*/ 9512 h 10434"/>
                <a:gd name="connsiteX70" fmla="*/ 0 w 13180"/>
                <a:gd name="connsiteY70" fmla="*/ 9457 h 10434"/>
                <a:gd name="connsiteX71" fmla="*/ 32 w 13180"/>
                <a:gd name="connsiteY71" fmla="*/ 9366 h 10434"/>
                <a:gd name="connsiteX72" fmla="*/ 48 w 13180"/>
                <a:gd name="connsiteY72" fmla="*/ 9229 h 10434"/>
                <a:gd name="connsiteX73" fmla="*/ 56 w 13180"/>
                <a:gd name="connsiteY73" fmla="*/ 9119 h 10434"/>
                <a:gd name="connsiteX74" fmla="*/ 105 w 13180"/>
                <a:gd name="connsiteY74" fmla="*/ 8964 h 10434"/>
                <a:gd name="connsiteX75" fmla="*/ 105 w 13180"/>
                <a:gd name="connsiteY75" fmla="*/ 8872 h 10434"/>
                <a:gd name="connsiteX76" fmla="*/ 105 w 13180"/>
                <a:gd name="connsiteY76" fmla="*/ 8763 h 10434"/>
                <a:gd name="connsiteX77" fmla="*/ 202 w 13180"/>
                <a:gd name="connsiteY77" fmla="*/ 8662 h 10434"/>
                <a:gd name="connsiteX78" fmla="*/ 298 w 13180"/>
                <a:gd name="connsiteY78" fmla="*/ 8580 h 10434"/>
                <a:gd name="connsiteX79" fmla="*/ 315 w 13180"/>
                <a:gd name="connsiteY79" fmla="*/ 8516 h 10434"/>
                <a:gd name="connsiteX80" fmla="*/ 339 w 13180"/>
                <a:gd name="connsiteY80" fmla="*/ 8443 h 10434"/>
                <a:gd name="connsiteX81" fmla="*/ 323 w 13180"/>
                <a:gd name="connsiteY81" fmla="*/ 8361 h 10434"/>
                <a:gd name="connsiteX82" fmla="*/ 363 w 13180"/>
                <a:gd name="connsiteY82" fmla="*/ 8224 h 10434"/>
                <a:gd name="connsiteX83" fmla="*/ 435 w 13180"/>
                <a:gd name="connsiteY83" fmla="*/ 8105 h 10434"/>
                <a:gd name="connsiteX84" fmla="*/ 508 w 13180"/>
                <a:gd name="connsiteY84" fmla="*/ 7968 h 10434"/>
                <a:gd name="connsiteX85" fmla="*/ 492 w 13180"/>
                <a:gd name="connsiteY85" fmla="*/ 7840 h 10434"/>
                <a:gd name="connsiteX86" fmla="*/ 653 w 13180"/>
                <a:gd name="connsiteY86" fmla="*/ 7804 h 10434"/>
                <a:gd name="connsiteX87" fmla="*/ 806 w 13180"/>
                <a:gd name="connsiteY87" fmla="*/ 7694 h 10434"/>
                <a:gd name="connsiteX88" fmla="*/ 774 w 13180"/>
                <a:gd name="connsiteY88" fmla="*/ 7356 h 10434"/>
                <a:gd name="connsiteX89" fmla="*/ 895 w 13180"/>
                <a:gd name="connsiteY89" fmla="*/ 7256 h 10434"/>
                <a:gd name="connsiteX90" fmla="*/ 919 w 13180"/>
                <a:gd name="connsiteY90" fmla="*/ 6845 h 10434"/>
                <a:gd name="connsiteX91" fmla="*/ 823 w 13180"/>
                <a:gd name="connsiteY91" fmla="*/ 6808 h 10434"/>
                <a:gd name="connsiteX92" fmla="*/ 734 w 13180"/>
                <a:gd name="connsiteY92" fmla="*/ 6735 h 10434"/>
                <a:gd name="connsiteX93" fmla="*/ 685 w 13180"/>
                <a:gd name="connsiteY93" fmla="*/ 6589 h 10434"/>
                <a:gd name="connsiteX94" fmla="*/ 565 w 13180"/>
                <a:gd name="connsiteY94" fmla="*/ 6471 h 10434"/>
                <a:gd name="connsiteX95" fmla="*/ 492 w 13180"/>
                <a:gd name="connsiteY95" fmla="*/ 6416 h 10434"/>
                <a:gd name="connsiteX96" fmla="*/ 435 w 13180"/>
                <a:gd name="connsiteY96" fmla="*/ 6215 h 10434"/>
                <a:gd name="connsiteX97" fmla="*/ 435 w 13180"/>
                <a:gd name="connsiteY97" fmla="*/ 6114 h 10434"/>
                <a:gd name="connsiteX98" fmla="*/ 444 w 13180"/>
                <a:gd name="connsiteY98" fmla="*/ 5941 h 10434"/>
                <a:gd name="connsiteX99" fmla="*/ 435 w 13180"/>
                <a:gd name="connsiteY99" fmla="*/ 5786 h 10434"/>
                <a:gd name="connsiteX100" fmla="*/ 395 w 13180"/>
                <a:gd name="connsiteY100" fmla="*/ 5749 h 10434"/>
                <a:gd name="connsiteX101" fmla="*/ 395 w 13180"/>
                <a:gd name="connsiteY101" fmla="*/ 5667 h 10434"/>
                <a:gd name="connsiteX102" fmla="*/ 411 w 13180"/>
                <a:gd name="connsiteY102" fmla="*/ 5566 h 10434"/>
                <a:gd name="connsiteX103" fmla="*/ 363 w 13180"/>
                <a:gd name="connsiteY103" fmla="*/ 5502 h 10434"/>
                <a:gd name="connsiteX104" fmla="*/ 250 w 13180"/>
                <a:gd name="connsiteY104" fmla="*/ 5338 h 10434"/>
                <a:gd name="connsiteX105" fmla="*/ 339 w 13180"/>
                <a:gd name="connsiteY105" fmla="*/ 5420 h 10434"/>
                <a:gd name="connsiteX106" fmla="*/ 121 w 13180"/>
                <a:gd name="connsiteY106" fmla="*/ 5210 h 10434"/>
                <a:gd name="connsiteX107" fmla="*/ 73 w 13180"/>
                <a:gd name="connsiteY107" fmla="*/ 5046 h 10434"/>
                <a:gd name="connsiteX108" fmla="*/ 177 w 13180"/>
                <a:gd name="connsiteY108" fmla="*/ 5037 h 10434"/>
                <a:gd name="connsiteX109" fmla="*/ 274 w 13180"/>
                <a:gd name="connsiteY109" fmla="*/ 5037 h 10434"/>
                <a:gd name="connsiteX110" fmla="*/ 419 w 13180"/>
                <a:gd name="connsiteY110" fmla="*/ 5009 h 10434"/>
                <a:gd name="connsiteX111" fmla="*/ 629 w 13180"/>
                <a:gd name="connsiteY111" fmla="*/ 5009 h 10434"/>
                <a:gd name="connsiteX112" fmla="*/ 750 w 13180"/>
                <a:gd name="connsiteY112" fmla="*/ 4900 h 10434"/>
                <a:gd name="connsiteX113" fmla="*/ 895 w 13180"/>
                <a:gd name="connsiteY113" fmla="*/ 4872 h 10434"/>
                <a:gd name="connsiteX114" fmla="*/ 879 w 13180"/>
                <a:gd name="connsiteY114" fmla="*/ 4681 h 10434"/>
                <a:gd name="connsiteX115" fmla="*/ 1048 w 13180"/>
                <a:gd name="connsiteY115" fmla="*/ 4681 h 10434"/>
                <a:gd name="connsiteX116" fmla="*/ 1306 w 13180"/>
                <a:gd name="connsiteY116" fmla="*/ 4525 h 10434"/>
                <a:gd name="connsiteX117" fmla="*/ 1460 w 13180"/>
                <a:gd name="connsiteY117" fmla="*/ 4516 h 10434"/>
                <a:gd name="connsiteX118" fmla="*/ 1573 w 13180"/>
                <a:gd name="connsiteY118" fmla="*/ 4571 h 10434"/>
                <a:gd name="connsiteX119" fmla="*/ 1766 w 13180"/>
                <a:gd name="connsiteY119" fmla="*/ 4571 h 10434"/>
                <a:gd name="connsiteX120" fmla="*/ 1871 w 13180"/>
                <a:gd name="connsiteY120" fmla="*/ 4626 h 10434"/>
                <a:gd name="connsiteX121" fmla="*/ 2056 w 13180"/>
                <a:gd name="connsiteY121" fmla="*/ 4653 h 10434"/>
                <a:gd name="connsiteX122" fmla="*/ 2137 w 13180"/>
                <a:gd name="connsiteY122" fmla="*/ 4516 h 10434"/>
                <a:gd name="connsiteX123" fmla="*/ 2258 w 13180"/>
                <a:gd name="connsiteY123" fmla="*/ 4544 h 10434"/>
                <a:gd name="connsiteX124" fmla="*/ 2371 w 13180"/>
                <a:gd name="connsiteY124" fmla="*/ 4434 h 10434"/>
                <a:gd name="connsiteX125" fmla="*/ 2589 w 13180"/>
                <a:gd name="connsiteY125" fmla="*/ 4361 h 10434"/>
                <a:gd name="connsiteX126" fmla="*/ 2782 w 13180"/>
                <a:gd name="connsiteY126" fmla="*/ 4215 h 10434"/>
                <a:gd name="connsiteX127" fmla="*/ 2855 w 13180"/>
                <a:gd name="connsiteY127" fmla="*/ 4142 h 10434"/>
                <a:gd name="connsiteX128" fmla="*/ 2863 w 13180"/>
                <a:gd name="connsiteY128" fmla="*/ 4023 h 10434"/>
                <a:gd name="connsiteX129" fmla="*/ 2960 w 13180"/>
                <a:gd name="connsiteY129" fmla="*/ 3923 h 10434"/>
                <a:gd name="connsiteX130" fmla="*/ 2984 w 13180"/>
                <a:gd name="connsiteY130" fmla="*/ 3804 h 10434"/>
                <a:gd name="connsiteX131" fmla="*/ 3000 w 13180"/>
                <a:gd name="connsiteY131" fmla="*/ 3649 h 10434"/>
                <a:gd name="connsiteX132" fmla="*/ 3073 w 13180"/>
                <a:gd name="connsiteY132" fmla="*/ 3502 h 10434"/>
                <a:gd name="connsiteX133" fmla="*/ 3105 w 13180"/>
                <a:gd name="connsiteY133" fmla="*/ 3366 h 10434"/>
                <a:gd name="connsiteX134" fmla="*/ 3153 w 13180"/>
                <a:gd name="connsiteY134" fmla="*/ 3256 h 10434"/>
                <a:gd name="connsiteX135" fmla="*/ 3177 w 13180"/>
                <a:gd name="connsiteY135" fmla="*/ 3128 h 10434"/>
                <a:gd name="connsiteX136" fmla="*/ 3290 w 13180"/>
                <a:gd name="connsiteY136" fmla="*/ 3064 h 10434"/>
                <a:gd name="connsiteX137" fmla="*/ 3363 w 13180"/>
                <a:gd name="connsiteY137" fmla="*/ 2927 h 10434"/>
                <a:gd name="connsiteX138" fmla="*/ 3339 w 13180"/>
                <a:gd name="connsiteY138" fmla="*/ 2818 h 10434"/>
                <a:gd name="connsiteX139" fmla="*/ 3290 w 13180"/>
                <a:gd name="connsiteY139" fmla="*/ 2681 h 10434"/>
                <a:gd name="connsiteX140" fmla="*/ 3250 w 13180"/>
                <a:gd name="connsiteY140" fmla="*/ 2544 h 10434"/>
                <a:gd name="connsiteX141" fmla="*/ 3290 w 13180"/>
                <a:gd name="connsiteY141" fmla="*/ 2379 h 10434"/>
                <a:gd name="connsiteX142" fmla="*/ 3371 w 13180"/>
                <a:gd name="connsiteY142" fmla="*/ 2352 h 10434"/>
                <a:gd name="connsiteX143" fmla="*/ 3516 w 13180"/>
                <a:gd name="connsiteY143" fmla="*/ 2197 h 10434"/>
                <a:gd name="connsiteX144" fmla="*/ 3661 w 13180"/>
                <a:gd name="connsiteY144" fmla="*/ 2215 h 10434"/>
                <a:gd name="connsiteX145" fmla="*/ 3806 w 13180"/>
                <a:gd name="connsiteY145" fmla="*/ 2114 h 10434"/>
                <a:gd name="connsiteX146" fmla="*/ 3831 w 13180"/>
                <a:gd name="connsiteY146" fmla="*/ 1950 h 10434"/>
                <a:gd name="connsiteX147" fmla="*/ 3976 w 13180"/>
                <a:gd name="connsiteY147" fmla="*/ 1868 h 10434"/>
                <a:gd name="connsiteX148" fmla="*/ 4040 w 13180"/>
                <a:gd name="connsiteY148" fmla="*/ 1749 h 10434"/>
                <a:gd name="connsiteX149" fmla="*/ 4121 w 13180"/>
                <a:gd name="connsiteY149" fmla="*/ 1676 h 10434"/>
                <a:gd name="connsiteX150" fmla="*/ 4121 w 13180"/>
                <a:gd name="connsiteY150" fmla="*/ 1292 h 10434"/>
                <a:gd name="connsiteX151" fmla="*/ 4169 w 13180"/>
                <a:gd name="connsiteY151" fmla="*/ 1128 h 10434"/>
                <a:gd name="connsiteX152" fmla="*/ 4194 w 13180"/>
                <a:gd name="connsiteY152" fmla="*/ 991 h 10434"/>
                <a:gd name="connsiteX153" fmla="*/ 4242 w 13180"/>
                <a:gd name="connsiteY153" fmla="*/ 827 h 10434"/>
                <a:gd name="connsiteX154" fmla="*/ 4290 w 13180"/>
                <a:gd name="connsiteY154" fmla="*/ 763 h 10434"/>
                <a:gd name="connsiteX155" fmla="*/ 4355 w 13180"/>
                <a:gd name="connsiteY155" fmla="*/ 708 h 10434"/>
                <a:gd name="connsiteX156" fmla="*/ 4387 w 13180"/>
                <a:gd name="connsiteY156" fmla="*/ 443 h 10434"/>
                <a:gd name="connsiteX157" fmla="*/ 4645 w 13180"/>
                <a:gd name="connsiteY157" fmla="*/ 434 h 10434"/>
                <a:gd name="connsiteX158" fmla="*/ 4742 w 13180"/>
                <a:gd name="connsiteY158" fmla="*/ 635 h 10434"/>
                <a:gd name="connsiteX159" fmla="*/ 4839 w 13180"/>
                <a:gd name="connsiteY159" fmla="*/ 717 h 10434"/>
                <a:gd name="connsiteX160" fmla="*/ 4960 w 13180"/>
                <a:gd name="connsiteY160" fmla="*/ 799 h 10434"/>
                <a:gd name="connsiteX161" fmla="*/ 5081 w 13180"/>
                <a:gd name="connsiteY161" fmla="*/ 818 h 10434"/>
                <a:gd name="connsiteX162" fmla="*/ 5202 w 13180"/>
                <a:gd name="connsiteY162" fmla="*/ 799 h 10434"/>
                <a:gd name="connsiteX163" fmla="*/ 5274 w 13180"/>
                <a:gd name="connsiteY163" fmla="*/ 964 h 10434"/>
                <a:gd name="connsiteX164" fmla="*/ 5403 w 13180"/>
                <a:gd name="connsiteY164" fmla="*/ 909 h 10434"/>
                <a:gd name="connsiteX165" fmla="*/ 5500 w 13180"/>
                <a:gd name="connsiteY165" fmla="*/ 909 h 10434"/>
                <a:gd name="connsiteX166" fmla="*/ 5597 w 13180"/>
                <a:gd name="connsiteY166" fmla="*/ 818 h 10434"/>
                <a:gd name="connsiteX167" fmla="*/ 5734 w 13180"/>
                <a:gd name="connsiteY167" fmla="*/ 790 h 10434"/>
                <a:gd name="connsiteX168" fmla="*/ 5831 w 13180"/>
                <a:gd name="connsiteY168" fmla="*/ 772 h 10434"/>
                <a:gd name="connsiteX169" fmla="*/ 5911 w 13180"/>
                <a:gd name="connsiteY169" fmla="*/ 735 h 10434"/>
                <a:gd name="connsiteX170" fmla="*/ 6024 w 13180"/>
                <a:gd name="connsiteY170" fmla="*/ 745 h 10434"/>
                <a:gd name="connsiteX171" fmla="*/ 6145 w 13180"/>
                <a:gd name="connsiteY171" fmla="*/ 745 h 10434"/>
                <a:gd name="connsiteX172" fmla="*/ 6226 w 13180"/>
                <a:gd name="connsiteY172" fmla="*/ 854 h 10434"/>
                <a:gd name="connsiteX173" fmla="*/ 6250 w 13180"/>
                <a:gd name="connsiteY173" fmla="*/ 991 h 10434"/>
                <a:gd name="connsiteX174" fmla="*/ 6363 w 13180"/>
                <a:gd name="connsiteY174" fmla="*/ 900 h 10434"/>
                <a:gd name="connsiteX175" fmla="*/ 6444 w 13180"/>
                <a:gd name="connsiteY175" fmla="*/ 745 h 10434"/>
                <a:gd name="connsiteX176" fmla="*/ 6532 w 13180"/>
                <a:gd name="connsiteY176" fmla="*/ 790 h 10434"/>
                <a:gd name="connsiteX177" fmla="*/ 6581 w 13180"/>
                <a:gd name="connsiteY177" fmla="*/ 872 h 10434"/>
                <a:gd name="connsiteX178" fmla="*/ 6653 w 13180"/>
                <a:gd name="connsiteY178" fmla="*/ 927 h 10434"/>
                <a:gd name="connsiteX179" fmla="*/ 6750 w 13180"/>
                <a:gd name="connsiteY179" fmla="*/ 1064 h 10434"/>
                <a:gd name="connsiteX180" fmla="*/ 6758 w 13180"/>
                <a:gd name="connsiteY180" fmla="*/ 1229 h 10434"/>
                <a:gd name="connsiteX181" fmla="*/ 6855 w 13180"/>
                <a:gd name="connsiteY181" fmla="*/ 1238 h 10434"/>
                <a:gd name="connsiteX182" fmla="*/ 6976 w 13180"/>
                <a:gd name="connsiteY182" fmla="*/ 1338 h 10434"/>
                <a:gd name="connsiteX183" fmla="*/ 6944 w 13180"/>
                <a:gd name="connsiteY183" fmla="*/ 1475 h 10434"/>
                <a:gd name="connsiteX184" fmla="*/ 6976 w 13180"/>
                <a:gd name="connsiteY184" fmla="*/ 1649 h 10434"/>
                <a:gd name="connsiteX185" fmla="*/ 6952 w 13180"/>
                <a:gd name="connsiteY185" fmla="*/ 1731 h 10434"/>
                <a:gd name="connsiteX186" fmla="*/ 7089 w 13180"/>
                <a:gd name="connsiteY186" fmla="*/ 1950 h 10434"/>
                <a:gd name="connsiteX187" fmla="*/ 7161 w 13180"/>
                <a:gd name="connsiteY187" fmla="*/ 1996 h 10434"/>
                <a:gd name="connsiteX188" fmla="*/ 7234 w 13180"/>
                <a:gd name="connsiteY188" fmla="*/ 2105 h 10434"/>
                <a:gd name="connsiteX189" fmla="*/ 7363 w 13180"/>
                <a:gd name="connsiteY189" fmla="*/ 2087 h 10434"/>
                <a:gd name="connsiteX190" fmla="*/ 7460 w 13180"/>
                <a:gd name="connsiteY190" fmla="*/ 2005 h 10434"/>
                <a:gd name="connsiteX191" fmla="*/ 7573 w 13180"/>
                <a:gd name="connsiteY191" fmla="*/ 2005 h 10434"/>
                <a:gd name="connsiteX192" fmla="*/ 7653 w 13180"/>
                <a:gd name="connsiteY192" fmla="*/ 2060 h 10434"/>
                <a:gd name="connsiteX193" fmla="*/ 7863 w 13180"/>
                <a:gd name="connsiteY193" fmla="*/ 2032 h 10434"/>
                <a:gd name="connsiteX194" fmla="*/ 7960 w 13180"/>
                <a:gd name="connsiteY194" fmla="*/ 1941 h 10434"/>
                <a:gd name="connsiteX195" fmla="*/ 8016 w 13180"/>
                <a:gd name="connsiteY195" fmla="*/ 1813 h 10434"/>
                <a:gd name="connsiteX196" fmla="*/ 8056 w 13180"/>
                <a:gd name="connsiteY196" fmla="*/ 1694 h 10434"/>
                <a:gd name="connsiteX197" fmla="*/ 8056 w 13180"/>
                <a:gd name="connsiteY197" fmla="*/ 1557 h 10434"/>
                <a:gd name="connsiteX198" fmla="*/ 8177 w 13180"/>
                <a:gd name="connsiteY198" fmla="*/ 1347 h 10434"/>
                <a:gd name="connsiteX199" fmla="*/ 8306 w 13180"/>
                <a:gd name="connsiteY199" fmla="*/ 1302 h 10434"/>
                <a:gd name="connsiteX200" fmla="*/ 8347 w 13180"/>
                <a:gd name="connsiteY200" fmla="*/ 1238 h 10434"/>
                <a:gd name="connsiteX201" fmla="*/ 8403 w 13180"/>
                <a:gd name="connsiteY201" fmla="*/ 1238 h 10434"/>
                <a:gd name="connsiteX202" fmla="*/ 8476 w 13180"/>
                <a:gd name="connsiteY202" fmla="*/ 1256 h 10434"/>
                <a:gd name="connsiteX203" fmla="*/ 8516 w 13180"/>
                <a:gd name="connsiteY203" fmla="*/ 1128 h 10434"/>
                <a:gd name="connsiteX204" fmla="*/ 8597 w 13180"/>
                <a:gd name="connsiteY204" fmla="*/ 1037 h 10434"/>
                <a:gd name="connsiteX205" fmla="*/ 8621 w 13180"/>
                <a:gd name="connsiteY205" fmla="*/ 900 h 10434"/>
                <a:gd name="connsiteX206" fmla="*/ 8831 w 13180"/>
                <a:gd name="connsiteY206" fmla="*/ 845 h 10434"/>
                <a:gd name="connsiteX207" fmla="*/ 9032 w 13180"/>
                <a:gd name="connsiteY207" fmla="*/ 597 h 10434"/>
                <a:gd name="connsiteX208" fmla="*/ 9200 w 13180"/>
                <a:gd name="connsiteY208" fmla="*/ 585 h 10434"/>
                <a:gd name="connsiteX209" fmla="*/ 9329 w 13180"/>
                <a:gd name="connsiteY209" fmla="*/ 415 h 10434"/>
                <a:gd name="connsiteX210" fmla="*/ 9143 w 13180"/>
                <a:gd name="connsiteY210" fmla="*/ 360 h 10434"/>
                <a:gd name="connsiteX211" fmla="*/ 9172 w 13180"/>
                <a:gd name="connsiteY211" fmla="*/ 215 h 10434"/>
                <a:gd name="connsiteX212" fmla="*/ 9237 w 13180"/>
                <a:gd name="connsiteY212" fmla="*/ 71 h 10434"/>
                <a:gd name="connsiteX213" fmla="*/ 9383 w 13180"/>
                <a:gd name="connsiteY213" fmla="*/ 143 h 10434"/>
                <a:gd name="connsiteX214" fmla="*/ 9460 w 13180"/>
                <a:gd name="connsiteY214" fmla="*/ 43 h 10434"/>
                <a:gd name="connsiteX215" fmla="*/ 9572 w 13180"/>
                <a:gd name="connsiteY215" fmla="*/ 5 h 10434"/>
                <a:gd name="connsiteX216" fmla="*/ 9699 w 13180"/>
                <a:gd name="connsiteY216" fmla="*/ 231 h 10434"/>
                <a:gd name="connsiteX217" fmla="*/ 9870 w 13180"/>
                <a:gd name="connsiteY217" fmla="*/ 40 h 10434"/>
                <a:gd name="connsiteX218" fmla="*/ 9985 w 13180"/>
                <a:gd name="connsiteY218" fmla="*/ 65 h 10434"/>
                <a:gd name="connsiteX219" fmla="*/ 10172 w 13180"/>
                <a:gd name="connsiteY219" fmla="*/ 61 h 10434"/>
                <a:gd name="connsiteX220" fmla="*/ 10327 w 13180"/>
                <a:gd name="connsiteY220" fmla="*/ 318 h 10434"/>
                <a:gd name="connsiteX221" fmla="*/ 10454 w 13180"/>
                <a:gd name="connsiteY221" fmla="*/ 329 h 10434"/>
                <a:gd name="connsiteX222" fmla="*/ 10556 w 13180"/>
                <a:gd name="connsiteY222" fmla="*/ 322 h 10434"/>
                <a:gd name="connsiteX223" fmla="*/ 10727 w 13180"/>
                <a:gd name="connsiteY223" fmla="*/ 322 h 10434"/>
                <a:gd name="connsiteX224" fmla="*/ 10824 w 13180"/>
                <a:gd name="connsiteY224" fmla="*/ 500 h 10434"/>
                <a:gd name="connsiteX225" fmla="*/ 10957 w 13180"/>
                <a:gd name="connsiteY225" fmla="*/ 598 h 10434"/>
                <a:gd name="connsiteX226" fmla="*/ 11142 w 13180"/>
                <a:gd name="connsiteY226" fmla="*/ 722 h 10434"/>
                <a:gd name="connsiteX227" fmla="*/ 11245 w 13180"/>
                <a:gd name="connsiteY227" fmla="*/ 832 h 10434"/>
                <a:gd name="connsiteX228" fmla="*/ 11386 w 13180"/>
                <a:gd name="connsiteY228" fmla="*/ 752 h 10434"/>
                <a:gd name="connsiteX229" fmla="*/ 11542 w 13180"/>
                <a:gd name="connsiteY229" fmla="*/ 717 h 10434"/>
                <a:gd name="connsiteX230" fmla="*/ 11653 w 13180"/>
                <a:gd name="connsiteY230" fmla="*/ 812 h 10434"/>
                <a:gd name="connsiteX231" fmla="*/ 11790 w 13180"/>
                <a:gd name="connsiteY231" fmla="*/ 778 h 10434"/>
                <a:gd name="connsiteX232" fmla="*/ 11786 w 13180"/>
                <a:gd name="connsiteY232" fmla="*/ 1075 h 10434"/>
                <a:gd name="connsiteX233" fmla="*/ 11567 w 13180"/>
                <a:gd name="connsiteY233" fmla="*/ 1464 h 10434"/>
                <a:gd name="connsiteX234" fmla="*/ 11698 w 13180"/>
                <a:gd name="connsiteY234" fmla="*/ 1522 h 10434"/>
                <a:gd name="connsiteX235" fmla="*/ 11785 w 13180"/>
                <a:gd name="connsiteY235" fmla="*/ 1550 h 10434"/>
                <a:gd name="connsiteX236" fmla="*/ 11907 w 13180"/>
                <a:gd name="connsiteY236" fmla="*/ 1731 h 10434"/>
                <a:gd name="connsiteX237" fmla="*/ 12214 w 13180"/>
                <a:gd name="connsiteY237" fmla="*/ 1917 h 10434"/>
                <a:gd name="connsiteX238" fmla="*/ 12186 w 13180"/>
                <a:gd name="connsiteY238" fmla="*/ 2026 h 10434"/>
                <a:gd name="connsiteX239" fmla="*/ 12365 w 13180"/>
                <a:gd name="connsiteY239" fmla="*/ 2166 h 10434"/>
                <a:gd name="connsiteX240" fmla="*/ 12397 w 13180"/>
                <a:gd name="connsiteY240" fmla="*/ 2387 h 10434"/>
                <a:gd name="connsiteX241" fmla="*/ 12653 w 13180"/>
                <a:gd name="connsiteY241" fmla="*/ 2445 h 10434"/>
                <a:gd name="connsiteX242" fmla="*/ 12689 w 13180"/>
                <a:gd name="connsiteY242" fmla="*/ 2575 h 10434"/>
                <a:gd name="connsiteX243" fmla="*/ 12887 w 13180"/>
                <a:gd name="connsiteY243" fmla="*/ 2604 h 10434"/>
                <a:gd name="connsiteX244" fmla="*/ 13156 w 13180"/>
                <a:gd name="connsiteY244" fmla="*/ 2742 h 10434"/>
                <a:gd name="connsiteX245" fmla="*/ 13177 w 13180"/>
                <a:gd name="connsiteY245" fmla="*/ 2545 h 10434"/>
                <a:gd name="connsiteX246" fmla="*/ 9532 w 13180"/>
                <a:gd name="connsiteY246" fmla="*/ 5493 h 10434"/>
                <a:gd name="connsiteX247" fmla="*/ 9419 w 13180"/>
                <a:gd name="connsiteY247" fmla="*/ 5475 h 10434"/>
                <a:gd name="connsiteX248" fmla="*/ 9274 w 13180"/>
                <a:gd name="connsiteY248" fmla="*/ 5585 h 10434"/>
                <a:gd name="connsiteX249" fmla="*/ 9266 w 13180"/>
                <a:gd name="connsiteY249" fmla="*/ 5694 h 10434"/>
                <a:gd name="connsiteX250" fmla="*/ 9145 w 13180"/>
                <a:gd name="connsiteY250" fmla="*/ 5749 h 10434"/>
                <a:gd name="connsiteX251" fmla="*/ 9024 w 13180"/>
                <a:gd name="connsiteY251" fmla="*/ 5767 h 10434"/>
                <a:gd name="connsiteX252" fmla="*/ 8960 w 13180"/>
                <a:gd name="connsiteY252" fmla="*/ 5822 h 10434"/>
                <a:gd name="connsiteX253" fmla="*/ 8831 w 13180"/>
                <a:gd name="connsiteY253" fmla="*/ 5831 h 10434"/>
                <a:gd name="connsiteX254" fmla="*/ 8718 w 13180"/>
                <a:gd name="connsiteY254" fmla="*/ 5804 h 10434"/>
                <a:gd name="connsiteX255" fmla="*/ 8597 w 13180"/>
                <a:gd name="connsiteY255" fmla="*/ 5822 h 10434"/>
                <a:gd name="connsiteX256" fmla="*/ 8548 w 13180"/>
                <a:gd name="connsiteY256" fmla="*/ 5904 h 10434"/>
                <a:gd name="connsiteX257" fmla="*/ 8468 w 13180"/>
                <a:gd name="connsiteY257" fmla="*/ 5968 h 10434"/>
                <a:gd name="connsiteX258" fmla="*/ 8468 w 13180"/>
                <a:gd name="connsiteY258" fmla="*/ 6133 h 10434"/>
                <a:gd name="connsiteX259" fmla="*/ 8476 w 13180"/>
                <a:gd name="connsiteY259" fmla="*/ 6215 h 10434"/>
                <a:gd name="connsiteX260" fmla="*/ 8492 w 13180"/>
                <a:gd name="connsiteY260" fmla="*/ 6324 h 10434"/>
                <a:gd name="connsiteX261" fmla="*/ 8427 w 13180"/>
                <a:gd name="connsiteY261" fmla="*/ 6397 h 10434"/>
                <a:gd name="connsiteX262" fmla="*/ 8395 w 13180"/>
                <a:gd name="connsiteY262" fmla="*/ 6461 h 10434"/>
                <a:gd name="connsiteX263" fmla="*/ 8355 w 13180"/>
                <a:gd name="connsiteY263" fmla="*/ 6516 h 10434"/>
                <a:gd name="connsiteX264" fmla="*/ 8258 w 13180"/>
                <a:gd name="connsiteY264" fmla="*/ 6571 h 10434"/>
                <a:gd name="connsiteX265" fmla="*/ 8185 w 13180"/>
                <a:gd name="connsiteY265" fmla="*/ 6644 h 10434"/>
                <a:gd name="connsiteX266" fmla="*/ 8137 w 13180"/>
                <a:gd name="connsiteY266" fmla="*/ 6681 h 10434"/>
                <a:gd name="connsiteX267" fmla="*/ 8040 w 13180"/>
                <a:gd name="connsiteY267" fmla="*/ 6735 h 10434"/>
                <a:gd name="connsiteX268" fmla="*/ 8032 w 13180"/>
                <a:gd name="connsiteY268" fmla="*/ 6863 h 10434"/>
                <a:gd name="connsiteX269" fmla="*/ 8056 w 13180"/>
                <a:gd name="connsiteY269" fmla="*/ 6945 h 10434"/>
                <a:gd name="connsiteX270" fmla="*/ 8032 w 13180"/>
                <a:gd name="connsiteY270" fmla="*/ 7064 h 10434"/>
                <a:gd name="connsiteX271" fmla="*/ 7911 w 13180"/>
                <a:gd name="connsiteY271" fmla="*/ 7092 h 10434"/>
                <a:gd name="connsiteX272" fmla="*/ 7774 w 13180"/>
                <a:gd name="connsiteY272" fmla="*/ 7146 h 10434"/>
                <a:gd name="connsiteX273" fmla="*/ 7532 w 13180"/>
                <a:gd name="connsiteY273" fmla="*/ 7174 h 10434"/>
                <a:gd name="connsiteX274" fmla="*/ 7476 w 13180"/>
                <a:gd name="connsiteY274" fmla="*/ 7247 h 10434"/>
                <a:gd name="connsiteX275" fmla="*/ 7363 w 13180"/>
                <a:gd name="connsiteY275" fmla="*/ 7256 h 10434"/>
                <a:gd name="connsiteX276" fmla="*/ 7234 w 13180"/>
                <a:gd name="connsiteY276" fmla="*/ 7274 h 10434"/>
                <a:gd name="connsiteX277" fmla="*/ 7048 w 13180"/>
                <a:gd name="connsiteY277" fmla="*/ 7329 h 10434"/>
                <a:gd name="connsiteX278" fmla="*/ 6903 w 13180"/>
                <a:gd name="connsiteY278" fmla="*/ 7311 h 10434"/>
                <a:gd name="connsiteX279" fmla="*/ 6758 w 13180"/>
                <a:gd name="connsiteY279" fmla="*/ 7338 h 10434"/>
                <a:gd name="connsiteX280" fmla="*/ 6581 w 13180"/>
                <a:gd name="connsiteY280" fmla="*/ 7311 h 10434"/>
                <a:gd name="connsiteX281" fmla="*/ 6508 w 13180"/>
                <a:gd name="connsiteY281" fmla="*/ 7219 h 10434"/>
                <a:gd name="connsiteX282" fmla="*/ 6363 w 13180"/>
                <a:gd name="connsiteY282" fmla="*/ 7201 h 10434"/>
                <a:gd name="connsiteX283" fmla="*/ 6274 w 13180"/>
                <a:gd name="connsiteY283" fmla="*/ 7283 h 10434"/>
                <a:gd name="connsiteX284" fmla="*/ 6202 w 13180"/>
                <a:gd name="connsiteY284" fmla="*/ 7393 h 10434"/>
                <a:gd name="connsiteX285" fmla="*/ 6250 w 13180"/>
                <a:gd name="connsiteY285" fmla="*/ 7521 h 10434"/>
                <a:gd name="connsiteX286" fmla="*/ 6315 w 13180"/>
                <a:gd name="connsiteY286" fmla="*/ 7548 h 10434"/>
                <a:gd name="connsiteX287" fmla="*/ 6347 w 13180"/>
                <a:gd name="connsiteY287" fmla="*/ 7612 h 10434"/>
                <a:gd name="connsiteX288" fmla="*/ 6387 w 13180"/>
                <a:gd name="connsiteY288" fmla="*/ 7722 h 10434"/>
                <a:gd name="connsiteX289" fmla="*/ 6347 w 13180"/>
                <a:gd name="connsiteY289" fmla="*/ 7831 h 10434"/>
                <a:gd name="connsiteX290" fmla="*/ 6363 w 13180"/>
                <a:gd name="connsiteY290" fmla="*/ 7959 h 10434"/>
                <a:gd name="connsiteX291" fmla="*/ 6363 w 13180"/>
                <a:gd name="connsiteY291" fmla="*/ 8096 h 10434"/>
                <a:gd name="connsiteX292" fmla="*/ 6387 w 13180"/>
                <a:gd name="connsiteY292" fmla="*/ 8233 h 10434"/>
                <a:gd name="connsiteX293" fmla="*/ 6460 w 13180"/>
                <a:gd name="connsiteY293" fmla="*/ 8343 h 10434"/>
                <a:gd name="connsiteX294" fmla="*/ 6508 w 13180"/>
                <a:gd name="connsiteY294" fmla="*/ 8452 h 10434"/>
                <a:gd name="connsiteX295" fmla="*/ 6516 w 13180"/>
                <a:gd name="connsiteY295" fmla="*/ 8598 h 10434"/>
                <a:gd name="connsiteX296" fmla="*/ 6508 w 13180"/>
                <a:gd name="connsiteY296" fmla="*/ 8754 h 10434"/>
                <a:gd name="connsiteX297" fmla="*/ 6508 w 13180"/>
                <a:gd name="connsiteY297" fmla="*/ 8900 h 10434"/>
                <a:gd name="connsiteX0" fmla="*/ 6508 w 13288"/>
                <a:gd name="connsiteY0" fmla="*/ 8900 h 10434"/>
                <a:gd name="connsiteX1" fmla="*/ 6726 w 13288"/>
                <a:gd name="connsiteY1" fmla="*/ 8973 h 10434"/>
                <a:gd name="connsiteX2" fmla="*/ 6798 w 13288"/>
                <a:gd name="connsiteY2" fmla="*/ 9110 h 10434"/>
                <a:gd name="connsiteX3" fmla="*/ 6968 w 13288"/>
                <a:gd name="connsiteY3" fmla="*/ 9201 h 10434"/>
                <a:gd name="connsiteX4" fmla="*/ 7048 w 13288"/>
                <a:gd name="connsiteY4" fmla="*/ 9283 h 10434"/>
                <a:gd name="connsiteX5" fmla="*/ 7073 w 13288"/>
                <a:gd name="connsiteY5" fmla="*/ 9366 h 10434"/>
                <a:gd name="connsiteX6" fmla="*/ 7169 w 13288"/>
                <a:gd name="connsiteY6" fmla="*/ 9502 h 10434"/>
                <a:gd name="connsiteX7" fmla="*/ 7097 w 13288"/>
                <a:gd name="connsiteY7" fmla="*/ 9630 h 10434"/>
                <a:gd name="connsiteX8" fmla="*/ 7016 w 13288"/>
                <a:gd name="connsiteY8" fmla="*/ 9776 h 10434"/>
                <a:gd name="connsiteX9" fmla="*/ 6903 w 13288"/>
                <a:gd name="connsiteY9" fmla="*/ 9913 h 10434"/>
                <a:gd name="connsiteX10" fmla="*/ 6806 w 13288"/>
                <a:gd name="connsiteY10" fmla="*/ 9904 h 10434"/>
                <a:gd name="connsiteX11" fmla="*/ 6677 w 13288"/>
                <a:gd name="connsiteY11" fmla="*/ 9941 h 10434"/>
                <a:gd name="connsiteX12" fmla="*/ 6540 w 13288"/>
                <a:gd name="connsiteY12" fmla="*/ 10023 h 10434"/>
                <a:gd name="connsiteX13" fmla="*/ 6419 w 13288"/>
                <a:gd name="connsiteY13" fmla="*/ 10069 h 10434"/>
                <a:gd name="connsiteX14" fmla="*/ 6347 w 13288"/>
                <a:gd name="connsiteY14" fmla="*/ 10041 h 10434"/>
                <a:gd name="connsiteX15" fmla="*/ 6194 w 13288"/>
                <a:gd name="connsiteY15" fmla="*/ 10050 h 10434"/>
                <a:gd name="connsiteX16" fmla="*/ 6097 w 13288"/>
                <a:gd name="connsiteY16" fmla="*/ 10069 h 10434"/>
                <a:gd name="connsiteX17" fmla="*/ 5879 w 13288"/>
                <a:gd name="connsiteY17" fmla="*/ 10160 h 10434"/>
                <a:gd name="connsiteX18" fmla="*/ 5782 w 13288"/>
                <a:gd name="connsiteY18" fmla="*/ 10169 h 10434"/>
                <a:gd name="connsiteX19" fmla="*/ 5661 w 13288"/>
                <a:gd name="connsiteY19" fmla="*/ 10270 h 10434"/>
                <a:gd name="connsiteX20" fmla="*/ 5573 w 13288"/>
                <a:gd name="connsiteY20" fmla="*/ 10270 h 10434"/>
                <a:gd name="connsiteX21" fmla="*/ 5516 w 13288"/>
                <a:gd name="connsiteY21" fmla="*/ 10352 h 10434"/>
                <a:gd name="connsiteX22" fmla="*/ 5395 w 13288"/>
                <a:gd name="connsiteY22" fmla="*/ 10407 h 10434"/>
                <a:gd name="connsiteX23" fmla="*/ 5274 w 13288"/>
                <a:gd name="connsiteY23" fmla="*/ 10434 h 10434"/>
                <a:gd name="connsiteX24" fmla="*/ 5202 w 13288"/>
                <a:gd name="connsiteY24" fmla="*/ 10334 h 10434"/>
                <a:gd name="connsiteX25" fmla="*/ 5202 w 13288"/>
                <a:gd name="connsiteY25" fmla="*/ 10078 h 10434"/>
                <a:gd name="connsiteX26" fmla="*/ 4968 w 13288"/>
                <a:gd name="connsiteY26" fmla="*/ 10060 h 10434"/>
                <a:gd name="connsiteX27" fmla="*/ 4871 w 13288"/>
                <a:gd name="connsiteY27" fmla="*/ 9996 h 10434"/>
                <a:gd name="connsiteX28" fmla="*/ 4750 w 13288"/>
                <a:gd name="connsiteY28" fmla="*/ 9868 h 10434"/>
                <a:gd name="connsiteX29" fmla="*/ 4629 w 13288"/>
                <a:gd name="connsiteY29" fmla="*/ 9840 h 10434"/>
                <a:gd name="connsiteX30" fmla="*/ 4500 w 13288"/>
                <a:gd name="connsiteY30" fmla="*/ 9840 h 10434"/>
                <a:gd name="connsiteX31" fmla="*/ 4339 w 13288"/>
                <a:gd name="connsiteY31" fmla="*/ 9749 h 10434"/>
                <a:gd name="connsiteX32" fmla="*/ 4024 w 13288"/>
                <a:gd name="connsiteY32" fmla="*/ 9758 h 10434"/>
                <a:gd name="connsiteX33" fmla="*/ 3831 w 13288"/>
                <a:gd name="connsiteY33" fmla="*/ 9667 h 10434"/>
                <a:gd name="connsiteX34" fmla="*/ 3613 w 13288"/>
                <a:gd name="connsiteY34" fmla="*/ 9676 h 10434"/>
                <a:gd name="connsiteX35" fmla="*/ 3516 w 13288"/>
                <a:gd name="connsiteY35" fmla="*/ 9612 h 10434"/>
                <a:gd name="connsiteX36" fmla="*/ 3395 w 13288"/>
                <a:gd name="connsiteY36" fmla="*/ 9621 h 10434"/>
                <a:gd name="connsiteX37" fmla="*/ 3242 w 13288"/>
                <a:gd name="connsiteY37" fmla="*/ 9621 h 10434"/>
                <a:gd name="connsiteX38" fmla="*/ 3097 w 13288"/>
                <a:gd name="connsiteY38" fmla="*/ 9585 h 10434"/>
                <a:gd name="connsiteX39" fmla="*/ 3008 w 13288"/>
                <a:gd name="connsiteY39" fmla="*/ 9484 h 10434"/>
                <a:gd name="connsiteX40" fmla="*/ 2879 w 13288"/>
                <a:gd name="connsiteY40" fmla="*/ 9475 h 10434"/>
                <a:gd name="connsiteX41" fmla="*/ 2806 w 13288"/>
                <a:gd name="connsiteY41" fmla="*/ 9557 h 10434"/>
                <a:gd name="connsiteX42" fmla="*/ 2597 w 13288"/>
                <a:gd name="connsiteY42" fmla="*/ 9539 h 10434"/>
                <a:gd name="connsiteX43" fmla="*/ 2500 w 13288"/>
                <a:gd name="connsiteY43" fmla="*/ 9649 h 10434"/>
                <a:gd name="connsiteX44" fmla="*/ 2516 w 13288"/>
                <a:gd name="connsiteY44" fmla="*/ 9758 h 10434"/>
                <a:gd name="connsiteX45" fmla="*/ 2379 w 13288"/>
                <a:gd name="connsiteY45" fmla="*/ 9913 h 10434"/>
                <a:gd name="connsiteX46" fmla="*/ 2274 w 13288"/>
                <a:gd name="connsiteY46" fmla="*/ 9941 h 10434"/>
                <a:gd name="connsiteX47" fmla="*/ 2274 w 13288"/>
                <a:gd name="connsiteY47" fmla="*/ 10078 h 10434"/>
                <a:gd name="connsiteX48" fmla="*/ 2226 w 13288"/>
                <a:gd name="connsiteY48" fmla="*/ 10187 h 10434"/>
                <a:gd name="connsiteX49" fmla="*/ 2137 w 13288"/>
                <a:gd name="connsiteY49" fmla="*/ 10297 h 10434"/>
                <a:gd name="connsiteX50" fmla="*/ 2081 w 13288"/>
                <a:gd name="connsiteY50" fmla="*/ 10224 h 10434"/>
                <a:gd name="connsiteX51" fmla="*/ 1871 w 13288"/>
                <a:gd name="connsiteY51" fmla="*/ 10005 h 10434"/>
                <a:gd name="connsiteX52" fmla="*/ 1750 w 13288"/>
                <a:gd name="connsiteY52" fmla="*/ 10060 h 10434"/>
                <a:gd name="connsiteX53" fmla="*/ 1669 w 13288"/>
                <a:gd name="connsiteY53" fmla="*/ 10187 h 10434"/>
                <a:gd name="connsiteX54" fmla="*/ 1427 w 13288"/>
                <a:gd name="connsiteY54" fmla="*/ 10224 h 10434"/>
                <a:gd name="connsiteX55" fmla="*/ 1315 w 13288"/>
                <a:gd name="connsiteY55" fmla="*/ 10160 h 10434"/>
                <a:gd name="connsiteX56" fmla="*/ 1242 w 13288"/>
                <a:gd name="connsiteY56" fmla="*/ 10078 h 10434"/>
                <a:gd name="connsiteX57" fmla="*/ 1161 w 13288"/>
                <a:gd name="connsiteY57" fmla="*/ 9996 h 10434"/>
                <a:gd name="connsiteX58" fmla="*/ 968 w 13288"/>
                <a:gd name="connsiteY58" fmla="*/ 9977 h 10434"/>
                <a:gd name="connsiteX59" fmla="*/ 895 w 13288"/>
                <a:gd name="connsiteY59" fmla="*/ 9913 h 10434"/>
                <a:gd name="connsiteX60" fmla="*/ 847 w 13288"/>
                <a:gd name="connsiteY60" fmla="*/ 9804 h 10434"/>
                <a:gd name="connsiteX61" fmla="*/ 806 w 13288"/>
                <a:gd name="connsiteY61" fmla="*/ 9749 h 10434"/>
                <a:gd name="connsiteX62" fmla="*/ 774 w 13288"/>
                <a:gd name="connsiteY62" fmla="*/ 9667 h 10434"/>
                <a:gd name="connsiteX63" fmla="*/ 685 w 13288"/>
                <a:gd name="connsiteY63" fmla="*/ 9639 h 10434"/>
                <a:gd name="connsiteX64" fmla="*/ 589 w 13288"/>
                <a:gd name="connsiteY64" fmla="*/ 9639 h 10434"/>
                <a:gd name="connsiteX65" fmla="*/ 516 w 13288"/>
                <a:gd name="connsiteY65" fmla="*/ 9612 h 10434"/>
                <a:gd name="connsiteX66" fmla="*/ 444 w 13288"/>
                <a:gd name="connsiteY66" fmla="*/ 9566 h 10434"/>
                <a:gd name="connsiteX67" fmla="*/ 323 w 13288"/>
                <a:gd name="connsiteY67" fmla="*/ 9566 h 10434"/>
                <a:gd name="connsiteX68" fmla="*/ 202 w 13288"/>
                <a:gd name="connsiteY68" fmla="*/ 9566 h 10434"/>
                <a:gd name="connsiteX69" fmla="*/ 105 w 13288"/>
                <a:gd name="connsiteY69" fmla="*/ 9512 h 10434"/>
                <a:gd name="connsiteX70" fmla="*/ 0 w 13288"/>
                <a:gd name="connsiteY70" fmla="*/ 9457 h 10434"/>
                <a:gd name="connsiteX71" fmla="*/ 32 w 13288"/>
                <a:gd name="connsiteY71" fmla="*/ 9366 h 10434"/>
                <a:gd name="connsiteX72" fmla="*/ 48 w 13288"/>
                <a:gd name="connsiteY72" fmla="*/ 9229 h 10434"/>
                <a:gd name="connsiteX73" fmla="*/ 56 w 13288"/>
                <a:gd name="connsiteY73" fmla="*/ 9119 h 10434"/>
                <a:gd name="connsiteX74" fmla="*/ 105 w 13288"/>
                <a:gd name="connsiteY74" fmla="*/ 8964 h 10434"/>
                <a:gd name="connsiteX75" fmla="*/ 105 w 13288"/>
                <a:gd name="connsiteY75" fmla="*/ 8872 h 10434"/>
                <a:gd name="connsiteX76" fmla="*/ 105 w 13288"/>
                <a:gd name="connsiteY76" fmla="*/ 8763 h 10434"/>
                <a:gd name="connsiteX77" fmla="*/ 202 w 13288"/>
                <a:gd name="connsiteY77" fmla="*/ 8662 h 10434"/>
                <a:gd name="connsiteX78" fmla="*/ 298 w 13288"/>
                <a:gd name="connsiteY78" fmla="*/ 8580 h 10434"/>
                <a:gd name="connsiteX79" fmla="*/ 315 w 13288"/>
                <a:gd name="connsiteY79" fmla="*/ 8516 h 10434"/>
                <a:gd name="connsiteX80" fmla="*/ 339 w 13288"/>
                <a:gd name="connsiteY80" fmla="*/ 8443 h 10434"/>
                <a:gd name="connsiteX81" fmla="*/ 323 w 13288"/>
                <a:gd name="connsiteY81" fmla="*/ 8361 h 10434"/>
                <a:gd name="connsiteX82" fmla="*/ 363 w 13288"/>
                <a:gd name="connsiteY82" fmla="*/ 8224 h 10434"/>
                <a:gd name="connsiteX83" fmla="*/ 435 w 13288"/>
                <a:gd name="connsiteY83" fmla="*/ 8105 h 10434"/>
                <a:gd name="connsiteX84" fmla="*/ 508 w 13288"/>
                <a:gd name="connsiteY84" fmla="*/ 7968 h 10434"/>
                <a:gd name="connsiteX85" fmla="*/ 492 w 13288"/>
                <a:gd name="connsiteY85" fmla="*/ 7840 h 10434"/>
                <a:gd name="connsiteX86" fmla="*/ 653 w 13288"/>
                <a:gd name="connsiteY86" fmla="*/ 7804 h 10434"/>
                <a:gd name="connsiteX87" fmla="*/ 806 w 13288"/>
                <a:gd name="connsiteY87" fmla="*/ 7694 h 10434"/>
                <a:gd name="connsiteX88" fmla="*/ 774 w 13288"/>
                <a:gd name="connsiteY88" fmla="*/ 7356 h 10434"/>
                <a:gd name="connsiteX89" fmla="*/ 895 w 13288"/>
                <a:gd name="connsiteY89" fmla="*/ 7256 h 10434"/>
                <a:gd name="connsiteX90" fmla="*/ 919 w 13288"/>
                <a:gd name="connsiteY90" fmla="*/ 6845 h 10434"/>
                <a:gd name="connsiteX91" fmla="*/ 823 w 13288"/>
                <a:gd name="connsiteY91" fmla="*/ 6808 h 10434"/>
                <a:gd name="connsiteX92" fmla="*/ 734 w 13288"/>
                <a:gd name="connsiteY92" fmla="*/ 6735 h 10434"/>
                <a:gd name="connsiteX93" fmla="*/ 685 w 13288"/>
                <a:gd name="connsiteY93" fmla="*/ 6589 h 10434"/>
                <a:gd name="connsiteX94" fmla="*/ 565 w 13288"/>
                <a:gd name="connsiteY94" fmla="*/ 6471 h 10434"/>
                <a:gd name="connsiteX95" fmla="*/ 492 w 13288"/>
                <a:gd name="connsiteY95" fmla="*/ 6416 h 10434"/>
                <a:gd name="connsiteX96" fmla="*/ 435 w 13288"/>
                <a:gd name="connsiteY96" fmla="*/ 6215 h 10434"/>
                <a:gd name="connsiteX97" fmla="*/ 435 w 13288"/>
                <a:gd name="connsiteY97" fmla="*/ 6114 h 10434"/>
                <a:gd name="connsiteX98" fmla="*/ 444 w 13288"/>
                <a:gd name="connsiteY98" fmla="*/ 5941 h 10434"/>
                <a:gd name="connsiteX99" fmla="*/ 435 w 13288"/>
                <a:gd name="connsiteY99" fmla="*/ 5786 h 10434"/>
                <a:gd name="connsiteX100" fmla="*/ 395 w 13288"/>
                <a:gd name="connsiteY100" fmla="*/ 5749 h 10434"/>
                <a:gd name="connsiteX101" fmla="*/ 395 w 13288"/>
                <a:gd name="connsiteY101" fmla="*/ 5667 h 10434"/>
                <a:gd name="connsiteX102" fmla="*/ 411 w 13288"/>
                <a:gd name="connsiteY102" fmla="*/ 5566 h 10434"/>
                <a:gd name="connsiteX103" fmla="*/ 363 w 13288"/>
                <a:gd name="connsiteY103" fmla="*/ 5502 h 10434"/>
                <a:gd name="connsiteX104" fmla="*/ 250 w 13288"/>
                <a:gd name="connsiteY104" fmla="*/ 5338 h 10434"/>
                <a:gd name="connsiteX105" fmla="*/ 339 w 13288"/>
                <a:gd name="connsiteY105" fmla="*/ 5420 h 10434"/>
                <a:gd name="connsiteX106" fmla="*/ 121 w 13288"/>
                <a:gd name="connsiteY106" fmla="*/ 5210 h 10434"/>
                <a:gd name="connsiteX107" fmla="*/ 73 w 13288"/>
                <a:gd name="connsiteY107" fmla="*/ 5046 h 10434"/>
                <a:gd name="connsiteX108" fmla="*/ 177 w 13288"/>
                <a:gd name="connsiteY108" fmla="*/ 5037 h 10434"/>
                <a:gd name="connsiteX109" fmla="*/ 274 w 13288"/>
                <a:gd name="connsiteY109" fmla="*/ 5037 h 10434"/>
                <a:gd name="connsiteX110" fmla="*/ 419 w 13288"/>
                <a:gd name="connsiteY110" fmla="*/ 5009 h 10434"/>
                <a:gd name="connsiteX111" fmla="*/ 629 w 13288"/>
                <a:gd name="connsiteY111" fmla="*/ 5009 h 10434"/>
                <a:gd name="connsiteX112" fmla="*/ 750 w 13288"/>
                <a:gd name="connsiteY112" fmla="*/ 4900 h 10434"/>
                <a:gd name="connsiteX113" fmla="*/ 895 w 13288"/>
                <a:gd name="connsiteY113" fmla="*/ 4872 h 10434"/>
                <a:gd name="connsiteX114" fmla="*/ 879 w 13288"/>
                <a:gd name="connsiteY114" fmla="*/ 4681 h 10434"/>
                <a:gd name="connsiteX115" fmla="*/ 1048 w 13288"/>
                <a:gd name="connsiteY115" fmla="*/ 4681 h 10434"/>
                <a:gd name="connsiteX116" fmla="*/ 1306 w 13288"/>
                <a:gd name="connsiteY116" fmla="*/ 4525 h 10434"/>
                <a:gd name="connsiteX117" fmla="*/ 1460 w 13288"/>
                <a:gd name="connsiteY117" fmla="*/ 4516 h 10434"/>
                <a:gd name="connsiteX118" fmla="*/ 1573 w 13288"/>
                <a:gd name="connsiteY118" fmla="*/ 4571 h 10434"/>
                <a:gd name="connsiteX119" fmla="*/ 1766 w 13288"/>
                <a:gd name="connsiteY119" fmla="*/ 4571 h 10434"/>
                <a:gd name="connsiteX120" fmla="*/ 1871 w 13288"/>
                <a:gd name="connsiteY120" fmla="*/ 4626 h 10434"/>
                <a:gd name="connsiteX121" fmla="*/ 2056 w 13288"/>
                <a:gd name="connsiteY121" fmla="*/ 4653 h 10434"/>
                <a:gd name="connsiteX122" fmla="*/ 2137 w 13288"/>
                <a:gd name="connsiteY122" fmla="*/ 4516 h 10434"/>
                <a:gd name="connsiteX123" fmla="*/ 2258 w 13288"/>
                <a:gd name="connsiteY123" fmla="*/ 4544 h 10434"/>
                <a:gd name="connsiteX124" fmla="*/ 2371 w 13288"/>
                <a:gd name="connsiteY124" fmla="*/ 4434 h 10434"/>
                <a:gd name="connsiteX125" fmla="*/ 2589 w 13288"/>
                <a:gd name="connsiteY125" fmla="*/ 4361 h 10434"/>
                <a:gd name="connsiteX126" fmla="*/ 2782 w 13288"/>
                <a:gd name="connsiteY126" fmla="*/ 4215 h 10434"/>
                <a:gd name="connsiteX127" fmla="*/ 2855 w 13288"/>
                <a:gd name="connsiteY127" fmla="*/ 4142 h 10434"/>
                <a:gd name="connsiteX128" fmla="*/ 2863 w 13288"/>
                <a:gd name="connsiteY128" fmla="*/ 4023 h 10434"/>
                <a:gd name="connsiteX129" fmla="*/ 2960 w 13288"/>
                <a:gd name="connsiteY129" fmla="*/ 3923 h 10434"/>
                <a:gd name="connsiteX130" fmla="*/ 2984 w 13288"/>
                <a:gd name="connsiteY130" fmla="*/ 3804 h 10434"/>
                <a:gd name="connsiteX131" fmla="*/ 3000 w 13288"/>
                <a:gd name="connsiteY131" fmla="*/ 3649 h 10434"/>
                <a:gd name="connsiteX132" fmla="*/ 3073 w 13288"/>
                <a:gd name="connsiteY132" fmla="*/ 3502 h 10434"/>
                <a:gd name="connsiteX133" fmla="*/ 3105 w 13288"/>
                <a:gd name="connsiteY133" fmla="*/ 3366 h 10434"/>
                <a:gd name="connsiteX134" fmla="*/ 3153 w 13288"/>
                <a:gd name="connsiteY134" fmla="*/ 3256 h 10434"/>
                <a:gd name="connsiteX135" fmla="*/ 3177 w 13288"/>
                <a:gd name="connsiteY135" fmla="*/ 3128 h 10434"/>
                <a:gd name="connsiteX136" fmla="*/ 3290 w 13288"/>
                <a:gd name="connsiteY136" fmla="*/ 3064 h 10434"/>
                <a:gd name="connsiteX137" fmla="*/ 3363 w 13288"/>
                <a:gd name="connsiteY137" fmla="*/ 2927 h 10434"/>
                <a:gd name="connsiteX138" fmla="*/ 3339 w 13288"/>
                <a:gd name="connsiteY138" fmla="*/ 2818 h 10434"/>
                <a:gd name="connsiteX139" fmla="*/ 3290 w 13288"/>
                <a:gd name="connsiteY139" fmla="*/ 2681 h 10434"/>
                <a:gd name="connsiteX140" fmla="*/ 3250 w 13288"/>
                <a:gd name="connsiteY140" fmla="*/ 2544 h 10434"/>
                <a:gd name="connsiteX141" fmla="*/ 3290 w 13288"/>
                <a:gd name="connsiteY141" fmla="*/ 2379 h 10434"/>
                <a:gd name="connsiteX142" fmla="*/ 3371 w 13288"/>
                <a:gd name="connsiteY142" fmla="*/ 2352 h 10434"/>
                <a:gd name="connsiteX143" fmla="*/ 3516 w 13288"/>
                <a:gd name="connsiteY143" fmla="*/ 2197 h 10434"/>
                <a:gd name="connsiteX144" fmla="*/ 3661 w 13288"/>
                <a:gd name="connsiteY144" fmla="*/ 2215 h 10434"/>
                <a:gd name="connsiteX145" fmla="*/ 3806 w 13288"/>
                <a:gd name="connsiteY145" fmla="*/ 2114 h 10434"/>
                <a:gd name="connsiteX146" fmla="*/ 3831 w 13288"/>
                <a:gd name="connsiteY146" fmla="*/ 1950 h 10434"/>
                <a:gd name="connsiteX147" fmla="*/ 3976 w 13288"/>
                <a:gd name="connsiteY147" fmla="*/ 1868 h 10434"/>
                <a:gd name="connsiteX148" fmla="*/ 4040 w 13288"/>
                <a:gd name="connsiteY148" fmla="*/ 1749 h 10434"/>
                <a:gd name="connsiteX149" fmla="*/ 4121 w 13288"/>
                <a:gd name="connsiteY149" fmla="*/ 1676 h 10434"/>
                <a:gd name="connsiteX150" fmla="*/ 4121 w 13288"/>
                <a:gd name="connsiteY150" fmla="*/ 1292 h 10434"/>
                <a:gd name="connsiteX151" fmla="*/ 4169 w 13288"/>
                <a:gd name="connsiteY151" fmla="*/ 1128 h 10434"/>
                <a:gd name="connsiteX152" fmla="*/ 4194 w 13288"/>
                <a:gd name="connsiteY152" fmla="*/ 991 h 10434"/>
                <a:gd name="connsiteX153" fmla="*/ 4242 w 13288"/>
                <a:gd name="connsiteY153" fmla="*/ 827 h 10434"/>
                <a:gd name="connsiteX154" fmla="*/ 4290 w 13288"/>
                <a:gd name="connsiteY154" fmla="*/ 763 h 10434"/>
                <a:gd name="connsiteX155" fmla="*/ 4355 w 13288"/>
                <a:gd name="connsiteY155" fmla="*/ 708 h 10434"/>
                <a:gd name="connsiteX156" fmla="*/ 4387 w 13288"/>
                <a:gd name="connsiteY156" fmla="*/ 443 h 10434"/>
                <a:gd name="connsiteX157" fmla="*/ 4645 w 13288"/>
                <a:gd name="connsiteY157" fmla="*/ 434 h 10434"/>
                <a:gd name="connsiteX158" fmla="*/ 4742 w 13288"/>
                <a:gd name="connsiteY158" fmla="*/ 635 h 10434"/>
                <a:gd name="connsiteX159" fmla="*/ 4839 w 13288"/>
                <a:gd name="connsiteY159" fmla="*/ 717 h 10434"/>
                <a:gd name="connsiteX160" fmla="*/ 4960 w 13288"/>
                <a:gd name="connsiteY160" fmla="*/ 799 h 10434"/>
                <a:gd name="connsiteX161" fmla="*/ 5081 w 13288"/>
                <a:gd name="connsiteY161" fmla="*/ 818 h 10434"/>
                <a:gd name="connsiteX162" fmla="*/ 5202 w 13288"/>
                <a:gd name="connsiteY162" fmla="*/ 799 h 10434"/>
                <a:gd name="connsiteX163" fmla="*/ 5274 w 13288"/>
                <a:gd name="connsiteY163" fmla="*/ 964 h 10434"/>
                <a:gd name="connsiteX164" fmla="*/ 5403 w 13288"/>
                <a:gd name="connsiteY164" fmla="*/ 909 h 10434"/>
                <a:gd name="connsiteX165" fmla="*/ 5500 w 13288"/>
                <a:gd name="connsiteY165" fmla="*/ 909 h 10434"/>
                <a:gd name="connsiteX166" fmla="*/ 5597 w 13288"/>
                <a:gd name="connsiteY166" fmla="*/ 818 h 10434"/>
                <a:gd name="connsiteX167" fmla="*/ 5734 w 13288"/>
                <a:gd name="connsiteY167" fmla="*/ 790 h 10434"/>
                <a:gd name="connsiteX168" fmla="*/ 5831 w 13288"/>
                <a:gd name="connsiteY168" fmla="*/ 772 h 10434"/>
                <a:gd name="connsiteX169" fmla="*/ 5911 w 13288"/>
                <a:gd name="connsiteY169" fmla="*/ 735 h 10434"/>
                <a:gd name="connsiteX170" fmla="*/ 6024 w 13288"/>
                <a:gd name="connsiteY170" fmla="*/ 745 h 10434"/>
                <a:gd name="connsiteX171" fmla="*/ 6145 w 13288"/>
                <a:gd name="connsiteY171" fmla="*/ 745 h 10434"/>
                <a:gd name="connsiteX172" fmla="*/ 6226 w 13288"/>
                <a:gd name="connsiteY172" fmla="*/ 854 h 10434"/>
                <a:gd name="connsiteX173" fmla="*/ 6250 w 13288"/>
                <a:gd name="connsiteY173" fmla="*/ 991 h 10434"/>
                <a:gd name="connsiteX174" fmla="*/ 6363 w 13288"/>
                <a:gd name="connsiteY174" fmla="*/ 900 h 10434"/>
                <a:gd name="connsiteX175" fmla="*/ 6444 w 13288"/>
                <a:gd name="connsiteY175" fmla="*/ 745 h 10434"/>
                <a:gd name="connsiteX176" fmla="*/ 6532 w 13288"/>
                <a:gd name="connsiteY176" fmla="*/ 790 h 10434"/>
                <a:gd name="connsiteX177" fmla="*/ 6581 w 13288"/>
                <a:gd name="connsiteY177" fmla="*/ 872 h 10434"/>
                <a:gd name="connsiteX178" fmla="*/ 6653 w 13288"/>
                <a:gd name="connsiteY178" fmla="*/ 927 h 10434"/>
                <a:gd name="connsiteX179" fmla="*/ 6750 w 13288"/>
                <a:gd name="connsiteY179" fmla="*/ 1064 h 10434"/>
                <a:gd name="connsiteX180" fmla="*/ 6758 w 13288"/>
                <a:gd name="connsiteY180" fmla="*/ 1229 h 10434"/>
                <a:gd name="connsiteX181" fmla="*/ 6855 w 13288"/>
                <a:gd name="connsiteY181" fmla="*/ 1238 h 10434"/>
                <a:gd name="connsiteX182" fmla="*/ 6976 w 13288"/>
                <a:gd name="connsiteY182" fmla="*/ 1338 h 10434"/>
                <a:gd name="connsiteX183" fmla="*/ 6944 w 13288"/>
                <a:gd name="connsiteY183" fmla="*/ 1475 h 10434"/>
                <a:gd name="connsiteX184" fmla="*/ 6976 w 13288"/>
                <a:gd name="connsiteY184" fmla="*/ 1649 h 10434"/>
                <a:gd name="connsiteX185" fmla="*/ 6952 w 13288"/>
                <a:gd name="connsiteY185" fmla="*/ 1731 h 10434"/>
                <a:gd name="connsiteX186" fmla="*/ 7089 w 13288"/>
                <a:gd name="connsiteY186" fmla="*/ 1950 h 10434"/>
                <a:gd name="connsiteX187" fmla="*/ 7161 w 13288"/>
                <a:gd name="connsiteY187" fmla="*/ 1996 h 10434"/>
                <a:gd name="connsiteX188" fmla="*/ 7234 w 13288"/>
                <a:gd name="connsiteY188" fmla="*/ 2105 h 10434"/>
                <a:gd name="connsiteX189" fmla="*/ 7363 w 13288"/>
                <a:gd name="connsiteY189" fmla="*/ 2087 h 10434"/>
                <a:gd name="connsiteX190" fmla="*/ 7460 w 13288"/>
                <a:gd name="connsiteY190" fmla="*/ 2005 h 10434"/>
                <a:gd name="connsiteX191" fmla="*/ 7573 w 13288"/>
                <a:gd name="connsiteY191" fmla="*/ 2005 h 10434"/>
                <a:gd name="connsiteX192" fmla="*/ 7653 w 13288"/>
                <a:gd name="connsiteY192" fmla="*/ 2060 h 10434"/>
                <a:gd name="connsiteX193" fmla="*/ 7863 w 13288"/>
                <a:gd name="connsiteY193" fmla="*/ 2032 h 10434"/>
                <a:gd name="connsiteX194" fmla="*/ 7960 w 13288"/>
                <a:gd name="connsiteY194" fmla="*/ 1941 h 10434"/>
                <a:gd name="connsiteX195" fmla="*/ 8016 w 13288"/>
                <a:gd name="connsiteY195" fmla="*/ 1813 h 10434"/>
                <a:gd name="connsiteX196" fmla="*/ 8056 w 13288"/>
                <a:gd name="connsiteY196" fmla="*/ 1694 h 10434"/>
                <a:gd name="connsiteX197" fmla="*/ 8056 w 13288"/>
                <a:gd name="connsiteY197" fmla="*/ 1557 h 10434"/>
                <a:gd name="connsiteX198" fmla="*/ 8177 w 13288"/>
                <a:gd name="connsiteY198" fmla="*/ 1347 h 10434"/>
                <a:gd name="connsiteX199" fmla="*/ 8306 w 13288"/>
                <a:gd name="connsiteY199" fmla="*/ 1302 h 10434"/>
                <a:gd name="connsiteX200" fmla="*/ 8347 w 13288"/>
                <a:gd name="connsiteY200" fmla="*/ 1238 h 10434"/>
                <a:gd name="connsiteX201" fmla="*/ 8403 w 13288"/>
                <a:gd name="connsiteY201" fmla="*/ 1238 h 10434"/>
                <a:gd name="connsiteX202" fmla="*/ 8476 w 13288"/>
                <a:gd name="connsiteY202" fmla="*/ 1256 h 10434"/>
                <a:gd name="connsiteX203" fmla="*/ 8516 w 13288"/>
                <a:gd name="connsiteY203" fmla="*/ 1128 h 10434"/>
                <a:gd name="connsiteX204" fmla="*/ 8597 w 13288"/>
                <a:gd name="connsiteY204" fmla="*/ 1037 h 10434"/>
                <a:gd name="connsiteX205" fmla="*/ 8621 w 13288"/>
                <a:gd name="connsiteY205" fmla="*/ 900 h 10434"/>
                <a:gd name="connsiteX206" fmla="*/ 8831 w 13288"/>
                <a:gd name="connsiteY206" fmla="*/ 845 h 10434"/>
                <a:gd name="connsiteX207" fmla="*/ 9032 w 13288"/>
                <a:gd name="connsiteY207" fmla="*/ 597 h 10434"/>
                <a:gd name="connsiteX208" fmla="*/ 9200 w 13288"/>
                <a:gd name="connsiteY208" fmla="*/ 585 h 10434"/>
                <a:gd name="connsiteX209" fmla="*/ 9329 w 13288"/>
                <a:gd name="connsiteY209" fmla="*/ 415 h 10434"/>
                <a:gd name="connsiteX210" fmla="*/ 9143 w 13288"/>
                <a:gd name="connsiteY210" fmla="*/ 360 h 10434"/>
                <a:gd name="connsiteX211" fmla="*/ 9172 w 13288"/>
                <a:gd name="connsiteY211" fmla="*/ 215 h 10434"/>
                <a:gd name="connsiteX212" fmla="*/ 9237 w 13288"/>
                <a:gd name="connsiteY212" fmla="*/ 71 h 10434"/>
                <a:gd name="connsiteX213" fmla="*/ 9383 w 13288"/>
                <a:gd name="connsiteY213" fmla="*/ 143 h 10434"/>
                <a:gd name="connsiteX214" fmla="*/ 9460 w 13288"/>
                <a:gd name="connsiteY214" fmla="*/ 43 h 10434"/>
                <a:gd name="connsiteX215" fmla="*/ 9572 w 13288"/>
                <a:gd name="connsiteY215" fmla="*/ 5 h 10434"/>
                <a:gd name="connsiteX216" fmla="*/ 9699 w 13288"/>
                <a:gd name="connsiteY216" fmla="*/ 231 h 10434"/>
                <a:gd name="connsiteX217" fmla="*/ 9870 w 13288"/>
                <a:gd name="connsiteY217" fmla="*/ 40 h 10434"/>
                <a:gd name="connsiteX218" fmla="*/ 9985 w 13288"/>
                <a:gd name="connsiteY218" fmla="*/ 65 h 10434"/>
                <a:gd name="connsiteX219" fmla="*/ 10172 w 13288"/>
                <a:gd name="connsiteY219" fmla="*/ 61 h 10434"/>
                <a:gd name="connsiteX220" fmla="*/ 10327 w 13288"/>
                <a:gd name="connsiteY220" fmla="*/ 318 h 10434"/>
                <a:gd name="connsiteX221" fmla="*/ 10454 w 13288"/>
                <a:gd name="connsiteY221" fmla="*/ 329 h 10434"/>
                <a:gd name="connsiteX222" fmla="*/ 10556 w 13288"/>
                <a:gd name="connsiteY222" fmla="*/ 322 h 10434"/>
                <a:gd name="connsiteX223" fmla="*/ 10727 w 13288"/>
                <a:gd name="connsiteY223" fmla="*/ 322 h 10434"/>
                <a:gd name="connsiteX224" fmla="*/ 10824 w 13288"/>
                <a:gd name="connsiteY224" fmla="*/ 500 h 10434"/>
                <a:gd name="connsiteX225" fmla="*/ 10957 w 13288"/>
                <a:gd name="connsiteY225" fmla="*/ 598 h 10434"/>
                <a:gd name="connsiteX226" fmla="*/ 11142 w 13288"/>
                <a:gd name="connsiteY226" fmla="*/ 722 h 10434"/>
                <a:gd name="connsiteX227" fmla="*/ 11245 w 13288"/>
                <a:gd name="connsiteY227" fmla="*/ 832 h 10434"/>
                <a:gd name="connsiteX228" fmla="*/ 11386 w 13288"/>
                <a:gd name="connsiteY228" fmla="*/ 752 h 10434"/>
                <a:gd name="connsiteX229" fmla="*/ 11542 w 13288"/>
                <a:gd name="connsiteY229" fmla="*/ 717 h 10434"/>
                <a:gd name="connsiteX230" fmla="*/ 11653 w 13288"/>
                <a:gd name="connsiteY230" fmla="*/ 812 h 10434"/>
                <a:gd name="connsiteX231" fmla="*/ 11790 w 13288"/>
                <a:gd name="connsiteY231" fmla="*/ 778 h 10434"/>
                <a:gd name="connsiteX232" fmla="*/ 11786 w 13288"/>
                <a:gd name="connsiteY232" fmla="*/ 1075 h 10434"/>
                <a:gd name="connsiteX233" fmla="*/ 11567 w 13288"/>
                <a:gd name="connsiteY233" fmla="*/ 1464 h 10434"/>
                <a:gd name="connsiteX234" fmla="*/ 11698 w 13288"/>
                <a:gd name="connsiteY234" fmla="*/ 1522 h 10434"/>
                <a:gd name="connsiteX235" fmla="*/ 11785 w 13288"/>
                <a:gd name="connsiteY235" fmla="*/ 1550 h 10434"/>
                <a:gd name="connsiteX236" fmla="*/ 11907 w 13288"/>
                <a:gd name="connsiteY236" fmla="*/ 1731 h 10434"/>
                <a:gd name="connsiteX237" fmla="*/ 12214 w 13288"/>
                <a:gd name="connsiteY237" fmla="*/ 1917 h 10434"/>
                <a:gd name="connsiteX238" fmla="*/ 12186 w 13288"/>
                <a:gd name="connsiteY238" fmla="*/ 2026 h 10434"/>
                <a:gd name="connsiteX239" fmla="*/ 12365 w 13288"/>
                <a:gd name="connsiteY239" fmla="*/ 2166 h 10434"/>
                <a:gd name="connsiteX240" fmla="*/ 12397 w 13288"/>
                <a:gd name="connsiteY240" fmla="*/ 2387 h 10434"/>
                <a:gd name="connsiteX241" fmla="*/ 12653 w 13288"/>
                <a:gd name="connsiteY241" fmla="*/ 2445 h 10434"/>
                <a:gd name="connsiteX242" fmla="*/ 12689 w 13288"/>
                <a:gd name="connsiteY242" fmla="*/ 2575 h 10434"/>
                <a:gd name="connsiteX243" fmla="*/ 12887 w 13288"/>
                <a:gd name="connsiteY243" fmla="*/ 2604 h 10434"/>
                <a:gd name="connsiteX244" fmla="*/ 13156 w 13288"/>
                <a:gd name="connsiteY244" fmla="*/ 2742 h 10434"/>
                <a:gd name="connsiteX245" fmla="*/ 13177 w 13288"/>
                <a:gd name="connsiteY245" fmla="*/ 2545 h 10434"/>
                <a:gd name="connsiteX246" fmla="*/ 13285 w 13288"/>
                <a:gd name="connsiteY246" fmla="*/ 2534 h 10434"/>
                <a:gd name="connsiteX247" fmla="*/ 9419 w 13288"/>
                <a:gd name="connsiteY247" fmla="*/ 5475 h 10434"/>
                <a:gd name="connsiteX248" fmla="*/ 9274 w 13288"/>
                <a:gd name="connsiteY248" fmla="*/ 5585 h 10434"/>
                <a:gd name="connsiteX249" fmla="*/ 9266 w 13288"/>
                <a:gd name="connsiteY249" fmla="*/ 5694 h 10434"/>
                <a:gd name="connsiteX250" fmla="*/ 9145 w 13288"/>
                <a:gd name="connsiteY250" fmla="*/ 5749 h 10434"/>
                <a:gd name="connsiteX251" fmla="*/ 9024 w 13288"/>
                <a:gd name="connsiteY251" fmla="*/ 5767 h 10434"/>
                <a:gd name="connsiteX252" fmla="*/ 8960 w 13288"/>
                <a:gd name="connsiteY252" fmla="*/ 5822 h 10434"/>
                <a:gd name="connsiteX253" fmla="*/ 8831 w 13288"/>
                <a:gd name="connsiteY253" fmla="*/ 5831 h 10434"/>
                <a:gd name="connsiteX254" fmla="*/ 8718 w 13288"/>
                <a:gd name="connsiteY254" fmla="*/ 5804 h 10434"/>
                <a:gd name="connsiteX255" fmla="*/ 8597 w 13288"/>
                <a:gd name="connsiteY255" fmla="*/ 5822 h 10434"/>
                <a:gd name="connsiteX256" fmla="*/ 8548 w 13288"/>
                <a:gd name="connsiteY256" fmla="*/ 5904 h 10434"/>
                <a:gd name="connsiteX257" fmla="*/ 8468 w 13288"/>
                <a:gd name="connsiteY257" fmla="*/ 5968 h 10434"/>
                <a:gd name="connsiteX258" fmla="*/ 8468 w 13288"/>
                <a:gd name="connsiteY258" fmla="*/ 6133 h 10434"/>
                <a:gd name="connsiteX259" fmla="*/ 8476 w 13288"/>
                <a:gd name="connsiteY259" fmla="*/ 6215 h 10434"/>
                <a:gd name="connsiteX260" fmla="*/ 8492 w 13288"/>
                <a:gd name="connsiteY260" fmla="*/ 6324 h 10434"/>
                <a:gd name="connsiteX261" fmla="*/ 8427 w 13288"/>
                <a:gd name="connsiteY261" fmla="*/ 6397 h 10434"/>
                <a:gd name="connsiteX262" fmla="*/ 8395 w 13288"/>
                <a:gd name="connsiteY262" fmla="*/ 6461 h 10434"/>
                <a:gd name="connsiteX263" fmla="*/ 8355 w 13288"/>
                <a:gd name="connsiteY263" fmla="*/ 6516 h 10434"/>
                <a:gd name="connsiteX264" fmla="*/ 8258 w 13288"/>
                <a:gd name="connsiteY264" fmla="*/ 6571 h 10434"/>
                <a:gd name="connsiteX265" fmla="*/ 8185 w 13288"/>
                <a:gd name="connsiteY265" fmla="*/ 6644 h 10434"/>
                <a:gd name="connsiteX266" fmla="*/ 8137 w 13288"/>
                <a:gd name="connsiteY266" fmla="*/ 6681 h 10434"/>
                <a:gd name="connsiteX267" fmla="*/ 8040 w 13288"/>
                <a:gd name="connsiteY267" fmla="*/ 6735 h 10434"/>
                <a:gd name="connsiteX268" fmla="*/ 8032 w 13288"/>
                <a:gd name="connsiteY268" fmla="*/ 6863 h 10434"/>
                <a:gd name="connsiteX269" fmla="*/ 8056 w 13288"/>
                <a:gd name="connsiteY269" fmla="*/ 6945 h 10434"/>
                <a:gd name="connsiteX270" fmla="*/ 8032 w 13288"/>
                <a:gd name="connsiteY270" fmla="*/ 7064 h 10434"/>
                <a:gd name="connsiteX271" fmla="*/ 7911 w 13288"/>
                <a:gd name="connsiteY271" fmla="*/ 7092 h 10434"/>
                <a:gd name="connsiteX272" fmla="*/ 7774 w 13288"/>
                <a:gd name="connsiteY272" fmla="*/ 7146 h 10434"/>
                <a:gd name="connsiteX273" fmla="*/ 7532 w 13288"/>
                <a:gd name="connsiteY273" fmla="*/ 7174 h 10434"/>
                <a:gd name="connsiteX274" fmla="*/ 7476 w 13288"/>
                <a:gd name="connsiteY274" fmla="*/ 7247 h 10434"/>
                <a:gd name="connsiteX275" fmla="*/ 7363 w 13288"/>
                <a:gd name="connsiteY275" fmla="*/ 7256 h 10434"/>
                <a:gd name="connsiteX276" fmla="*/ 7234 w 13288"/>
                <a:gd name="connsiteY276" fmla="*/ 7274 h 10434"/>
                <a:gd name="connsiteX277" fmla="*/ 7048 w 13288"/>
                <a:gd name="connsiteY277" fmla="*/ 7329 h 10434"/>
                <a:gd name="connsiteX278" fmla="*/ 6903 w 13288"/>
                <a:gd name="connsiteY278" fmla="*/ 7311 h 10434"/>
                <a:gd name="connsiteX279" fmla="*/ 6758 w 13288"/>
                <a:gd name="connsiteY279" fmla="*/ 7338 h 10434"/>
                <a:gd name="connsiteX280" fmla="*/ 6581 w 13288"/>
                <a:gd name="connsiteY280" fmla="*/ 7311 h 10434"/>
                <a:gd name="connsiteX281" fmla="*/ 6508 w 13288"/>
                <a:gd name="connsiteY281" fmla="*/ 7219 h 10434"/>
                <a:gd name="connsiteX282" fmla="*/ 6363 w 13288"/>
                <a:gd name="connsiteY282" fmla="*/ 7201 h 10434"/>
                <a:gd name="connsiteX283" fmla="*/ 6274 w 13288"/>
                <a:gd name="connsiteY283" fmla="*/ 7283 h 10434"/>
                <a:gd name="connsiteX284" fmla="*/ 6202 w 13288"/>
                <a:gd name="connsiteY284" fmla="*/ 7393 h 10434"/>
                <a:gd name="connsiteX285" fmla="*/ 6250 w 13288"/>
                <a:gd name="connsiteY285" fmla="*/ 7521 h 10434"/>
                <a:gd name="connsiteX286" fmla="*/ 6315 w 13288"/>
                <a:gd name="connsiteY286" fmla="*/ 7548 h 10434"/>
                <a:gd name="connsiteX287" fmla="*/ 6347 w 13288"/>
                <a:gd name="connsiteY287" fmla="*/ 7612 h 10434"/>
                <a:gd name="connsiteX288" fmla="*/ 6387 w 13288"/>
                <a:gd name="connsiteY288" fmla="*/ 7722 h 10434"/>
                <a:gd name="connsiteX289" fmla="*/ 6347 w 13288"/>
                <a:gd name="connsiteY289" fmla="*/ 7831 h 10434"/>
                <a:gd name="connsiteX290" fmla="*/ 6363 w 13288"/>
                <a:gd name="connsiteY290" fmla="*/ 7959 h 10434"/>
                <a:gd name="connsiteX291" fmla="*/ 6363 w 13288"/>
                <a:gd name="connsiteY291" fmla="*/ 8096 h 10434"/>
                <a:gd name="connsiteX292" fmla="*/ 6387 w 13288"/>
                <a:gd name="connsiteY292" fmla="*/ 8233 h 10434"/>
                <a:gd name="connsiteX293" fmla="*/ 6460 w 13288"/>
                <a:gd name="connsiteY293" fmla="*/ 8343 h 10434"/>
                <a:gd name="connsiteX294" fmla="*/ 6508 w 13288"/>
                <a:gd name="connsiteY294" fmla="*/ 8452 h 10434"/>
                <a:gd name="connsiteX295" fmla="*/ 6516 w 13288"/>
                <a:gd name="connsiteY295" fmla="*/ 8598 h 10434"/>
                <a:gd name="connsiteX296" fmla="*/ 6508 w 13288"/>
                <a:gd name="connsiteY296" fmla="*/ 8754 h 10434"/>
                <a:gd name="connsiteX297" fmla="*/ 6508 w 13288"/>
                <a:gd name="connsiteY297" fmla="*/ 8900 h 10434"/>
                <a:gd name="connsiteX0" fmla="*/ 6508 w 13524"/>
                <a:gd name="connsiteY0" fmla="*/ 8900 h 10434"/>
                <a:gd name="connsiteX1" fmla="*/ 6726 w 13524"/>
                <a:gd name="connsiteY1" fmla="*/ 8973 h 10434"/>
                <a:gd name="connsiteX2" fmla="*/ 6798 w 13524"/>
                <a:gd name="connsiteY2" fmla="*/ 9110 h 10434"/>
                <a:gd name="connsiteX3" fmla="*/ 6968 w 13524"/>
                <a:gd name="connsiteY3" fmla="*/ 9201 h 10434"/>
                <a:gd name="connsiteX4" fmla="*/ 7048 w 13524"/>
                <a:gd name="connsiteY4" fmla="*/ 9283 h 10434"/>
                <a:gd name="connsiteX5" fmla="*/ 7073 w 13524"/>
                <a:gd name="connsiteY5" fmla="*/ 9366 h 10434"/>
                <a:gd name="connsiteX6" fmla="*/ 7169 w 13524"/>
                <a:gd name="connsiteY6" fmla="*/ 9502 h 10434"/>
                <a:gd name="connsiteX7" fmla="*/ 7097 w 13524"/>
                <a:gd name="connsiteY7" fmla="*/ 9630 h 10434"/>
                <a:gd name="connsiteX8" fmla="*/ 7016 w 13524"/>
                <a:gd name="connsiteY8" fmla="*/ 9776 h 10434"/>
                <a:gd name="connsiteX9" fmla="*/ 6903 w 13524"/>
                <a:gd name="connsiteY9" fmla="*/ 9913 h 10434"/>
                <a:gd name="connsiteX10" fmla="*/ 6806 w 13524"/>
                <a:gd name="connsiteY10" fmla="*/ 9904 h 10434"/>
                <a:gd name="connsiteX11" fmla="*/ 6677 w 13524"/>
                <a:gd name="connsiteY11" fmla="*/ 9941 h 10434"/>
                <a:gd name="connsiteX12" fmla="*/ 6540 w 13524"/>
                <a:gd name="connsiteY12" fmla="*/ 10023 h 10434"/>
                <a:gd name="connsiteX13" fmla="*/ 6419 w 13524"/>
                <a:gd name="connsiteY13" fmla="*/ 10069 h 10434"/>
                <a:gd name="connsiteX14" fmla="*/ 6347 w 13524"/>
                <a:gd name="connsiteY14" fmla="*/ 10041 h 10434"/>
                <a:gd name="connsiteX15" fmla="*/ 6194 w 13524"/>
                <a:gd name="connsiteY15" fmla="*/ 10050 h 10434"/>
                <a:gd name="connsiteX16" fmla="*/ 6097 w 13524"/>
                <a:gd name="connsiteY16" fmla="*/ 10069 h 10434"/>
                <a:gd name="connsiteX17" fmla="*/ 5879 w 13524"/>
                <a:gd name="connsiteY17" fmla="*/ 10160 h 10434"/>
                <a:gd name="connsiteX18" fmla="*/ 5782 w 13524"/>
                <a:gd name="connsiteY18" fmla="*/ 10169 h 10434"/>
                <a:gd name="connsiteX19" fmla="*/ 5661 w 13524"/>
                <a:gd name="connsiteY19" fmla="*/ 10270 h 10434"/>
                <a:gd name="connsiteX20" fmla="*/ 5573 w 13524"/>
                <a:gd name="connsiteY20" fmla="*/ 10270 h 10434"/>
                <a:gd name="connsiteX21" fmla="*/ 5516 w 13524"/>
                <a:gd name="connsiteY21" fmla="*/ 10352 h 10434"/>
                <a:gd name="connsiteX22" fmla="*/ 5395 w 13524"/>
                <a:gd name="connsiteY22" fmla="*/ 10407 h 10434"/>
                <a:gd name="connsiteX23" fmla="*/ 5274 w 13524"/>
                <a:gd name="connsiteY23" fmla="*/ 10434 h 10434"/>
                <a:gd name="connsiteX24" fmla="*/ 5202 w 13524"/>
                <a:gd name="connsiteY24" fmla="*/ 10334 h 10434"/>
                <a:gd name="connsiteX25" fmla="*/ 5202 w 13524"/>
                <a:gd name="connsiteY25" fmla="*/ 10078 h 10434"/>
                <a:gd name="connsiteX26" fmla="*/ 4968 w 13524"/>
                <a:gd name="connsiteY26" fmla="*/ 10060 h 10434"/>
                <a:gd name="connsiteX27" fmla="*/ 4871 w 13524"/>
                <a:gd name="connsiteY27" fmla="*/ 9996 h 10434"/>
                <a:gd name="connsiteX28" fmla="*/ 4750 w 13524"/>
                <a:gd name="connsiteY28" fmla="*/ 9868 h 10434"/>
                <a:gd name="connsiteX29" fmla="*/ 4629 w 13524"/>
                <a:gd name="connsiteY29" fmla="*/ 9840 h 10434"/>
                <a:gd name="connsiteX30" fmla="*/ 4500 w 13524"/>
                <a:gd name="connsiteY30" fmla="*/ 9840 h 10434"/>
                <a:gd name="connsiteX31" fmla="*/ 4339 w 13524"/>
                <a:gd name="connsiteY31" fmla="*/ 9749 h 10434"/>
                <a:gd name="connsiteX32" fmla="*/ 4024 w 13524"/>
                <a:gd name="connsiteY32" fmla="*/ 9758 h 10434"/>
                <a:gd name="connsiteX33" fmla="*/ 3831 w 13524"/>
                <a:gd name="connsiteY33" fmla="*/ 9667 h 10434"/>
                <a:gd name="connsiteX34" fmla="*/ 3613 w 13524"/>
                <a:gd name="connsiteY34" fmla="*/ 9676 h 10434"/>
                <a:gd name="connsiteX35" fmla="*/ 3516 w 13524"/>
                <a:gd name="connsiteY35" fmla="*/ 9612 h 10434"/>
                <a:gd name="connsiteX36" fmla="*/ 3395 w 13524"/>
                <a:gd name="connsiteY36" fmla="*/ 9621 h 10434"/>
                <a:gd name="connsiteX37" fmla="*/ 3242 w 13524"/>
                <a:gd name="connsiteY37" fmla="*/ 9621 h 10434"/>
                <a:gd name="connsiteX38" fmla="*/ 3097 w 13524"/>
                <a:gd name="connsiteY38" fmla="*/ 9585 h 10434"/>
                <a:gd name="connsiteX39" fmla="*/ 3008 w 13524"/>
                <a:gd name="connsiteY39" fmla="*/ 9484 h 10434"/>
                <a:gd name="connsiteX40" fmla="*/ 2879 w 13524"/>
                <a:gd name="connsiteY40" fmla="*/ 9475 h 10434"/>
                <a:gd name="connsiteX41" fmla="*/ 2806 w 13524"/>
                <a:gd name="connsiteY41" fmla="*/ 9557 h 10434"/>
                <a:gd name="connsiteX42" fmla="*/ 2597 w 13524"/>
                <a:gd name="connsiteY42" fmla="*/ 9539 h 10434"/>
                <a:gd name="connsiteX43" fmla="*/ 2500 w 13524"/>
                <a:gd name="connsiteY43" fmla="*/ 9649 h 10434"/>
                <a:gd name="connsiteX44" fmla="*/ 2516 w 13524"/>
                <a:gd name="connsiteY44" fmla="*/ 9758 h 10434"/>
                <a:gd name="connsiteX45" fmla="*/ 2379 w 13524"/>
                <a:gd name="connsiteY45" fmla="*/ 9913 h 10434"/>
                <a:gd name="connsiteX46" fmla="*/ 2274 w 13524"/>
                <a:gd name="connsiteY46" fmla="*/ 9941 h 10434"/>
                <a:gd name="connsiteX47" fmla="*/ 2274 w 13524"/>
                <a:gd name="connsiteY47" fmla="*/ 10078 h 10434"/>
                <a:gd name="connsiteX48" fmla="*/ 2226 w 13524"/>
                <a:gd name="connsiteY48" fmla="*/ 10187 h 10434"/>
                <a:gd name="connsiteX49" fmla="*/ 2137 w 13524"/>
                <a:gd name="connsiteY49" fmla="*/ 10297 h 10434"/>
                <a:gd name="connsiteX50" fmla="*/ 2081 w 13524"/>
                <a:gd name="connsiteY50" fmla="*/ 10224 h 10434"/>
                <a:gd name="connsiteX51" fmla="*/ 1871 w 13524"/>
                <a:gd name="connsiteY51" fmla="*/ 10005 h 10434"/>
                <a:gd name="connsiteX52" fmla="*/ 1750 w 13524"/>
                <a:gd name="connsiteY52" fmla="*/ 10060 h 10434"/>
                <a:gd name="connsiteX53" fmla="*/ 1669 w 13524"/>
                <a:gd name="connsiteY53" fmla="*/ 10187 h 10434"/>
                <a:gd name="connsiteX54" fmla="*/ 1427 w 13524"/>
                <a:gd name="connsiteY54" fmla="*/ 10224 h 10434"/>
                <a:gd name="connsiteX55" fmla="*/ 1315 w 13524"/>
                <a:gd name="connsiteY55" fmla="*/ 10160 h 10434"/>
                <a:gd name="connsiteX56" fmla="*/ 1242 w 13524"/>
                <a:gd name="connsiteY56" fmla="*/ 10078 h 10434"/>
                <a:gd name="connsiteX57" fmla="*/ 1161 w 13524"/>
                <a:gd name="connsiteY57" fmla="*/ 9996 h 10434"/>
                <a:gd name="connsiteX58" fmla="*/ 968 w 13524"/>
                <a:gd name="connsiteY58" fmla="*/ 9977 h 10434"/>
                <a:gd name="connsiteX59" fmla="*/ 895 w 13524"/>
                <a:gd name="connsiteY59" fmla="*/ 9913 h 10434"/>
                <a:gd name="connsiteX60" fmla="*/ 847 w 13524"/>
                <a:gd name="connsiteY60" fmla="*/ 9804 h 10434"/>
                <a:gd name="connsiteX61" fmla="*/ 806 w 13524"/>
                <a:gd name="connsiteY61" fmla="*/ 9749 h 10434"/>
                <a:gd name="connsiteX62" fmla="*/ 774 w 13524"/>
                <a:gd name="connsiteY62" fmla="*/ 9667 h 10434"/>
                <a:gd name="connsiteX63" fmla="*/ 685 w 13524"/>
                <a:gd name="connsiteY63" fmla="*/ 9639 h 10434"/>
                <a:gd name="connsiteX64" fmla="*/ 589 w 13524"/>
                <a:gd name="connsiteY64" fmla="*/ 9639 h 10434"/>
                <a:gd name="connsiteX65" fmla="*/ 516 w 13524"/>
                <a:gd name="connsiteY65" fmla="*/ 9612 h 10434"/>
                <a:gd name="connsiteX66" fmla="*/ 444 w 13524"/>
                <a:gd name="connsiteY66" fmla="*/ 9566 h 10434"/>
                <a:gd name="connsiteX67" fmla="*/ 323 w 13524"/>
                <a:gd name="connsiteY67" fmla="*/ 9566 h 10434"/>
                <a:gd name="connsiteX68" fmla="*/ 202 w 13524"/>
                <a:gd name="connsiteY68" fmla="*/ 9566 h 10434"/>
                <a:gd name="connsiteX69" fmla="*/ 105 w 13524"/>
                <a:gd name="connsiteY69" fmla="*/ 9512 h 10434"/>
                <a:gd name="connsiteX70" fmla="*/ 0 w 13524"/>
                <a:gd name="connsiteY70" fmla="*/ 9457 h 10434"/>
                <a:gd name="connsiteX71" fmla="*/ 32 w 13524"/>
                <a:gd name="connsiteY71" fmla="*/ 9366 h 10434"/>
                <a:gd name="connsiteX72" fmla="*/ 48 w 13524"/>
                <a:gd name="connsiteY72" fmla="*/ 9229 h 10434"/>
                <a:gd name="connsiteX73" fmla="*/ 56 w 13524"/>
                <a:gd name="connsiteY73" fmla="*/ 9119 h 10434"/>
                <a:gd name="connsiteX74" fmla="*/ 105 w 13524"/>
                <a:gd name="connsiteY74" fmla="*/ 8964 h 10434"/>
                <a:gd name="connsiteX75" fmla="*/ 105 w 13524"/>
                <a:gd name="connsiteY75" fmla="*/ 8872 h 10434"/>
                <a:gd name="connsiteX76" fmla="*/ 105 w 13524"/>
                <a:gd name="connsiteY76" fmla="*/ 8763 h 10434"/>
                <a:gd name="connsiteX77" fmla="*/ 202 w 13524"/>
                <a:gd name="connsiteY77" fmla="*/ 8662 h 10434"/>
                <a:gd name="connsiteX78" fmla="*/ 298 w 13524"/>
                <a:gd name="connsiteY78" fmla="*/ 8580 h 10434"/>
                <a:gd name="connsiteX79" fmla="*/ 315 w 13524"/>
                <a:gd name="connsiteY79" fmla="*/ 8516 h 10434"/>
                <a:gd name="connsiteX80" fmla="*/ 339 w 13524"/>
                <a:gd name="connsiteY80" fmla="*/ 8443 h 10434"/>
                <a:gd name="connsiteX81" fmla="*/ 323 w 13524"/>
                <a:gd name="connsiteY81" fmla="*/ 8361 h 10434"/>
                <a:gd name="connsiteX82" fmla="*/ 363 w 13524"/>
                <a:gd name="connsiteY82" fmla="*/ 8224 h 10434"/>
                <a:gd name="connsiteX83" fmla="*/ 435 w 13524"/>
                <a:gd name="connsiteY83" fmla="*/ 8105 h 10434"/>
                <a:gd name="connsiteX84" fmla="*/ 508 w 13524"/>
                <a:gd name="connsiteY84" fmla="*/ 7968 h 10434"/>
                <a:gd name="connsiteX85" fmla="*/ 492 w 13524"/>
                <a:gd name="connsiteY85" fmla="*/ 7840 h 10434"/>
                <a:gd name="connsiteX86" fmla="*/ 653 w 13524"/>
                <a:gd name="connsiteY86" fmla="*/ 7804 h 10434"/>
                <a:gd name="connsiteX87" fmla="*/ 806 w 13524"/>
                <a:gd name="connsiteY87" fmla="*/ 7694 h 10434"/>
                <a:gd name="connsiteX88" fmla="*/ 774 w 13524"/>
                <a:gd name="connsiteY88" fmla="*/ 7356 h 10434"/>
                <a:gd name="connsiteX89" fmla="*/ 895 w 13524"/>
                <a:gd name="connsiteY89" fmla="*/ 7256 h 10434"/>
                <a:gd name="connsiteX90" fmla="*/ 919 w 13524"/>
                <a:gd name="connsiteY90" fmla="*/ 6845 h 10434"/>
                <a:gd name="connsiteX91" fmla="*/ 823 w 13524"/>
                <a:gd name="connsiteY91" fmla="*/ 6808 h 10434"/>
                <a:gd name="connsiteX92" fmla="*/ 734 w 13524"/>
                <a:gd name="connsiteY92" fmla="*/ 6735 h 10434"/>
                <a:gd name="connsiteX93" fmla="*/ 685 w 13524"/>
                <a:gd name="connsiteY93" fmla="*/ 6589 h 10434"/>
                <a:gd name="connsiteX94" fmla="*/ 565 w 13524"/>
                <a:gd name="connsiteY94" fmla="*/ 6471 h 10434"/>
                <a:gd name="connsiteX95" fmla="*/ 492 w 13524"/>
                <a:gd name="connsiteY95" fmla="*/ 6416 h 10434"/>
                <a:gd name="connsiteX96" fmla="*/ 435 w 13524"/>
                <a:gd name="connsiteY96" fmla="*/ 6215 h 10434"/>
                <a:gd name="connsiteX97" fmla="*/ 435 w 13524"/>
                <a:gd name="connsiteY97" fmla="*/ 6114 h 10434"/>
                <a:gd name="connsiteX98" fmla="*/ 444 w 13524"/>
                <a:gd name="connsiteY98" fmla="*/ 5941 h 10434"/>
                <a:gd name="connsiteX99" fmla="*/ 435 w 13524"/>
                <a:gd name="connsiteY99" fmla="*/ 5786 h 10434"/>
                <a:gd name="connsiteX100" fmla="*/ 395 w 13524"/>
                <a:gd name="connsiteY100" fmla="*/ 5749 h 10434"/>
                <a:gd name="connsiteX101" fmla="*/ 395 w 13524"/>
                <a:gd name="connsiteY101" fmla="*/ 5667 h 10434"/>
                <a:gd name="connsiteX102" fmla="*/ 411 w 13524"/>
                <a:gd name="connsiteY102" fmla="*/ 5566 h 10434"/>
                <a:gd name="connsiteX103" fmla="*/ 363 w 13524"/>
                <a:gd name="connsiteY103" fmla="*/ 5502 h 10434"/>
                <a:gd name="connsiteX104" fmla="*/ 250 w 13524"/>
                <a:gd name="connsiteY104" fmla="*/ 5338 h 10434"/>
                <a:gd name="connsiteX105" fmla="*/ 339 w 13524"/>
                <a:gd name="connsiteY105" fmla="*/ 5420 h 10434"/>
                <a:gd name="connsiteX106" fmla="*/ 121 w 13524"/>
                <a:gd name="connsiteY106" fmla="*/ 5210 h 10434"/>
                <a:gd name="connsiteX107" fmla="*/ 73 w 13524"/>
                <a:gd name="connsiteY107" fmla="*/ 5046 h 10434"/>
                <a:gd name="connsiteX108" fmla="*/ 177 w 13524"/>
                <a:gd name="connsiteY108" fmla="*/ 5037 h 10434"/>
                <a:gd name="connsiteX109" fmla="*/ 274 w 13524"/>
                <a:gd name="connsiteY109" fmla="*/ 5037 h 10434"/>
                <a:gd name="connsiteX110" fmla="*/ 419 w 13524"/>
                <a:gd name="connsiteY110" fmla="*/ 5009 h 10434"/>
                <a:gd name="connsiteX111" fmla="*/ 629 w 13524"/>
                <a:gd name="connsiteY111" fmla="*/ 5009 h 10434"/>
                <a:gd name="connsiteX112" fmla="*/ 750 w 13524"/>
                <a:gd name="connsiteY112" fmla="*/ 4900 h 10434"/>
                <a:gd name="connsiteX113" fmla="*/ 895 w 13524"/>
                <a:gd name="connsiteY113" fmla="*/ 4872 h 10434"/>
                <a:gd name="connsiteX114" fmla="*/ 879 w 13524"/>
                <a:gd name="connsiteY114" fmla="*/ 4681 h 10434"/>
                <a:gd name="connsiteX115" fmla="*/ 1048 w 13524"/>
                <a:gd name="connsiteY115" fmla="*/ 4681 h 10434"/>
                <a:gd name="connsiteX116" fmla="*/ 1306 w 13524"/>
                <a:gd name="connsiteY116" fmla="*/ 4525 h 10434"/>
                <a:gd name="connsiteX117" fmla="*/ 1460 w 13524"/>
                <a:gd name="connsiteY117" fmla="*/ 4516 h 10434"/>
                <a:gd name="connsiteX118" fmla="*/ 1573 w 13524"/>
                <a:gd name="connsiteY118" fmla="*/ 4571 h 10434"/>
                <a:gd name="connsiteX119" fmla="*/ 1766 w 13524"/>
                <a:gd name="connsiteY119" fmla="*/ 4571 h 10434"/>
                <a:gd name="connsiteX120" fmla="*/ 1871 w 13524"/>
                <a:gd name="connsiteY120" fmla="*/ 4626 h 10434"/>
                <a:gd name="connsiteX121" fmla="*/ 2056 w 13524"/>
                <a:gd name="connsiteY121" fmla="*/ 4653 h 10434"/>
                <a:gd name="connsiteX122" fmla="*/ 2137 w 13524"/>
                <a:gd name="connsiteY122" fmla="*/ 4516 h 10434"/>
                <a:gd name="connsiteX123" fmla="*/ 2258 w 13524"/>
                <a:gd name="connsiteY123" fmla="*/ 4544 h 10434"/>
                <a:gd name="connsiteX124" fmla="*/ 2371 w 13524"/>
                <a:gd name="connsiteY124" fmla="*/ 4434 h 10434"/>
                <a:gd name="connsiteX125" fmla="*/ 2589 w 13524"/>
                <a:gd name="connsiteY125" fmla="*/ 4361 h 10434"/>
                <a:gd name="connsiteX126" fmla="*/ 2782 w 13524"/>
                <a:gd name="connsiteY126" fmla="*/ 4215 h 10434"/>
                <a:gd name="connsiteX127" fmla="*/ 2855 w 13524"/>
                <a:gd name="connsiteY127" fmla="*/ 4142 h 10434"/>
                <a:gd name="connsiteX128" fmla="*/ 2863 w 13524"/>
                <a:gd name="connsiteY128" fmla="*/ 4023 h 10434"/>
                <a:gd name="connsiteX129" fmla="*/ 2960 w 13524"/>
                <a:gd name="connsiteY129" fmla="*/ 3923 h 10434"/>
                <a:gd name="connsiteX130" fmla="*/ 2984 w 13524"/>
                <a:gd name="connsiteY130" fmla="*/ 3804 h 10434"/>
                <a:gd name="connsiteX131" fmla="*/ 3000 w 13524"/>
                <a:gd name="connsiteY131" fmla="*/ 3649 h 10434"/>
                <a:gd name="connsiteX132" fmla="*/ 3073 w 13524"/>
                <a:gd name="connsiteY132" fmla="*/ 3502 h 10434"/>
                <a:gd name="connsiteX133" fmla="*/ 3105 w 13524"/>
                <a:gd name="connsiteY133" fmla="*/ 3366 h 10434"/>
                <a:gd name="connsiteX134" fmla="*/ 3153 w 13524"/>
                <a:gd name="connsiteY134" fmla="*/ 3256 h 10434"/>
                <a:gd name="connsiteX135" fmla="*/ 3177 w 13524"/>
                <a:gd name="connsiteY135" fmla="*/ 3128 h 10434"/>
                <a:gd name="connsiteX136" fmla="*/ 3290 w 13524"/>
                <a:gd name="connsiteY136" fmla="*/ 3064 h 10434"/>
                <a:gd name="connsiteX137" fmla="*/ 3363 w 13524"/>
                <a:gd name="connsiteY137" fmla="*/ 2927 h 10434"/>
                <a:gd name="connsiteX138" fmla="*/ 3339 w 13524"/>
                <a:gd name="connsiteY138" fmla="*/ 2818 h 10434"/>
                <a:gd name="connsiteX139" fmla="*/ 3290 w 13524"/>
                <a:gd name="connsiteY139" fmla="*/ 2681 h 10434"/>
                <a:gd name="connsiteX140" fmla="*/ 3250 w 13524"/>
                <a:gd name="connsiteY140" fmla="*/ 2544 h 10434"/>
                <a:gd name="connsiteX141" fmla="*/ 3290 w 13524"/>
                <a:gd name="connsiteY141" fmla="*/ 2379 h 10434"/>
                <a:gd name="connsiteX142" fmla="*/ 3371 w 13524"/>
                <a:gd name="connsiteY142" fmla="*/ 2352 h 10434"/>
                <a:gd name="connsiteX143" fmla="*/ 3516 w 13524"/>
                <a:gd name="connsiteY143" fmla="*/ 2197 h 10434"/>
                <a:gd name="connsiteX144" fmla="*/ 3661 w 13524"/>
                <a:gd name="connsiteY144" fmla="*/ 2215 h 10434"/>
                <a:gd name="connsiteX145" fmla="*/ 3806 w 13524"/>
                <a:gd name="connsiteY145" fmla="*/ 2114 h 10434"/>
                <a:gd name="connsiteX146" fmla="*/ 3831 w 13524"/>
                <a:gd name="connsiteY146" fmla="*/ 1950 h 10434"/>
                <a:gd name="connsiteX147" fmla="*/ 3976 w 13524"/>
                <a:gd name="connsiteY147" fmla="*/ 1868 h 10434"/>
                <a:gd name="connsiteX148" fmla="*/ 4040 w 13524"/>
                <a:gd name="connsiteY148" fmla="*/ 1749 h 10434"/>
                <a:gd name="connsiteX149" fmla="*/ 4121 w 13524"/>
                <a:gd name="connsiteY149" fmla="*/ 1676 h 10434"/>
                <a:gd name="connsiteX150" fmla="*/ 4121 w 13524"/>
                <a:gd name="connsiteY150" fmla="*/ 1292 h 10434"/>
                <a:gd name="connsiteX151" fmla="*/ 4169 w 13524"/>
                <a:gd name="connsiteY151" fmla="*/ 1128 h 10434"/>
                <a:gd name="connsiteX152" fmla="*/ 4194 w 13524"/>
                <a:gd name="connsiteY152" fmla="*/ 991 h 10434"/>
                <a:gd name="connsiteX153" fmla="*/ 4242 w 13524"/>
                <a:gd name="connsiteY153" fmla="*/ 827 h 10434"/>
                <a:gd name="connsiteX154" fmla="*/ 4290 w 13524"/>
                <a:gd name="connsiteY154" fmla="*/ 763 h 10434"/>
                <a:gd name="connsiteX155" fmla="*/ 4355 w 13524"/>
                <a:gd name="connsiteY155" fmla="*/ 708 h 10434"/>
                <a:gd name="connsiteX156" fmla="*/ 4387 w 13524"/>
                <a:gd name="connsiteY156" fmla="*/ 443 h 10434"/>
                <a:gd name="connsiteX157" fmla="*/ 4645 w 13524"/>
                <a:gd name="connsiteY157" fmla="*/ 434 h 10434"/>
                <a:gd name="connsiteX158" fmla="*/ 4742 w 13524"/>
                <a:gd name="connsiteY158" fmla="*/ 635 h 10434"/>
                <a:gd name="connsiteX159" fmla="*/ 4839 w 13524"/>
                <a:gd name="connsiteY159" fmla="*/ 717 h 10434"/>
                <a:gd name="connsiteX160" fmla="*/ 4960 w 13524"/>
                <a:gd name="connsiteY160" fmla="*/ 799 h 10434"/>
                <a:gd name="connsiteX161" fmla="*/ 5081 w 13524"/>
                <a:gd name="connsiteY161" fmla="*/ 818 h 10434"/>
                <a:gd name="connsiteX162" fmla="*/ 5202 w 13524"/>
                <a:gd name="connsiteY162" fmla="*/ 799 h 10434"/>
                <a:gd name="connsiteX163" fmla="*/ 5274 w 13524"/>
                <a:gd name="connsiteY163" fmla="*/ 964 h 10434"/>
                <a:gd name="connsiteX164" fmla="*/ 5403 w 13524"/>
                <a:gd name="connsiteY164" fmla="*/ 909 h 10434"/>
                <a:gd name="connsiteX165" fmla="*/ 5500 w 13524"/>
                <a:gd name="connsiteY165" fmla="*/ 909 h 10434"/>
                <a:gd name="connsiteX166" fmla="*/ 5597 w 13524"/>
                <a:gd name="connsiteY166" fmla="*/ 818 h 10434"/>
                <a:gd name="connsiteX167" fmla="*/ 5734 w 13524"/>
                <a:gd name="connsiteY167" fmla="*/ 790 h 10434"/>
                <a:gd name="connsiteX168" fmla="*/ 5831 w 13524"/>
                <a:gd name="connsiteY168" fmla="*/ 772 h 10434"/>
                <a:gd name="connsiteX169" fmla="*/ 5911 w 13524"/>
                <a:gd name="connsiteY169" fmla="*/ 735 h 10434"/>
                <a:gd name="connsiteX170" fmla="*/ 6024 w 13524"/>
                <a:gd name="connsiteY170" fmla="*/ 745 h 10434"/>
                <a:gd name="connsiteX171" fmla="*/ 6145 w 13524"/>
                <a:gd name="connsiteY171" fmla="*/ 745 h 10434"/>
                <a:gd name="connsiteX172" fmla="*/ 6226 w 13524"/>
                <a:gd name="connsiteY172" fmla="*/ 854 h 10434"/>
                <a:gd name="connsiteX173" fmla="*/ 6250 w 13524"/>
                <a:gd name="connsiteY173" fmla="*/ 991 h 10434"/>
                <a:gd name="connsiteX174" fmla="*/ 6363 w 13524"/>
                <a:gd name="connsiteY174" fmla="*/ 900 h 10434"/>
                <a:gd name="connsiteX175" fmla="*/ 6444 w 13524"/>
                <a:gd name="connsiteY175" fmla="*/ 745 h 10434"/>
                <a:gd name="connsiteX176" fmla="*/ 6532 w 13524"/>
                <a:gd name="connsiteY176" fmla="*/ 790 h 10434"/>
                <a:gd name="connsiteX177" fmla="*/ 6581 w 13524"/>
                <a:gd name="connsiteY177" fmla="*/ 872 h 10434"/>
                <a:gd name="connsiteX178" fmla="*/ 6653 w 13524"/>
                <a:gd name="connsiteY178" fmla="*/ 927 h 10434"/>
                <a:gd name="connsiteX179" fmla="*/ 6750 w 13524"/>
                <a:gd name="connsiteY179" fmla="*/ 1064 h 10434"/>
                <a:gd name="connsiteX180" fmla="*/ 6758 w 13524"/>
                <a:gd name="connsiteY180" fmla="*/ 1229 h 10434"/>
                <a:gd name="connsiteX181" fmla="*/ 6855 w 13524"/>
                <a:gd name="connsiteY181" fmla="*/ 1238 h 10434"/>
                <a:gd name="connsiteX182" fmla="*/ 6976 w 13524"/>
                <a:gd name="connsiteY182" fmla="*/ 1338 h 10434"/>
                <a:gd name="connsiteX183" fmla="*/ 6944 w 13524"/>
                <a:gd name="connsiteY183" fmla="*/ 1475 h 10434"/>
                <a:gd name="connsiteX184" fmla="*/ 6976 w 13524"/>
                <a:gd name="connsiteY184" fmla="*/ 1649 h 10434"/>
                <a:gd name="connsiteX185" fmla="*/ 6952 w 13524"/>
                <a:gd name="connsiteY185" fmla="*/ 1731 h 10434"/>
                <a:gd name="connsiteX186" fmla="*/ 7089 w 13524"/>
                <a:gd name="connsiteY186" fmla="*/ 1950 h 10434"/>
                <a:gd name="connsiteX187" fmla="*/ 7161 w 13524"/>
                <a:gd name="connsiteY187" fmla="*/ 1996 h 10434"/>
                <a:gd name="connsiteX188" fmla="*/ 7234 w 13524"/>
                <a:gd name="connsiteY188" fmla="*/ 2105 h 10434"/>
                <a:gd name="connsiteX189" fmla="*/ 7363 w 13524"/>
                <a:gd name="connsiteY189" fmla="*/ 2087 h 10434"/>
                <a:gd name="connsiteX190" fmla="*/ 7460 w 13524"/>
                <a:gd name="connsiteY190" fmla="*/ 2005 h 10434"/>
                <a:gd name="connsiteX191" fmla="*/ 7573 w 13524"/>
                <a:gd name="connsiteY191" fmla="*/ 2005 h 10434"/>
                <a:gd name="connsiteX192" fmla="*/ 7653 w 13524"/>
                <a:gd name="connsiteY192" fmla="*/ 2060 h 10434"/>
                <a:gd name="connsiteX193" fmla="*/ 7863 w 13524"/>
                <a:gd name="connsiteY193" fmla="*/ 2032 h 10434"/>
                <a:gd name="connsiteX194" fmla="*/ 7960 w 13524"/>
                <a:gd name="connsiteY194" fmla="*/ 1941 h 10434"/>
                <a:gd name="connsiteX195" fmla="*/ 8016 w 13524"/>
                <a:gd name="connsiteY195" fmla="*/ 1813 h 10434"/>
                <a:gd name="connsiteX196" fmla="*/ 8056 w 13524"/>
                <a:gd name="connsiteY196" fmla="*/ 1694 h 10434"/>
                <a:gd name="connsiteX197" fmla="*/ 8056 w 13524"/>
                <a:gd name="connsiteY197" fmla="*/ 1557 h 10434"/>
                <a:gd name="connsiteX198" fmla="*/ 8177 w 13524"/>
                <a:gd name="connsiteY198" fmla="*/ 1347 h 10434"/>
                <a:gd name="connsiteX199" fmla="*/ 8306 w 13524"/>
                <a:gd name="connsiteY199" fmla="*/ 1302 h 10434"/>
                <a:gd name="connsiteX200" fmla="*/ 8347 w 13524"/>
                <a:gd name="connsiteY200" fmla="*/ 1238 h 10434"/>
                <a:gd name="connsiteX201" fmla="*/ 8403 w 13524"/>
                <a:gd name="connsiteY201" fmla="*/ 1238 h 10434"/>
                <a:gd name="connsiteX202" fmla="*/ 8476 w 13524"/>
                <a:gd name="connsiteY202" fmla="*/ 1256 h 10434"/>
                <a:gd name="connsiteX203" fmla="*/ 8516 w 13524"/>
                <a:gd name="connsiteY203" fmla="*/ 1128 h 10434"/>
                <a:gd name="connsiteX204" fmla="*/ 8597 w 13524"/>
                <a:gd name="connsiteY204" fmla="*/ 1037 h 10434"/>
                <a:gd name="connsiteX205" fmla="*/ 8621 w 13524"/>
                <a:gd name="connsiteY205" fmla="*/ 900 h 10434"/>
                <a:gd name="connsiteX206" fmla="*/ 8831 w 13524"/>
                <a:gd name="connsiteY206" fmla="*/ 845 h 10434"/>
                <a:gd name="connsiteX207" fmla="*/ 9032 w 13524"/>
                <a:gd name="connsiteY207" fmla="*/ 597 h 10434"/>
                <a:gd name="connsiteX208" fmla="*/ 9200 w 13524"/>
                <a:gd name="connsiteY208" fmla="*/ 585 h 10434"/>
                <a:gd name="connsiteX209" fmla="*/ 9329 w 13524"/>
                <a:gd name="connsiteY209" fmla="*/ 415 h 10434"/>
                <a:gd name="connsiteX210" fmla="*/ 9143 w 13524"/>
                <a:gd name="connsiteY210" fmla="*/ 360 h 10434"/>
                <a:gd name="connsiteX211" fmla="*/ 9172 w 13524"/>
                <a:gd name="connsiteY211" fmla="*/ 215 h 10434"/>
                <a:gd name="connsiteX212" fmla="*/ 9237 w 13524"/>
                <a:gd name="connsiteY212" fmla="*/ 71 h 10434"/>
                <a:gd name="connsiteX213" fmla="*/ 9383 w 13524"/>
                <a:gd name="connsiteY213" fmla="*/ 143 h 10434"/>
                <a:gd name="connsiteX214" fmla="*/ 9460 w 13524"/>
                <a:gd name="connsiteY214" fmla="*/ 43 h 10434"/>
                <a:gd name="connsiteX215" fmla="*/ 9572 w 13524"/>
                <a:gd name="connsiteY215" fmla="*/ 5 h 10434"/>
                <a:gd name="connsiteX216" fmla="*/ 9699 w 13524"/>
                <a:gd name="connsiteY216" fmla="*/ 231 h 10434"/>
                <a:gd name="connsiteX217" fmla="*/ 9870 w 13524"/>
                <a:gd name="connsiteY217" fmla="*/ 40 h 10434"/>
                <a:gd name="connsiteX218" fmla="*/ 9985 w 13524"/>
                <a:gd name="connsiteY218" fmla="*/ 65 h 10434"/>
                <a:gd name="connsiteX219" fmla="*/ 10172 w 13524"/>
                <a:gd name="connsiteY219" fmla="*/ 61 h 10434"/>
                <a:gd name="connsiteX220" fmla="*/ 10327 w 13524"/>
                <a:gd name="connsiteY220" fmla="*/ 318 h 10434"/>
                <a:gd name="connsiteX221" fmla="*/ 10454 w 13524"/>
                <a:gd name="connsiteY221" fmla="*/ 329 h 10434"/>
                <a:gd name="connsiteX222" fmla="*/ 10556 w 13524"/>
                <a:gd name="connsiteY222" fmla="*/ 322 h 10434"/>
                <a:gd name="connsiteX223" fmla="*/ 10727 w 13524"/>
                <a:gd name="connsiteY223" fmla="*/ 322 h 10434"/>
                <a:gd name="connsiteX224" fmla="*/ 10824 w 13524"/>
                <a:gd name="connsiteY224" fmla="*/ 500 h 10434"/>
                <a:gd name="connsiteX225" fmla="*/ 10957 w 13524"/>
                <a:gd name="connsiteY225" fmla="*/ 598 h 10434"/>
                <a:gd name="connsiteX226" fmla="*/ 11142 w 13524"/>
                <a:gd name="connsiteY226" fmla="*/ 722 h 10434"/>
                <a:gd name="connsiteX227" fmla="*/ 11245 w 13524"/>
                <a:gd name="connsiteY227" fmla="*/ 832 h 10434"/>
                <a:gd name="connsiteX228" fmla="*/ 11386 w 13524"/>
                <a:gd name="connsiteY228" fmla="*/ 752 h 10434"/>
                <a:gd name="connsiteX229" fmla="*/ 11542 w 13524"/>
                <a:gd name="connsiteY229" fmla="*/ 717 h 10434"/>
                <a:gd name="connsiteX230" fmla="*/ 11653 w 13524"/>
                <a:gd name="connsiteY230" fmla="*/ 812 h 10434"/>
                <a:gd name="connsiteX231" fmla="*/ 11790 w 13524"/>
                <a:gd name="connsiteY231" fmla="*/ 778 h 10434"/>
                <a:gd name="connsiteX232" fmla="*/ 11786 w 13524"/>
                <a:gd name="connsiteY232" fmla="*/ 1075 h 10434"/>
                <a:gd name="connsiteX233" fmla="*/ 11567 w 13524"/>
                <a:gd name="connsiteY233" fmla="*/ 1464 h 10434"/>
                <a:gd name="connsiteX234" fmla="*/ 11698 w 13524"/>
                <a:gd name="connsiteY234" fmla="*/ 1522 h 10434"/>
                <a:gd name="connsiteX235" fmla="*/ 11785 w 13524"/>
                <a:gd name="connsiteY235" fmla="*/ 1550 h 10434"/>
                <a:gd name="connsiteX236" fmla="*/ 11907 w 13524"/>
                <a:gd name="connsiteY236" fmla="*/ 1731 h 10434"/>
                <a:gd name="connsiteX237" fmla="*/ 12214 w 13524"/>
                <a:gd name="connsiteY237" fmla="*/ 1917 h 10434"/>
                <a:gd name="connsiteX238" fmla="*/ 12186 w 13524"/>
                <a:gd name="connsiteY238" fmla="*/ 2026 h 10434"/>
                <a:gd name="connsiteX239" fmla="*/ 12365 w 13524"/>
                <a:gd name="connsiteY239" fmla="*/ 2166 h 10434"/>
                <a:gd name="connsiteX240" fmla="*/ 12397 w 13524"/>
                <a:gd name="connsiteY240" fmla="*/ 2387 h 10434"/>
                <a:gd name="connsiteX241" fmla="*/ 12653 w 13524"/>
                <a:gd name="connsiteY241" fmla="*/ 2445 h 10434"/>
                <a:gd name="connsiteX242" fmla="*/ 12689 w 13524"/>
                <a:gd name="connsiteY242" fmla="*/ 2575 h 10434"/>
                <a:gd name="connsiteX243" fmla="*/ 12887 w 13524"/>
                <a:gd name="connsiteY243" fmla="*/ 2604 h 10434"/>
                <a:gd name="connsiteX244" fmla="*/ 13156 w 13524"/>
                <a:gd name="connsiteY244" fmla="*/ 2742 h 10434"/>
                <a:gd name="connsiteX245" fmla="*/ 13177 w 13524"/>
                <a:gd name="connsiteY245" fmla="*/ 2545 h 10434"/>
                <a:gd name="connsiteX246" fmla="*/ 13285 w 13524"/>
                <a:gd name="connsiteY246" fmla="*/ 2534 h 10434"/>
                <a:gd name="connsiteX247" fmla="*/ 13524 w 13524"/>
                <a:gd name="connsiteY247" fmla="*/ 2724 h 10434"/>
                <a:gd name="connsiteX248" fmla="*/ 9274 w 13524"/>
                <a:gd name="connsiteY248" fmla="*/ 5585 h 10434"/>
                <a:gd name="connsiteX249" fmla="*/ 9266 w 13524"/>
                <a:gd name="connsiteY249" fmla="*/ 5694 h 10434"/>
                <a:gd name="connsiteX250" fmla="*/ 9145 w 13524"/>
                <a:gd name="connsiteY250" fmla="*/ 5749 h 10434"/>
                <a:gd name="connsiteX251" fmla="*/ 9024 w 13524"/>
                <a:gd name="connsiteY251" fmla="*/ 5767 h 10434"/>
                <a:gd name="connsiteX252" fmla="*/ 8960 w 13524"/>
                <a:gd name="connsiteY252" fmla="*/ 5822 h 10434"/>
                <a:gd name="connsiteX253" fmla="*/ 8831 w 13524"/>
                <a:gd name="connsiteY253" fmla="*/ 5831 h 10434"/>
                <a:gd name="connsiteX254" fmla="*/ 8718 w 13524"/>
                <a:gd name="connsiteY254" fmla="*/ 5804 h 10434"/>
                <a:gd name="connsiteX255" fmla="*/ 8597 w 13524"/>
                <a:gd name="connsiteY255" fmla="*/ 5822 h 10434"/>
                <a:gd name="connsiteX256" fmla="*/ 8548 w 13524"/>
                <a:gd name="connsiteY256" fmla="*/ 5904 h 10434"/>
                <a:gd name="connsiteX257" fmla="*/ 8468 w 13524"/>
                <a:gd name="connsiteY257" fmla="*/ 5968 h 10434"/>
                <a:gd name="connsiteX258" fmla="*/ 8468 w 13524"/>
                <a:gd name="connsiteY258" fmla="*/ 6133 h 10434"/>
                <a:gd name="connsiteX259" fmla="*/ 8476 w 13524"/>
                <a:gd name="connsiteY259" fmla="*/ 6215 h 10434"/>
                <a:gd name="connsiteX260" fmla="*/ 8492 w 13524"/>
                <a:gd name="connsiteY260" fmla="*/ 6324 h 10434"/>
                <a:gd name="connsiteX261" fmla="*/ 8427 w 13524"/>
                <a:gd name="connsiteY261" fmla="*/ 6397 h 10434"/>
                <a:gd name="connsiteX262" fmla="*/ 8395 w 13524"/>
                <a:gd name="connsiteY262" fmla="*/ 6461 h 10434"/>
                <a:gd name="connsiteX263" fmla="*/ 8355 w 13524"/>
                <a:gd name="connsiteY263" fmla="*/ 6516 h 10434"/>
                <a:gd name="connsiteX264" fmla="*/ 8258 w 13524"/>
                <a:gd name="connsiteY264" fmla="*/ 6571 h 10434"/>
                <a:gd name="connsiteX265" fmla="*/ 8185 w 13524"/>
                <a:gd name="connsiteY265" fmla="*/ 6644 h 10434"/>
                <a:gd name="connsiteX266" fmla="*/ 8137 w 13524"/>
                <a:gd name="connsiteY266" fmla="*/ 6681 h 10434"/>
                <a:gd name="connsiteX267" fmla="*/ 8040 w 13524"/>
                <a:gd name="connsiteY267" fmla="*/ 6735 h 10434"/>
                <a:gd name="connsiteX268" fmla="*/ 8032 w 13524"/>
                <a:gd name="connsiteY268" fmla="*/ 6863 h 10434"/>
                <a:gd name="connsiteX269" fmla="*/ 8056 w 13524"/>
                <a:gd name="connsiteY269" fmla="*/ 6945 h 10434"/>
                <a:gd name="connsiteX270" fmla="*/ 8032 w 13524"/>
                <a:gd name="connsiteY270" fmla="*/ 7064 h 10434"/>
                <a:gd name="connsiteX271" fmla="*/ 7911 w 13524"/>
                <a:gd name="connsiteY271" fmla="*/ 7092 h 10434"/>
                <a:gd name="connsiteX272" fmla="*/ 7774 w 13524"/>
                <a:gd name="connsiteY272" fmla="*/ 7146 h 10434"/>
                <a:gd name="connsiteX273" fmla="*/ 7532 w 13524"/>
                <a:gd name="connsiteY273" fmla="*/ 7174 h 10434"/>
                <a:gd name="connsiteX274" fmla="*/ 7476 w 13524"/>
                <a:gd name="connsiteY274" fmla="*/ 7247 h 10434"/>
                <a:gd name="connsiteX275" fmla="*/ 7363 w 13524"/>
                <a:gd name="connsiteY275" fmla="*/ 7256 h 10434"/>
                <a:gd name="connsiteX276" fmla="*/ 7234 w 13524"/>
                <a:gd name="connsiteY276" fmla="*/ 7274 h 10434"/>
                <a:gd name="connsiteX277" fmla="*/ 7048 w 13524"/>
                <a:gd name="connsiteY277" fmla="*/ 7329 h 10434"/>
                <a:gd name="connsiteX278" fmla="*/ 6903 w 13524"/>
                <a:gd name="connsiteY278" fmla="*/ 7311 h 10434"/>
                <a:gd name="connsiteX279" fmla="*/ 6758 w 13524"/>
                <a:gd name="connsiteY279" fmla="*/ 7338 h 10434"/>
                <a:gd name="connsiteX280" fmla="*/ 6581 w 13524"/>
                <a:gd name="connsiteY280" fmla="*/ 7311 h 10434"/>
                <a:gd name="connsiteX281" fmla="*/ 6508 w 13524"/>
                <a:gd name="connsiteY281" fmla="*/ 7219 h 10434"/>
                <a:gd name="connsiteX282" fmla="*/ 6363 w 13524"/>
                <a:gd name="connsiteY282" fmla="*/ 7201 h 10434"/>
                <a:gd name="connsiteX283" fmla="*/ 6274 w 13524"/>
                <a:gd name="connsiteY283" fmla="*/ 7283 h 10434"/>
                <a:gd name="connsiteX284" fmla="*/ 6202 w 13524"/>
                <a:gd name="connsiteY284" fmla="*/ 7393 h 10434"/>
                <a:gd name="connsiteX285" fmla="*/ 6250 w 13524"/>
                <a:gd name="connsiteY285" fmla="*/ 7521 h 10434"/>
                <a:gd name="connsiteX286" fmla="*/ 6315 w 13524"/>
                <a:gd name="connsiteY286" fmla="*/ 7548 h 10434"/>
                <a:gd name="connsiteX287" fmla="*/ 6347 w 13524"/>
                <a:gd name="connsiteY287" fmla="*/ 7612 h 10434"/>
                <a:gd name="connsiteX288" fmla="*/ 6387 w 13524"/>
                <a:gd name="connsiteY288" fmla="*/ 7722 h 10434"/>
                <a:gd name="connsiteX289" fmla="*/ 6347 w 13524"/>
                <a:gd name="connsiteY289" fmla="*/ 7831 h 10434"/>
                <a:gd name="connsiteX290" fmla="*/ 6363 w 13524"/>
                <a:gd name="connsiteY290" fmla="*/ 7959 h 10434"/>
                <a:gd name="connsiteX291" fmla="*/ 6363 w 13524"/>
                <a:gd name="connsiteY291" fmla="*/ 8096 h 10434"/>
                <a:gd name="connsiteX292" fmla="*/ 6387 w 13524"/>
                <a:gd name="connsiteY292" fmla="*/ 8233 h 10434"/>
                <a:gd name="connsiteX293" fmla="*/ 6460 w 13524"/>
                <a:gd name="connsiteY293" fmla="*/ 8343 h 10434"/>
                <a:gd name="connsiteX294" fmla="*/ 6508 w 13524"/>
                <a:gd name="connsiteY294" fmla="*/ 8452 h 10434"/>
                <a:gd name="connsiteX295" fmla="*/ 6516 w 13524"/>
                <a:gd name="connsiteY295" fmla="*/ 8598 h 10434"/>
                <a:gd name="connsiteX296" fmla="*/ 6508 w 13524"/>
                <a:gd name="connsiteY296" fmla="*/ 8754 h 10434"/>
                <a:gd name="connsiteX297" fmla="*/ 6508 w 13524"/>
                <a:gd name="connsiteY297" fmla="*/ 8900 h 10434"/>
                <a:gd name="connsiteX0" fmla="*/ 6508 w 13583"/>
                <a:gd name="connsiteY0" fmla="*/ 8900 h 10434"/>
                <a:gd name="connsiteX1" fmla="*/ 6726 w 13583"/>
                <a:gd name="connsiteY1" fmla="*/ 8973 h 10434"/>
                <a:gd name="connsiteX2" fmla="*/ 6798 w 13583"/>
                <a:gd name="connsiteY2" fmla="*/ 9110 h 10434"/>
                <a:gd name="connsiteX3" fmla="*/ 6968 w 13583"/>
                <a:gd name="connsiteY3" fmla="*/ 9201 h 10434"/>
                <a:gd name="connsiteX4" fmla="*/ 7048 w 13583"/>
                <a:gd name="connsiteY4" fmla="*/ 9283 h 10434"/>
                <a:gd name="connsiteX5" fmla="*/ 7073 w 13583"/>
                <a:gd name="connsiteY5" fmla="*/ 9366 h 10434"/>
                <a:gd name="connsiteX6" fmla="*/ 7169 w 13583"/>
                <a:gd name="connsiteY6" fmla="*/ 9502 h 10434"/>
                <a:gd name="connsiteX7" fmla="*/ 7097 w 13583"/>
                <a:gd name="connsiteY7" fmla="*/ 9630 h 10434"/>
                <a:gd name="connsiteX8" fmla="*/ 7016 w 13583"/>
                <a:gd name="connsiteY8" fmla="*/ 9776 h 10434"/>
                <a:gd name="connsiteX9" fmla="*/ 6903 w 13583"/>
                <a:gd name="connsiteY9" fmla="*/ 9913 h 10434"/>
                <a:gd name="connsiteX10" fmla="*/ 6806 w 13583"/>
                <a:gd name="connsiteY10" fmla="*/ 9904 h 10434"/>
                <a:gd name="connsiteX11" fmla="*/ 6677 w 13583"/>
                <a:gd name="connsiteY11" fmla="*/ 9941 h 10434"/>
                <a:gd name="connsiteX12" fmla="*/ 6540 w 13583"/>
                <a:gd name="connsiteY12" fmla="*/ 10023 h 10434"/>
                <a:gd name="connsiteX13" fmla="*/ 6419 w 13583"/>
                <a:gd name="connsiteY13" fmla="*/ 10069 h 10434"/>
                <a:gd name="connsiteX14" fmla="*/ 6347 w 13583"/>
                <a:gd name="connsiteY14" fmla="*/ 10041 h 10434"/>
                <a:gd name="connsiteX15" fmla="*/ 6194 w 13583"/>
                <a:gd name="connsiteY15" fmla="*/ 10050 h 10434"/>
                <a:gd name="connsiteX16" fmla="*/ 6097 w 13583"/>
                <a:gd name="connsiteY16" fmla="*/ 10069 h 10434"/>
                <a:gd name="connsiteX17" fmla="*/ 5879 w 13583"/>
                <a:gd name="connsiteY17" fmla="*/ 10160 h 10434"/>
                <a:gd name="connsiteX18" fmla="*/ 5782 w 13583"/>
                <a:gd name="connsiteY18" fmla="*/ 10169 h 10434"/>
                <a:gd name="connsiteX19" fmla="*/ 5661 w 13583"/>
                <a:gd name="connsiteY19" fmla="*/ 10270 h 10434"/>
                <a:gd name="connsiteX20" fmla="*/ 5573 w 13583"/>
                <a:gd name="connsiteY20" fmla="*/ 10270 h 10434"/>
                <a:gd name="connsiteX21" fmla="*/ 5516 w 13583"/>
                <a:gd name="connsiteY21" fmla="*/ 10352 h 10434"/>
                <a:gd name="connsiteX22" fmla="*/ 5395 w 13583"/>
                <a:gd name="connsiteY22" fmla="*/ 10407 h 10434"/>
                <a:gd name="connsiteX23" fmla="*/ 5274 w 13583"/>
                <a:gd name="connsiteY23" fmla="*/ 10434 h 10434"/>
                <a:gd name="connsiteX24" fmla="*/ 5202 w 13583"/>
                <a:gd name="connsiteY24" fmla="*/ 10334 h 10434"/>
                <a:gd name="connsiteX25" fmla="*/ 5202 w 13583"/>
                <a:gd name="connsiteY25" fmla="*/ 10078 h 10434"/>
                <a:gd name="connsiteX26" fmla="*/ 4968 w 13583"/>
                <a:gd name="connsiteY26" fmla="*/ 10060 h 10434"/>
                <a:gd name="connsiteX27" fmla="*/ 4871 w 13583"/>
                <a:gd name="connsiteY27" fmla="*/ 9996 h 10434"/>
                <a:gd name="connsiteX28" fmla="*/ 4750 w 13583"/>
                <a:gd name="connsiteY28" fmla="*/ 9868 h 10434"/>
                <a:gd name="connsiteX29" fmla="*/ 4629 w 13583"/>
                <a:gd name="connsiteY29" fmla="*/ 9840 h 10434"/>
                <a:gd name="connsiteX30" fmla="*/ 4500 w 13583"/>
                <a:gd name="connsiteY30" fmla="*/ 9840 h 10434"/>
                <a:gd name="connsiteX31" fmla="*/ 4339 w 13583"/>
                <a:gd name="connsiteY31" fmla="*/ 9749 h 10434"/>
                <a:gd name="connsiteX32" fmla="*/ 4024 w 13583"/>
                <a:gd name="connsiteY32" fmla="*/ 9758 h 10434"/>
                <a:gd name="connsiteX33" fmla="*/ 3831 w 13583"/>
                <a:gd name="connsiteY33" fmla="*/ 9667 h 10434"/>
                <a:gd name="connsiteX34" fmla="*/ 3613 w 13583"/>
                <a:gd name="connsiteY34" fmla="*/ 9676 h 10434"/>
                <a:gd name="connsiteX35" fmla="*/ 3516 w 13583"/>
                <a:gd name="connsiteY35" fmla="*/ 9612 h 10434"/>
                <a:gd name="connsiteX36" fmla="*/ 3395 w 13583"/>
                <a:gd name="connsiteY36" fmla="*/ 9621 h 10434"/>
                <a:gd name="connsiteX37" fmla="*/ 3242 w 13583"/>
                <a:gd name="connsiteY37" fmla="*/ 9621 h 10434"/>
                <a:gd name="connsiteX38" fmla="*/ 3097 w 13583"/>
                <a:gd name="connsiteY38" fmla="*/ 9585 h 10434"/>
                <a:gd name="connsiteX39" fmla="*/ 3008 w 13583"/>
                <a:gd name="connsiteY39" fmla="*/ 9484 h 10434"/>
                <a:gd name="connsiteX40" fmla="*/ 2879 w 13583"/>
                <a:gd name="connsiteY40" fmla="*/ 9475 h 10434"/>
                <a:gd name="connsiteX41" fmla="*/ 2806 w 13583"/>
                <a:gd name="connsiteY41" fmla="*/ 9557 h 10434"/>
                <a:gd name="connsiteX42" fmla="*/ 2597 w 13583"/>
                <a:gd name="connsiteY42" fmla="*/ 9539 h 10434"/>
                <a:gd name="connsiteX43" fmla="*/ 2500 w 13583"/>
                <a:gd name="connsiteY43" fmla="*/ 9649 h 10434"/>
                <a:gd name="connsiteX44" fmla="*/ 2516 w 13583"/>
                <a:gd name="connsiteY44" fmla="*/ 9758 h 10434"/>
                <a:gd name="connsiteX45" fmla="*/ 2379 w 13583"/>
                <a:gd name="connsiteY45" fmla="*/ 9913 h 10434"/>
                <a:gd name="connsiteX46" fmla="*/ 2274 w 13583"/>
                <a:gd name="connsiteY46" fmla="*/ 9941 h 10434"/>
                <a:gd name="connsiteX47" fmla="*/ 2274 w 13583"/>
                <a:gd name="connsiteY47" fmla="*/ 10078 h 10434"/>
                <a:gd name="connsiteX48" fmla="*/ 2226 w 13583"/>
                <a:gd name="connsiteY48" fmla="*/ 10187 h 10434"/>
                <a:gd name="connsiteX49" fmla="*/ 2137 w 13583"/>
                <a:gd name="connsiteY49" fmla="*/ 10297 h 10434"/>
                <a:gd name="connsiteX50" fmla="*/ 2081 w 13583"/>
                <a:gd name="connsiteY50" fmla="*/ 10224 h 10434"/>
                <a:gd name="connsiteX51" fmla="*/ 1871 w 13583"/>
                <a:gd name="connsiteY51" fmla="*/ 10005 h 10434"/>
                <a:gd name="connsiteX52" fmla="*/ 1750 w 13583"/>
                <a:gd name="connsiteY52" fmla="*/ 10060 h 10434"/>
                <a:gd name="connsiteX53" fmla="*/ 1669 w 13583"/>
                <a:gd name="connsiteY53" fmla="*/ 10187 h 10434"/>
                <a:gd name="connsiteX54" fmla="*/ 1427 w 13583"/>
                <a:gd name="connsiteY54" fmla="*/ 10224 h 10434"/>
                <a:gd name="connsiteX55" fmla="*/ 1315 w 13583"/>
                <a:gd name="connsiteY55" fmla="*/ 10160 h 10434"/>
                <a:gd name="connsiteX56" fmla="*/ 1242 w 13583"/>
                <a:gd name="connsiteY56" fmla="*/ 10078 h 10434"/>
                <a:gd name="connsiteX57" fmla="*/ 1161 w 13583"/>
                <a:gd name="connsiteY57" fmla="*/ 9996 h 10434"/>
                <a:gd name="connsiteX58" fmla="*/ 968 w 13583"/>
                <a:gd name="connsiteY58" fmla="*/ 9977 h 10434"/>
                <a:gd name="connsiteX59" fmla="*/ 895 w 13583"/>
                <a:gd name="connsiteY59" fmla="*/ 9913 h 10434"/>
                <a:gd name="connsiteX60" fmla="*/ 847 w 13583"/>
                <a:gd name="connsiteY60" fmla="*/ 9804 h 10434"/>
                <a:gd name="connsiteX61" fmla="*/ 806 w 13583"/>
                <a:gd name="connsiteY61" fmla="*/ 9749 h 10434"/>
                <a:gd name="connsiteX62" fmla="*/ 774 w 13583"/>
                <a:gd name="connsiteY62" fmla="*/ 9667 h 10434"/>
                <a:gd name="connsiteX63" fmla="*/ 685 w 13583"/>
                <a:gd name="connsiteY63" fmla="*/ 9639 h 10434"/>
                <a:gd name="connsiteX64" fmla="*/ 589 w 13583"/>
                <a:gd name="connsiteY64" fmla="*/ 9639 h 10434"/>
                <a:gd name="connsiteX65" fmla="*/ 516 w 13583"/>
                <a:gd name="connsiteY65" fmla="*/ 9612 h 10434"/>
                <a:gd name="connsiteX66" fmla="*/ 444 w 13583"/>
                <a:gd name="connsiteY66" fmla="*/ 9566 h 10434"/>
                <a:gd name="connsiteX67" fmla="*/ 323 w 13583"/>
                <a:gd name="connsiteY67" fmla="*/ 9566 h 10434"/>
                <a:gd name="connsiteX68" fmla="*/ 202 w 13583"/>
                <a:gd name="connsiteY68" fmla="*/ 9566 h 10434"/>
                <a:gd name="connsiteX69" fmla="*/ 105 w 13583"/>
                <a:gd name="connsiteY69" fmla="*/ 9512 h 10434"/>
                <a:gd name="connsiteX70" fmla="*/ 0 w 13583"/>
                <a:gd name="connsiteY70" fmla="*/ 9457 h 10434"/>
                <a:gd name="connsiteX71" fmla="*/ 32 w 13583"/>
                <a:gd name="connsiteY71" fmla="*/ 9366 h 10434"/>
                <a:gd name="connsiteX72" fmla="*/ 48 w 13583"/>
                <a:gd name="connsiteY72" fmla="*/ 9229 h 10434"/>
                <a:gd name="connsiteX73" fmla="*/ 56 w 13583"/>
                <a:gd name="connsiteY73" fmla="*/ 9119 h 10434"/>
                <a:gd name="connsiteX74" fmla="*/ 105 w 13583"/>
                <a:gd name="connsiteY74" fmla="*/ 8964 h 10434"/>
                <a:gd name="connsiteX75" fmla="*/ 105 w 13583"/>
                <a:gd name="connsiteY75" fmla="*/ 8872 h 10434"/>
                <a:gd name="connsiteX76" fmla="*/ 105 w 13583"/>
                <a:gd name="connsiteY76" fmla="*/ 8763 h 10434"/>
                <a:gd name="connsiteX77" fmla="*/ 202 w 13583"/>
                <a:gd name="connsiteY77" fmla="*/ 8662 h 10434"/>
                <a:gd name="connsiteX78" fmla="*/ 298 w 13583"/>
                <a:gd name="connsiteY78" fmla="*/ 8580 h 10434"/>
                <a:gd name="connsiteX79" fmla="*/ 315 w 13583"/>
                <a:gd name="connsiteY79" fmla="*/ 8516 h 10434"/>
                <a:gd name="connsiteX80" fmla="*/ 339 w 13583"/>
                <a:gd name="connsiteY80" fmla="*/ 8443 h 10434"/>
                <a:gd name="connsiteX81" fmla="*/ 323 w 13583"/>
                <a:gd name="connsiteY81" fmla="*/ 8361 h 10434"/>
                <a:gd name="connsiteX82" fmla="*/ 363 w 13583"/>
                <a:gd name="connsiteY82" fmla="*/ 8224 h 10434"/>
                <a:gd name="connsiteX83" fmla="*/ 435 w 13583"/>
                <a:gd name="connsiteY83" fmla="*/ 8105 h 10434"/>
                <a:gd name="connsiteX84" fmla="*/ 508 w 13583"/>
                <a:gd name="connsiteY84" fmla="*/ 7968 h 10434"/>
                <a:gd name="connsiteX85" fmla="*/ 492 w 13583"/>
                <a:gd name="connsiteY85" fmla="*/ 7840 h 10434"/>
                <a:gd name="connsiteX86" fmla="*/ 653 w 13583"/>
                <a:gd name="connsiteY86" fmla="*/ 7804 h 10434"/>
                <a:gd name="connsiteX87" fmla="*/ 806 w 13583"/>
                <a:gd name="connsiteY87" fmla="*/ 7694 h 10434"/>
                <a:gd name="connsiteX88" fmla="*/ 774 w 13583"/>
                <a:gd name="connsiteY88" fmla="*/ 7356 h 10434"/>
                <a:gd name="connsiteX89" fmla="*/ 895 w 13583"/>
                <a:gd name="connsiteY89" fmla="*/ 7256 h 10434"/>
                <a:gd name="connsiteX90" fmla="*/ 919 w 13583"/>
                <a:gd name="connsiteY90" fmla="*/ 6845 h 10434"/>
                <a:gd name="connsiteX91" fmla="*/ 823 w 13583"/>
                <a:gd name="connsiteY91" fmla="*/ 6808 h 10434"/>
                <a:gd name="connsiteX92" fmla="*/ 734 w 13583"/>
                <a:gd name="connsiteY92" fmla="*/ 6735 h 10434"/>
                <a:gd name="connsiteX93" fmla="*/ 685 w 13583"/>
                <a:gd name="connsiteY93" fmla="*/ 6589 h 10434"/>
                <a:gd name="connsiteX94" fmla="*/ 565 w 13583"/>
                <a:gd name="connsiteY94" fmla="*/ 6471 h 10434"/>
                <a:gd name="connsiteX95" fmla="*/ 492 w 13583"/>
                <a:gd name="connsiteY95" fmla="*/ 6416 h 10434"/>
                <a:gd name="connsiteX96" fmla="*/ 435 w 13583"/>
                <a:gd name="connsiteY96" fmla="*/ 6215 h 10434"/>
                <a:gd name="connsiteX97" fmla="*/ 435 w 13583"/>
                <a:gd name="connsiteY97" fmla="*/ 6114 h 10434"/>
                <a:gd name="connsiteX98" fmla="*/ 444 w 13583"/>
                <a:gd name="connsiteY98" fmla="*/ 5941 h 10434"/>
                <a:gd name="connsiteX99" fmla="*/ 435 w 13583"/>
                <a:gd name="connsiteY99" fmla="*/ 5786 h 10434"/>
                <a:gd name="connsiteX100" fmla="*/ 395 w 13583"/>
                <a:gd name="connsiteY100" fmla="*/ 5749 h 10434"/>
                <a:gd name="connsiteX101" fmla="*/ 395 w 13583"/>
                <a:gd name="connsiteY101" fmla="*/ 5667 h 10434"/>
                <a:gd name="connsiteX102" fmla="*/ 411 w 13583"/>
                <a:gd name="connsiteY102" fmla="*/ 5566 h 10434"/>
                <a:gd name="connsiteX103" fmla="*/ 363 w 13583"/>
                <a:gd name="connsiteY103" fmla="*/ 5502 h 10434"/>
                <a:gd name="connsiteX104" fmla="*/ 250 w 13583"/>
                <a:gd name="connsiteY104" fmla="*/ 5338 h 10434"/>
                <a:gd name="connsiteX105" fmla="*/ 339 w 13583"/>
                <a:gd name="connsiteY105" fmla="*/ 5420 h 10434"/>
                <a:gd name="connsiteX106" fmla="*/ 121 w 13583"/>
                <a:gd name="connsiteY106" fmla="*/ 5210 h 10434"/>
                <a:gd name="connsiteX107" fmla="*/ 73 w 13583"/>
                <a:gd name="connsiteY107" fmla="*/ 5046 h 10434"/>
                <a:gd name="connsiteX108" fmla="*/ 177 w 13583"/>
                <a:gd name="connsiteY108" fmla="*/ 5037 h 10434"/>
                <a:gd name="connsiteX109" fmla="*/ 274 w 13583"/>
                <a:gd name="connsiteY109" fmla="*/ 5037 h 10434"/>
                <a:gd name="connsiteX110" fmla="*/ 419 w 13583"/>
                <a:gd name="connsiteY110" fmla="*/ 5009 h 10434"/>
                <a:gd name="connsiteX111" fmla="*/ 629 w 13583"/>
                <a:gd name="connsiteY111" fmla="*/ 5009 h 10434"/>
                <a:gd name="connsiteX112" fmla="*/ 750 w 13583"/>
                <a:gd name="connsiteY112" fmla="*/ 4900 h 10434"/>
                <a:gd name="connsiteX113" fmla="*/ 895 w 13583"/>
                <a:gd name="connsiteY113" fmla="*/ 4872 h 10434"/>
                <a:gd name="connsiteX114" fmla="*/ 879 w 13583"/>
                <a:gd name="connsiteY114" fmla="*/ 4681 h 10434"/>
                <a:gd name="connsiteX115" fmla="*/ 1048 w 13583"/>
                <a:gd name="connsiteY115" fmla="*/ 4681 h 10434"/>
                <a:gd name="connsiteX116" fmla="*/ 1306 w 13583"/>
                <a:gd name="connsiteY116" fmla="*/ 4525 h 10434"/>
                <a:gd name="connsiteX117" fmla="*/ 1460 w 13583"/>
                <a:gd name="connsiteY117" fmla="*/ 4516 h 10434"/>
                <a:gd name="connsiteX118" fmla="*/ 1573 w 13583"/>
                <a:gd name="connsiteY118" fmla="*/ 4571 h 10434"/>
                <a:gd name="connsiteX119" fmla="*/ 1766 w 13583"/>
                <a:gd name="connsiteY119" fmla="*/ 4571 h 10434"/>
                <a:gd name="connsiteX120" fmla="*/ 1871 w 13583"/>
                <a:gd name="connsiteY120" fmla="*/ 4626 h 10434"/>
                <a:gd name="connsiteX121" fmla="*/ 2056 w 13583"/>
                <a:gd name="connsiteY121" fmla="*/ 4653 h 10434"/>
                <a:gd name="connsiteX122" fmla="*/ 2137 w 13583"/>
                <a:gd name="connsiteY122" fmla="*/ 4516 h 10434"/>
                <a:gd name="connsiteX123" fmla="*/ 2258 w 13583"/>
                <a:gd name="connsiteY123" fmla="*/ 4544 h 10434"/>
                <a:gd name="connsiteX124" fmla="*/ 2371 w 13583"/>
                <a:gd name="connsiteY124" fmla="*/ 4434 h 10434"/>
                <a:gd name="connsiteX125" fmla="*/ 2589 w 13583"/>
                <a:gd name="connsiteY125" fmla="*/ 4361 h 10434"/>
                <a:gd name="connsiteX126" fmla="*/ 2782 w 13583"/>
                <a:gd name="connsiteY126" fmla="*/ 4215 h 10434"/>
                <a:gd name="connsiteX127" fmla="*/ 2855 w 13583"/>
                <a:gd name="connsiteY127" fmla="*/ 4142 h 10434"/>
                <a:gd name="connsiteX128" fmla="*/ 2863 w 13583"/>
                <a:gd name="connsiteY128" fmla="*/ 4023 h 10434"/>
                <a:gd name="connsiteX129" fmla="*/ 2960 w 13583"/>
                <a:gd name="connsiteY129" fmla="*/ 3923 h 10434"/>
                <a:gd name="connsiteX130" fmla="*/ 2984 w 13583"/>
                <a:gd name="connsiteY130" fmla="*/ 3804 h 10434"/>
                <a:gd name="connsiteX131" fmla="*/ 3000 w 13583"/>
                <a:gd name="connsiteY131" fmla="*/ 3649 h 10434"/>
                <a:gd name="connsiteX132" fmla="*/ 3073 w 13583"/>
                <a:gd name="connsiteY132" fmla="*/ 3502 h 10434"/>
                <a:gd name="connsiteX133" fmla="*/ 3105 w 13583"/>
                <a:gd name="connsiteY133" fmla="*/ 3366 h 10434"/>
                <a:gd name="connsiteX134" fmla="*/ 3153 w 13583"/>
                <a:gd name="connsiteY134" fmla="*/ 3256 h 10434"/>
                <a:gd name="connsiteX135" fmla="*/ 3177 w 13583"/>
                <a:gd name="connsiteY135" fmla="*/ 3128 h 10434"/>
                <a:gd name="connsiteX136" fmla="*/ 3290 w 13583"/>
                <a:gd name="connsiteY136" fmla="*/ 3064 h 10434"/>
                <a:gd name="connsiteX137" fmla="*/ 3363 w 13583"/>
                <a:gd name="connsiteY137" fmla="*/ 2927 h 10434"/>
                <a:gd name="connsiteX138" fmla="*/ 3339 w 13583"/>
                <a:gd name="connsiteY138" fmla="*/ 2818 h 10434"/>
                <a:gd name="connsiteX139" fmla="*/ 3290 w 13583"/>
                <a:gd name="connsiteY139" fmla="*/ 2681 h 10434"/>
                <a:gd name="connsiteX140" fmla="*/ 3250 w 13583"/>
                <a:gd name="connsiteY140" fmla="*/ 2544 h 10434"/>
                <a:gd name="connsiteX141" fmla="*/ 3290 w 13583"/>
                <a:gd name="connsiteY141" fmla="*/ 2379 h 10434"/>
                <a:gd name="connsiteX142" fmla="*/ 3371 w 13583"/>
                <a:gd name="connsiteY142" fmla="*/ 2352 h 10434"/>
                <a:gd name="connsiteX143" fmla="*/ 3516 w 13583"/>
                <a:gd name="connsiteY143" fmla="*/ 2197 h 10434"/>
                <a:gd name="connsiteX144" fmla="*/ 3661 w 13583"/>
                <a:gd name="connsiteY144" fmla="*/ 2215 h 10434"/>
                <a:gd name="connsiteX145" fmla="*/ 3806 w 13583"/>
                <a:gd name="connsiteY145" fmla="*/ 2114 h 10434"/>
                <a:gd name="connsiteX146" fmla="*/ 3831 w 13583"/>
                <a:gd name="connsiteY146" fmla="*/ 1950 h 10434"/>
                <a:gd name="connsiteX147" fmla="*/ 3976 w 13583"/>
                <a:gd name="connsiteY147" fmla="*/ 1868 h 10434"/>
                <a:gd name="connsiteX148" fmla="*/ 4040 w 13583"/>
                <a:gd name="connsiteY148" fmla="*/ 1749 h 10434"/>
                <a:gd name="connsiteX149" fmla="*/ 4121 w 13583"/>
                <a:gd name="connsiteY149" fmla="*/ 1676 h 10434"/>
                <a:gd name="connsiteX150" fmla="*/ 4121 w 13583"/>
                <a:gd name="connsiteY150" fmla="*/ 1292 h 10434"/>
                <a:gd name="connsiteX151" fmla="*/ 4169 w 13583"/>
                <a:gd name="connsiteY151" fmla="*/ 1128 h 10434"/>
                <a:gd name="connsiteX152" fmla="*/ 4194 w 13583"/>
                <a:gd name="connsiteY152" fmla="*/ 991 h 10434"/>
                <a:gd name="connsiteX153" fmla="*/ 4242 w 13583"/>
                <a:gd name="connsiteY153" fmla="*/ 827 h 10434"/>
                <a:gd name="connsiteX154" fmla="*/ 4290 w 13583"/>
                <a:gd name="connsiteY154" fmla="*/ 763 h 10434"/>
                <a:gd name="connsiteX155" fmla="*/ 4355 w 13583"/>
                <a:gd name="connsiteY155" fmla="*/ 708 h 10434"/>
                <a:gd name="connsiteX156" fmla="*/ 4387 w 13583"/>
                <a:gd name="connsiteY156" fmla="*/ 443 h 10434"/>
                <a:gd name="connsiteX157" fmla="*/ 4645 w 13583"/>
                <a:gd name="connsiteY157" fmla="*/ 434 h 10434"/>
                <a:gd name="connsiteX158" fmla="*/ 4742 w 13583"/>
                <a:gd name="connsiteY158" fmla="*/ 635 h 10434"/>
                <a:gd name="connsiteX159" fmla="*/ 4839 w 13583"/>
                <a:gd name="connsiteY159" fmla="*/ 717 h 10434"/>
                <a:gd name="connsiteX160" fmla="*/ 4960 w 13583"/>
                <a:gd name="connsiteY160" fmla="*/ 799 h 10434"/>
                <a:gd name="connsiteX161" fmla="*/ 5081 w 13583"/>
                <a:gd name="connsiteY161" fmla="*/ 818 h 10434"/>
                <a:gd name="connsiteX162" fmla="*/ 5202 w 13583"/>
                <a:gd name="connsiteY162" fmla="*/ 799 h 10434"/>
                <a:gd name="connsiteX163" fmla="*/ 5274 w 13583"/>
                <a:gd name="connsiteY163" fmla="*/ 964 h 10434"/>
                <a:gd name="connsiteX164" fmla="*/ 5403 w 13583"/>
                <a:gd name="connsiteY164" fmla="*/ 909 h 10434"/>
                <a:gd name="connsiteX165" fmla="*/ 5500 w 13583"/>
                <a:gd name="connsiteY165" fmla="*/ 909 h 10434"/>
                <a:gd name="connsiteX166" fmla="*/ 5597 w 13583"/>
                <a:gd name="connsiteY166" fmla="*/ 818 h 10434"/>
                <a:gd name="connsiteX167" fmla="*/ 5734 w 13583"/>
                <a:gd name="connsiteY167" fmla="*/ 790 h 10434"/>
                <a:gd name="connsiteX168" fmla="*/ 5831 w 13583"/>
                <a:gd name="connsiteY168" fmla="*/ 772 h 10434"/>
                <a:gd name="connsiteX169" fmla="*/ 5911 w 13583"/>
                <a:gd name="connsiteY169" fmla="*/ 735 h 10434"/>
                <a:gd name="connsiteX170" fmla="*/ 6024 w 13583"/>
                <a:gd name="connsiteY170" fmla="*/ 745 h 10434"/>
                <a:gd name="connsiteX171" fmla="*/ 6145 w 13583"/>
                <a:gd name="connsiteY171" fmla="*/ 745 h 10434"/>
                <a:gd name="connsiteX172" fmla="*/ 6226 w 13583"/>
                <a:gd name="connsiteY172" fmla="*/ 854 h 10434"/>
                <a:gd name="connsiteX173" fmla="*/ 6250 w 13583"/>
                <a:gd name="connsiteY173" fmla="*/ 991 h 10434"/>
                <a:gd name="connsiteX174" fmla="*/ 6363 w 13583"/>
                <a:gd name="connsiteY174" fmla="*/ 900 h 10434"/>
                <a:gd name="connsiteX175" fmla="*/ 6444 w 13583"/>
                <a:gd name="connsiteY175" fmla="*/ 745 h 10434"/>
                <a:gd name="connsiteX176" fmla="*/ 6532 w 13583"/>
                <a:gd name="connsiteY176" fmla="*/ 790 h 10434"/>
                <a:gd name="connsiteX177" fmla="*/ 6581 w 13583"/>
                <a:gd name="connsiteY177" fmla="*/ 872 h 10434"/>
                <a:gd name="connsiteX178" fmla="*/ 6653 w 13583"/>
                <a:gd name="connsiteY178" fmla="*/ 927 h 10434"/>
                <a:gd name="connsiteX179" fmla="*/ 6750 w 13583"/>
                <a:gd name="connsiteY179" fmla="*/ 1064 h 10434"/>
                <a:gd name="connsiteX180" fmla="*/ 6758 w 13583"/>
                <a:gd name="connsiteY180" fmla="*/ 1229 h 10434"/>
                <a:gd name="connsiteX181" fmla="*/ 6855 w 13583"/>
                <a:gd name="connsiteY181" fmla="*/ 1238 h 10434"/>
                <a:gd name="connsiteX182" fmla="*/ 6976 w 13583"/>
                <a:gd name="connsiteY182" fmla="*/ 1338 h 10434"/>
                <a:gd name="connsiteX183" fmla="*/ 6944 w 13583"/>
                <a:gd name="connsiteY183" fmla="*/ 1475 h 10434"/>
                <a:gd name="connsiteX184" fmla="*/ 6976 w 13583"/>
                <a:gd name="connsiteY184" fmla="*/ 1649 h 10434"/>
                <a:gd name="connsiteX185" fmla="*/ 6952 w 13583"/>
                <a:gd name="connsiteY185" fmla="*/ 1731 h 10434"/>
                <a:gd name="connsiteX186" fmla="*/ 7089 w 13583"/>
                <a:gd name="connsiteY186" fmla="*/ 1950 h 10434"/>
                <a:gd name="connsiteX187" fmla="*/ 7161 w 13583"/>
                <a:gd name="connsiteY187" fmla="*/ 1996 h 10434"/>
                <a:gd name="connsiteX188" fmla="*/ 7234 w 13583"/>
                <a:gd name="connsiteY188" fmla="*/ 2105 h 10434"/>
                <a:gd name="connsiteX189" fmla="*/ 7363 w 13583"/>
                <a:gd name="connsiteY189" fmla="*/ 2087 h 10434"/>
                <a:gd name="connsiteX190" fmla="*/ 7460 w 13583"/>
                <a:gd name="connsiteY190" fmla="*/ 2005 h 10434"/>
                <a:gd name="connsiteX191" fmla="*/ 7573 w 13583"/>
                <a:gd name="connsiteY191" fmla="*/ 2005 h 10434"/>
                <a:gd name="connsiteX192" fmla="*/ 7653 w 13583"/>
                <a:gd name="connsiteY192" fmla="*/ 2060 h 10434"/>
                <a:gd name="connsiteX193" fmla="*/ 7863 w 13583"/>
                <a:gd name="connsiteY193" fmla="*/ 2032 h 10434"/>
                <a:gd name="connsiteX194" fmla="*/ 7960 w 13583"/>
                <a:gd name="connsiteY194" fmla="*/ 1941 h 10434"/>
                <a:gd name="connsiteX195" fmla="*/ 8016 w 13583"/>
                <a:gd name="connsiteY195" fmla="*/ 1813 h 10434"/>
                <a:gd name="connsiteX196" fmla="*/ 8056 w 13583"/>
                <a:gd name="connsiteY196" fmla="*/ 1694 h 10434"/>
                <a:gd name="connsiteX197" fmla="*/ 8056 w 13583"/>
                <a:gd name="connsiteY197" fmla="*/ 1557 h 10434"/>
                <a:gd name="connsiteX198" fmla="*/ 8177 w 13583"/>
                <a:gd name="connsiteY198" fmla="*/ 1347 h 10434"/>
                <a:gd name="connsiteX199" fmla="*/ 8306 w 13583"/>
                <a:gd name="connsiteY199" fmla="*/ 1302 h 10434"/>
                <a:gd name="connsiteX200" fmla="*/ 8347 w 13583"/>
                <a:gd name="connsiteY200" fmla="*/ 1238 h 10434"/>
                <a:gd name="connsiteX201" fmla="*/ 8403 w 13583"/>
                <a:gd name="connsiteY201" fmla="*/ 1238 h 10434"/>
                <a:gd name="connsiteX202" fmla="*/ 8476 w 13583"/>
                <a:gd name="connsiteY202" fmla="*/ 1256 h 10434"/>
                <a:gd name="connsiteX203" fmla="*/ 8516 w 13583"/>
                <a:gd name="connsiteY203" fmla="*/ 1128 h 10434"/>
                <a:gd name="connsiteX204" fmla="*/ 8597 w 13583"/>
                <a:gd name="connsiteY204" fmla="*/ 1037 h 10434"/>
                <a:gd name="connsiteX205" fmla="*/ 8621 w 13583"/>
                <a:gd name="connsiteY205" fmla="*/ 900 h 10434"/>
                <a:gd name="connsiteX206" fmla="*/ 8831 w 13583"/>
                <a:gd name="connsiteY206" fmla="*/ 845 h 10434"/>
                <a:gd name="connsiteX207" fmla="*/ 9032 w 13583"/>
                <a:gd name="connsiteY207" fmla="*/ 597 h 10434"/>
                <a:gd name="connsiteX208" fmla="*/ 9200 w 13583"/>
                <a:gd name="connsiteY208" fmla="*/ 585 h 10434"/>
                <a:gd name="connsiteX209" fmla="*/ 9329 w 13583"/>
                <a:gd name="connsiteY209" fmla="*/ 415 h 10434"/>
                <a:gd name="connsiteX210" fmla="*/ 9143 w 13583"/>
                <a:gd name="connsiteY210" fmla="*/ 360 h 10434"/>
                <a:gd name="connsiteX211" fmla="*/ 9172 w 13583"/>
                <a:gd name="connsiteY211" fmla="*/ 215 h 10434"/>
                <a:gd name="connsiteX212" fmla="*/ 9237 w 13583"/>
                <a:gd name="connsiteY212" fmla="*/ 71 h 10434"/>
                <a:gd name="connsiteX213" fmla="*/ 9383 w 13583"/>
                <a:gd name="connsiteY213" fmla="*/ 143 h 10434"/>
                <a:gd name="connsiteX214" fmla="*/ 9460 w 13583"/>
                <a:gd name="connsiteY214" fmla="*/ 43 h 10434"/>
                <a:gd name="connsiteX215" fmla="*/ 9572 w 13583"/>
                <a:gd name="connsiteY215" fmla="*/ 5 h 10434"/>
                <a:gd name="connsiteX216" fmla="*/ 9699 w 13583"/>
                <a:gd name="connsiteY216" fmla="*/ 231 h 10434"/>
                <a:gd name="connsiteX217" fmla="*/ 9870 w 13583"/>
                <a:gd name="connsiteY217" fmla="*/ 40 h 10434"/>
                <a:gd name="connsiteX218" fmla="*/ 9985 w 13583"/>
                <a:gd name="connsiteY218" fmla="*/ 65 h 10434"/>
                <a:gd name="connsiteX219" fmla="*/ 10172 w 13583"/>
                <a:gd name="connsiteY219" fmla="*/ 61 h 10434"/>
                <a:gd name="connsiteX220" fmla="*/ 10327 w 13583"/>
                <a:gd name="connsiteY220" fmla="*/ 318 h 10434"/>
                <a:gd name="connsiteX221" fmla="*/ 10454 w 13583"/>
                <a:gd name="connsiteY221" fmla="*/ 329 h 10434"/>
                <a:gd name="connsiteX222" fmla="*/ 10556 w 13583"/>
                <a:gd name="connsiteY222" fmla="*/ 322 h 10434"/>
                <a:gd name="connsiteX223" fmla="*/ 10727 w 13583"/>
                <a:gd name="connsiteY223" fmla="*/ 322 h 10434"/>
                <a:gd name="connsiteX224" fmla="*/ 10824 w 13583"/>
                <a:gd name="connsiteY224" fmla="*/ 500 h 10434"/>
                <a:gd name="connsiteX225" fmla="*/ 10957 w 13583"/>
                <a:gd name="connsiteY225" fmla="*/ 598 h 10434"/>
                <a:gd name="connsiteX226" fmla="*/ 11142 w 13583"/>
                <a:gd name="connsiteY226" fmla="*/ 722 h 10434"/>
                <a:gd name="connsiteX227" fmla="*/ 11245 w 13583"/>
                <a:gd name="connsiteY227" fmla="*/ 832 h 10434"/>
                <a:gd name="connsiteX228" fmla="*/ 11386 w 13583"/>
                <a:gd name="connsiteY228" fmla="*/ 752 h 10434"/>
                <a:gd name="connsiteX229" fmla="*/ 11542 w 13583"/>
                <a:gd name="connsiteY229" fmla="*/ 717 h 10434"/>
                <a:gd name="connsiteX230" fmla="*/ 11653 w 13583"/>
                <a:gd name="connsiteY230" fmla="*/ 812 h 10434"/>
                <a:gd name="connsiteX231" fmla="*/ 11790 w 13583"/>
                <a:gd name="connsiteY231" fmla="*/ 778 h 10434"/>
                <a:gd name="connsiteX232" fmla="*/ 11786 w 13583"/>
                <a:gd name="connsiteY232" fmla="*/ 1075 h 10434"/>
                <a:gd name="connsiteX233" fmla="*/ 11567 w 13583"/>
                <a:gd name="connsiteY233" fmla="*/ 1464 h 10434"/>
                <a:gd name="connsiteX234" fmla="*/ 11698 w 13583"/>
                <a:gd name="connsiteY234" fmla="*/ 1522 h 10434"/>
                <a:gd name="connsiteX235" fmla="*/ 11785 w 13583"/>
                <a:gd name="connsiteY235" fmla="*/ 1550 h 10434"/>
                <a:gd name="connsiteX236" fmla="*/ 11907 w 13583"/>
                <a:gd name="connsiteY236" fmla="*/ 1731 h 10434"/>
                <a:gd name="connsiteX237" fmla="*/ 12214 w 13583"/>
                <a:gd name="connsiteY237" fmla="*/ 1917 h 10434"/>
                <a:gd name="connsiteX238" fmla="*/ 12186 w 13583"/>
                <a:gd name="connsiteY238" fmla="*/ 2026 h 10434"/>
                <a:gd name="connsiteX239" fmla="*/ 12365 w 13583"/>
                <a:gd name="connsiteY239" fmla="*/ 2166 h 10434"/>
                <a:gd name="connsiteX240" fmla="*/ 12397 w 13583"/>
                <a:gd name="connsiteY240" fmla="*/ 2387 h 10434"/>
                <a:gd name="connsiteX241" fmla="*/ 12653 w 13583"/>
                <a:gd name="connsiteY241" fmla="*/ 2445 h 10434"/>
                <a:gd name="connsiteX242" fmla="*/ 12689 w 13583"/>
                <a:gd name="connsiteY242" fmla="*/ 2575 h 10434"/>
                <a:gd name="connsiteX243" fmla="*/ 12887 w 13583"/>
                <a:gd name="connsiteY243" fmla="*/ 2604 h 10434"/>
                <a:gd name="connsiteX244" fmla="*/ 13156 w 13583"/>
                <a:gd name="connsiteY244" fmla="*/ 2742 h 10434"/>
                <a:gd name="connsiteX245" fmla="*/ 13177 w 13583"/>
                <a:gd name="connsiteY245" fmla="*/ 2545 h 10434"/>
                <a:gd name="connsiteX246" fmla="*/ 13285 w 13583"/>
                <a:gd name="connsiteY246" fmla="*/ 2534 h 10434"/>
                <a:gd name="connsiteX247" fmla="*/ 13524 w 13583"/>
                <a:gd name="connsiteY247" fmla="*/ 2724 h 10434"/>
                <a:gd name="connsiteX248" fmla="*/ 13574 w 13583"/>
                <a:gd name="connsiteY248" fmla="*/ 2845 h 10434"/>
                <a:gd name="connsiteX249" fmla="*/ 9266 w 13583"/>
                <a:gd name="connsiteY249" fmla="*/ 5694 h 10434"/>
                <a:gd name="connsiteX250" fmla="*/ 9145 w 13583"/>
                <a:gd name="connsiteY250" fmla="*/ 5749 h 10434"/>
                <a:gd name="connsiteX251" fmla="*/ 9024 w 13583"/>
                <a:gd name="connsiteY251" fmla="*/ 5767 h 10434"/>
                <a:gd name="connsiteX252" fmla="*/ 8960 w 13583"/>
                <a:gd name="connsiteY252" fmla="*/ 5822 h 10434"/>
                <a:gd name="connsiteX253" fmla="*/ 8831 w 13583"/>
                <a:gd name="connsiteY253" fmla="*/ 5831 h 10434"/>
                <a:gd name="connsiteX254" fmla="*/ 8718 w 13583"/>
                <a:gd name="connsiteY254" fmla="*/ 5804 h 10434"/>
                <a:gd name="connsiteX255" fmla="*/ 8597 w 13583"/>
                <a:gd name="connsiteY255" fmla="*/ 5822 h 10434"/>
                <a:gd name="connsiteX256" fmla="*/ 8548 w 13583"/>
                <a:gd name="connsiteY256" fmla="*/ 5904 h 10434"/>
                <a:gd name="connsiteX257" fmla="*/ 8468 w 13583"/>
                <a:gd name="connsiteY257" fmla="*/ 5968 h 10434"/>
                <a:gd name="connsiteX258" fmla="*/ 8468 w 13583"/>
                <a:gd name="connsiteY258" fmla="*/ 6133 h 10434"/>
                <a:gd name="connsiteX259" fmla="*/ 8476 w 13583"/>
                <a:gd name="connsiteY259" fmla="*/ 6215 h 10434"/>
                <a:gd name="connsiteX260" fmla="*/ 8492 w 13583"/>
                <a:gd name="connsiteY260" fmla="*/ 6324 h 10434"/>
                <a:gd name="connsiteX261" fmla="*/ 8427 w 13583"/>
                <a:gd name="connsiteY261" fmla="*/ 6397 h 10434"/>
                <a:gd name="connsiteX262" fmla="*/ 8395 w 13583"/>
                <a:gd name="connsiteY262" fmla="*/ 6461 h 10434"/>
                <a:gd name="connsiteX263" fmla="*/ 8355 w 13583"/>
                <a:gd name="connsiteY263" fmla="*/ 6516 h 10434"/>
                <a:gd name="connsiteX264" fmla="*/ 8258 w 13583"/>
                <a:gd name="connsiteY264" fmla="*/ 6571 h 10434"/>
                <a:gd name="connsiteX265" fmla="*/ 8185 w 13583"/>
                <a:gd name="connsiteY265" fmla="*/ 6644 h 10434"/>
                <a:gd name="connsiteX266" fmla="*/ 8137 w 13583"/>
                <a:gd name="connsiteY266" fmla="*/ 6681 h 10434"/>
                <a:gd name="connsiteX267" fmla="*/ 8040 w 13583"/>
                <a:gd name="connsiteY267" fmla="*/ 6735 h 10434"/>
                <a:gd name="connsiteX268" fmla="*/ 8032 w 13583"/>
                <a:gd name="connsiteY268" fmla="*/ 6863 h 10434"/>
                <a:gd name="connsiteX269" fmla="*/ 8056 w 13583"/>
                <a:gd name="connsiteY269" fmla="*/ 6945 h 10434"/>
                <a:gd name="connsiteX270" fmla="*/ 8032 w 13583"/>
                <a:gd name="connsiteY270" fmla="*/ 7064 h 10434"/>
                <a:gd name="connsiteX271" fmla="*/ 7911 w 13583"/>
                <a:gd name="connsiteY271" fmla="*/ 7092 h 10434"/>
                <a:gd name="connsiteX272" fmla="*/ 7774 w 13583"/>
                <a:gd name="connsiteY272" fmla="*/ 7146 h 10434"/>
                <a:gd name="connsiteX273" fmla="*/ 7532 w 13583"/>
                <a:gd name="connsiteY273" fmla="*/ 7174 h 10434"/>
                <a:gd name="connsiteX274" fmla="*/ 7476 w 13583"/>
                <a:gd name="connsiteY274" fmla="*/ 7247 h 10434"/>
                <a:gd name="connsiteX275" fmla="*/ 7363 w 13583"/>
                <a:gd name="connsiteY275" fmla="*/ 7256 h 10434"/>
                <a:gd name="connsiteX276" fmla="*/ 7234 w 13583"/>
                <a:gd name="connsiteY276" fmla="*/ 7274 h 10434"/>
                <a:gd name="connsiteX277" fmla="*/ 7048 w 13583"/>
                <a:gd name="connsiteY277" fmla="*/ 7329 h 10434"/>
                <a:gd name="connsiteX278" fmla="*/ 6903 w 13583"/>
                <a:gd name="connsiteY278" fmla="*/ 7311 h 10434"/>
                <a:gd name="connsiteX279" fmla="*/ 6758 w 13583"/>
                <a:gd name="connsiteY279" fmla="*/ 7338 h 10434"/>
                <a:gd name="connsiteX280" fmla="*/ 6581 w 13583"/>
                <a:gd name="connsiteY280" fmla="*/ 7311 h 10434"/>
                <a:gd name="connsiteX281" fmla="*/ 6508 w 13583"/>
                <a:gd name="connsiteY281" fmla="*/ 7219 h 10434"/>
                <a:gd name="connsiteX282" fmla="*/ 6363 w 13583"/>
                <a:gd name="connsiteY282" fmla="*/ 7201 h 10434"/>
                <a:gd name="connsiteX283" fmla="*/ 6274 w 13583"/>
                <a:gd name="connsiteY283" fmla="*/ 7283 h 10434"/>
                <a:gd name="connsiteX284" fmla="*/ 6202 w 13583"/>
                <a:gd name="connsiteY284" fmla="*/ 7393 h 10434"/>
                <a:gd name="connsiteX285" fmla="*/ 6250 w 13583"/>
                <a:gd name="connsiteY285" fmla="*/ 7521 h 10434"/>
                <a:gd name="connsiteX286" fmla="*/ 6315 w 13583"/>
                <a:gd name="connsiteY286" fmla="*/ 7548 h 10434"/>
                <a:gd name="connsiteX287" fmla="*/ 6347 w 13583"/>
                <a:gd name="connsiteY287" fmla="*/ 7612 h 10434"/>
                <a:gd name="connsiteX288" fmla="*/ 6387 w 13583"/>
                <a:gd name="connsiteY288" fmla="*/ 7722 h 10434"/>
                <a:gd name="connsiteX289" fmla="*/ 6347 w 13583"/>
                <a:gd name="connsiteY289" fmla="*/ 7831 h 10434"/>
                <a:gd name="connsiteX290" fmla="*/ 6363 w 13583"/>
                <a:gd name="connsiteY290" fmla="*/ 7959 h 10434"/>
                <a:gd name="connsiteX291" fmla="*/ 6363 w 13583"/>
                <a:gd name="connsiteY291" fmla="*/ 8096 h 10434"/>
                <a:gd name="connsiteX292" fmla="*/ 6387 w 13583"/>
                <a:gd name="connsiteY292" fmla="*/ 8233 h 10434"/>
                <a:gd name="connsiteX293" fmla="*/ 6460 w 13583"/>
                <a:gd name="connsiteY293" fmla="*/ 8343 h 10434"/>
                <a:gd name="connsiteX294" fmla="*/ 6508 w 13583"/>
                <a:gd name="connsiteY294" fmla="*/ 8452 h 10434"/>
                <a:gd name="connsiteX295" fmla="*/ 6516 w 13583"/>
                <a:gd name="connsiteY295" fmla="*/ 8598 h 10434"/>
                <a:gd name="connsiteX296" fmla="*/ 6508 w 13583"/>
                <a:gd name="connsiteY296" fmla="*/ 8754 h 10434"/>
                <a:gd name="connsiteX297" fmla="*/ 6508 w 13583"/>
                <a:gd name="connsiteY297" fmla="*/ 8900 h 10434"/>
                <a:gd name="connsiteX0" fmla="*/ 6508 w 13605"/>
                <a:gd name="connsiteY0" fmla="*/ 8900 h 10434"/>
                <a:gd name="connsiteX1" fmla="*/ 6726 w 13605"/>
                <a:gd name="connsiteY1" fmla="*/ 8973 h 10434"/>
                <a:gd name="connsiteX2" fmla="*/ 6798 w 13605"/>
                <a:gd name="connsiteY2" fmla="*/ 9110 h 10434"/>
                <a:gd name="connsiteX3" fmla="*/ 6968 w 13605"/>
                <a:gd name="connsiteY3" fmla="*/ 9201 h 10434"/>
                <a:gd name="connsiteX4" fmla="*/ 7048 w 13605"/>
                <a:gd name="connsiteY4" fmla="*/ 9283 h 10434"/>
                <a:gd name="connsiteX5" fmla="*/ 7073 w 13605"/>
                <a:gd name="connsiteY5" fmla="*/ 9366 h 10434"/>
                <a:gd name="connsiteX6" fmla="*/ 7169 w 13605"/>
                <a:gd name="connsiteY6" fmla="*/ 9502 h 10434"/>
                <a:gd name="connsiteX7" fmla="*/ 7097 w 13605"/>
                <a:gd name="connsiteY7" fmla="*/ 9630 h 10434"/>
                <a:gd name="connsiteX8" fmla="*/ 7016 w 13605"/>
                <a:gd name="connsiteY8" fmla="*/ 9776 h 10434"/>
                <a:gd name="connsiteX9" fmla="*/ 6903 w 13605"/>
                <a:gd name="connsiteY9" fmla="*/ 9913 h 10434"/>
                <a:gd name="connsiteX10" fmla="*/ 6806 w 13605"/>
                <a:gd name="connsiteY10" fmla="*/ 9904 h 10434"/>
                <a:gd name="connsiteX11" fmla="*/ 6677 w 13605"/>
                <a:gd name="connsiteY11" fmla="*/ 9941 h 10434"/>
                <a:gd name="connsiteX12" fmla="*/ 6540 w 13605"/>
                <a:gd name="connsiteY12" fmla="*/ 10023 h 10434"/>
                <a:gd name="connsiteX13" fmla="*/ 6419 w 13605"/>
                <a:gd name="connsiteY13" fmla="*/ 10069 h 10434"/>
                <a:gd name="connsiteX14" fmla="*/ 6347 w 13605"/>
                <a:gd name="connsiteY14" fmla="*/ 10041 h 10434"/>
                <a:gd name="connsiteX15" fmla="*/ 6194 w 13605"/>
                <a:gd name="connsiteY15" fmla="*/ 10050 h 10434"/>
                <a:gd name="connsiteX16" fmla="*/ 6097 w 13605"/>
                <a:gd name="connsiteY16" fmla="*/ 10069 h 10434"/>
                <a:gd name="connsiteX17" fmla="*/ 5879 w 13605"/>
                <a:gd name="connsiteY17" fmla="*/ 10160 h 10434"/>
                <a:gd name="connsiteX18" fmla="*/ 5782 w 13605"/>
                <a:gd name="connsiteY18" fmla="*/ 10169 h 10434"/>
                <a:gd name="connsiteX19" fmla="*/ 5661 w 13605"/>
                <a:gd name="connsiteY19" fmla="*/ 10270 h 10434"/>
                <a:gd name="connsiteX20" fmla="*/ 5573 w 13605"/>
                <a:gd name="connsiteY20" fmla="*/ 10270 h 10434"/>
                <a:gd name="connsiteX21" fmla="*/ 5516 w 13605"/>
                <a:gd name="connsiteY21" fmla="*/ 10352 h 10434"/>
                <a:gd name="connsiteX22" fmla="*/ 5395 w 13605"/>
                <a:gd name="connsiteY22" fmla="*/ 10407 h 10434"/>
                <a:gd name="connsiteX23" fmla="*/ 5274 w 13605"/>
                <a:gd name="connsiteY23" fmla="*/ 10434 h 10434"/>
                <a:gd name="connsiteX24" fmla="*/ 5202 w 13605"/>
                <a:gd name="connsiteY24" fmla="*/ 10334 h 10434"/>
                <a:gd name="connsiteX25" fmla="*/ 5202 w 13605"/>
                <a:gd name="connsiteY25" fmla="*/ 10078 h 10434"/>
                <a:gd name="connsiteX26" fmla="*/ 4968 w 13605"/>
                <a:gd name="connsiteY26" fmla="*/ 10060 h 10434"/>
                <a:gd name="connsiteX27" fmla="*/ 4871 w 13605"/>
                <a:gd name="connsiteY27" fmla="*/ 9996 h 10434"/>
                <a:gd name="connsiteX28" fmla="*/ 4750 w 13605"/>
                <a:gd name="connsiteY28" fmla="*/ 9868 h 10434"/>
                <a:gd name="connsiteX29" fmla="*/ 4629 w 13605"/>
                <a:gd name="connsiteY29" fmla="*/ 9840 h 10434"/>
                <a:gd name="connsiteX30" fmla="*/ 4500 w 13605"/>
                <a:gd name="connsiteY30" fmla="*/ 9840 h 10434"/>
                <a:gd name="connsiteX31" fmla="*/ 4339 w 13605"/>
                <a:gd name="connsiteY31" fmla="*/ 9749 h 10434"/>
                <a:gd name="connsiteX32" fmla="*/ 4024 w 13605"/>
                <a:gd name="connsiteY32" fmla="*/ 9758 h 10434"/>
                <a:gd name="connsiteX33" fmla="*/ 3831 w 13605"/>
                <a:gd name="connsiteY33" fmla="*/ 9667 h 10434"/>
                <a:gd name="connsiteX34" fmla="*/ 3613 w 13605"/>
                <a:gd name="connsiteY34" fmla="*/ 9676 h 10434"/>
                <a:gd name="connsiteX35" fmla="*/ 3516 w 13605"/>
                <a:gd name="connsiteY35" fmla="*/ 9612 h 10434"/>
                <a:gd name="connsiteX36" fmla="*/ 3395 w 13605"/>
                <a:gd name="connsiteY36" fmla="*/ 9621 h 10434"/>
                <a:gd name="connsiteX37" fmla="*/ 3242 w 13605"/>
                <a:gd name="connsiteY37" fmla="*/ 9621 h 10434"/>
                <a:gd name="connsiteX38" fmla="*/ 3097 w 13605"/>
                <a:gd name="connsiteY38" fmla="*/ 9585 h 10434"/>
                <a:gd name="connsiteX39" fmla="*/ 3008 w 13605"/>
                <a:gd name="connsiteY39" fmla="*/ 9484 h 10434"/>
                <a:gd name="connsiteX40" fmla="*/ 2879 w 13605"/>
                <a:gd name="connsiteY40" fmla="*/ 9475 h 10434"/>
                <a:gd name="connsiteX41" fmla="*/ 2806 w 13605"/>
                <a:gd name="connsiteY41" fmla="*/ 9557 h 10434"/>
                <a:gd name="connsiteX42" fmla="*/ 2597 w 13605"/>
                <a:gd name="connsiteY42" fmla="*/ 9539 h 10434"/>
                <a:gd name="connsiteX43" fmla="*/ 2500 w 13605"/>
                <a:gd name="connsiteY43" fmla="*/ 9649 h 10434"/>
                <a:gd name="connsiteX44" fmla="*/ 2516 w 13605"/>
                <a:gd name="connsiteY44" fmla="*/ 9758 h 10434"/>
                <a:gd name="connsiteX45" fmla="*/ 2379 w 13605"/>
                <a:gd name="connsiteY45" fmla="*/ 9913 h 10434"/>
                <a:gd name="connsiteX46" fmla="*/ 2274 w 13605"/>
                <a:gd name="connsiteY46" fmla="*/ 9941 h 10434"/>
                <a:gd name="connsiteX47" fmla="*/ 2274 w 13605"/>
                <a:gd name="connsiteY47" fmla="*/ 10078 h 10434"/>
                <a:gd name="connsiteX48" fmla="*/ 2226 w 13605"/>
                <a:gd name="connsiteY48" fmla="*/ 10187 h 10434"/>
                <a:gd name="connsiteX49" fmla="*/ 2137 w 13605"/>
                <a:gd name="connsiteY49" fmla="*/ 10297 h 10434"/>
                <a:gd name="connsiteX50" fmla="*/ 2081 w 13605"/>
                <a:gd name="connsiteY50" fmla="*/ 10224 h 10434"/>
                <a:gd name="connsiteX51" fmla="*/ 1871 w 13605"/>
                <a:gd name="connsiteY51" fmla="*/ 10005 h 10434"/>
                <a:gd name="connsiteX52" fmla="*/ 1750 w 13605"/>
                <a:gd name="connsiteY52" fmla="*/ 10060 h 10434"/>
                <a:gd name="connsiteX53" fmla="*/ 1669 w 13605"/>
                <a:gd name="connsiteY53" fmla="*/ 10187 h 10434"/>
                <a:gd name="connsiteX54" fmla="*/ 1427 w 13605"/>
                <a:gd name="connsiteY54" fmla="*/ 10224 h 10434"/>
                <a:gd name="connsiteX55" fmla="*/ 1315 w 13605"/>
                <a:gd name="connsiteY55" fmla="*/ 10160 h 10434"/>
                <a:gd name="connsiteX56" fmla="*/ 1242 w 13605"/>
                <a:gd name="connsiteY56" fmla="*/ 10078 h 10434"/>
                <a:gd name="connsiteX57" fmla="*/ 1161 w 13605"/>
                <a:gd name="connsiteY57" fmla="*/ 9996 h 10434"/>
                <a:gd name="connsiteX58" fmla="*/ 968 w 13605"/>
                <a:gd name="connsiteY58" fmla="*/ 9977 h 10434"/>
                <a:gd name="connsiteX59" fmla="*/ 895 w 13605"/>
                <a:gd name="connsiteY59" fmla="*/ 9913 h 10434"/>
                <a:gd name="connsiteX60" fmla="*/ 847 w 13605"/>
                <a:gd name="connsiteY60" fmla="*/ 9804 h 10434"/>
                <a:gd name="connsiteX61" fmla="*/ 806 w 13605"/>
                <a:gd name="connsiteY61" fmla="*/ 9749 h 10434"/>
                <a:gd name="connsiteX62" fmla="*/ 774 w 13605"/>
                <a:gd name="connsiteY62" fmla="*/ 9667 h 10434"/>
                <a:gd name="connsiteX63" fmla="*/ 685 w 13605"/>
                <a:gd name="connsiteY63" fmla="*/ 9639 h 10434"/>
                <a:gd name="connsiteX64" fmla="*/ 589 w 13605"/>
                <a:gd name="connsiteY64" fmla="*/ 9639 h 10434"/>
                <a:gd name="connsiteX65" fmla="*/ 516 w 13605"/>
                <a:gd name="connsiteY65" fmla="*/ 9612 h 10434"/>
                <a:gd name="connsiteX66" fmla="*/ 444 w 13605"/>
                <a:gd name="connsiteY66" fmla="*/ 9566 h 10434"/>
                <a:gd name="connsiteX67" fmla="*/ 323 w 13605"/>
                <a:gd name="connsiteY67" fmla="*/ 9566 h 10434"/>
                <a:gd name="connsiteX68" fmla="*/ 202 w 13605"/>
                <a:gd name="connsiteY68" fmla="*/ 9566 h 10434"/>
                <a:gd name="connsiteX69" fmla="*/ 105 w 13605"/>
                <a:gd name="connsiteY69" fmla="*/ 9512 h 10434"/>
                <a:gd name="connsiteX70" fmla="*/ 0 w 13605"/>
                <a:gd name="connsiteY70" fmla="*/ 9457 h 10434"/>
                <a:gd name="connsiteX71" fmla="*/ 32 w 13605"/>
                <a:gd name="connsiteY71" fmla="*/ 9366 h 10434"/>
                <a:gd name="connsiteX72" fmla="*/ 48 w 13605"/>
                <a:gd name="connsiteY72" fmla="*/ 9229 h 10434"/>
                <a:gd name="connsiteX73" fmla="*/ 56 w 13605"/>
                <a:gd name="connsiteY73" fmla="*/ 9119 h 10434"/>
                <a:gd name="connsiteX74" fmla="*/ 105 w 13605"/>
                <a:gd name="connsiteY74" fmla="*/ 8964 h 10434"/>
                <a:gd name="connsiteX75" fmla="*/ 105 w 13605"/>
                <a:gd name="connsiteY75" fmla="*/ 8872 h 10434"/>
                <a:gd name="connsiteX76" fmla="*/ 105 w 13605"/>
                <a:gd name="connsiteY76" fmla="*/ 8763 h 10434"/>
                <a:gd name="connsiteX77" fmla="*/ 202 w 13605"/>
                <a:gd name="connsiteY77" fmla="*/ 8662 h 10434"/>
                <a:gd name="connsiteX78" fmla="*/ 298 w 13605"/>
                <a:gd name="connsiteY78" fmla="*/ 8580 h 10434"/>
                <a:gd name="connsiteX79" fmla="*/ 315 w 13605"/>
                <a:gd name="connsiteY79" fmla="*/ 8516 h 10434"/>
                <a:gd name="connsiteX80" fmla="*/ 339 w 13605"/>
                <a:gd name="connsiteY80" fmla="*/ 8443 h 10434"/>
                <a:gd name="connsiteX81" fmla="*/ 323 w 13605"/>
                <a:gd name="connsiteY81" fmla="*/ 8361 h 10434"/>
                <a:gd name="connsiteX82" fmla="*/ 363 w 13605"/>
                <a:gd name="connsiteY82" fmla="*/ 8224 h 10434"/>
                <a:gd name="connsiteX83" fmla="*/ 435 w 13605"/>
                <a:gd name="connsiteY83" fmla="*/ 8105 h 10434"/>
                <a:gd name="connsiteX84" fmla="*/ 508 w 13605"/>
                <a:gd name="connsiteY84" fmla="*/ 7968 h 10434"/>
                <a:gd name="connsiteX85" fmla="*/ 492 w 13605"/>
                <a:gd name="connsiteY85" fmla="*/ 7840 h 10434"/>
                <a:gd name="connsiteX86" fmla="*/ 653 w 13605"/>
                <a:gd name="connsiteY86" fmla="*/ 7804 h 10434"/>
                <a:gd name="connsiteX87" fmla="*/ 806 w 13605"/>
                <a:gd name="connsiteY87" fmla="*/ 7694 h 10434"/>
                <a:gd name="connsiteX88" fmla="*/ 774 w 13605"/>
                <a:gd name="connsiteY88" fmla="*/ 7356 h 10434"/>
                <a:gd name="connsiteX89" fmla="*/ 895 w 13605"/>
                <a:gd name="connsiteY89" fmla="*/ 7256 h 10434"/>
                <a:gd name="connsiteX90" fmla="*/ 919 w 13605"/>
                <a:gd name="connsiteY90" fmla="*/ 6845 h 10434"/>
                <a:gd name="connsiteX91" fmla="*/ 823 w 13605"/>
                <a:gd name="connsiteY91" fmla="*/ 6808 h 10434"/>
                <a:gd name="connsiteX92" fmla="*/ 734 w 13605"/>
                <a:gd name="connsiteY92" fmla="*/ 6735 h 10434"/>
                <a:gd name="connsiteX93" fmla="*/ 685 w 13605"/>
                <a:gd name="connsiteY93" fmla="*/ 6589 h 10434"/>
                <a:gd name="connsiteX94" fmla="*/ 565 w 13605"/>
                <a:gd name="connsiteY94" fmla="*/ 6471 h 10434"/>
                <a:gd name="connsiteX95" fmla="*/ 492 w 13605"/>
                <a:gd name="connsiteY95" fmla="*/ 6416 h 10434"/>
                <a:gd name="connsiteX96" fmla="*/ 435 w 13605"/>
                <a:gd name="connsiteY96" fmla="*/ 6215 h 10434"/>
                <a:gd name="connsiteX97" fmla="*/ 435 w 13605"/>
                <a:gd name="connsiteY97" fmla="*/ 6114 h 10434"/>
                <a:gd name="connsiteX98" fmla="*/ 444 w 13605"/>
                <a:gd name="connsiteY98" fmla="*/ 5941 h 10434"/>
                <a:gd name="connsiteX99" fmla="*/ 435 w 13605"/>
                <a:gd name="connsiteY99" fmla="*/ 5786 h 10434"/>
                <a:gd name="connsiteX100" fmla="*/ 395 w 13605"/>
                <a:gd name="connsiteY100" fmla="*/ 5749 h 10434"/>
                <a:gd name="connsiteX101" fmla="*/ 395 w 13605"/>
                <a:gd name="connsiteY101" fmla="*/ 5667 h 10434"/>
                <a:gd name="connsiteX102" fmla="*/ 411 w 13605"/>
                <a:gd name="connsiteY102" fmla="*/ 5566 h 10434"/>
                <a:gd name="connsiteX103" fmla="*/ 363 w 13605"/>
                <a:gd name="connsiteY103" fmla="*/ 5502 h 10434"/>
                <a:gd name="connsiteX104" fmla="*/ 250 w 13605"/>
                <a:gd name="connsiteY104" fmla="*/ 5338 h 10434"/>
                <a:gd name="connsiteX105" fmla="*/ 339 w 13605"/>
                <a:gd name="connsiteY105" fmla="*/ 5420 h 10434"/>
                <a:gd name="connsiteX106" fmla="*/ 121 w 13605"/>
                <a:gd name="connsiteY106" fmla="*/ 5210 h 10434"/>
                <a:gd name="connsiteX107" fmla="*/ 73 w 13605"/>
                <a:gd name="connsiteY107" fmla="*/ 5046 h 10434"/>
                <a:gd name="connsiteX108" fmla="*/ 177 w 13605"/>
                <a:gd name="connsiteY108" fmla="*/ 5037 h 10434"/>
                <a:gd name="connsiteX109" fmla="*/ 274 w 13605"/>
                <a:gd name="connsiteY109" fmla="*/ 5037 h 10434"/>
                <a:gd name="connsiteX110" fmla="*/ 419 w 13605"/>
                <a:gd name="connsiteY110" fmla="*/ 5009 h 10434"/>
                <a:gd name="connsiteX111" fmla="*/ 629 w 13605"/>
                <a:gd name="connsiteY111" fmla="*/ 5009 h 10434"/>
                <a:gd name="connsiteX112" fmla="*/ 750 w 13605"/>
                <a:gd name="connsiteY112" fmla="*/ 4900 h 10434"/>
                <a:gd name="connsiteX113" fmla="*/ 895 w 13605"/>
                <a:gd name="connsiteY113" fmla="*/ 4872 h 10434"/>
                <a:gd name="connsiteX114" fmla="*/ 879 w 13605"/>
                <a:gd name="connsiteY114" fmla="*/ 4681 h 10434"/>
                <a:gd name="connsiteX115" fmla="*/ 1048 w 13605"/>
                <a:gd name="connsiteY115" fmla="*/ 4681 h 10434"/>
                <a:gd name="connsiteX116" fmla="*/ 1306 w 13605"/>
                <a:gd name="connsiteY116" fmla="*/ 4525 h 10434"/>
                <a:gd name="connsiteX117" fmla="*/ 1460 w 13605"/>
                <a:gd name="connsiteY117" fmla="*/ 4516 h 10434"/>
                <a:gd name="connsiteX118" fmla="*/ 1573 w 13605"/>
                <a:gd name="connsiteY118" fmla="*/ 4571 h 10434"/>
                <a:gd name="connsiteX119" fmla="*/ 1766 w 13605"/>
                <a:gd name="connsiteY119" fmla="*/ 4571 h 10434"/>
                <a:gd name="connsiteX120" fmla="*/ 1871 w 13605"/>
                <a:gd name="connsiteY120" fmla="*/ 4626 h 10434"/>
                <a:gd name="connsiteX121" fmla="*/ 2056 w 13605"/>
                <a:gd name="connsiteY121" fmla="*/ 4653 h 10434"/>
                <a:gd name="connsiteX122" fmla="*/ 2137 w 13605"/>
                <a:gd name="connsiteY122" fmla="*/ 4516 h 10434"/>
                <a:gd name="connsiteX123" fmla="*/ 2258 w 13605"/>
                <a:gd name="connsiteY123" fmla="*/ 4544 h 10434"/>
                <a:gd name="connsiteX124" fmla="*/ 2371 w 13605"/>
                <a:gd name="connsiteY124" fmla="*/ 4434 h 10434"/>
                <a:gd name="connsiteX125" fmla="*/ 2589 w 13605"/>
                <a:gd name="connsiteY125" fmla="*/ 4361 h 10434"/>
                <a:gd name="connsiteX126" fmla="*/ 2782 w 13605"/>
                <a:gd name="connsiteY126" fmla="*/ 4215 h 10434"/>
                <a:gd name="connsiteX127" fmla="*/ 2855 w 13605"/>
                <a:gd name="connsiteY127" fmla="*/ 4142 h 10434"/>
                <a:gd name="connsiteX128" fmla="*/ 2863 w 13605"/>
                <a:gd name="connsiteY128" fmla="*/ 4023 h 10434"/>
                <a:gd name="connsiteX129" fmla="*/ 2960 w 13605"/>
                <a:gd name="connsiteY129" fmla="*/ 3923 h 10434"/>
                <a:gd name="connsiteX130" fmla="*/ 2984 w 13605"/>
                <a:gd name="connsiteY130" fmla="*/ 3804 h 10434"/>
                <a:gd name="connsiteX131" fmla="*/ 3000 w 13605"/>
                <a:gd name="connsiteY131" fmla="*/ 3649 h 10434"/>
                <a:gd name="connsiteX132" fmla="*/ 3073 w 13605"/>
                <a:gd name="connsiteY132" fmla="*/ 3502 h 10434"/>
                <a:gd name="connsiteX133" fmla="*/ 3105 w 13605"/>
                <a:gd name="connsiteY133" fmla="*/ 3366 h 10434"/>
                <a:gd name="connsiteX134" fmla="*/ 3153 w 13605"/>
                <a:gd name="connsiteY134" fmla="*/ 3256 h 10434"/>
                <a:gd name="connsiteX135" fmla="*/ 3177 w 13605"/>
                <a:gd name="connsiteY135" fmla="*/ 3128 h 10434"/>
                <a:gd name="connsiteX136" fmla="*/ 3290 w 13605"/>
                <a:gd name="connsiteY136" fmla="*/ 3064 h 10434"/>
                <a:gd name="connsiteX137" fmla="*/ 3363 w 13605"/>
                <a:gd name="connsiteY137" fmla="*/ 2927 h 10434"/>
                <a:gd name="connsiteX138" fmla="*/ 3339 w 13605"/>
                <a:gd name="connsiteY138" fmla="*/ 2818 h 10434"/>
                <a:gd name="connsiteX139" fmla="*/ 3290 w 13605"/>
                <a:gd name="connsiteY139" fmla="*/ 2681 h 10434"/>
                <a:gd name="connsiteX140" fmla="*/ 3250 w 13605"/>
                <a:gd name="connsiteY140" fmla="*/ 2544 h 10434"/>
                <a:gd name="connsiteX141" fmla="*/ 3290 w 13605"/>
                <a:gd name="connsiteY141" fmla="*/ 2379 h 10434"/>
                <a:gd name="connsiteX142" fmla="*/ 3371 w 13605"/>
                <a:gd name="connsiteY142" fmla="*/ 2352 h 10434"/>
                <a:gd name="connsiteX143" fmla="*/ 3516 w 13605"/>
                <a:gd name="connsiteY143" fmla="*/ 2197 h 10434"/>
                <a:gd name="connsiteX144" fmla="*/ 3661 w 13605"/>
                <a:gd name="connsiteY144" fmla="*/ 2215 h 10434"/>
                <a:gd name="connsiteX145" fmla="*/ 3806 w 13605"/>
                <a:gd name="connsiteY145" fmla="*/ 2114 h 10434"/>
                <a:gd name="connsiteX146" fmla="*/ 3831 w 13605"/>
                <a:gd name="connsiteY146" fmla="*/ 1950 h 10434"/>
                <a:gd name="connsiteX147" fmla="*/ 3976 w 13605"/>
                <a:gd name="connsiteY147" fmla="*/ 1868 h 10434"/>
                <a:gd name="connsiteX148" fmla="*/ 4040 w 13605"/>
                <a:gd name="connsiteY148" fmla="*/ 1749 h 10434"/>
                <a:gd name="connsiteX149" fmla="*/ 4121 w 13605"/>
                <a:gd name="connsiteY149" fmla="*/ 1676 h 10434"/>
                <a:gd name="connsiteX150" fmla="*/ 4121 w 13605"/>
                <a:gd name="connsiteY150" fmla="*/ 1292 h 10434"/>
                <a:gd name="connsiteX151" fmla="*/ 4169 w 13605"/>
                <a:gd name="connsiteY151" fmla="*/ 1128 h 10434"/>
                <a:gd name="connsiteX152" fmla="*/ 4194 w 13605"/>
                <a:gd name="connsiteY152" fmla="*/ 991 h 10434"/>
                <a:gd name="connsiteX153" fmla="*/ 4242 w 13605"/>
                <a:gd name="connsiteY153" fmla="*/ 827 h 10434"/>
                <a:gd name="connsiteX154" fmla="*/ 4290 w 13605"/>
                <a:gd name="connsiteY154" fmla="*/ 763 h 10434"/>
                <a:gd name="connsiteX155" fmla="*/ 4355 w 13605"/>
                <a:gd name="connsiteY155" fmla="*/ 708 h 10434"/>
                <a:gd name="connsiteX156" fmla="*/ 4387 w 13605"/>
                <a:gd name="connsiteY156" fmla="*/ 443 h 10434"/>
                <a:gd name="connsiteX157" fmla="*/ 4645 w 13605"/>
                <a:gd name="connsiteY157" fmla="*/ 434 h 10434"/>
                <a:gd name="connsiteX158" fmla="*/ 4742 w 13605"/>
                <a:gd name="connsiteY158" fmla="*/ 635 h 10434"/>
                <a:gd name="connsiteX159" fmla="*/ 4839 w 13605"/>
                <a:gd name="connsiteY159" fmla="*/ 717 h 10434"/>
                <a:gd name="connsiteX160" fmla="*/ 4960 w 13605"/>
                <a:gd name="connsiteY160" fmla="*/ 799 h 10434"/>
                <a:gd name="connsiteX161" fmla="*/ 5081 w 13605"/>
                <a:gd name="connsiteY161" fmla="*/ 818 h 10434"/>
                <a:gd name="connsiteX162" fmla="*/ 5202 w 13605"/>
                <a:gd name="connsiteY162" fmla="*/ 799 h 10434"/>
                <a:gd name="connsiteX163" fmla="*/ 5274 w 13605"/>
                <a:gd name="connsiteY163" fmla="*/ 964 h 10434"/>
                <a:gd name="connsiteX164" fmla="*/ 5403 w 13605"/>
                <a:gd name="connsiteY164" fmla="*/ 909 h 10434"/>
                <a:gd name="connsiteX165" fmla="*/ 5500 w 13605"/>
                <a:gd name="connsiteY165" fmla="*/ 909 h 10434"/>
                <a:gd name="connsiteX166" fmla="*/ 5597 w 13605"/>
                <a:gd name="connsiteY166" fmla="*/ 818 h 10434"/>
                <a:gd name="connsiteX167" fmla="*/ 5734 w 13605"/>
                <a:gd name="connsiteY167" fmla="*/ 790 h 10434"/>
                <a:gd name="connsiteX168" fmla="*/ 5831 w 13605"/>
                <a:gd name="connsiteY168" fmla="*/ 772 h 10434"/>
                <a:gd name="connsiteX169" fmla="*/ 5911 w 13605"/>
                <a:gd name="connsiteY169" fmla="*/ 735 h 10434"/>
                <a:gd name="connsiteX170" fmla="*/ 6024 w 13605"/>
                <a:gd name="connsiteY170" fmla="*/ 745 h 10434"/>
                <a:gd name="connsiteX171" fmla="*/ 6145 w 13605"/>
                <a:gd name="connsiteY171" fmla="*/ 745 h 10434"/>
                <a:gd name="connsiteX172" fmla="*/ 6226 w 13605"/>
                <a:gd name="connsiteY172" fmla="*/ 854 h 10434"/>
                <a:gd name="connsiteX173" fmla="*/ 6250 w 13605"/>
                <a:gd name="connsiteY173" fmla="*/ 991 h 10434"/>
                <a:gd name="connsiteX174" fmla="*/ 6363 w 13605"/>
                <a:gd name="connsiteY174" fmla="*/ 900 h 10434"/>
                <a:gd name="connsiteX175" fmla="*/ 6444 w 13605"/>
                <a:gd name="connsiteY175" fmla="*/ 745 h 10434"/>
                <a:gd name="connsiteX176" fmla="*/ 6532 w 13605"/>
                <a:gd name="connsiteY176" fmla="*/ 790 h 10434"/>
                <a:gd name="connsiteX177" fmla="*/ 6581 w 13605"/>
                <a:gd name="connsiteY177" fmla="*/ 872 h 10434"/>
                <a:gd name="connsiteX178" fmla="*/ 6653 w 13605"/>
                <a:gd name="connsiteY178" fmla="*/ 927 h 10434"/>
                <a:gd name="connsiteX179" fmla="*/ 6750 w 13605"/>
                <a:gd name="connsiteY179" fmla="*/ 1064 h 10434"/>
                <a:gd name="connsiteX180" fmla="*/ 6758 w 13605"/>
                <a:gd name="connsiteY180" fmla="*/ 1229 h 10434"/>
                <a:gd name="connsiteX181" fmla="*/ 6855 w 13605"/>
                <a:gd name="connsiteY181" fmla="*/ 1238 h 10434"/>
                <a:gd name="connsiteX182" fmla="*/ 6976 w 13605"/>
                <a:gd name="connsiteY182" fmla="*/ 1338 h 10434"/>
                <a:gd name="connsiteX183" fmla="*/ 6944 w 13605"/>
                <a:gd name="connsiteY183" fmla="*/ 1475 h 10434"/>
                <a:gd name="connsiteX184" fmla="*/ 6976 w 13605"/>
                <a:gd name="connsiteY184" fmla="*/ 1649 h 10434"/>
                <a:gd name="connsiteX185" fmla="*/ 6952 w 13605"/>
                <a:gd name="connsiteY185" fmla="*/ 1731 h 10434"/>
                <a:gd name="connsiteX186" fmla="*/ 7089 w 13605"/>
                <a:gd name="connsiteY186" fmla="*/ 1950 h 10434"/>
                <a:gd name="connsiteX187" fmla="*/ 7161 w 13605"/>
                <a:gd name="connsiteY187" fmla="*/ 1996 h 10434"/>
                <a:gd name="connsiteX188" fmla="*/ 7234 w 13605"/>
                <a:gd name="connsiteY188" fmla="*/ 2105 h 10434"/>
                <a:gd name="connsiteX189" fmla="*/ 7363 w 13605"/>
                <a:gd name="connsiteY189" fmla="*/ 2087 h 10434"/>
                <a:gd name="connsiteX190" fmla="*/ 7460 w 13605"/>
                <a:gd name="connsiteY190" fmla="*/ 2005 h 10434"/>
                <a:gd name="connsiteX191" fmla="*/ 7573 w 13605"/>
                <a:gd name="connsiteY191" fmla="*/ 2005 h 10434"/>
                <a:gd name="connsiteX192" fmla="*/ 7653 w 13605"/>
                <a:gd name="connsiteY192" fmla="*/ 2060 h 10434"/>
                <a:gd name="connsiteX193" fmla="*/ 7863 w 13605"/>
                <a:gd name="connsiteY193" fmla="*/ 2032 h 10434"/>
                <a:gd name="connsiteX194" fmla="*/ 7960 w 13605"/>
                <a:gd name="connsiteY194" fmla="*/ 1941 h 10434"/>
                <a:gd name="connsiteX195" fmla="*/ 8016 w 13605"/>
                <a:gd name="connsiteY195" fmla="*/ 1813 h 10434"/>
                <a:gd name="connsiteX196" fmla="*/ 8056 w 13605"/>
                <a:gd name="connsiteY196" fmla="*/ 1694 h 10434"/>
                <a:gd name="connsiteX197" fmla="*/ 8056 w 13605"/>
                <a:gd name="connsiteY197" fmla="*/ 1557 h 10434"/>
                <a:gd name="connsiteX198" fmla="*/ 8177 w 13605"/>
                <a:gd name="connsiteY198" fmla="*/ 1347 h 10434"/>
                <a:gd name="connsiteX199" fmla="*/ 8306 w 13605"/>
                <a:gd name="connsiteY199" fmla="*/ 1302 h 10434"/>
                <a:gd name="connsiteX200" fmla="*/ 8347 w 13605"/>
                <a:gd name="connsiteY200" fmla="*/ 1238 h 10434"/>
                <a:gd name="connsiteX201" fmla="*/ 8403 w 13605"/>
                <a:gd name="connsiteY201" fmla="*/ 1238 h 10434"/>
                <a:gd name="connsiteX202" fmla="*/ 8476 w 13605"/>
                <a:gd name="connsiteY202" fmla="*/ 1256 h 10434"/>
                <a:gd name="connsiteX203" fmla="*/ 8516 w 13605"/>
                <a:gd name="connsiteY203" fmla="*/ 1128 h 10434"/>
                <a:gd name="connsiteX204" fmla="*/ 8597 w 13605"/>
                <a:gd name="connsiteY204" fmla="*/ 1037 h 10434"/>
                <a:gd name="connsiteX205" fmla="*/ 8621 w 13605"/>
                <a:gd name="connsiteY205" fmla="*/ 900 h 10434"/>
                <a:gd name="connsiteX206" fmla="*/ 8831 w 13605"/>
                <a:gd name="connsiteY206" fmla="*/ 845 h 10434"/>
                <a:gd name="connsiteX207" fmla="*/ 9032 w 13605"/>
                <a:gd name="connsiteY207" fmla="*/ 597 h 10434"/>
                <a:gd name="connsiteX208" fmla="*/ 9200 w 13605"/>
                <a:gd name="connsiteY208" fmla="*/ 585 h 10434"/>
                <a:gd name="connsiteX209" fmla="*/ 9329 w 13605"/>
                <a:gd name="connsiteY209" fmla="*/ 415 h 10434"/>
                <a:gd name="connsiteX210" fmla="*/ 9143 w 13605"/>
                <a:gd name="connsiteY210" fmla="*/ 360 h 10434"/>
                <a:gd name="connsiteX211" fmla="*/ 9172 w 13605"/>
                <a:gd name="connsiteY211" fmla="*/ 215 h 10434"/>
                <a:gd name="connsiteX212" fmla="*/ 9237 w 13605"/>
                <a:gd name="connsiteY212" fmla="*/ 71 h 10434"/>
                <a:gd name="connsiteX213" fmla="*/ 9383 w 13605"/>
                <a:gd name="connsiteY213" fmla="*/ 143 h 10434"/>
                <a:gd name="connsiteX214" fmla="*/ 9460 w 13605"/>
                <a:gd name="connsiteY214" fmla="*/ 43 h 10434"/>
                <a:gd name="connsiteX215" fmla="*/ 9572 w 13605"/>
                <a:gd name="connsiteY215" fmla="*/ 5 h 10434"/>
                <a:gd name="connsiteX216" fmla="*/ 9699 w 13605"/>
                <a:gd name="connsiteY216" fmla="*/ 231 h 10434"/>
                <a:gd name="connsiteX217" fmla="*/ 9870 w 13605"/>
                <a:gd name="connsiteY217" fmla="*/ 40 h 10434"/>
                <a:gd name="connsiteX218" fmla="*/ 9985 w 13605"/>
                <a:gd name="connsiteY218" fmla="*/ 65 h 10434"/>
                <a:gd name="connsiteX219" fmla="*/ 10172 w 13605"/>
                <a:gd name="connsiteY219" fmla="*/ 61 h 10434"/>
                <a:gd name="connsiteX220" fmla="*/ 10327 w 13605"/>
                <a:gd name="connsiteY220" fmla="*/ 318 h 10434"/>
                <a:gd name="connsiteX221" fmla="*/ 10454 w 13605"/>
                <a:gd name="connsiteY221" fmla="*/ 329 h 10434"/>
                <a:gd name="connsiteX222" fmla="*/ 10556 w 13605"/>
                <a:gd name="connsiteY222" fmla="*/ 322 h 10434"/>
                <a:gd name="connsiteX223" fmla="*/ 10727 w 13605"/>
                <a:gd name="connsiteY223" fmla="*/ 322 h 10434"/>
                <a:gd name="connsiteX224" fmla="*/ 10824 w 13605"/>
                <a:gd name="connsiteY224" fmla="*/ 500 h 10434"/>
                <a:gd name="connsiteX225" fmla="*/ 10957 w 13605"/>
                <a:gd name="connsiteY225" fmla="*/ 598 h 10434"/>
                <a:gd name="connsiteX226" fmla="*/ 11142 w 13605"/>
                <a:gd name="connsiteY226" fmla="*/ 722 h 10434"/>
                <a:gd name="connsiteX227" fmla="*/ 11245 w 13605"/>
                <a:gd name="connsiteY227" fmla="*/ 832 h 10434"/>
                <a:gd name="connsiteX228" fmla="*/ 11386 w 13605"/>
                <a:gd name="connsiteY228" fmla="*/ 752 h 10434"/>
                <a:gd name="connsiteX229" fmla="*/ 11542 w 13605"/>
                <a:gd name="connsiteY229" fmla="*/ 717 h 10434"/>
                <a:gd name="connsiteX230" fmla="*/ 11653 w 13605"/>
                <a:gd name="connsiteY230" fmla="*/ 812 h 10434"/>
                <a:gd name="connsiteX231" fmla="*/ 11790 w 13605"/>
                <a:gd name="connsiteY231" fmla="*/ 778 h 10434"/>
                <a:gd name="connsiteX232" fmla="*/ 11786 w 13605"/>
                <a:gd name="connsiteY232" fmla="*/ 1075 h 10434"/>
                <a:gd name="connsiteX233" fmla="*/ 11567 w 13605"/>
                <a:gd name="connsiteY233" fmla="*/ 1464 h 10434"/>
                <a:gd name="connsiteX234" fmla="*/ 11698 w 13605"/>
                <a:gd name="connsiteY234" fmla="*/ 1522 h 10434"/>
                <a:gd name="connsiteX235" fmla="*/ 11785 w 13605"/>
                <a:gd name="connsiteY235" fmla="*/ 1550 h 10434"/>
                <a:gd name="connsiteX236" fmla="*/ 11907 w 13605"/>
                <a:gd name="connsiteY236" fmla="*/ 1731 h 10434"/>
                <a:gd name="connsiteX237" fmla="*/ 12214 w 13605"/>
                <a:gd name="connsiteY237" fmla="*/ 1917 h 10434"/>
                <a:gd name="connsiteX238" fmla="*/ 12186 w 13605"/>
                <a:gd name="connsiteY238" fmla="*/ 2026 h 10434"/>
                <a:gd name="connsiteX239" fmla="*/ 12365 w 13605"/>
                <a:gd name="connsiteY239" fmla="*/ 2166 h 10434"/>
                <a:gd name="connsiteX240" fmla="*/ 12397 w 13605"/>
                <a:gd name="connsiteY240" fmla="*/ 2387 h 10434"/>
                <a:gd name="connsiteX241" fmla="*/ 12653 w 13605"/>
                <a:gd name="connsiteY241" fmla="*/ 2445 h 10434"/>
                <a:gd name="connsiteX242" fmla="*/ 12689 w 13605"/>
                <a:gd name="connsiteY242" fmla="*/ 2575 h 10434"/>
                <a:gd name="connsiteX243" fmla="*/ 12887 w 13605"/>
                <a:gd name="connsiteY243" fmla="*/ 2604 h 10434"/>
                <a:gd name="connsiteX244" fmla="*/ 13156 w 13605"/>
                <a:gd name="connsiteY244" fmla="*/ 2742 h 10434"/>
                <a:gd name="connsiteX245" fmla="*/ 13177 w 13605"/>
                <a:gd name="connsiteY245" fmla="*/ 2545 h 10434"/>
                <a:gd name="connsiteX246" fmla="*/ 13285 w 13605"/>
                <a:gd name="connsiteY246" fmla="*/ 2534 h 10434"/>
                <a:gd name="connsiteX247" fmla="*/ 13524 w 13605"/>
                <a:gd name="connsiteY247" fmla="*/ 2724 h 10434"/>
                <a:gd name="connsiteX248" fmla="*/ 13574 w 13605"/>
                <a:gd name="connsiteY248" fmla="*/ 2845 h 10434"/>
                <a:gd name="connsiteX249" fmla="*/ 13605 w 13605"/>
                <a:gd name="connsiteY249" fmla="*/ 3086 h 10434"/>
                <a:gd name="connsiteX250" fmla="*/ 9145 w 13605"/>
                <a:gd name="connsiteY250" fmla="*/ 5749 h 10434"/>
                <a:gd name="connsiteX251" fmla="*/ 9024 w 13605"/>
                <a:gd name="connsiteY251" fmla="*/ 5767 h 10434"/>
                <a:gd name="connsiteX252" fmla="*/ 8960 w 13605"/>
                <a:gd name="connsiteY252" fmla="*/ 5822 h 10434"/>
                <a:gd name="connsiteX253" fmla="*/ 8831 w 13605"/>
                <a:gd name="connsiteY253" fmla="*/ 5831 h 10434"/>
                <a:gd name="connsiteX254" fmla="*/ 8718 w 13605"/>
                <a:gd name="connsiteY254" fmla="*/ 5804 h 10434"/>
                <a:gd name="connsiteX255" fmla="*/ 8597 w 13605"/>
                <a:gd name="connsiteY255" fmla="*/ 5822 h 10434"/>
                <a:gd name="connsiteX256" fmla="*/ 8548 w 13605"/>
                <a:gd name="connsiteY256" fmla="*/ 5904 h 10434"/>
                <a:gd name="connsiteX257" fmla="*/ 8468 w 13605"/>
                <a:gd name="connsiteY257" fmla="*/ 5968 h 10434"/>
                <a:gd name="connsiteX258" fmla="*/ 8468 w 13605"/>
                <a:gd name="connsiteY258" fmla="*/ 6133 h 10434"/>
                <a:gd name="connsiteX259" fmla="*/ 8476 w 13605"/>
                <a:gd name="connsiteY259" fmla="*/ 6215 h 10434"/>
                <a:gd name="connsiteX260" fmla="*/ 8492 w 13605"/>
                <a:gd name="connsiteY260" fmla="*/ 6324 h 10434"/>
                <a:gd name="connsiteX261" fmla="*/ 8427 w 13605"/>
                <a:gd name="connsiteY261" fmla="*/ 6397 h 10434"/>
                <a:gd name="connsiteX262" fmla="*/ 8395 w 13605"/>
                <a:gd name="connsiteY262" fmla="*/ 6461 h 10434"/>
                <a:gd name="connsiteX263" fmla="*/ 8355 w 13605"/>
                <a:gd name="connsiteY263" fmla="*/ 6516 h 10434"/>
                <a:gd name="connsiteX264" fmla="*/ 8258 w 13605"/>
                <a:gd name="connsiteY264" fmla="*/ 6571 h 10434"/>
                <a:gd name="connsiteX265" fmla="*/ 8185 w 13605"/>
                <a:gd name="connsiteY265" fmla="*/ 6644 h 10434"/>
                <a:gd name="connsiteX266" fmla="*/ 8137 w 13605"/>
                <a:gd name="connsiteY266" fmla="*/ 6681 h 10434"/>
                <a:gd name="connsiteX267" fmla="*/ 8040 w 13605"/>
                <a:gd name="connsiteY267" fmla="*/ 6735 h 10434"/>
                <a:gd name="connsiteX268" fmla="*/ 8032 w 13605"/>
                <a:gd name="connsiteY268" fmla="*/ 6863 h 10434"/>
                <a:gd name="connsiteX269" fmla="*/ 8056 w 13605"/>
                <a:gd name="connsiteY269" fmla="*/ 6945 h 10434"/>
                <a:gd name="connsiteX270" fmla="*/ 8032 w 13605"/>
                <a:gd name="connsiteY270" fmla="*/ 7064 h 10434"/>
                <a:gd name="connsiteX271" fmla="*/ 7911 w 13605"/>
                <a:gd name="connsiteY271" fmla="*/ 7092 h 10434"/>
                <a:gd name="connsiteX272" fmla="*/ 7774 w 13605"/>
                <a:gd name="connsiteY272" fmla="*/ 7146 h 10434"/>
                <a:gd name="connsiteX273" fmla="*/ 7532 w 13605"/>
                <a:gd name="connsiteY273" fmla="*/ 7174 h 10434"/>
                <a:gd name="connsiteX274" fmla="*/ 7476 w 13605"/>
                <a:gd name="connsiteY274" fmla="*/ 7247 h 10434"/>
                <a:gd name="connsiteX275" fmla="*/ 7363 w 13605"/>
                <a:gd name="connsiteY275" fmla="*/ 7256 h 10434"/>
                <a:gd name="connsiteX276" fmla="*/ 7234 w 13605"/>
                <a:gd name="connsiteY276" fmla="*/ 7274 h 10434"/>
                <a:gd name="connsiteX277" fmla="*/ 7048 w 13605"/>
                <a:gd name="connsiteY277" fmla="*/ 7329 h 10434"/>
                <a:gd name="connsiteX278" fmla="*/ 6903 w 13605"/>
                <a:gd name="connsiteY278" fmla="*/ 7311 h 10434"/>
                <a:gd name="connsiteX279" fmla="*/ 6758 w 13605"/>
                <a:gd name="connsiteY279" fmla="*/ 7338 h 10434"/>
                <a:gd name="connsiteX280" fmla="*/ 6581 w 13605"/>
                <a:gd name="connsiteY280" fmla="*/ 7311 h 10434"/>
                <a:gd name="connsiteX281" fmla="*/ 6508 w 13605"/>
                <a:gd name="connsiteY281" fmla="*/ 7219 h 10434"/>
                <a:gd name="connsiteX282" fmla="*/ 6363 w 13605"/>
                <a:gd name="connsiteY282" fmla="*/ 7201 h 10434"/>
                <a:gd name="connsiteX283" fmla="*/ 6274 w 13605"/>
                <a:gd name="connsiteY283" fmla="*/ 7283 h 10434"/>
                <a:gd name="connsiteX284" fmla="*/ 6202 w 13605"/>
                <a:gd name="connsiteY284" fmla="*/ 7393 h 10434"/>
                <a:gd name="connsiteX285" fmla="*/ 6250 w 13605"/>
                <a:gd name="connsiteY285" fmla="*/ 7521 h 10434"/>
                <a:gd name="connsiteX286" fmla="*/ 6315 w 13605"/>
                <a:gd name="connsiteY286" fmla="*/ 7548 h 10434"/>
                <a:gd name="connsiteX287" fmla="*/ 6347 w 13605"/>
                <a:gd name="connsiteY287" fmla="*/ 7612 h 10434"/>
                <a:gd name="connsiteX288" fmla="*/ 6387 w 13605"/>
                <a:gd name="connsiteY288" fmla="*/ 7722 h 10434"/>
                <a:gd name="connsiteX289" fmla="*/ 6347 w 13605"/>
                <a:gd name="connsiteY289" fmla="*/ 7831 h 10434"/>
                <a:gd name="connsiteX290" fmla="*/ 6363 w 13605"/>
                <a:gd name="connsiteY290" fmla="*/ 7959 h 10434"/>
                <a:gd name="connsiteX291" fmla="*/ 6363 w 13605"/>
                <a:gd name="connsiteY291" fmla="*/ 8096 h 10434"/>
                <a:gd name="connsiteX292" fmla="*/ 6387 w 13605"/>
                <a:gd name="connsiteY292" fmla="*/ 8233 h 10434"/>
                <a:gd name="connsiteX293" fmla="*/ 6460 w 13605"/>
                <a:gd name="connsiteY293" fmla="*/ 8343 h 10434"/>
                <a:gd name="connsiteX294" fmla="*/ 6508 w 13605"/>
                <a:gd name="connsiteY294" fmla="*/ 8452 h 10434"/>
                <a:gd name="connsiteX295" fmla="*/ 6516 w 13605"/>
                <a:gd name="connsiteY295" fmla="*/ 8598 h 10434"/>
                <a:gd name="connsiteX296" fmla="*/ 6508 w 13605"/>
                <a:gd name="connsiteY296" fmla="*/ 8754 h 10434"/>
                <a:gd name="connsiteX297" fmla="*/ 6508 w 13605"/>
                <a:gd name="connsiteY297" fmla="*/ 8900 h 10434"/>
                <a:gd name="connsiteX0" fmla="*/ 6508 w 13699"/>
                <a:gd name="connsiteY0" fmla="*/ 8900 h 10434"/>
                <a:gd name="connsiteX1" fmla="*/ 6726 w 13699"/>
                <a:gd name="connsiteY1" fmla="*/ 8973 h 10434"/>
                <a:gd name="connsiteX2" fmla="*/ 6798 w 13699"/>
                <a:gd name="connsiteY2" fmla="*/ 9110 h 10434"/>
                <a:gd name="connsiteX3" fmla="*/ 6968 w 13699"/>
                <a:gd name="connsiteY3" fmla="*/ 9201 h 10434"/>
                <a:gd name="connsiteX4" fmla="*/ 7048 w 13699"/>
                <a:gd name="connsiteY4" fmla="*/ 9283 h 10434"/>
                <a:gd name="connsiteX5" fmla="*/ 7073 w 13699"/>
                <a:gd name="connsiteY5" fmla="*/ 9366 h 10434"/>
                <a:gd name="connsiteX6" fmla="*/ 7169 w 13699"/>
                <a:gd name="connsiteY6" fmla="*/ 9502 h 10434"/>
                <a:gd name="connsiteX7" fmla="*/ 7097 w 13699"/>
                <a:gd name="connsiteY7" fmla="*/ 9630 h 10434"/>
                <a:gd name="connsiteX8" fmla="*/ 7016 w 13699"/>
                <a:gd name="connsiteY8" fmla="*/ 9776 h 10434"/>
                <a:gd name="connsiteX9" fmla="*/ 6903 w 13699"/>
                <a:gd name="connsiteY9" fmla="*/ 9913 h 10434"/>
                <a:gd name="connsiteX10" fmla="*/ 6806 w 13699"/>
                <a:gd name="connsiteY10" fmla="*/ 9904 h 10434"/>
                <a:gd name="connsiteX11" fmla="*/ 6677 w 13699"/>
                <a:gd name="connsiteY11" fmla="*/ 9941 h 10434"/>
                <a:gd name="connsiteX12" fmla="*/ 6540 w 13699"/>
                <a:gd name="connsiteY12" fmla="*/ 10023 h 10434"/>
                <a:gd name="connsiteX13" fmla="*/ 6419 w 13699"/>
                <a:gd name="connsiteY13" fmla="*/ 10069 h 10434"/>
                <a:gd name="connsiteX14" fmla="*/ 6347 w 13699"/>
                <a:gd name="connsiteY14" fmla="*/ 10041 h 10434"/>
                <a:gd name="connsiteX15" fmla="*/ 6194 w 13699"/>
                <a:gd name="connsiteY15" fmla="*/ 10050 h 10434"/>
                <a:gd name="connsiteX16" fmla="*/ 6097 w 13699"/>
                <a:gd name="connsiteY16" fmla="*/ 10069 h 10434"/>
                <a:gd name="connsiteX17" fmla="*/ 5879 w 13699"/>
                <a:gd name="connsiteY17" fmla="*/ 10160 h 10434"/>
                <a:gd name="connsiteX18" fmla="*/ 5782 w 13699"/>
                <a:gd name="connsiteY18" fmla="*/ 10169 h 10434"/>
                <a:gd name="connsiteX19" fmla="*/ 5661 w 13699"/>
                <a:gd name="connsiteY19" fmla="*/ 10270 h 10434"/>
                <a:gd name="connsiteX20" fmla="*/ 5573 w 13699"/>
                <a:gd name="connsiteY20" fmla="*/ 10270 h 10434"/>
                <a:gd name="connsiteX21" fmla="*/ 5516 w 13699"/>
                <a:gd name="connsiteY21" fmla="*/ 10352 h 10434"/>
                <a:gd name="connsiteX22" fmla="*/ 5395 w 13699"/>
                <a:gd name="connsiteY22" fmla="*/ 10407 h 10434"/>
                <a:gd name="connsiteX23" fmla="*/ 5274 w 13699"/>
                <a:gd name="connsiteY23" fmla="*/ 10434 h 10434"/>
                <a:gd name="connsiteX24" fmla="*/ 5202 w 13699"/>
                <a:gd name="connsiteY24" fmla="*/ 10334 h 10434"/>
                <a:gd name="connsiteX25" fmla="*/ 5202 w 13699"/>
                <a:gd name="connsiteY25" fmla="*/ 10078 h 10434"/>
                <a:gd name="connsiteX26" fmla="*/ 4968 w 13699"/>
                <a:gd name="connsiteY26" fmla="*/ 10060 h 10434"/>
                <a:gd name="connsiteX27" fmla="*/ 4871 w 13699"/>
                <a:gd name="connsiteY27" fmla="*/ 9996 h 10434"/>
                <a:gd name="connsiteX28" fmla="*/ 4750 w 13699"/>
                <a:gd name="connsiteY28" fmla="*/ 9868 h 10434"/>
                <a:gd name="connsiteX29" fmla="*/ 4629 w 13699"/>
                <a:gd name="connsiteY29" fmla="*/ 9840 h 10434"/>
                <a:gd name="connsiteX30" fmla="*/ 4500 w 13699"/>
                <a:gd name="connsiteY30" fmla="*/ 9840 h 10434"/>
                <a:gd name="connsiteX31" fmla="*/ 4339 w 13699"/>
                <a:gd name="connsiteY31" fmla="*/ 9749 h 10434"/>
                <a:gd name="connsiteX32" fmla="*/ 4024 w 13699"/>
                <a:gd name="connsiteY32" fmla="*/ 9758 h 10434"/>
                <a:gd name="connsiteX33" fmla="*/ 3831 w 13699"/>
                <a:gd name="connsiteY33" fmla="*/ 9667 h 10434"/>
                <a:gd name="connsiteX34" fmla="*/ 3613 w 13699"/>
                <a:gd name="connsiteY34" fmla="*/ 9676 h 10434"/>
                <a:gd name="connsiteX35" fmla="*/ 3516 w 13699"/>
                <a:gd name="connsiteY35" fmla="*/ 9612 h 10434"/>
                <a:gd name="connsiteX36" fmla="*/ 3395 w 13699"/>
                <a:gd name="connsiteY36" fmla="*/ 9621 h 10434"/>
                <a:gd name="connsiteX37" fmla="*/ 3242 w 13699"/>
                <a:gd name="connsiteY37" fmla="*/ 9621 h 10434"/>
                <a:gd name="connsiteX38" fmla="*/ 3097 w 13699"/>
                <a:gd name="connsiteY38" fmla="*/ 9585 h 10434"/>
                <a:gd name="connsiteX39" fmla="*/ 3008 w 13699"/>
                <a:gd name="connsiteY39" fmla="*/ 9484 h 10434"/>
                <a:gd name="connsiteX40" fmla="*/ 2879 w 13699"/>
                <a:gd name="connsiteY40" fmla="*/ 9475 h 10434"/>
                <a:gd name="connsiteX41" fmla="*/ 2806 w 13699"/>
                <a:gd name="connsiteY41" fmla="*/ 9557 h 10434"/>
                <a:gd name="connsiteX42" fmla="*/ 2597 w 13699"/>
                <a:gd name="connsiteY42" fmla="*/ 9539 h 10434"/>
                <a:gd name="connsiteX43" fmla="*/ 2500 w 13699"/>
                <a:gd name="connsiteY43" fmla="*/ 9649 h 10434"/>
                <a:gd name="connsiteX44" fmla="*/ 2516 w 13699"/>
                <a:gd name="connsiteY44" fmla="*/ 9758 h 10434"/>
                <a:gd name="connsiteX45" fmla="*/ 2379 w 13699"/>
                <a:gd name="connsiteY45" fmla="*/ 9913 h 10434"/>
                <a:gd name="connsiteX46" fmla="*/ 2274 w 13699"/>
                <a:gd name="connsiteY46" fmla="*/ 9941 h 10434"/>
                <a:gd name="connsiteX47" fmla="*/ 2274 w 13699"/>
                <a:gd name="connsiteY47" fmla="*/ 10078 h 10434"/>
                <a:gd name="connsiteX48" fmla="*/ 2226 w 13699"/>
                <a:gd name="connsiteY48" fmla="*/ 10187 h 10434"/>
                <a:gd name="connsiteX49" fmla="*/ 2137 w 13699"/>
                <a:gd name="connsiteY49" fmla="*/ 10297 h 10434"/>
                <a:gd name="connsiteX50" fmla="*/ 2081 w 13699"/>
                <a:gd name="connsiteY50" fmla="*/ 10224 h 10434"/>
                <a:gd name="connsiteX51" fmla="*/ 1871 w 13699"/>
                <a:gd name="connsiteY51" fmla="*/ 10005 h 10434"/>
                <a:gd name="connsiteX52" fmla="*/ 1750 w 13699"/>
                <a:gd name="connsiteY52" fmla="*/ 10060 h 10434"/>
                <a:gd name="connsiteX53" fmla="*/ 1669 w 13699"/>
                <a:gd name="connsiteY53" fmla="*/ 10187 h 10434"/>
                <a:gd name="connsiteX54" fmla="*/ 1427 w 13699"/>
                <a:gd name="connsiteY54" fmla="*/ 10224 h 10434"/>
                <a:gd name="connsiteX55" fmla="*/ 1315 w 13699"/>
                <a:gd name="connsiteY55" fmla="*/ 10160 h 10434"/>
                <a:gd name="connsiteX56" fmla="*/ 1242 w 13699"/>
                <a:gd name="connsiteY56" fmla="*/ 10078 h 10434"/>
                <a:gd name="connsiteX57" fmla="*/ 1161 w 13699"/>
                <a:gd name="connsiteY57" fmla="*/ 9996 h 10434"/>
                <a:gd name="connsiteX58" fmla="*/ 968 w 13699"/>
                <a:gd name="connsiteY58" fmla="*/ 9977 h 10434"/>
                <a:gd name="connsiteX59" fmla="*/ 895 w 13699"/>
                <a:gd name="connsiteY59" fmla="*/ 9913 h 10434"/>
                <a:gd name="connsiteX60" fmla="*/ 847 w 13699"/>
                <a:gd name="connsiteY60" fmla="*/ 9804 h 10434"/>
                <a:gd name="connsiteX61" fmla="*/ 806 w 13699"/>
                <a:gd name="connsiteY61" fmla="*/ 9749 h 10434"/>
                <a:gd name="connsiteX62" fmla="*/ 774 w 13699"/>
                <a:gd name="connsiteY62" fmla="*/ 9667 h 10434"/>
                <a:gd name="connsiteX63" fmla="*/ 685 w 13699"/>
                <a:gd name="connsiteY63" fmla="*/ 9639 h 10434"/>
                <a:gd name="connsiteX64" fmla="*/ 589 w 13699"/>
                <a:gd name="connsiteY64" fmla="*/ 9639 h 10434"/>
                <a:gd name="connsiteX65" fmla="*/ 516 w 13699"/>
                <a:gd name="connsiteY65" fmla="*/ 9612 h 10434"/>
                <a:gd name="connsiteX66" fmla="*/ 444 w 13699"/>
                <a:gd name="connsiteY66" fmla="*/ 9566 h 10434"/>
                <a:gd name="connsiteX67" fmla="*/ 323 w 13699"/>
                <a:gd name="connsiteY67" fmla="*/ 9566 h 10434"/>
                <a:gd name="connsiteX68" fmla="*/ 202 w 13699"/>
                <a:gd name="connsiteY68" fmla="*/ 9566 h 10434"/>
                <a:gd name="connsiteX69" fmla="*/ 105 w 13699"/>
                <a:gd name="connsiteY69" fmla="*/ 9512 h 10434"/>
                <a:gd name="connsiteX70" fmla="*/ 0 w 13699"/>
                <a:gd name="connsiteY70" fmla="*/ 9457 h 10434"/>
                <a:gd name="connsiteX71" fmla="*/ 32 w 13699"/>
                <a:gd name="connsiteY71" fmla="*/ 9366 h 10434"/>
                <a:gd name="connsiteX72" fmla="*/ 48 w 13699"/>
                <a:gd name="connsiteY72" fmla="*/ 9229 h 10434"/>
                <a:gd name="connsiteX73" fmla="*/ 56 w 13699"/>
                <a:gd name="connsiteY73" fmla="*/ 9119 h 10434"/>
                <a:gd name="connsiteX74" fmla="*/ 105 w 13699"/>
                <a:gd name="connsiteY74" fmla="*/ 8964 h 10434"/>
                <a:gd name="connsiteX75" fmla="*/ 105 w 13699"/>
                <a:gd name="connsiteY75" fmla="*/ 8872 h 10434"/>
                <a:gd name="connsiteX76" fmla="*/ 105 w 13699"/>
                <a:gd name="connsiteY76" fmla="*/ 8763 h 10434"/>
                <a:gd name="connsiteX77" fmla="*/ 202 w 13699"/>
                <a:gd name="connsiteY77" fmla="*/ 8662 h 10434"/>
                <a:gd name="connsiteX78" fmla="*/ 298 w 13699"/>
                <a:gd name="connsiteY78" fmla="*/ 8580 h 10434"/>
                <a:gd name="connsiteX79" fmla="*/ 315 w 13699"/>
                <a:gd name="connsiteY79" fmla="*/ 8516 h 10434"/>
                <a:gd name="connsiteX80" fmla="*/ 339 w 13699"/>
                <a:gd name="connsiteY80" fmla="*/ 8443 h 10434"/>
                <a:gd name="connsiteX81" fmla="*/ 323 w 13699"/>
                <a:gd name="connsiteY81" fmla="*/ 8361 h 10434"/>
                <a:gd name="connsiteX82" fmla="*/ 363 w 13699"/>
                <a:gd name="connsiteY82" fmla="*/ 8224 h 10434"/>
                <a:gd name="connsiteX83" fmla="*/ 435 w 13699"/>
                <a:gd name="connsiteY83" fmla="*/ 8105 h 10434"/>
                <a:gd name="connsiteX84" fmla="*/ 508 w 13699"/>
                <a:gd name="connsiteY84" fmla="*/ 7968 h 10434"/>
                <a:gd name="connsiteX85" fmla="*/ 492 w 13699"/>
                <a:gd name="connsiteY85" fmla="*/ 7840 h 10434"/>
                <a:gd name="connsiteX86" fmla="*/ 653 w 13699"/>
                <a:gd name="connsiteY86" fmla="*/ 7804 h 10434"/>
                <a:gd name="connsiteX87" fmla="*/ 806 w 13699"/>
                <a:gd name="connsiteY87" fmla="*/ 7694 h 10434"/>
                <a:gd name="connsiteX88" fmla="*/ 774 w 13699"/>
                <a:gd name="connsiteY88" fmla="*/ 7356 h 10434"/>
                <a:gd name="connsiteX89" fmla="*/ 895 w 13699"/>
                <a:gd name="connsiteY89" fmla="*/ 7256 h 10434"/>
                <a:gd name="connsiteX90" fmla="*/ 919 w 13699"/>
                <a:gd name="connsiteY90" fmla="*/ 6845 h 10434"/>
                <a:gd name="connsiteX91" fmla="*/ 823 w 13699"/>
                <a:gd name="connsiteY91" fmla="*/ 6808 h 10434"/>
                <a:gd name="connsiteX92" fmla="*/ 734 w 13699"/>
                <a:gd name="connsiteY92" fmla="*/ 6735 h 10434"/>
                <a:gd name="connsiteX93" fmla="*/ 685 w 13699"/>
                <a:gd name="connsiteY93" fmla="*/ 6589 h 10434"/>
                <a:gd name="connsiteX94" fmla="*/ 565 w 13699"/>
                <a:gd name="connsiteY94" fmla="*/ 6471 h 10434"/>
                <a:gd name="connsiteX95" fmla="*/ 492 w 13699"/>
                <a:gd name="connsiteY95" fmla="*/ 6416 h 10434"/>
                <a:gd name="connsiteX96" fmla="*/ 435 w 13699"/>
                <a:gd name="connsiteY96" fmla="*/ 6215 h 10434"/>
                <a:gd name="connsiteX97" fmla="*/ 435 w 13699"/>
                <a:gd name="connsiteY97" fmla="*/ 6114 h 10434"/>
                <a:gd name="connsiteX98" fmla="*/ 444 w 13699"/>
                <a:gd name="connsiteY98" fmla="*/ 5941 h 10434"/>
                <a:gd name="connsiteX99" fmla="*/ 435 w 13699"/>
                <a:gd name="connsiteY99" fmla="*/ 5786 h 10434"/>
                <a:gd name="connsiteX100" fmla="*/ 395 w 13699"/>
                <a:gd name="connsiteY100" fmla="*/ 5749 h 10434"/>
                <a:gd name="connsiteX101" fmla="*/ 395 w 13699"/>
                <a:gd name="connsiteY101" fmla="*/ 5667 h 10434"/>
                <a:gd name="connsiteX102" fmla="*/ 411 w 13699"/>
                <a:gd name="connsiteY102" fmla="*/ 5566 h 10434"/>
                <a:gd name="connsiteX103" fmla="*/ 363 w 13699"/>
                <a:gd name="connsiteY103" fmla="*/ 5502 h 10434"/>
                <a:gd name="connsiteX104" fmla="*/ 250 w 13699"/>
                <a:gd name="connsiteY104" fmla="*/ 5338 h 10434"/>
                <a:gd name="connsiteX105" fmla="*/ 339 w 13699"/>
                <a:gd name="connsiteY105" fmla="*/ 5420 h 10434"/>
                <a:gd name="connsiteX106" fmla="*/ 121 w 13699"/>
                <a:gd name="connsiteY106" fmla="*/ 5210 h 10434"/>
                <a:gd name="connsiteX107" fmla="*/ 73 w 13699"/>
                <a:gd name="connsiteY107" fmla="*/ 5046 h 10434"/>
                <a:gd name="connsiteX108" fmla="*/ 177 w 13699"/>
                <a:gd name="connsiteY108" fmla="*/ 5037 h 10434"/>
                <a:gd name="connsiteX109" fmla="*/ 274 w 13699"/>
                <a:gd name="connsiteY109" fmla="*/ 5037 h 10434"/>
                <a:gd name="connsiteX110" fmla="*/ 419 w 13699"/>
                <a:gd name="connsiteY110" fmla="*/ 5009 h 10434"/>
                <a:gd name="connsiteX111" fmla="*/ 629 w 13699"/>
                <a:gd name="connsiteY111" fmla="*/ 5009 h 10434"/>
                <a:gd name="connsiteX112" fmla="*/ 750 w 13699"/>
                <a:gd name="connsiteY112" fmla="*/ 4900 h 10434"/>
                <a:gd name="connsiteX113" fmla="*/ 895 w 13699"/>
                <a:gd name="connsiteY113" fmla="*/ 4872 h 10434"/>
                <a:gd name="connsiteX114" fmla="*/ 879 w 13699"/>
                <a:gd name="connsiteY114" fmla="*/ 4681 h 10434"/>
                <a:gd name="connsiteX115" fmla="*/ 1048 w 13699"/>
                <a:gd name="connsiteY115" fmla="*/ 4681 h 10434"/>
                <a:gd name="connsiteX116" fmla="*/ 1306 w 13699"/>
                <a:gd name="connsiteY116" fmla="*/ 4525 h 10434"/>
                <a:gd name="connsiteX117" fmla="*/ 1460 w 13699"/>
                <a:gd name="connsiteY117" fmla="*/ 4516 h 10434"/>
                <a:gd name="connsiteX118" fmla="*/ 1573 w 13699"/>
                <a:gd name="connsiteY118" fmla="*/ 4571 h 10434"/>
                <a:gd name="connsiteX119" fmla="*/ 1766 w 13699"/>
                <a:gd name="connsiteY119" fmla="*/ 4571 h 10434"/>
                <a:gd name="connsiteX120" fmla="*/ 1871 w 13699"/>
                <a:gd name="connsiteY120" fmla="*/ 4626 h 10434"/>
                <a:gd name="connsiteX121" fmla="*/ 2056 w 13699"/>
                <a:gd name="connsiteY121" fmla="*/ 4653 h 10434"/>
                <a:gd name="connsiteX122" fmla="*/ 2137 w 13699"/>
                <a:gd name="connsiteY122" fmla="*/ 4516 h 10434"/>
                <a:gd name="connsiteX123" fmla="*/ 2258 w 13699"/>
                <a:gd name="connsiteY123" fmla="*/ 4544 h 10434"/>
                <a:gd name="connsiteX124" fmla="*/ 2371 w 13699"/>
                <a:gd name="connsiteY124" fmla="*/ 4434 h 10434"/>
                <a:gd name="connsiteX125" fmla="*/ 2589 w 13699"/>
                <a:gd name="connsiteY125" fmla="*/ 4361 h 10434"/>
                <a:gd name="connsiteX126" fmla="*/ 2782 w 13699"/>
                <a:gd name="connsiteY126" fmla="*/ 4215 h 10434"/>
                <a:gd name="connsiteX127" fmla="*/ 2855 w 13699"/>
                <a:gd name="connsiteY127" fmla="*/ 4142 h 10434"/>
                <a:gd name="connsiteX128" fmla="*/ 2863 w 13699"/>
                <a:gd name="connsiteY128" fmla="*/ 4023 h 10434"/>
                <a:gd name="connsiteX129" fmla="*/ 2960 w 13699"/>
                <a:gd name="connsiteY129" fmla="*/ 3923 h 10434"/>
                <a:gd name="connsiteX130" fmla="*/ 2984 w 13699"/>
                <a:gd name="connsiteY130" fmla="*/ 3804 h 10434"/>
                <a:gd name="connsiteX131" fmla="*/ 3000 w 13699"/>
                <a:gd name="connsiteY131" fmla="*/ 3649 h 10434"/>
                <a:gd name="connsiteX132" fmla="*/ 3073 w 13699"/>
                <a:gd name="connsiteY132" fmla="*/ 3502 h 10434"/>
                <a:gd name="connsiteX133" fmla="*/ 3105 w 13699"/>
                <a:gd name="connsiteY133" fmla="*/ 3366 h 10434"/>
                <a:gd name="connsiteX134" fmla="*/ 3153 w 13699"/>
                <a:gd name="connsiteY134" fmla="*/ 3256 h 10434"/>
                <a:gd name="connsiteX135" fmla="*/ 3177 w 13699"/>
                <a:gd name="connsiteY135" fmla="*/ 3128 h 10434"/>
                <a:gd name="connsiteX136" fmla="*/ 3290 w 13699"/>
                <a:gd name="connsiteY136" fmla="*/ 3064 h 10434"/>
                <a:gd name="connsiteX137" fmla="*/ 3363 w 13699"/>
                <a:gd name="connsiteY137" fmla="*/ 2927 h 10434"/>
                <a:gd name="connsiteX138" fmla="*/ 3339 w 13699"/>
                <a:gd name="connsiteY138" fmla="*/ 2818 h 10434"/>
                <a:gd name="connsiteX139" fmla="*/ 3290 w 13699"/>
                <a:gd name="connsiteY139" fmla="*/ 2681 h 10434"/>
                <a:gd name="connsiteX140" fmla="*/ 3250 w 13699"/>
                <a:gd name="connsiteY140" fmla="*/ 2544 h 10434"/>
                <a:gd name="connsiteX141" fmla="*/ 3290 w 13699"/>
                <a:gd name="connsiteY141" fmla="*/ 2379 h 10434"/>
                <a:gd name="connsiteX142" fmla="*/ 3371 w 13699"/>
                <a:gd name="connsiteY142" fmla="*/ 2352 h 10434"/>
                <a:gd name="connsiteX143" fmla="*/ 3516 w 13699"/>
                <a:gd name="connsiteY143" fmla="*/ 2197 h 10434"/>
                <a:gd name="connsiteX144" fmla="*/ 3661 w 13699"/>
                <a:gd name="connsiteY144" fmla="*/ 2215 h 10434"/>
                <a:gd name="connsiteX145" fmla="*/ 3806 w 13699"/>
                <a:gd name="connsiteY145" fmla="*/ 2114 h 10434"/>
                <a:gd name="connsiteX146" fmla="*/ 3831 w 13699"/>
                <a:gd name="connsiteY146" fmla="*/ 1950 h 10434"/>
                <a:gd name="connsiteX147" fmla="*/ 3976 w 13699"/>
                <a:gd name="connsiteY147" fmla="*/ 1868 h 10434"/>
                <a:gd name="connsiteX148" fmla="*/ 4040 w 13699"/>
                <a:gd name="connsiteY148" fmla="*/ 1749 h 10434"/>
                <a:gd name="connsiteX149" fmla="*/ 4121 w 13699"/>
                <a:gd name="connsiteY149" fmla="*/ 1676 h 10434"/>
                <a:gd name="connsiteX150" fmla="*/ 4121 w 13699"/>
                <a:gd name="connsiteY150" fmla="*/ 1292 h 10434"/>
                <a:gd name="connsiteX151" fmla="*/ 4169 w 13699"/>
                <a:gd name="connsiteY151" fmla="*/ 1128 h 10434"/>
                <a:gd name="connsiteX152" fmla="*/ 4194 w 13699"/>
                <a:gd name="connsiteY152" fmla="*/ 991 h 10434"/>
                <a:gd name="connsiteX153" fmla="*/ 4242 w 13699"/>
                <a:gd name="connsiteY153" fmla="*/ 827 h 10434"/>
                <a:gd name="connsiteX154" fmla="*/ 4290 w 13699"/>
                <a:gd name="connsiteY154" fmla="*/ 763 h 10434"/>
                <a:gd name="connsiteX155" fmla="*/ 4355 w 13699"/>
                <a:gd name="connsiteY155" fmla="*/ 708 h 10434"/>
                <a:gd name="connsiteX156" fmla="*/ 4387 w 13699"/>
                <a:gd name="connsiteY156" fmla="*/ 443 h 10434"/>
                <a:gd name="connsiteX157" fmla="*/ 4645 w 13699"/>
                <a:gd name="connsiteY157" fmla="*/ 434 h 10434"/>
                <a:gd name="connsiteX158" fmla="*/ 4742 w 13699"/>
                <a:gd name="connsiteY158" fmla="*/ 635 h 10434"/>
                <a:gd name="connsiteX159" fmla="*/ 4839 w 13699"/>
                <a:gd name="connsiteY159" fmla="*/ 717 h 10434"/>
                <a:gd name="connsiteX160" fmla="*/ 4960 w 13699"/>
                <a:gd name="connsiteY160" fmla="*/ 799 h 10434"/>
                <a:gd name="connsiteX161" fmla="*/ 5081 w 13699"/>
                <a:gd name="connsiteY161" fmla="*/ 818 h 10434"/>
                <a:gd name="connsiteX162" fmla="*/ 5202 w 13699"/>
                <a:gd name="connsiteY162" fmla="*/ 799 h 10434"/>
                <a:gd name="connsiteX163" fmla="*/ 5274 w 13699"/>
                <a:gd name="connsiteY163" fmla="*/ 964 h 10434"/>
                <a:gd name="connsiteX164" fmla="*/ 5403 w 13699"/>
                <a:gd name="connsiteY164" fmla="*/ 909 h 10434"/>
                <a:gd name="connsiteX165" fmla="*/ 5500 w 13699"/>
                <a:gd name="connsiteY165" fmla="*/ 909 h 10434"/>
                <a:gd name="connsiteX166" fmla="*/ 5597 w 13699"/>
                <a:gd name="connsiteY166" fmla="*/ 818 h 10434"/>
                <a:gd name="connsiteX167" fmla="*/ 5734 w 13699"/>
                <a:gd name="connsiteY167" fmla="*/ 790 h 10434"/>
                <a:gd name="connsiteX168" fmla="*/ 5831 w 13699"/>
                <a:gd name="connsiteY168" fmla="*/ 772 h 10434"/>
                <a:gd name="connsiteX169" fmla="*/ 5911 w 13699"/>
                <a:gd name="connsiteY169" fmla="*/ 735 h 10434"/>
                <a:gd name="connsiteX170" fmla="*/ 6024 w 13699"/>
                <a:gd name="connsiteY170" fmla="*/ 745 h 10434"/>
                <a:gd name="connsiteX171" fmla="*/ 6145 w 13699"/>
                <a:gd name="connsiteY171" fmla="*/ 745 h 10434"/>
                <a:gd name="connsiteX172" fmla="*/ 6226 w 13699"/>
                <a:gd name="connsiteY172" fmla="*/ 854 h 10434"/>
                <a:gd name="connsiteX173" fmla="*/ 6250 w 13699"/>
                <a:gd name="connsiteY173" fmla="*/ 991 h 10434"/>
                <a:gd name="connsiteX174" fmla="*/ 6363 w 13699"/>
                <a:gd name="connsiteY174" fmla="*/ 900 h 10434"/>
                <a:gd name="connsiteX175" fmla="*/ 6444 w 13699"/>
                <a:gd name="connsiteY175" fmla="*/ 745 h 10434"/>
                <a:gd name="connsiteX176" fmla="*/ 6532 w 13699"/>
                <a:gd name="connsiteY176" fmla="*/ 790 h 10434"/>
                <a:gd name="connsiteX177" fmla="*/ 6581 w 13699"/>
                <a:gd name="connsiteY177" fmla="*/ 872 h 10434"/>
                <a:gd name="connsiteX178" fmla="*/ 6653 w 13699"/>
                <a:gd name="connsiteY178" fmla="*/ 927 h 10434"/>
                <a:gd name="connsiteX179" fmla="*/ 6750 w 13699"/>
                <a:gd name="connsiteY179" fmla="*/ 1064 h 10434"/>
                <a:gd name="connsiteX180" fmla="*/ 6758 w 13699"/>
                <a:gd name="connsiteY180" fmla="*/ 1229 h 10434"/>
                <a:gd name="connsiteX181" fmla="*/ 6855 w 13699"/>
                <a:gd name="connsiteY181" fmla="*/ 1238 h 10434"/>
                <a:gd name="connsiteX182" fmla="*/ 6976 w 13699"/>
                <a:gd name="connsiteY182" fmla="*/ 1338 h 10434"/>
                <a:gd name="connsiteX183" fmla="*/ 6944 w 13699"/>
                <a:gd name="connsiteY183" fmla="*/ 1475 h 10434"/>
                <a:gd name="connsiteX184" fmla="*/ 6976 w 13699"/>
                <a:gd name="connsiteY184" fmla="*/ 1649 h 10434"/>
                <a:gd name="connsiteX185" fmla="*/ 6952 w 13699"/>
                <a:gd name="connsiteY185" fmla="*/ 1731 h 10434"/>
                <a:gd name="connsiteX186" fmla="*/ 7089 w 13699"/>
                <a:gd name="connsiteY186" fmla="*/ 1950 h 10434"/>
                <a:gd name="connsiteX187" fmla="*/ 7161 w 13699"/>
                <a:gd name="connsiteY187" fmla="*/ 1996 h 10434"/>
                <a:gd name="connsiteX188" fmla="*/ 7234 w 13699"/>
                <a:gd name="connsiteY188" fmla="*/ 2105 h 10434"/>
                <a:gd name="connsiteX189" fmla="*/ 7363 w 13699"/>
                <a:gd name="connsiteY189" fmla="*/ 2087 h 10434"/>
                <a:gd name="connsiteX190" fmla="*/ 7460 w 13699"/>
                <a:gd name="connsiteY190" fmla="*/ 2005 h 10434"/>
                <a:gd name="connsiteX191" fmla="*/ 7573 w 13699"/>
                <a:gd name="connsiteY191" fmla="*/ 2005 h 10434"/>
                <a:gd name="connsiteX192" fmla="*/ 7653 w 13699"/>
                <a:gd name="connsiteY192" fmla="*/ 2060 h 10434"/>
                <a:gd name="connsiteX193" fmla="*/ 7863 w 13699"/>
                <a:gd name="connsiteY193" fmla="*/ 2032 h 10434"/>
                <a:gd name="connsiteX194" fmla="*/ 7960 w 13699"/>
                <a:gd name="connsiteY194" fmla="*/ 1941 h 10434"/>
                <a:gd name="connsiteX195" fmla="*/ 8016 w 13699"/>
                <a:gd name="connsiteY195" fmla="*/ 1813 h 10434"/>
                <a:gd name="connsiteX196" fmla="*/ 8056 w 13699"/>
                <a:gd name="connsiteY196" fmla="*/ 1694 h 10434"/>
                <a:gd name="connsiteX197" fmla="*/ 8056 w 13699"/>
                <a:gd name="connsiteY197" fmla="*/ 1557 h 10434"/>
                <a:gd name="connsiteX198" fmla="*/ 8177 w 13699"/>
                <a:gd name="connsiteY198" fmla="*/ 1347 h 10434"/>
                <a:gd name="connsiteX199" fmla="*/ 8306 w 13699"/>
                <a:gd name="connsiteY199" fmla="*/ 1302 h 10434"/>
                <a:gd name="connsiteX200" fmla="*/ 8347 w 13699"/>
                <a:gd name="connsiteY200" fmla="*/ 1238 h 10434"/>
                <a:gd name="connsiteX201" fmla="*/ 8403 w 13699"/>
                <a:gd name="connsiteY201" fmla="*/ 1238 h 10434"/>
                <a:gd name="connsiteX202" fmla="*/ 8476 w 13699"/>
                <a:gd name="connsiteY202" fmla="*/ 1256 h 10434"/>
                <a:gd name="connsiteX203" fmla="*/ 8516 w 13699"/>
                <a:gd name="connsiteY203" fmla="*/ 1128 h 10434"/>
                <a:gd name="connsiteX204" fmla="*/ 8597 w 13699"/>
                <a:gd name="connsiteY204" fmla="*/ 1037 h 10434"/>
                <a:gd name="connsiteX205" fmla="*/ 8621 w 13699"/>
                <a:gd name="connsiteY205" fmla="*/ 900 h 10434"/>
                <a:gd name="connsiteX206" fmla="*/ 8831 w 13699"/>
                <a:gd name="connsiteY206" fmla="*/ 845 h 10434"/>
                <a:gd name="connsiteX207" fmla="*/ 9032 w 13699"/>
                <a:gd name="connsiteY207" fmla="*/ 597 h 10434"/>
                <a:gd name="connsiteX208" fmla="*/ 9200 w 13699"/>
                <a:gd name="connsiteY208" fmla="*/ 585 h 10434"/>
                <a:gd name="connsiteX209" fmla="*/ 9329 w 13699"/>
                <a:gd name="connsiteY209" fmla="*/ 415 h 10434"/>
                <a:gd name="connsiteX210" fmla="*/ 9143 w 13699"/>
                <a:gd name="connsiteY210" fmla="*/ 360 h 10434"/>
                <a:gd name="connsiteX211" fmla="*/ 9172 w 13699"/>
                <a:gd name="connsiteY211" fmla="*/ 215 h 10434"/>
                <a:gd name="connsiteX212" fmla="*/ 9237 w 13699"/>
                <a:gd name="connsiteY212" fmla="*/ 71 h 10434"/>
                <a:gd name="connsiteX213" fmla="*/ 9383 w 13699"/>
                <a:gd name="connsiteY213" fmla="*/ 143 h 10434"/>
                <a:gd name="connsiteX214" fmla="*/ 9460 w 13699"/>
                <a:gd name="connsiteY214" fmla="*/ 43 h 10434"/>
                <a:gd name="connsiteX215" fmla="*/ 9572 w 13699"/>
                <a:gd name="connsiteY215" fmla="*/ 5 h 10434"/>
                <a:gd name="connsiteX216" fmla="*/ 9699 w 13699"/>
                <a:gd name="connsiteY216" fmla="*/ 231 h 10434"/>
                <a:gd name="connsiteX217" fmla="*/ 9870 w 13699"/>
                <a:gd name="connsiteY217" fmla="*/ 40 h 10434"/>
                <a:gd name="connsiteX218" fmla="*/ 9985 w 13699"/>
                <a:gd name="connsiteY218" fmla="*/ 65 h 10434"/>
                <a:gd name="connsiteX219" fmla="*/ 10172 w 13699"/>
                <a:gd name="connsiteY219" fmla="*/ 61 h 10434"/>
                <a:gd name="connsiteX220" fmla="*/ 10327 w 13699"/>
                <a:gd name="connsiteY220" fmla="*/ 318 h 10434"/>
                <a:gd name="connsiteX221" fmla="*/ 10454 w 13699"/>
                <a:gd name="connsiteY221" fmla="*/ 329 h 10434"/>
                <a:gd name="connsiteX222" fmla="*/ 10556 w 13699"/>
                <a:gd name="connsiteY222" fmla="*/ 322 h 10434"/>
                <a:gd name="connsiteX223" fmla="*/ 10727 w 13699"/>
                <a:gd name="connsiteY223" fmla="*/ 322 h 10434"/>
                <a:gd name="connsiteX224" fmla="*/ 10824 w 13699"/>
                <a:gd name="connsiteY224" fmla="*/ 500 h 10434"/>
                <a:gd name="connsiteX225" fmla="*/ 10957 w 13699"/>
                <a:gd name="connsiteY225" fmla="*/ 598 h 10434"/>
                <a:gd name="connsiteX226" fmla="*/ 11142 w 13699"/>
                <a:gd name="connsiteY226" fmla="*/ 722 h 10434"/>
                <a:gd name="connsiteX227" fmla="*/ 11245 w 13699"/>
                <a:gd name="connsiteY227" fmla="*/ 832 h 10434"/>
                <a:gd name="connsiteX228" fmla="*/ 11386 w 13699"/>
                <a:gd name="connsiteY228" fmla="*/ 752 h 10434"/>
                <a:gd name="connsiteX229" fmla="*/ 11542 w 13699"/>
                <a:gd name="connsiteY229" fmla="*/ 717 h 10434"/>
                <a:gd name="connsiteX230" fmla="*/ 11653 w 13699"/>
                <a:gd name="connsiteY230" fmla="*/ 812 h 10434"/>
                <a:gd name="connsiteX231" fmla="*/ 11790 w 13699"/>
                <a:gd name="connsiteY231" fmla="*/ 778 h 10434"/>
                <a:gd name="connsiteX232" fmla="*/ 11786 w 13699"/>
                <a:gd name="connsiteY232" fmla="*/ 1075 h 10434"/>
                <a:gd name="connsiteX233" fmla="*/ 11567 w 13699"/>
                <a:gd name="connsiteY233" fmla="*/ 1464 h 10434"/>
                <a:gd name="connsiteX234" fmla="*/ 11698 w 13699"/>
                <a:gd name="connsiteY234" fmla="*/ 1522 h 10434"/>
                <a:gd name="connsiteX235" fmla="*/ 11785 w 13699"/>
                <a:gd name="connsiteY235" fmla="*/ 1550 h 10434"/>
                <a:gd name="connsiteX236" fmla="*/ 11907 w 13699"/>
                <a:gd name="connsiteY236" fmla="*/ 1731 h 10434"/>
                <a:gd name="connsiteX237" fmla="*/ 12214 w 13699"/>
                <a:gd name="connsiteY237" fmla="*/ 1917 h 10434"/>
                <a:gd name="connsiteX238" fmla="*/ 12186 w 13699"/>
                <a:gd name="connsiteY238" fmla="*/ 2026 h 10434"/>
                <a:gd name="connsiteX239" fmla="*/ 12365 w 13699"/>
                <a:gd name="connsiteY239" fmla="*/ 2166 h 10434"/>
                <a:gd name="connsiteX240" fmla="*/ 12397 w 13699"/>
                <a:gd name="connsiteY240" fmla="*/ 2387 h 10434"/>
                <a:gd name="connsiteX241" fmla="*/ 12653 w 13699"/>
                <a:gd name="connsiteY241" fmla="*/ 2445 h 10434"/>
                <a:gd name="connsiteX242" fmla="*/ 12689 w 13699"/>
                <a:gd name="connsiteY242" fmla="*/ 2575 h 10434"/>
                <a:gd name="connsiteX243" fmla="*/ 12887 w 13699"/>
                <a:gd name="connsiteY243" fmla="*/ 2604 h 10434"/>
                <a:gd name="connsiteX244" fmla="*/ 13156 w 13699"/>
                <a:gd name="connsiteY244" fmla="*/ 2742 h 10434"/>
                <a:gd name="connsiteX245" fmla="*/ 13177 w 13699"/>
                <a:gd name="connsiteY245" fmla="*/ 2545 h 10434"/>
                <a:gd name="connsiteX246" fmla="*/ 13285 w 13699"/>
                <a:gd name="connsiteY246" fmla="*/ 2534 h 10434"/>
                <a:gd name="connsiteX247" fmla="*/ 13524 w 13699"/>
                <a:gd name="connsiteY247" fmla="*/ 2724 h 10434"/>
                <a:gd name="connsiteX248" fmla="*/ 13574 w 13699"/>
                <a:gd name="connsiteY248" fmla="*/ 2845 h 10434"/>
                <a:gd name="connsiteX249" fmla="*/ 13605 w 13699"/>
                <a:gd name="connsiteY249" fmla="*/ 3086 h 10434"/>
                <a:gd name="connsiteX250" fmla="*/ 13699 w 13699"/>
                <a:gd name="connsiteY250" fmla="*/ 3141 h 10434"/>
                <a:gd name="connsiteX251" fmla="*/ 9024 w 13699"/>
                <a:gd name="connsiteY251" fmla="*/ 5767 h 10434"/>
                <a:gd name="connsiteX252" fmla="*/ 8960 w 13699"/>
                <a:gd name="connsiteY252" fmla="*/ 5822 h 10434"/>
                <a:gd name="connsiteX253" fmla="*/ 8831 w 13699"/>
                <a:gd name="connsiteY253" fmla="*/ 5831 h 10434"/>
                <a:gd name="connsiteX254" fmla="*/ 8718 w 13699"/>
                <a:gd name="connsiteY254" fmla="*/ 5804 h 10434"/>
                <a:gd name="connsiteX255" fmla="*/ 8597 w 13699"/>
                <a:gd name="connsiteY255" fmla="*/ 5822 h 10434"/>
                <a:gd name="connsiteX256" fmla="*/ 8548 w 13699"/>
                <a:gd name="connsiteY256" fmla="*/ 5904 h 10434"/>
                <a:gd name="connsiteX257" fmla="*/ 8468 w 13699"/>
                <a:gd name="connsiteY257" fmla="*/ 5968 h 10434"/>
                <a:gd name="connsiteX258" fmla="*/ 8468 w 13699"/>
                <a:gd name="connsiteY258" fmla="*/ 6133 h 10434"/>
                <a:gd name="connsiteX259" fmla="*/ 8476 w 13699"/>
                <a:gd name="connsiteY259" fmla="*/ 6215 h 10434"/>
                <a:gd name="connsiteX260" fmla="*/ 8492 w 13699"/>
                <a:gd name="connsiteY260" fmla="*/ 6324 h 10434"/>
                <a:gd name="connsiteX261" fmla="*/ 8427 w 13699"/>
                <a:gd name="connsiteY261" fmla="*/ 6397 h 10434"/>
                <a:gd name="connsiteX262" fmla="*/ 8395 w 13699"/>
                <a:gd name="connsiteY262" fmla="*/ 6461 h 10434"/>
                <a:gd name="connsiteX263" fmla="*/ 8355 w 13699"/>
                <a:gd name="connsiteY263" fmla="*/ 6516 h 10434"/>
                <a:gd name="connsiteX264" fmla="*/ 8258 w 13699"/>
                <a:gd name="connsiteY264" fmla="*/ 6571 h 10434"/>
                <a:gd name="connsiteX265" fmla="*/ 8185 w 13699"/>
                <a:gd name="connsiteY265" fmla="*/ 6644 h 10434"/>
                <a:gd name="connsiteX266" fmla="*/ 8137 w 13699"/>
                <a:gd name="connsiteY266" fmla="*/ 6681 h 10434"/>
                <a:gd name="connsiteX267" fmla="*/ 8040 w 13699"/>
                <a:gd name="connsiteY267" fmla="*/ 6735 h 10434"/>
                <a:gd name="connsiteX268" fmla="*/ 8032 w 13699"/>
                <a:gd name="connsiteY268" fmla="*/ 6863 h 10434"/>
                <a:gd name="connsiteX269" fmla="*/ 8056 w 13699"/>
                <a:gd name="connsiteY269" fmla="*/ 6945 h 10434"/>
                <a:gd name="connsiteX270" fmla="*/ 8032 w 13699"/>
                <a:gd name="connsiteY270" fmla="*/ 7064 h 10434"/>
                <a:gd name="connsiteX271" fmla="*/ 7911 w 13699"/>
                <a:gd name="connsiteY271" fmla="*/ 7092 h 10434"/>
                <a:gd name="connsiteX272" fmla="*/ 7774 w 13699"/>
                <a:gd name="connsiteY272" fmla="*/ 7146 h 10434"/>
                <a:gd name="connsiteX273" fmla="*/ 7532 w 13699"/>
                <a:gd name="connsiteY273" fmla="*/ 7174 h 10434"/>
                <a:gd name="connsiteX274" fmla="*/ 7476 w 13699"/>
                <a:gd name="connsiteY274" fmla="*/ 7247 h 10434"/>
                <a:gd name="connsiteX275" fmla="*/ 7363 w 13699"/>
                <a:gd name="connsiteY275" fmla="*/ 7256 h 10434"/>
                <a:gd name="connsiteX276" fmla="*/ 7234 w 13699"/>
                <a:gd name="connsiteY276" fmla="*/ 7274 h 10434"/>
                <a:gd name="connsiteX277" fmla="*/ 7048 w 13699"/>
                <a:gd name="connsiteY277" fmla="*/ 7329 h 10434"/>
                <a:gd name="connsiteX278" fmla="*/ 6903 w 13699"/>
                <a:gd name="connsiteY278" fmla="*/ 7311 h 10434"/>
                <a:gd name="connsiteX279" fmla="*/ 6758 w 13699"/>
                <a:gd name="connsiteY279" fmla="*/ 7338 h 10434"/>
                <a:gd name="connsiteX280" fmla="*/ 6581 w 13699"/>
                <a:gd name="connsiteY280" fmla="*/ 7311 h 10434"/>
                <a:gd name="connsiteX281" fmla="*/ 6508 w 13699"/>
                <a:gd name="connsiteY281" fmla="*/ 7219 h 10434"/>
                <a:gd name="connsiteX282" fmla="*/ 6363 w 13699"/>
                <a:gd name="connsiteY282" fmla="*/ 7201 h 10434"/>
                <a:gd name="connsiteX283" fmla="*/ 6274 w 13699"/>
                <a:gd name="connsiteY283" fmla="*/ 7283 h 10434"/>
                <a:gd name="connsiteX284" fmla="*/ 6202 w 13699"/>
                <a:gd name="connsiteY284" fmla="*/ 7393 h 10434"/>
                <a:gd name="connsiteX285" fmla="*/ 6250 w 13699"/>
                <a:gd name="connsiteY285" fmla="*/ 7521 h 10434"/>
                <a:gd name="connsiteX286" fmla="*/ 6315 w 13699"/>
                <a:gd name="connsiteY286" fmla="*/ 7548 h 10434"/>
                <a:gd name="connsiteX287" fmla="*/ 6347 w 13699"/>
                <a:gd name="connsiteY287" fmla="*/ 7612 h 10434"/>
                <a:gd name="connsiteX288" fmla="*/ 6387 w 13699"/>
                <a:gd name="connsiteY288" fmla="*/ 7722 h 10434"/>
                <a:gd name="connsiteX289" fmla="*/ 6347 w 13699"/>
                <a:gd name="connsiteY289" fmla="*/ 7831 h 10434"/>
                <a:gd name="connsiteX290" fmla="*/ 6363 w 13699"/>
                <a:gd name="connsiteY290" fmla="*/ 7959 h 10434"/>
                <a:gd name="connsiteX291" fmla="*/ 6363 w 13699"/>
                <a:gd name="connsiteY291" fmla="*/ 8096 h 10434"/>
                <a:gd name="connsiteX292" fmla="*/ 6387 w 13699"/>
                <a:gd name="connsiteY292" fmla="*/ 8233 h 10434"/>
                <a:gd name="connsiteX293" fmla="*/ 6460 w 13699"/>
                <a:gd name="connsiteY293" fmla="*/ 8343 h 10434"/>
                <a:gd name="connsiteX294" fmla="*/ 6508 w 13699"/>
                <a:gd name="connsiteY294" fmla="*/ 8452 h 10434"/>
                <a:gd name="connsiteX295" fmla="*/ 6516 w 13699"/>
                <a:gd name="connsiteY295" fmla="*/ 8598 h 10434"/>
                <a:gd name="connsiteX296" fmla="*/ 6508 w 13699"/>
                <a:gd name="connsiteY296" fmla="*/ 8754 h 10434"/>
                <a:gd name="connsiteX297" fmla="*/ 6508 w 13699"/>
                <a:gd name="connsiteY297" fmla="*/ 8900 h 10434"/>
                <a:gd name="connsiteX0" fmla="*/ 6508 w 13764"/>
                <a:gd name="connsiteY0" fmla="*/ 8900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8960 w 13764"/>
                <a:gd name="connsiteY252" fmla="*/ 5822 h 10434"/>
                <a:gd name="connsiteX253" fmla="*/ 8831 w 13764"/>
                <a:gd name="connsiteY253" fmla="*/ 5831 h 10434"/>
                <a:gd name="connsiteX254" fmla="*/ 8718 w 13764"/>
                <a:gd name="connsiteY254" fmla="*/ 5804 h 10434"/>
                <a:gd name="connsiteX255" fmla="*/ 8597 w 13764"/>
                <a:gd name="connsiteY255" fmla="*/ 5822 h 10434"/>
                <a:gd name="connsiteX256" fmla="*/ 8548 w 13764"/>
                <a:gd name="connsiteY256" fmla="*/ 5904 h 10434"/>
                <a:gd name="connsiteX257" fmla="*/ 8468 w 13764"/>
                <a:gd name="connsiteY257" fmla="*/ 5968 h 10434"/>
                <a:gd name="connsiteX258" fmla="*/ 8468 w 13764"/>
                <a:gd name="connsiteY258" fmla="*/ 6133 h 10434"/>
                <a:gd name="connsiteX259" fmla="*/ 8476 w 13764"/>
                <a:gd name="connsiteY259" fmla="*/ 6215 h 10434"/>
                <a:gd name="connsiteX260" fmla="*/ 8492 w 13764"/>
                <a:gd name="connsiteY260" fmla="*/ 6324 h 10434"/>
                <a:gd name="connsiteX261" fmla="*/ 8427 w 13764"/>
                <a:gd name="connsiteY261" fmla="*/ 6397 h 10434"/>
                <a:gd name="connsiteX262" fmla="*/ 8395 w 13764"/>
                <a:gd name="connsiteY262" fmla="*/ 6461 h 10434"/>
                <a:gd name="connsiteX263" fmla="*/ 8355 w 13764"/>
                <a:gd name="connsiteY263" fmla="*/ 6516 h 10434"/>
                <a:gd name="connsiteX264" fmla="*/ 8258 w 13764"/>
                <a:gd name="connsiteY264" fmla="*/ 6571 h 10434"/>
                <a:gd name="connsiteX265" fmla="*/ 8185 w 13764"/>
                <a:gd name="connsiteY265" fmla="*/ 6644 h 10434"/>
                <a:gd name="connsiteX266" fmla="*/ 8137 w 13764"/>
                <a:gd name="connsiteY266" fmla="*/ 6681 h 10434"/>
                <a:gd name="connsiteX267" fmla="*/ 8040 w 13764"/>
                <a:gd name="connsiteY267" fmla="*/ 6735 h 10434"/>
                <a:gd name="connsiteX268" fmla="*/ 8032 w 13764"/>
                <a:gd name="connsiteY268" fmla="*/ 6863 h 10434"/>
                <a:gd name="connsiteX269" fmla="*/ 8056 w 13764"/>
                <a:gd name="connsiteY269" fmla="*/ 6945 h 10434"/>
                <a:gd name="connsiteX270" fmla="*/ 8032 w 13764"/>
                <a:gd name="connsiteY270" fmla="*/ 7064 h 10434"/>
                <a:gd name="connsiteX271" fmla="*/ 7911 w 13764"/>
                <a:gd name="connsiteY271" fmla="*/ 7092 h 10434"/>
                <a:gd name="connsiteX272" fmla="*/ 7774 w 13764"/>
                <a:gd name="connsiteY272" fmla="*/ 7146 h 10434"/>
                <a:gd name="connsiteX273" fmla="*/ 7532 w 13764"/>
                <a:gd name="connsiteY273" fmla="*/ 7174 h 10434"/>
                <a:gd name="connsiteX274" fmla="*/ 7476 w 13764"/>
                <a:gd name="connsiteY274" fmla="*/ 7247 h 10434"/>
                <a:gd name="connsiteX275" fmla="*/ 7363 w 13764"/>
                <a:gd name="connsiteY275" fmla="*/ 7256 h 10434"/>
                <a:gd name="connsiteX276" fmla="*/ 7234 w 13764"/>
                <a:gd name="connsiteY276" fmla="*/ 7274 h 10434"/>
                <a:gd name="connsiteX277" fmla="*/ 7048 w 13764"/>
                <a:gd name="connsiteY277" fmla="*/ 7329 h 10434"/>
                <a:gd name="connsiteX278" fmla="*/ 6903 w 13764"/>
                <a:gd name="connsiteY278" fmla="*/ 7311 h 10434"/>
                <a:gd name="connsiteX279" fmla="*/ 6758 w 13764"/>
                <a:gd name="connsiteY279" fmla="*/ 7338 h 10434"/>
                <a:gd name="connsiteX280" fmla="*/ 6581 w 13764"/>
                <a:gd name="connsiteY280" fmla="*/ 7311 h 10434"/>
                <a:gd name="connsiteX281" fmla="*/ 6508 w 13764"/>
                <a:gd name="connsiteY281" fmla="*/ 7219 h 10434"/>
                <a:gd name="connsiteX282" fmla="*/ 6363 w 13764"/>
                <a:gd name="connsiteY282" fmla="*/ 7201 h 10434"/>
                <a:gd name="connsiteX283" fmla="*/ 6274 w 13764"/>
                <a:gd name="connsiteY283" fmla="*/ 7283 h 10434"/>
                <a:gd name="connsiteX284" fmla="*/ 6202 w 13764"/>
                <a:gd name="connsiteY284" fmla="*/ 7393 h 10434"/>
                <a:gd name="connsiteX285" fmla="*/ 6250 w 13764"/>
                <a:gd name="connsiteY285" fmla="*/ 7521 h 10434"/>
                <a:gd name="connsiteX286" fmla="*/ 6315 w 13764"/>
                <a:gd name="connsiteY286" fmla="*/ 7548 h 10434"/>
                <a:gd name="connsiteX287" fmla="*/ 6347 w 13764"/>
                <a:gd name="connsiteY287" fmla="*/ 7612 h 10434"/>
                <a:gd name="connsiteX288" fmla="*/ 6387 w 13764"/>
                <a:gd name="connsiteY288" fmla="*/ 7722 h 10434"/>
                <a:gd name="connsiteX289" fmla="*/ 6347 w 13764"/>
                <a:gd name="connsiteY289" fmla="*/ 7831 h 10434"/>
                <a:gd name="connsiteX290" fmla="*/ 6363 w 13764"/>
                <a:gd name="connsiteY290" fmla="*/ 7959 h 10434"/>
                <a:gd name="connsiteX291" fmla="*/ 6363 w 13764"/>
                <a:gd name="connsiteY291" fmla="*/ 8096 h 10434"/>
                <a:gd name="connsiteX292" fmla="*/ 6387 w 13764"/>
                <a:gd name="connsiteY292" fmla="*/ 8233 h 10434"/>
                <a:gd name="connsiteX293" fmla="*/ 6460 w 13764"/>
                <a:gd name="connsiteY293" fmla="*/ 8343 h 10434"/>
                <a:gd name="connsiteX294" fmla="*/ 6508 w 13764"/>
                <a:gd name="connsiteY294" fmla="*/ 8452 h 10434"/>
                <a:gd name="connsiteX295" fmla="*/ 6516 w 13764"/>
                <a:gd name="connsiteY295" fmla="*/ 8598 h 10434"/>
                <a:gd name="connsiteX296" fmla="*/ 6508 w 13764"/>
                <a:gd name="connsiteY296" fmla="*/ 8754 h 10434"/>
                <a:gd name="connsiteX297" fmla="*/ 6508 w 13764"/>
                <a:gd name="connsiteY297" fmla="*/ 8900 h 10434"/>
                <a:gd name="connsiteX0" fmla="*/ 6508 w 13764"/>
                <a:gd name="connsiteY0" fmla="*/ 8900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8831 w 13764"/>
                <a:gd name="connsiteY253" fmla="*/ 5831 h 10434"/>
                <a:gd name="connsiteX254" fmla="*/ 8718 w 13764"/>
                <a:gd name="connsiteY254" fmla="*/ 5804 h 10434"/>
                <a:gd name="connsiteX255" fmla="*/ 8597 w 13764"/>
                <a:gd name="connsiteY255" fmla="*/ 5822 h 10434"/>
                <a:gd name="connsiteX256" fmla="*/ 8548 w 13764"/>
                <a:gd name="connsiteY256" fmla="*/ 5904 h 10434"/>
                <a:gd name="connsiteX257" fmla="*/ 8468 w 13764"/>
                <a:gd name="connsiteY257" fmla="*/ 5968 h 10434"/>
                <a:gd name="connsiteX258" fmla="*/ 8468 w 13764"/>
                <a:gd name="connsiteY258" fmla="*/ 6133 h 10434"/>
                <a:gd name="connsiteX259" fmla="*/ 8476 w 13764"/>
                <a:gd name="connsiteY259" fmla="*/ 6215 h 10434"/>
                <a:gd name="connsiteX260" fmla="*/ 8492 w 13764"/>
                <a:gd name="connsiteY260" fmla="*/ 6324 h 10434"/>
                <a:gd name="connsiteX261" fmla="*/ 8427 w 13764"/>
                <a:gd name="connsiteY261" fmla="*/ 6397 h 10434"/>
                <a:gd name="connsiteX262" fmla="*/ 8395 w 13764"/>
                <a:gd name="connsiteY262" fmla="*/ 6461 h 10434"/>
                <a:gd name="connsiteX263" fmla="*/ 8355 w 13764"/>
                <a:gd name="connsiteY263" fmla="*/ 6516 h 10434"/>
                <a:gd name="connsiteX264" fmla="*/ 8258 w 13764"/>
                <a:gd name="connsiteY264" fmla="*/ 6571 h 10434"/>
                <a:gd name="connsiteX265" fmla="*/ 8185 w 13764"/>
                <a:gd name="connsiteY265" fmla="*/ 6644 h 10434"/>
                <a:gd name="connsiteX266" fmla="*/ 8137 w 13764"/>
                <a:gd name="connsiteY266" fmla="*/ 6681 h 10434"/>
                <a:gd name="connsiteX267" fmla="*/ 8040 w 13764"/>
                <a:gd name="connsiteY267" fmla="*/ 6735 h 10434"/>
                <a:gd name="connsiteX268" fmla="*/ 8032 w 13764"/>
                <a:gd name="connsiteY268" fmla="*/ 6863 h 10434"/>
                <a:gd name="connsiteX269" fmla="*/ 8056 w 13764"/>
                <a:gd name="connsiteY269" fmla="*/ 6945 h 10434"/>
                <a:gd name="connsiteX270" fmla="*/ 8032 w 13764"/>
                <a:gd name="connsiteY270" fmla="*/ 7064 h 10434"/>
                <a:gd name="connsiteX271" fmla="*/ 7911 w 13764"/>
                <a:gd name="connsiteY271" fmla="*/ 7092 h 10434"/>
                <a:gd name="connsiteX272" fmla="*/ 7774 w 13764"/>
                <a:gd name="connsiteY272" fmla="*/ 7146 h 10434"/>
                <a:gd name="connsiteX273" fmla="*/ 7532 w 13764"/>
                <a:gd name="connsiteY273" fmla="*/ 7174 h 10434"/>
                <a:gd name="connsiteX274" fmla="*/ 7476 w 13764"/>
                <a:gd name="connsiteY274" fmla="*/ 7247 h 10434"/>
                <a:gd name="connsiteX275" fmla="*/ 7363 w 13764"/>
                <a:gd name="connsiteY275" fmla="*/ 7256 h 10434"/>
                <a:gd name="connsiteX276" fmla="*/ 7234 w 13764"/>
                <a:gd name="connsiteY276" fmla="*/ 7274 h 10434"/>
                <a:gd name="connsiteX277" fmla="*/ 7048 w 13764"/>
                <a:gd name="connsiteY277" fmla="*/ 7329 h 10434"/>
                <a:gd name="connsiteX278" fmla="*/ 6903 w 13764"/>
                <a:gd name="connsiteY278" fmla="*/ 7311 h 10434"/>
                <a:gd name="connsiteX279" fmla="*/ 6758 w 13764"/>
                <a:gd name="connsiteY279" fmla="*/ 7338 h 10434"/>
                <a:gd name="connsiteX280" fmla="*/ 6581 w 13764"/>
                <a:gd name="connsiteY280" fmla="*/ 7311 h 10434"/>
                <a:gd name="connsiteX281" fmla="*/ 6508 w 13764"/>
                <a:gd name="connsiteY281" fmla="*/ 7219 h 10434"/>
                <a:gd name="connsiteX282" fmla="*/ 6363 w 13764"/>
                <a:gd name="connsiteY282" fmla="*/ 7201 h 10434"/>
                <a:gd name="connsiteX283" fmla="*/ 6274 w 13764"/>
                <a:gd name="connsiteY283" fmla="*/ 7283 h 10434"/>
                <a:gd name="connsiteX284" fmla="*/ 6202 w 13764"/>
                <a:gd name="connsiteY284" fmla="*/ 7393 h 10434"/>
                <a:gd name="connsiteX285" fmla="*/ 6250 w 13764"/>
                <a:gd name="connsiteY285" fmla="*/ 7521 h 10434"/>
                <a:gd name="connsiteX286" fmla="*/ 6315 w 13764"/>
                <a:gd name="connsiteY286" fmla="*/ 7548 h 10434"/>
                <a:gd name="connsiteX287" fmla="*/ 6347 w 13764"/>
                <a:gd name="connsiteY287" fmla="*/ 7612 h 10434"/>
                <a:gd name="connsiteX288" fmla="*/ 6387 w 13764"/>
                <a:gd name="connsiteY288" fmla="*/ 7722 h 10434"/>
                <a:gd name="connsiteX289" fmla="*/ 6347 w 13764"/>
                <a:gd name="connsiteY289" fmla="*/ 7831 h 10434"/>
                <a:gd name="connsiteX290" fmla="*/ 6363 w 13764"/>
                <a:gd name="connsiteY290" fmla="*/ 7959 h 10434"/>
                <a:gd name="connsiteX291" fmla="*/ 6363 w 13764"/>
                <a:gd name="connsiteY291" fmla="*/ 8096 h 10434"/>
                <a:gd name="connsiteX292" fmla="*/ 6387 w 13764"/>
                <a:gd name="connsiteY292" fmla="*/ 8233 h 10434"/>
                <a:gd name="connsiteX293" fmla="*/ 6460 w 13764"/>
                <a:gd name="connsiteY293" fmla="*/ 8343 h 10434"/>
                <a:gd name="connsiteX294" fmla="*/ 6508 w 13764"/>
                <a:gd name="connsiteY294" fmla="*/ 8452 h 10434"/>
                <a:gd name="connsiteX295" fmla="*/ 6516 w 13764"/>
                <a:gd name="connsiteY295" fmla="*/ 8598 h 10434"/>
                <a:gd name="connsiteX296" fmla="*/ 6508 w 13764"/>
                <a:gd name="connsiteY296" fmla="*/ 8754 h 10434"/>
                <a:gd name="connsiteX297" fmla="*/ 6508 w 13764"/>
                <a:gd name="connsiteY297" fmla="*/ 8900 h 10434"/>
                <a:gd name="connsiteX0" fmla="*/ 6508 w 13764"/>
                <a:gd name="connsiteY0" fmla="*/ 8900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8718 w 13764"/>
                <a:gd name="connsiteY254" fmla="*/ 5804 h 10434"/>
                <a:gd name="connsiteX255" fmla="*/ 8597 w 13764"/>
                <a:gd name="connsiteY255" fmla="*/ 5822 h 10434"/>
                <a:gd name="connsiteX256" fmla="*/ 8548 w 13764"/>
                <a:gd name="connsiteY256" fmla="*/ 5904 h 10434"/>
                <a:gd name="connsiteX257" fmla="*/ 8468 w 13764"/>
                <a:gd name="connsiteY257" fmla="*/ 5968 h 10434"/>
                <a:gd name="connsiteX258" fmla="*/ 8468 w 13764"/>
                <a:gd name="connsiteY258" fmla="*/ 6133 h 10434"/>
                <a:gd name="connsiteX259" fmla="*/ 8476 w 13764"/>
                <a:gd name="connsiteY259" fmla="*/ 6215 h 10434"/>
                <a:gd name="connsiteX260" fmla="*/ 8492 w 13764"/>
                <a:gd name="connsiteY260" fmla="*/ 6324 h 10434"/>
                <a:gd name="connsiteX261" fmla="*/ 8427 w 13764"/>
                <a:gd name="connsiteY261" fmla="*/ 6397 h 10434"/>
                <a:gd name="connsiteX262" fmla="*/ 8395 w 13764"/>
                <a:gd name="connsiteY262" fmla="*/ 6461 h 10434"/>
                <a:gd name="connsiteX263" fmla="*/ 8355 w 13764"/>
                <a:gd name="connsiteY263" fmla="*/ 6516 h 10434"/>
                <a:gd name="connsiteX264" fmla="*/ 8258 w 13764"/>
                <a:gd name="connsiteY264" fmla="*/ 6571 h 10434"/>
                <a:gd name="connsiteX265" fmla="*/ 8185 w 13764"/>
                <a:gd name="connsiteY265" fmla="*/ 6644 h 10434"/>
                <a:gd name="connsiteX266" fmla="*/ 8137 w 13764"/>
                <a:gd name="connsiteY266" fmla="*/ 6681 h 10434"/>
                <a:gd name="connsiteX267" fmla="*/ 8040 w 13764"/>
                <a:gd name="connsiteY267" fmla="*/ 6735 h 10434"/>
                <a:gd name="connsiteX268" fmla="*/ 8032 w 13764"/>
                <a:gd name="connsiteY268" fmla="*/ 6863 h 10434"/>
                <a:gd name="connsiteX269" fmla="*/ 8056 w 13764"/>
                <a:gd name="connsiteY269" fmla="*/ 6945 h 10434"/>
                <a:gd name="connsiteX270" fmla="*/ 8032 w 13764"/>
                <a:gd name="connsiteY270" fmla="*/ 7064 h 10434"/>
                <a:gd name="connsiteX271" fmla="*/ 7911 w 13764"/>
                <a:gd name="connsiteY271" fmla="*/ 7092 h 10434"/>
                <a:gd name="connsiteX272" fmla="*/ 7774 w 13764"/>
                <a:gd name="connsiteY272" fmla="*/ 7146 h 10434"/>
                <a:gd name="connsiteX273" fmla="*/ 7532 w 13764"/>
                <a:gd name="connsiteY273" fmla="*/ 7174 h 10434"/>
                <a:gd name="connsiteX274" fmla="*/ 7476 w 13764"/>
                <a:gd name="connsiteY274" fmla="*/ 7247 h 10434"/>
                <a:gd name="connsiteX275" fmla="*/ 7363 w 13764"/>
                <a:gd name="connsiteY275" fmla="*/ 7256 h 10434"/>
                <a:gd name="connsiteX276" fmla="*/ 7234 w 13764"/>
                <a:gd name="connsiteY276" fmla="*/ 7274 h 10434"/>
                <a:gd name="connsiteX277" fmla="*/ 7048 w 13764"/>
                <a:gd name="connsiteY277" fmla="*/ 7329 h 10434"/>
                <a:gd name="connsiteX278" fmla="*/ 6903 w 13764"/>
                <a:gd name="connsiteY278" fmla="*/ 7311 h 10434"/>
                <a:gd name="connsiteX279" fmla="*/ 6758 w 13764"/>
                <a:gd name="connsiteY279" fmla="*/ 7338 h 10434"/>
                <a:gd name="connsiteX280" fmla="*/ 6581 w 13764"/>
                <a:gd name="connsiteY280" fmla="*/ 7311 h 10434"/>
                <a:gd name="connsiteX281" fmla="*/ 6508 w 13764"/>
                <a:gd name="connsiteY281" fmla="*/ 7219 h 10434"/>
                <a:gd name="connsiteX282" fmla="*/ 6363 w 13764"/>
                <a:gd name="connsiteY282" fmla="*/ 7201 h 10434"/>
                <a:gd name="connsiteX283" fmla="*/ 6274 w 13764"/>
                <a:gd name="connsiteY283" fmla="*/ 7283 h 10434"/>
                <a:gd name="connsiteX284" fmla="*/ 6202 w 13764"/>
                <a:gd name="connsiteY284" fmla="*/ 7393 h 10434"/>
                <a:gd name="connsiteX285" fmla="*/ 6250 w 13764"/>
                <a:gd name="connsiteY285" fmla="*/ 7521 h 10434"/>
                <a:gd name="connsiteX286" fmla="*/ 6315 w 13764"/>
                <a:gd name="connsiteY286" fmla="*/ 7548 h 10434"/>
                <a:gd name="connsiteX287" fmla="*/ 6347 w 13764"/>
                <a:gd name="connsiteY287" fmla="*/ 7612 h 10434"/>
                <a:gd name="connsiteX288" fmla="*/ 6387 w 13764"/>
                <a:gd name="connsiteY288" fmla="*/ 7722 h 10434"/>
                <a:gd name="connsiteX289" fmla="*/ 6347 w 13764"/>
                <a:gd name="connsiteY289" fmla="*/ 7831 h 10434"/>
                <a:gd name="connsiteX290" fmla="*/ 6363 w 13764"/>
                <a:gd name="connsiteY290" fmla="*/ 7959 h 10434"/>
                <a:gd name="connsiteX291" fmla="*/ 6363 w 13764"/>
                <a:gd name="connsiteY291" fmla="*/ 8096 h 10434"/>
                <a:gd name="connsiteX292" fmla="*/ 6387 w 13764"/>
                <a:gd name="connsiteY292" fmla="*/ 8233 h 10434"/>
                <a:gd name="connsiteX293" fmla="*/ 6460 w 13764"/>
                <a:gd name="connsiteY293" fmla="*/ 8343 h 10434"/>
                <a:gd name="connsiteX294" fmla="*/ 6508 w 13764"/>
                <a:gd name="connsiteY294" fmla="*/ 8452 h 10434"/>
                <a:gd name="connsiteX295" fmla="*/ 6516 w 13764"/>
                <a:gd name="connsiteY295" fmla="*/ 8598 h 10434"/>
                <a:gd name="connsiteX296" fmla="*/ 6508 w 13764"/>
                <a:gd name="connsiteY296" fmla="*/ 8754 h 10434"/>
                <a:gd name="connsiteX297" fmla="*/ 6508 w 13764"/>
                <a:gd name="connsiteY297" fmla="*/ 8900 h 10434"/>
                <a:gd name="connsiteX0" fmla="*/ 6508 w 13764"/>
                <a:gd name="connsiteY0" fmla="*/ 8900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8597 w 13764"/>
                <a:gd name="connsiteY255" fmla="*/ 5822 h 10434"/>
                <a:gd name="connsiteX256" fmla="*/ 8548 w 13764"/>
                <a:gd name="connsiteY256" fmla="*/ 5904 h 10434"/>
                <a:gd name="connsiteX257" fmla="*/ 8468 w 13764"/>
                <a:gd name="connsiteY257" fmla="*/ 5968 h 10434"/>
                <a:gd name="connsiteX258" fmla="*/ 8468 w 13764"/>
                <a:gd name="connsiteY258" fmla="*/ 6133 h 10434"/>
                <a:gd name="connsiteX259" fmla="*/ 8476 w 13764"/>
                <a:gd name="connsiteY259" fmla="*/ 6215 h 10434"/>
                <a:gd name="connsiteX260" fmla="*/ 8492 w 13764"/>
                <a:gd name="connsiteY260" fmla="*/ 6324 h 10434"/>
                <a:gd name="connsiteX261" fmla="*/ 8427 w 13764"/>
                <a:gd name="connsiteY261" fmla="*/ 6397 h 10434"/>
                <a:gd name="connsiteX262" fmla="*/ 8395 w 13764"/>
                <a:gd name="connsiteY262" fmla="*/ 6461 h 10434"/>
                <a:gd name="connsiteX263" fmla="*/ 8355 w 13764"/>
                <a:gd name="connsiteY263" fmla="*/ 6516 h 10434"/>
                <a:gd name="connsiteX264" fmla="*/ 8258 w 13764"/>
                <a:gd name="connsiteY264" fmla="*/ 6571 h 10434"/>
                <a:gd name="connsiteX265" fmla="*/ 8185 w 13764"/>
                <a:gd name="connsiteY265" fmla="*/ 6644 h 10434"/>
                <a:gd name="connsiteX266" fmla="*/ 8137 w 13764"/>
                <a:gd name="connsiteY266" fmla="*/ 6681 h 10434"/>
                <a:gd name="connsiteX267" fmla="*/ 8040 w 13764"/>
                <a:gd name="connsiteY267" fmla="*/ 6735 h 10434"/>
                <a:gd name="connsiteX268" fmla="*/ 8032 w 13764"/>
                <a:gd name="connsiteY268" fmla="*/ 6863 h 10434"/>
                <a:gd name="connsiteX269" fmla="*/ 8056 w 13764"/>
                <a:gd name="connsiteY269" fmla="*/ 6945 h 10434"/>
                <a:gd name="connsiteX270" fmla="*/ 8032 w 13764"/>
                <a:gd name="connsiteY270" fmla="*/ 7064 h 10434"/>
                <a:gd name="connsiteX271" fmla="*/ 7911 w 13764"/>
                <a:gd name="connsiteY271" fmla="*/ 7092 h 10434"/>
                <a:gd name="connsiteX272" fmla="*/ 7774 w 13764"/>
                <a:gd name="connsiteY272" fmla="*/ 7146 h 10434"/>
                <a:gd name="connsiteX273" fmla="*/ 7532 w 13764"/>
                <a:gd name="connsiteY273" fmla="*/ 7174 h 10434"/>
                <a:gd name="connsiteX274" fmla="*/ 7476 w 13764"/>
                <a:gd name="connsiteY274" fmla="*/ 7247 h 10434"/>
                <a:gd name="connsiteX275" fmla="*/ 7363 w 13764"/>
                <a:gd name="connsiteY275" fmla="*/ 7256 h 10434"/>
                <a:gd name="connsiteX276" fmla="*/ 7234 w 13764"/>
                <a:gd name="connsiteY276" fmla="*/ 7274 h 10434"/>
                <a:gd name="connsiteX277" fmla="*/ 7048 w 13764"/>
                <a:gd name="connsiteY277" fmla="*/ 7329 h 10434"/>
                <a:gd name="connsiteX278" fmla="*/ 6903 w 13764"/>
                <a:gd name="connsiteY278" fmla="*/ 7311 h 10434"/>
                <a:gd name="connsiteX279" fmla="*/ 6758 w 13764"/>
                <a:gd name="connsiteY279" fmla="*/ 7338 h 10434"/>
                <a:gd name="connsiteX280" fmla="*/ 6581 w 13764"/>
                <a:gd name="connsiteY280" fmla="*/ 7311 h 10434"/>
                <a:gd name="connsiteX281" fmla="*/ 6508 w 13764"/>
                <a:gd name="connsiteY281" fmla="*/ 7219 h 10434"/>
                <a:gd name="connsiteX282" fmla="*/ 6363 w 13764"/>
                <a:gd name="connsiteY282" fmla="*/ 7201 h 10434"/>
                <a:gd name="connsiteX283" fmla="*/ 6274 w 13764"/>
                <a:gd name="connsiteY283" fmla="*/ 7283 h 10434"/>
                <a:gd name="connsiteX284" fmla="*/ 6202 w 13764"/>
                <a:gd name="connsiteY284" fmla="*/ 7393 h 10434"/>
                <a:gd name="connsiteX285" fmla="*/ 6250 w 13764"/>
                <a:gd name="connsiteY285" fmla="*/ 7521 h 10434"/>
                <a:gd name="connsiteX286" fmla="*/ 6315 w 13764"/>
                <a:gd name="connsiteY286" fmla="*/ 7548 h 10434"/>
                <a:gd name="connsiteX287" fmla="*/ 6347 w 13764"/>
                <a:gd name="connsiteY287" fmla="*/ 7612 h 10434"/>
                <a:gd name="connsiteX288" fmla="*/ 6387 w 13764"/>
                <a:gd name="connsiteY288" fmla="*/ 7722 h 10434"/>
                <a:gd name="connsiteX289" fmla="*/ 6347 w 13764"/>
                <a:gd name="connsiteY289" fmla="*/ 7831 h 10434"/>
                <a:gd name="connsiteX290" fmla="*/ 6363 w 13764"/>
                <a:gd name="connsiteY290" fmla="*/ 7959 h 10434"/>
                <a:gd name="connsiteX291" fmla="*/ 6363 w 13764"/>
                <a:gd name="connsiteY291" fmla="*/ 8096 h 10434"/>
                <a:gd name="connsiteX292" fmla="*/ 6387 w 13764"/>
                <a:gd name="connsiteY292" fmla="*/ 8233 h 10434"/>
                <a:gd name="connsiteX293" fmla="*/ 6460 w 13764"/>
                <a:gd name="connsiteY293" fmla="*/ 8343 h 10434"/>
                <a:gd name="connsiteX294" fmla="*/ 6508 w 13764"/>
                <a:gd name="connsiteY294" fmla="*/ 8452 h 10434"/>
                <a:gd name="connsiteX295" fmla="*/ 6516 w 13764"/>
                <a:gd name="connsiteY295" fmla="*/ 8598 h 10434"/>
                <a:gd name="connsiteX296" fmla="*/ 6508 w 13764"/>
                <a:gd name="connsiteY296" fmla="*/ 8754 h 10434"/>
                <a:gd name="connsiteX297" fmla="*/ 6508 w 13764"/>
                <a:gd name="connsiteY297" fmla="*/ 8900 h 10434"/>
                <a:gd name="connsiteX0" fmla="*/ 6508 w 13764"/>
                <a:gd name="connsiteY0" fmla="*/ 8900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8548 w 13764"/>
                <a:gd name="connsiteY256" fmla="*/ 5904 h 10434"/>
                <a:gd name="connsiteX257" fmla="*/ 8468 w 13764"/>
                <a:gd name="connsiteY257" fmla="*/ 5968 h 10434"/>
                <a:gd name="connsiteX258" fmla="*/ 8468 w 13764"/>
                <a:gd name="connsiteY258" fmla="*/ 6133 h 10434"/>
                <a:gd name="connsiteX259" fmla="*/ 8476 w 13764"/>
                <a:gd name="connsiteY259" fmla="*/ 6215 h 10434"/>
                <a:gd name="connsiteX260" fmla="*/ 8492 w 13764"/>
                <a:gd name="connsiteY260" fmla="*/ 6324 h 10434"/>
                <a:gd name="connsiteX261" fmla="*/ 8427 w 13764"/>
                <a:gd name="connsiteY261" fmla="*/ 6397 h 10434"/>
                <a:gd name="connsiteX262" fmla="*/ 8395 w 13764"/>
                <a:gd name="connsiteY262" fmla="*/ 6461 h 10434"/>
                <a:gd name="connsiteX263" fmla="*/ 8355 w 13764"/>
                <a:gd name="connsiteY263" fmla="*/ 6516 h 10434"/>
                <a:gd name="connsiteX264" fmla="*/ 8258 w 13764"/>
                <a:gd name="connsiteY264" fmla="*/ 6571 h 10434"/>
                <a:gd name="connsiteX265" fmla="*/ 8185 w 13764"/>
                <a:gd name="connsiteY265" fmla="*/ 6644 h 10434"/>
                <a:gd name="connsiteX266" fmla="*/ 8137 w 13764"/>
                <a:gd name="connsiteY266" fmla="*/ 6681 h 10434"/>
                <a:gd name="connsiteX267" fmla="*/ 8040 w 13764"/>
                <a:gd name="connsiteY267" fmla="*/ 6735 h 10434"/>
                <a:gd name="connsiteX268" fmla="*/ 8032 w 13764"/>
                <a:gd name="connsiteY268" fmla="*/ 6863 h 10434"/>
                <a:gd name="connsiteX269" fmla="*/ 8056 w 13764"/>
                <a:gd name="connsiteY269" fmla="*/ 6945 h 10434"/>
                <a:gd name="connsiteX270" fmla="*/ 8032 w 13764"/>
                <a:gd name="connsiteY270" fmla="*/ 7064 h 10434"/>
                <a:gd name="connsiteX271" fmla="*/ 7911 w 13764"/>
                <a:gd name="connsiteY271" fmla="*/ 7092 h 10434"/>
                <a:gd name="connsiteX272" fmla="*/ 7774 w 13764"/>
                <a:gd name="connsiteY272" fmla="*/ 7146 h 10434"/>
                <a:gd name="connsiteX273" fmla="*/ 7532 w 13764"/>
                <a:gd name="connsiteY273" fmla="*/ 7174 h 10434"/>
                <a:gd name="connsiteX274" fmla="*/ 7476 w 13764"/>
                <a:gd name="connsiteY274" fmla="*/ 7247 h 10434"/>
                <a:gd name="connsiteX275" fmla="*/ 7363 w 13764"/>
                <a:gd name="connsiteY275" fmla="*/ 7256 h 10434"/>
                <a:gd name="connsiteX276" fmla="*/ 7234 w 13764"/>
                <a:gd name="connsiteY276" fmla="*/ 7274 h 10434"/>
                <a:gd name="connsiteX277" fmla="*/ 7048 w 13764"/>
                <a:gd name="connsiteY277" fmla="*/ 7329 h 10434"/>
                <a:gd name="connsiteX278" fmla="*/ 6903 w 13764"/>
                <a:gd name="connsiteY278" fmla="*/ 7311 h 10434"/>
                <a:gd name="connsiteX279" fmla="*/ 6758 w 13764"/>
                <a:gd name="connsiteY279" fmla="*/ 7338 h 10434"/>
                <a:gd name="connsiteX280" fmla="*/ 6581 w 13764"/>
                <a:gd name="connsiteY280" fmla="*/ 7311 h 10434"/>
                <a:gd name="connsiteX281" fmla="*/ 6508 w 13764"/>
                <a:gd name="connsiteY281" fmla="*/ 7219 h 10434"/>
                <a:gd name="connsiteX282" fmla="*/ 6363 w 13764"/>
                <a:gd name="connsiteY282" fmla="*/ 7201 h 10434"/>
                <a:gd name="connsiteX283" fmla="*/ 6274 w 13764"/>
                <a:gd name="connsiteY283" fmla="*/ 7283 h 10434"/>
                <a:gd name="connsiteX284" fmla="*/ 6202 w 13764"/>
                <a:gd name="connsiteY284" fmla="*/ 7393 h 10434"/>
                <a:gd name="connsiteX285" fmla="*/ 6250 w 13764"/>
                <a:gd name="connsiteY285" fmla="*/ 7521 h 10434"/>
                <a:gd name="connsiteX286" fmla="*/ 6315 w 13764"/>
                <a:gd name="connsiteY286" fmla="*/ 7548 h 10434"/>
                <a:gd name="connsiteX287" fmla="*/ 6347 w 13764"/>
                <a:gd name="connsiteY287" fmla="*/ 7612 h 10434"/>
                <a:gd name="connsiteX288" fmla="*/ 6387 w 13764"/>
                <a:gd name="connsiteY288" fmla="*/ 7722 h 10434"/>
                <a:gd name="connsiteX289" fmla="*/ 6347 w 13764"/>
                <a:gd name="connsiteY289" fmla="*/ 7831 h 10434"/>
                <a:gd name="connsiteX290" fmla="*/ 6363 w 13764"/>
                <a:gd name="connsiteY290" fmla="*/ 7959 h 10434"/>
                <a:gd name="connsiteX291" fmla="*/ 6363 w 13764"/>
                <a:gd name="connsiteY291" fmla="*/ 8096 h 10434"/>
                <a:gd name="connsiteX292" fmla="*/ 6387 w 13764"/>
                <a:gd name="connsiteY292" fmla="*/ 8233 h 10434"/>
                <a:gd name="connsiteX293" fmla="*/ 6460 w 13764"/>
                <a:gd name="connsiteY293" fmla="*/ 8343 h 10434"/>
                <a:gd name="connsiteX294" fmla="*/ 6508 w 13764"/>
                <a:gd name="connsiteY294" fmla="*/ 8452 h 10434"/>
                <a:gd name="connsiteX295" fmla="*/ 6516 w 13764"/>
                <a:gd name="connsiteY295" fmla="*/ 8598 h 10434"/>
                <a:gd name="connsiteX296" fmla="*/ 6508 w 13764"/>
                <a:gd name="connsiteY296" fmla="*/ 8754 h 10434"/>
                <a:gd name="connsiteX297" fmla="*/ 6508 w 13764"/>
                <a:gd name="connsiteY297" fmla="*/ 8900 h 10434"/>
                <a:gd name="connsiteX0" fmla="*/ 6508 w 13764"/>
                <a:gd name="connsiteY0" fmla="*/ 8900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59 w 13764"/>
                <a:gd name="connsiteY256" fmla="*/ 4227 h 10434"/>
                <a:gd name="connsiteX257" fmla="*/ 8468 w 13764"/>
                <a:gd name="connsiteY257" fmla="*/ 5968 h 10434"/>
                <a:gd name="connsiteX258" fmla="*/ 8468 w 13764"/>
                <a:gd name="connsiteY258" fmla="*/ 6133 h 10434"/>
                <a:gd name="connsiteX259" fmla="*/ 8476 w 13764"/>
                <a:gd name="connsiteY259" fmla="*/ 6215 h 10434"/>
                <a:gd name="connsiteX260" fmla="*/ 8492 w 13764"/>
                <a:gd name="connsiteY260" fmla="*/ 6324 h 10434"/>
                <a:gd name="connsiteX261" fmla="*/ 8427 w 13764"/>
                <a:gd name="connsiteY261" fmla="*/ 6397 h 10434"/>
                <a:gd name="connsiteX262" fmla="*/ 8395 w 13764"/>
                <a:gd name="connsiteY262" fmla="*/ 6461 h 10434"/>
                <a:gd name="connsiteX263" fmla="*/ 8355 w 13764"/>
                <a:gd name="connsiteY263" fmla="*/ 6516 h 10434"/>
                <a:gd name="connsiteX264" fmla="*/ 8258 w 13764"/>
                <a:gd name="connsiteY264" fmla="*/ 6571 h 10434"/>
                <a:gd name="connsiteX265" fmla="*/ 8185 w 13764"/>
                <a:gd name="connsiteY265" fmla="*/ 6644 h 10434"/>
                <a:gd name="connsiteX266" fmla="*/ 8137 w 13764"/>
                <a:gd name="connsiteY266" fmla="*/ 6681 h 10434"/>
                <a:gd name="connsiteX267" fmla="*/ 8040 w 13764"/>
                <a:gd name="connsiteY267" fmla="*/ 6735 h 10434"/>
                <a:gd name="connsiteX268" fmla="*/ 8032 w 13764"/>
                <a:gd name="connsiteY268" fmla="*/ 6863 h 10434"/>
                <a:gd name="connsiteX269" fmla="*/ 8056 w 13764"/>
                <a:gd name="connsiteY269" fmla="*/ 6945 h 10434"/>
                <a:gd name="connsiteX270" fmla="*/ 8032 w 13764"/>
                <a:gd name="connsiteY270" fmla="*/ 7064 h 10434"/>
                <a:gd name="connsiteX271" fmla="*/ 7911 w 13764"/>
                <a:gd name="connsiteY271" fmla="*/ 7092 h 10434"/>
                <a:gd name="connsiteX272" fmla="*/ 7774 w 13764"/>
                <a:gd name="connsiteY272" fmla="*/ 7146 h 10434"/>
                <a:gd name="connsiteX273" fmla="*/ 7532 w 13764"/>
                <a:gd name="connsiteY273" fmla="*/ 7174 h 10434"/>
                <a:gd name="connsiteX274" fmla="*/ 7476 w 13764"/>
                <a:gd name="connsiteY274" fmla="*/ 7247 h 10434"/>
                <a:gd name="connsiteX275" fmla="*/ 7363 w 13764"/>
                <a:gd name="connsiteY275" fmla="*/ 7256 h 10434"/>
                <a:gd name="connsiteX276" fmla="*/ 7234 w 13764"/>
                <a:gd name="connsiteY276" fmla="*/ 7274 h 10434"/>
                <a:gd name="connsiteX277" fmla="*/ 7048 w 13764"/>
                <a:gd name="connsiteY277" fmla="*/ 7329 h 10434"/>
                <a:gd name="connsiteX278" fmla="*/ 6903 w 13764"/>
                <a:gd name="connsiteY278" fmla="*/ 7311 h 10434"/>
                <a:gd name="connsiteX279" fmla="*/ 6758 w 13764"/>
                <a:gd name="connsiteY279" fmla="*/ 7338 h 10434"/>
                <a:gd name="connsiteX280" fmla="*/ 6581 w 13764"/>
                <a:gd name="connsiteY280" fmla="*/ 7311 h 10434"/>
                <a:gd name="connsiteX281" fmla="*/ 6508 w 13764"/>
                <a:gd name="connsiteY281" fmla="*/ 7219 h 10434"/>
                <a:gd name="connsiteX282" fmla="*/ 6363 w 13764"/>
                <a:gd name="connsiteY282" fmla="*/ 7201 h 10434"/>
                <a:gd name="connsiteX283" fmla="*/ 6274 w 13764"/>
                <a:gd name="connsiteY283" fmla="*/ 7283 h 10434"/>
                <a:gd name="connsiteX284" fmla="*/ 6202 w 13764"/>
                <a:gd name="connsiteY284" fmla="*/ 7393 h 10434"/>
                <a:gd name="connsiteX285" fmla="*/ 6250 w 13764"/>
                <a:gd name="connsiteY285" fmla="*/ 7521 h 10434"/>
                <a:gd name="connsiteX286" fmla="*/ 6315 w 13764"/>
                <a:gd name="connsiteY286" fmla="*/ 7548 h 10434"/>
                <a:gd name="connsiteX287" fmla="*/ 6347 w 13764"/>
                <a:gd name="connsiteY287" fmla="*/ 7612 h 10434"/>
                <a:gd name="connsiteX288" fmla="*/ 6387 w 13764"/>
                <a:gd name="connsiteY288" fmla="*/ 7722 h 10434"/>
                <a:gd name="connsiteX289" fmla="*/ 6347 w 13764"/>
                <a:gd name="connsiteY289" fmla="*/ 7831 h 10434"/>
                <a:gd name="connsiteX290" fmla="*/ 6363 w 13764"/>
                <a:gd name="connsiteY290" fmla="*/ 7959 h 10434"/>
                <a:gd name="connsiteX291" fmla="*/ 6363 w 13764"/>
                <a:gd name="connsiteY291" fmla="*/ 8096 h 10434"/>
                <a:gd name="connsiteX292" fmla="*/ 6387 w 13764"/>
                <a:gd name="connsiteY292" fmla="*/ 8233 h 10434"/>
                <a:gd name="connsiteX293" fmla="*/ 6460 w 13764"/>
                <a:gd name="connsiteY293" fmla="*/ 8343 h 10434"/>
                <a:gd name="connsiteX294" fmla="*/ 6508 w 13764"/>
                <a:gd name="connsiteY294" fmla="*/ 8452 h 10434"/>
                <a:gd name="connsiteX295" fmla="*/ 6516 w 13764"/>
                <a:gd name="connsiteY295" fmla="*/ 8598 h 10434"/>
                <a:gd name="connsiteX296" fmla="*/ 6508 w 13764"/>
                <a:gd name="connsiteY296" fmla="*/ 8754 h 10434"/>
                <a:gd name="connsiteX297" fmla="*/ 6508 w 13764"/>
                <a:gd name="connsiteY297" fmla="*/ 8900 h 10434"/>
                <a:gd name="connsiteX0" fmla="*/ 6508 w 13764"/>
                <a:gd name="connsiteY0" fmla="*/ 8900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8468 w 13764"/>
                <a:gd name="connsiteY257" fmla="*/ 5968 h 10434"/>
                <a:gd name="connsiteX258" fmla="*/ 8468 w 13764"/>
                <a:gd name="connsiteY258" fmla="*/ 6133 h 10434"/>
                <a:gd name="connsiteX259" fmla="*/ 8476 w 13764"/>
                <a:gd name="connsiteY259" fmla="*/ 6215 h 10434"/>
                <a:gd name="connsiteX260" fmla="*/ 8492 w 13764"/>
                <a:gd name="connsiteY260" fmla="*/ 6324 h 10434"/>
                <a:gd name="connsiteX261" fmla="*/ 8427 w 13764"/>
                <a:gd name="connsiteY261" fmla="*/ 6397 h 10434"/>
                <a:gd name="connsiteX262" fmla="*/ 8395 w 13764"/>
                <a:gd name="connsiteY262" fmla="*/ 6461 h 10434"/>
                <a:gd name="connsiteX263" fmla="*/ 8355 w 13764"/>
                <a:gd name="connsiteY263" fmla="*/ 6516 h 10434"/>
                <a:gd name="connsiteX264" fmla="*/ 8258 w 13764"/>
                <a:gd name="connsiteY264" fmla="*/ 6571 h 10434"/>
                <a:gd name="connsiteX265" fmla="*/ 8185 w 13764"/>
                <a:gd name="connsiteY265" fmla="*/ 6644 h 10434"/>
                <a:gd name="connsiteX266" fmla="*/ 8137 w 13764"/>
                <a:gd name="connsiteY266" fmla="*/ 6681 h 10434"/>
                <a:gd name="connsiteX267" fmla="*/ 8040 w 13764"/>
                <a:gd name="connsiteY267" fmla="*/ 6735 h 10434"/>
                <a:gd name="connsiteX268" fmla="*/ 8032 w 13764"/>
                <a:gd name="connsiteY268" fmla="*/ 6863 h 10434"/>
                <a:gd name="connsiteX269" fmla="*/ 8056 w 13764"/>
                <a:gd name="connsiteY269" fmla="*/ 6945 h 10434"/>
                <a:gd name="connsiteX270" fmla="*/ 8032 w 13764"/>
                <a:gd name="connsiteY270" fmla="*/ 7064 h 10434"/>
                <a:gd name="connsiteX271" fmla="*/ 7911 w 13764"/>
                <a:gd name="connsiteY271" fmla="*/ 7092 h 10434"/>
                <a:gd name="connsiteX272" fmla="*/ 7774 w 13764"/>
                <a:gd name="connsiteY272" fmla="*/ 7146 h 10434"/>
                <a:gd name="connsiteX273" fmla="*/ 7532 w 13764"/>
                <a:gd name="connsiteY273" fmla="*/ 7174 h 10434"/>
                <a:gd name="connsiteX274" fmla="*/ 7476 w 13764"/>
                <a:gd name="connsiteY274" fmla="*/ 7247 h 10434"/>
                <a:gd name="connsiteX275" fmla="*/ 7363 w 13764"/>
                <a:gd name="connsiteY275" fmla="*/ 7256 h 10434"/>
                <a:gd name="connsiteX276" fmla="*/ 7234 w 13764"/>
                <a:gd name="connsiteY276" fmla="*/ 7274 h 10434"/>
                <a:gd name="connsiteX277" fmla="*/ 7048 w 13764"/>
                <a:gd name="connsiteY277" fmla="*/ 7329 h 10434"/>
                <a:gd name="connsiteX278" fmla="*/ 6903 w 13764"/>
                <a:gd name="connsiteY278" fmla="*/ 7311 h 10434"/>
                <a:gd name="connsiteX279" fmla="*/ 6758 w 13764"/>
                <a:gd name="connsiteY279" fmla="*/ 7338 h 10434"/>
                <a:gd name="connsiteX280" fmla="*/ 6581 w 13764"/>
                <a:gd name="connsiteY280" fmla="*/ 7311 h 10434"/>
                <a:gd name="connsiteX281" fmla="*/ 6508 w 13764"/>
                <a:gd name="connsiteY281" fmla="*/ 7219 h 10434"/>
                <a:gd name="connsiteX282" fmla="*/ 6363 w 13764"/>
                <a:gd name="connsiteY282" fmla="*/ 7201 h 10434"/>
                <a:gd name="connsiteX283" fmla="*/ 6274 w 13764"/>
                <a:gd name="connsiteY283" fmla="*/ 7283 h 10434"/>
                <a:gd name="connsiteX284" fmla="*/ 6202 w 13764"/>
                <a:gd name="connsiteY284" fmla="*/ 7393 h 10434"/>
                <a:gd name="connsiteX285" fmla="*/ 6250 w 13764"/>
                <a:gd name="connsiteY285" fmla="*/ 7521 h 10434"/>
                <a:gd name="connsiteX286" fmla="*/ 6315 w 13764"/>
                <a:gd name="connsiteY286" fmla="*/ 7548 h 10434"/>
                <a:gd name="connsiteX287" fmla="*/ 6347 w 13764"/>
                <a:gd name="connsiteY287" fmla="*/ 7612 h 10434"/>
                <a:gd name="connsiteX288" fmla="*/ 6387 w 13764"/>
                <a:gd name="connsiteY288" fmla="*/ 7722 h 10434"/>
                <a:gd name="connsiteX289" fmla="*/ 6347 w 13764"/>
                <a:gd name="connsiteY289" fmla="*/ 7831 h 10434"/>
                <a:gd name="connsiteX290" fmla="*/ 6363 w 13764"/>
                <a:gd name="connsiteY290" fmla="*/ 7959 h 10434"/>
                <a:gd name="connsiteX291" fmla="*/ 6363 w 13764"/>
                <a:gd name="connsiteY291" fmla="*/ 8096 h 10434"/>
                <a:gd name="connsiteX292" fmla="*/ 6387 w 13764"/>
                <a:gd name="connsiteY292" fmla="*/ 8233 h 10434"/>
                <a:gd name="connsiteX293" fmla="*/ 6460 w 13764"/>
                <a:gd name="connsiteY293" fmla="*/ 8343 h 10434"/>
                <a:gd name="connsiteX294" fmla="*/ 6508 w 13764"/>
                <a:gd name="connsiteY294" fmla="*/ 8452 h 10434"/>
                <a:gd name="connsiteX295" fmla="*/ 6516 w 13764"/>
                <a:gd name="connsiteY295" fmla="*/ 8598 h 10434"/>
                <a:gd name="connsiteX296" fmla="*/ 6508 w 13764"/>
                <a:gd name="connsiteY296" fmla="*/ 8754 h 10434"/>
                <a:gd name="connsiteX297" fmla="*/ 6508 w 13764"/>
                <a:gd name="connsiteY297" fmla="*/ 8900 h 10434"/>
                <a:gd name="connsiteX0" fmla="*/ 6508 w 13764"/>
                <a:gd name="connsiteY0" fmla="*/ 8900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13628 w 13764"/>
                <a:gd name="connsiteY257" fmla="*/ 4379 h 10434"/>
                <a:gd name="connsiteX258" fmla="*/ 8468 w 13764"/>
                <a:gd name="connsiteY258" fmla="*/ 6133 h 10434"/>
                <a:gd name="connsiteX259" fmla="*/ 8476 w 13764"/>
                <a:gd name="connsiteY259" fmla="*/ 6215 h 10434"/>
                <a:gd name="connsiteX260" fmla="*/ 8492 w 13764"/>
                <a:gd name="connsiteY260" fmla="*/ 6324 h 10434"/>
                <a:gd name="connsiteX261" fmla="*/ 8427 w 13764"/>
                <a:gd name="connsiteY261" fmla="*/ 6397 h 10434"/>
                <a:gd name="connsiteX262" fmla="*/ 8395 w 13764"/>
                <a:gd name="connsiteY262" fmla="*/ 6461 h 10434"/>
                <a:gd name="connsiteX263" fmla="*/ 8355 w 13764"/>
                <a:gd name="connsiteY263" fmla="*/ 6516 h 10434"/>
                <a:gd name="connsiteX264" fmla="*/ 8258 w 13764"/>
                <a:gd name="connsiteY264" fmla="*/ 6571 h 10434"/>
                <a:gd name="connsiteX265" fmla="*/ 8185 w 13764"/>
                <a:gd name="connsiteY265" fmla="*/ 6644 h 10434"/>
                <a:gd name="connsiteX266" fmla="*/ 8137 w 13764"/>
                <a:gd name="connsiteY266" fmla="*/ 6681 h 10434"/>
                <a:gd name="connsiteX267" fmla="*/ 8040 w 13764"/>
                <a:gd name="connsiteY267" fmla="*/ 6735 h 10434"/>
                <a:gd name="connsiteX268" fmla="*/ 8032 w 13764"/>
                <a:gd name="connsiteY268" fmla="*/ 6863 h 10434"/>
                <a:gd name="connsiteX269" fmla="*/ 8056 w 13764"/>
                <a:gd name="connsiteY269" fmla="*/ 6945 h 10434"/>
                <a:gd name="connsiteX270" fmla="*/ 8032 w 13764"/>
                <a:gd name="connsiteY270" fmla="*/ 7064 h 10434"/>
                <a:gd name="connsiteX271" fmla="*/ 7911 w 13764"/>
                <a:gd name="connsiteY271" fmla="*/ 7092 h 10434"/>
                <a:gd name="connsiteX272" fmla="*/ 7774 w 13764"/>
                <a:gd name="connsiteY272" fmla="*/ 7146 h 10434"/>
                <a:gd name="connsiteX273" fmla="*/ 7532 w 13764"/>
                <a:gd name="connsiteY273" fmla="*/ 7174 h 10434"/>
                <a:gd name="connsiteX274" fmla="*/ 7476 w 13764"/>
                <a:gd name="connsiteY274" fmla="*/ 7247 h 10434"/>
                <a:gd name="connsiteX275" fmla="*/ 7363 w 13764"/>
                <a:gd name="connsiteY275" fmla="*/ 7256 h 10434"/>
                <a:gd name="connsiteX276" fmla="*/ 7234 w 13764"/>
                <a:gd name="connsiteY276" fmla="*/ 7274 h 10434"/>
                <a:gd name="connsiteX277" fmla="*/ 7048 w 13764"/>
                <a:gd name="connsiteY277" fmla="*/ 7329 h 10434"/>
                <a:gd name="connsiteX278" fmla="*/ 6903 w 13764"/>
                <a:gd name="connsiteY278" fmla="*/ 7311 h 10434"/>
                <a:gd name="connsiteX279" fmla="*/ 6758 w 13764"/>
                <a:gd name="connsiteY279" fmla="*/ 7338 h 10434"/>
                <a:gd name="connsiteX280" fmla="*/ 6581 w 13764"/>
                <a:gd name="connsiteY280" fmla="*/ 7311 h 10434"/>
                <a:gd name="connsiteX281" fmla="*/ 6508 w 13764"/>
                <a:gd name="connsiteY281" fmla="*/ 7219 h 10434"/>
                <a:gd name="connsiteX282" fmla="*/ 6363 w 13764"/>
                <a:gd name="connsiteY282" fmla="*/ 7201 h 10434"/>
                <a:gd name="connsiteX283" fmla="*/ 6274 w 13764"/>
                <a:gd name="connsiteY283" fmla="*/ 7283 h 10434"/>
                <a:gd name="connsiteX284" fmla="*/ 6202 w 13764"/>
                <a:gd name="connsiteY284" fmla="*/ 7393 h 10434"/>
                <a:gd name="connsiteX285" fmla="*/ 6250 w 13764"/>
                <a:gd name="connsiteY285" fmla="*/ 7521 h 10434"/>
                <a:gd name="connsiteX286" fmla="*/ 6315 w 13764"/>
                <a:gd name="connsiteY286" fmla="*/ 7548 h 10434"/>
                <a:gd name="connsiteX287" fmla="*/ 6347 w 13764"/>
                <a:gd name="connsiteY287" fmla="*/ 7612 h 10434"/>
                <a:gd name="connsiteX288" fmla="*/ 6387 w 13764"/>
                <a:gd name="connsiteY288" fmla="*/ 7722 h 10434"/>
                <a:gd name="connsiteX289" fmla="*/ 6347 w 13764"/>
                <a:gd name="connsiteY289" fmla="*/ 7831 h 10434"/>
                <a:gd name="connsiteX290" fmla="*/ 6363 w 13764"/>
                <a:gd name="connsiteY290" fmla="*/ 7959 h 10434"/>
                <a:gd name="connsiteX291" fmla="*/ 6363 w 13764"/>
                <a:gd name="connsiteY291" fmla="*/ 8096 h 10434"/>
                <a:gd name="connsiteX292" fmla="*/ 6387 w 13764"/>
                <a:gd name="connsiteY292" fmla="*/ 8233 h 10434"/>
                <a:gd name="connsiteX293" fmla="*/ 6460 w 13764"/>
                <a:gd name="connsiteY293" fmla="*/ 8343 h 10434"/>
                <a:gd name="connsiteX294" fmla="*/ 6508 w 13764"/>
                <a:gd name="connsiteY294" fmla="*/ 8452 h 10434"/>
                <a:gd name="connsiteX295" fmla="*/ 6516 w 13764"/>
                <a:gd name="connsiteY295" fmla="*/ 8598 h 10434"/>
                <a:gd name="connsiteX296" fmla="*/ 6508 w 13764"/>
                <a:gd name="connsiteY296" fmla="*/ 8754 h 10434"/>
                <a:gd name="connsiteX297" fmla="*/ 6508 w 13764"/>
                <a:gd name="connsiteY297" fmla="*/ 8900 h 10434"/>
                <a:gd name="connsiteX0" fmla="*/ 6508 w 13764"/>
                <a:gd name="connsiteY0" fmla="*/ 8900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13628 w 13764"/>
                <a:gd name="connsiteY257" fmla="*/ 4379 h 10434"/>
                <a:gd name="connsiteX258" fmla="*/ 13648 w 13764"/>
                <a:gd name="connsiteY258" fmla="*/ 4500 h 10434"/>
                <a:gd name="connsiteX259" fmla="*/ 8476 w 13764"/>
                <a:gd name="connsiteY259" fmla="*/ 6215 h 10434"/>
                <a:gd name="connsiteX260" fmla="*/ 8492 w 13764"/>
                <a:gd name="connsiteY260" fmla="*/ 6324 h 10434"/>
                <a:gd name="connsiteX261" fmla="*/ 8427 w 13764"/>
                <a:gd name="connsiteY261" fmla="*/ 6397 h 10434"/>
                <a:gd name="connsiteX262" fmla="*/ 8395 w 13764"/>
                <a:gd name="connsiteY262" fmla="*/ 6461 h 10434"/>
                <a:gd name="connsiteX263" fmla="*/ 8355 w 13764"/>
                <a:gd name="connsiteY263" fmla="*/ 6516 h 10434"/>
                <a:gd name="connsiteX264" fmla="*/ 8258 w 13764"/>
                <a:gd name="connsiteY264" fmla="*/ 6571 h 10434"/>
                <a:gd name="connsiteX265" fmla="*/ 8185 w 13764"/>
                <a:gd name="connsiteY265" fmla="*/ 6644 h 10434"/>
                <a:gd name="connsiteX266" fmla="*/ 8137 w 13764"/>
                <a:gd name="connsiteY266" fmla="*/ 6681 h 10434"/>
                <a:gd name="connsiteX267" fmla="*/ 8040 w 13764"/>
                <a:gd name="connsiteY267" fmla="*/ 6735 h 10434"/>
                <a:gd name="connsiteX268" fmla="*/ 8032 w 13764"/>
                <a:gd name="connsiteY268" fmla="*/ 6863 h 10434"/>
                <a:gd name="connsiteX269" fmla="*/ 8056 w 13764"/>
                <a:gd name="connsiteY269" fmla="*/ 6945 h 10434"/>
                <a:gd name="connsiteX270" fmla="*/ 8032 w 13764"/>
                <a:gd name="connsiteY270" fmla="*/ 7064 h 10434"/>
                <a:gd name="connsiteX271" fmla="*/ 7911 w 13764"/>
                <a:gd name="connsiteY271" fmla="*/ 7092 h 10434"/>
                <a:gd name="connsiteX272" fmla="*/ 7774 w 13764"/>
                <a:gd name="connsiteY272" fmla="*/ 7146 h 10434"/>
                <a:gd name="connsiteX273" fmla="*/ 7532 w 13764"/>
                <a:gd name="connsiteY273" fmla="*/ 7174 h 10434"/>
                <a:gd name="connsiteX274" fmla="*/ 7476 w 13764"/>
                <a:gd name="connsiteY274" fmla="*/ 7247 h 10434"/>
                <a:gd name="connsiteX275" fmla="*/ 7363 w 13764"/>
                <a:gd name="connsiteY275" fmla="*/ 7256 h 10434"/>
                <a:gd name="connsiteX276" fmla="*/ 7234 w 13764"/>
                <a:gd name="connsiteY276" fmla="*/ 7274 h 10434"/>
                <a:gd name="connsiteX277" fmla="*/ 7048 w 13764"/>
                <a:gd name="connsiteY277" fmla="*/ 7329 h 10434"/>
                <a:gd name="connsiteX278" fmla="*/ 6903 w 13764"/>
                <a:gd name="connsiteY278" fmla="*/ 7311 h 10434"/>
                <a:gd name="connsiteX279" fmla="*/ 6758 w 13764"/>
                <a:gd name="connsiteY279" fmla="*/ 7338 h 10434"/>
                <a:gd name="connsiteX280" fmla="*/ 6581 w 13764"/>
                <a:gd name="connsiteY280" fmla="*/ 7311 h 10434"/>
                <a:gd name="connsiteX281" fmla="*/ 6508 w 13764"/>
                <a:gd name="connsiteY281" fmla="*/ 7219 h 10434"/>
                <a:gd name="connsiteX282" fmla="*/ 6363 w 13764"/>
                <a:gd name="connsiteY282" fmla="*/ 7201 h 10434"/>
                <a:gd name="connsiteX283" fmla="*/ 6274 w 13764"/>
                <a:gd name="connsiteY283" fmla="*/ 7283 h 10434"/>
                <a:gd name="connsiteX284" fmla="*/ 6202 w 13764"/>
                <a:gd name="connsiteY284" fmla="*/ 7393 h 10434"/>
                <a:gd name="connsiteX285" fmla="*/ 6250 w 13764"/>
                <a:gd name="connsiteY285" fmla="*/ 7521 h 10434"/>
                <a:gd name="connsiteX286" fmla="*/ 6315 w 13764"/>
                <a:gd name="connsiteY286" fmla="*/ 7548 h 10434"/>
                <a:gd name="connsiteX287" fmla="*/ 6347 w 13764"/>
                <a:gd name="connsiteY287" fmla="*/ 7612 h 10434"/>
                <a:gd name="connsiteX288" fmla="*/ 6387 w 13764"/>
                <a:gd name="connsiteY288" fmla="*/ 7722 h 10434"/>
                <a:gd name="connsiteX289" fmla="*/ 6347 w 13764"/>
                <a:gd name="connsiteY289" fmla="*/ 7831 h 10434"/>
                <a:gd name="connsiteX290" fmla="*/ 6363 w 13764"/>
                <a:gd name="connsiteY290" fmla="*/ 7959 h 10434"/>
                <a:gd name="connsiteX291" fmla="*/ 6363 w 13764"/>
                <a:gd name="connsiteY291" fmla="*/ 8096 h 10434"/>
                <a:gd name="connsiteX292" fmla="*/ 6387 w 13764"/>
                <a:gd name="connsiteY292" fmla="*/ 8233 h 10434"/>
                <a:gd name="connsiteX293" fmla="*/ 6460 w 13764"/>
                <a:gd name="connsiteY293" fmla="*/ 8343 h 10434"/>
                <a:gd name="connsiteX294" fmla="*/ 6508 w 13764"/>
                <a:gd name="connsiteY294" fmla="*/ 8452 h 10434"/>
                <a:gd name="connsiteX295" fmla="*/ 6516 w 13764"/>
                <a:gd name="connsiteY295" fmla="*/ 8598 h 10434"/>
                <a:gd name="connsiteX296" fmla="*/ 6508 w 13764"/>
                <a:gd name="connsiteY296" fmla="*/ 8754 h 10434"/>
                <a:gd name="connsiteX297" fmla="*/ 6508 w 13764"/>
                <a:gd name="connsiteY297" fmla="*/ 8900 h 10434"/>
                <a:gd name="connsiteX0" fmla="*/ 6508 w 13764"/>
                <a:gd name="connsiteY0" fmla="*/ 8900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13628 w 13764"/>
                <a:gd name="connsiteY257" fmla="*/ 4379 h 10434"/>
                <a:gd name="connsiteX258" fmla="*/ 13648 w 13764"/>
                <a:gd name="connsiteY258" fmla="*/ 4500 h 10434"/>
                <a:gd name="connsiteX259" fmla="*/ 13577 w 13764"/>
                <a:gd name="connsiteY259" fmla="*/ 4626 h 10434"/>
                <a:gd name="connsiteX260" fmla="*/ 8492 w 13764"/>
                <a:gd name="connsiteY260" fmla="*/ 6324 h 10434"/>
                <a:gd name="connsiteX261" fmla="*/ 8427 w 13764"/>
                <a:gd name="connsiteY261" fmla="*/ 6397 h 10434"/>
                <a:gd name="connsiteX262" fmla="*/ 8395 w 13764"/>
                <a:gd name="connsiteY262" fmla="*/ 6461 h 10434"/>
                <a:gd name="connsiteX263" fmla="*/ 8355 w 13764"/>
                <a:gd name="connsiteY263" fmla="*/ 6516 h 10434"/>
                <a:gd name="connsiteX264" fmla="*/ 8258 w 13764"/>
                <a:gd name="connsiteY264" fmla="*/ 6571 h 10434"/>
                <a:gd name="connsiteX265" fmla="*/ 8185 w 13764"/>
                <a:gd name="connsiteY265" fmla="*/ 6644 h 10434"/>
                <a:gd name="connsiteX266" fmla="*/ 8137 w 13764"/>
                <a:gd name="connsiteY266" fmla="*/ 6681 h 10434"/>
                <a:gd name="connsiteX267" fmla="*/ 8040 w 13764"/>
                <a:gd name="connsiteY267" fmla="*/ 6735 h 10434"/>
                <a:gd name="connsiteX268" fmla="*/ 8032 w 13764"/>
                <a:gd name="connsiteY268" fmla="*/ 6863 h 10434"/>
                <a:gd name="connsiteX269" fmla="*/ 8056 w 13764"/>
                <a:gd name="connsiteY269" fmla="*/ 6945 h 10434"/>
                <a:gd name="connsiteX270" fmla="*/ 8032 w 13764"/>
                <a:gd name="connsiteY270" fmla="*/ 7064 h 10434"/>
                <a:gd name="connsiteX271" fmla="*/ 7911 w 13764"/>
                <a:gd name="connsiteY271" fmla="*/ 7092 h 10434"/>
                <a:gd name="connsiteX272" fmla="*/ 7774 w 13764"/>
                <a:gd name="connsiteY272" fmla="*/ 7146 h 10434"/>
                <a:gd name="connsiteX273" fmla="*/ 7532 w 13764"/>
                <a:gd name="connsiteY273" fmla="*/ 7174 h 10434"/>
                <a:gd name="connsiteX274" fmla="*/ 7476 w 13764"/>
                <a:gd name="connsiteY274" fmla="*/ 7247 h 10434"/>
                <a:gd name="connsiteX275" fmla="*/ 7363 w 13764"/>
                <a:gd name="connsiteY275" fmla="*/ 7256 h 10434"/>
                <a:gd name="connsiteX276" fmla="*/ 7234 w 13764"/>
                <a:gd name="connsiteY276" fmla="*/ 7274 h 10434"/>
                <a:gd name="connsiteX277" fmla="*/ 7048 w 13764"/>
                <a:gd name="connsiteY277" fmla="*/ 7329 h 10434"/>
                <a:gd name="connsiteX278" fmla="*/ 6903 w 13764"/>
                <a:gd name="connsiteY278" fmla="*/ 7311 h 10434"/>
                <a:gd name="connsiteX279" fmla="*/ 6758 w 13764"/>
                <a:gd name="connsiteY279" fmla="*/ 7338 h 10434"/>
                <a:gd name="connsiteX280" fmla="*/ 6581 w 13764"/>
                <a:gd name="connsiteY280" fmla="*/ 7311 h 10434"/>
                <a:gd name="connsiteX281" fmla="*/ 6508 w 13764"/>
                <a:gd name="connsiteY281" fmla="*/ 7219 h 10434"/>
                <a:gd name="connsiteX282" fmla="*/ 6363 w 13764"/>
                <a:gd name="connsiteY282" fmla="*/ 7201 h 10434"/>
                <a:gd name="connsiteX283" fmla="*/ 6274 w 13764"/>
                <a:gd name="connsiteY283" fmla="*/ 7283 h 10434"/>
                <a:gd name="connsiteX284" fmla="*/ 6202 w 13764"/>
                <a:gd name="connsiteY284" fmla="*/ 7393 h 10434"/>
                <a:gd name="connsiteX285" fmla="*/ 6250 w 13764"/>
                <a:gd name="connsiteY285" fmla="*/ 7521 h 10434"/>
                <a:gd name="connsiteX286" fmla="*/ 6315 w 13764"/>
                <a:gd name="connsiteY286" fmla="*/ 7548 h 10434"/>
                <a:gd name="connsiteX287" fmla="*/ 6347 w 13764"/>
                <a:gd name="connsiteY287" fmla="*/ 7612 h 10434"/>
                <a:gd name="connsiteX288" fmla="*/ 6387 w 13764"/>
                <a:gd name="connsiteY288" fmla="*/ 7722 h 10434"/>
                <a:gd name="connsiteX289" fmla="*/ 6347 w 13764"/>
                <a:gd name="connsiteY289" fmla="*/ 7831 h 10434"/>
                <a:gd name="connsiteX290" fmla="*/ 6363 w 13764"/>
                <a:gd name="connsiteY290" fmla="*/ 7959 h 10434"/>
                <a:gd name="connsiteX291" fmla="*/ 6363 w 13764"/>
                <a:gd name="connsiteY291" fmla="*/ 8096 h 10434"/>
                <a:gd name="connsiteX292" fmla="*/ 6387 w 13764"/>
                <a:gd name="connsiteY292" fmla="*/ 8233 h 10434"/>
                <a:gd name="connsiteX293" fmla="*/ 6460 w 13764"/>
                <a:gd name="connsiteY293" fmla="*/ 8343 h 10434"/>
                <a:gd name="connsiteX294" fmla="*/ 6508 w 13764"/>
                <a:gd name="connsiteY294" fmla="*/ 8452 h 10434"/>
                <a:gd name="connsiteX295" fmla="*/ 6516 w 13764"/>
                <a:gd name="connsiteY295" fmla="*/ 8598 h 10434"/>
                <a:gd name="connsiteX296" fmla="*/ 6508 w 13764"/>
                <a:gd name="connsiteY296" fmla="*/ 8754 h 10434"/>
                <a:gd name="connsiteX297" fmla="*/ 6508 w 13764"/>
                <a:gd name="connsiteY297" fmla="*/ 8900 h 10434"/>
                <a:gd name="connsiteX0" fmla="*/ 6508 w 13764"/>
                <a:gd name="connsiteY0" fmla="*/ 8900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13628 w 13764"/>
                <a:gd name="connsiteY257" fmla="*/ 4379 h 10434"/>
                <a:gd name="connsiteX258" fmla="*/ 13648 w 13764"/>
                <a:gd name="connsiteY258" fmla="*/ 4500 h 10434"/>
                <a:gd name="connsiteX259" fmla="*/ 13577 w 13764"/>
                <a:gd name="connsiteY259" fmla="*/ 4626 h 10434"/>
                <a:gd name="connsiteX260" fmla="*/ 13505 w 13764"/>
                <a:gd name="connsiteY260" fmla="*/ 4669 h 10434"/>
                <a:gd name="connsiteX261" fmla="*/ 8427 w 13764"/>
                <a:gd name="connsiteY261" fmla="*/ 6397 h 10434"/>
                <a:gd name="connsiteX262" fmla="*/ 8395 w 13764"/>
                <a:gd name="connsiteY262" fmla="*/ 6461 h 10434"/>
                <a:gd name="connsiteX263" fmla="*/ 8355 w 13764"/>
                <a:gd name="connsiteY263" fmla="*/ 6516 h 10434"/>
                <a:gd name="connsiteX264" fmla="*/ 8258 w 13764"/>
                <a:gd name="connsiteY264" fmla="*/ 6571 h 10434"/>
                <a:gd name="connsiteX265" fmla="*/ 8185 w 13764"/>
                <a:gd name="connsiteY265" fmla="*/ 6644 h 10434"/>
                <a:gd name="connsiteX266" fmla="*/ 8137 w 13764"/>
                <a:gd name="connsiteY266" fmla="*/ 6681 h 10434"/>
                <a:gd name="connsiteX267" fmla="*/ 8040 w 13764"/>
                <a:gd name="connsiteY267" fmla="*/ 6735 h 10434"/>
                <a:gd name="connsiteX268" fmla="*/ 8032 w 13764"/>
                <a:gd name="connsiteY268" fmla="*/ 6863 h 10434"/>
                <a:gd name="connsiteX269" fmla="*/ 8056 w 13764"/>
                <a:gd name="connsiteY269" fmla="*/ 6945 h 10434"/>
                <a:gd name="connsiteX270" fmla="*/ 8032 w 13764"/>
                <a:gd name="connsiteY270" fmla="*/ 7064 h 10434"/>
                <a:gd name="connsiteX271" fmla="*/ 7911 w 13764"/>
                <a:gd name="connsiteY271" fmla="*/ 7092 h 10434"/>
                <a:gd name="connsiteX272" fmla="*/ 7774 w 13764"/>
                <a:gd name="connsiteY272" fmla="*/ 7146 h 10434"/>
                <a:gd name="connsiteX273" fmla="*/ 7532 w 13764"/>
                <a:gd name="connsiteY273" fmla="*/ 7174 h 10434"/>
                <a:gd name="connsiteX274" fmla="*/ 7476 w 13764"/>
                <a:gd name="connsiteY274" fmla="*/ 7247 h 10434"/>
                <a:gd name="connsiteX275" fmla="*/ 7363 w 13764"/>
                <a:gd name="connsiteY275" fmla="*/ 7256 h 10434"/>
                <a:gd name="connsiteX276" fmla="*/ 7234 w 13764"/>
                <a:gd name="connsiteY276" fmla="*/ 7274 h 10434"/>
                <a:gd name="connsiteX277" fmla="*/ 7048 w 13764"/>
                <a:gd name="connsiteY277" fmla="*/ 7329 h 10434"/>
                <a:gd name="connsiteX278" fmla="*/ 6903 w 13764"/>
                <a:gd name="connsiteY278" fmla="*/ 7311 h 10434"/>
                <a:gd name="connsiteX279" fmla="*/ 6758 w 13764"/>
                <a:gd name="connsiteY279" fmla="*/ 7338 h 10434"/>
                <a:gd name="connsiteX280" fmla="*/ 6581 w 13764"/>
                <a:gd name="connsiteY280" fmla="*/ 7311 h 10434"/>
                <a:gd name="connsiteX281" fmla="*/ 6508 w 13764"/>
                <a:gd name="connsiteY281" fmla="*/ 7219 h 10434"/>
                <a:gd name="connsiteX282" fmla="*/ 6363 w 13764"/>
                <a:gd name="connsiteY282" fmla="*/ 7201 h 10434"/>
                <a:gd name="connsiteX283" fmla="*/ 6274 w 13764"/>
                <a:gd name="connsiteY283" fmla="*/ 7283 h 10434"/>
                <a:gd name="connsiteX284" fmla="*/ 6202 w 13764"/>
                <a:gd name="connsiteY284" fmla="*/ 7393 h 10434"/>
                <a:gd name="connsiteX285" fmla="*/ 6250 w 13764"/>
                <a:gd name="connsiteY285" fmla="*/ 7521 h 10434"/>
                <a:gd name="connsiteX286" fmla="*/ 6315 w 13764"/>
                <a:gd name="connsiteY286" fmla="*/ 7548 h 10434"/>
                <a:gd name="connsiteX287" fmla="*/ 6347 w 13764"/>
                <a:gd name="connsiteY287" fmla="*/ 7612 h 10434"/>
                <a:gd name="connsiteX288" fmla="*/ 6387 w 13764"/>
                <a:gd name="connsiteY288" fmla="*/ 7722 h 10434"/>
                <a:gd name="connsiteX289" fmla="*/ 6347 w 13764"/>
                <a:gd name="connsiteY289" fmla="*/ 7831 h 10434"/>
                <a:gd name="connsiteX290" fmla="*/ 6363 w 13764"/>
                <a:gd name="connsiteY290" fmla="*/ 7959 h 10434"/>
                <a:gd name="connsiteX291" fmla="*/ 6363 w 13764"/>
                <a:gd name="connsiteY291" fmla="*/ 8096 h 10434"/>
                <a:gd name="connsiteX292" fmla="*/ 6387 w 13764"/>
                <a:gd name="connsiteY292" fmla="*/ 8233 h 10434"/>
                <a:gd name="connsiteX293" fmla="*/ 6460 w 13764"/>
                <a:gd name="connsiteY293" fmla="*/ 8343 h 10434"/>
                <a:gd name="connsiteX294" fmla="*/ 6508 w 13764"/>
                <a:gd name="connsiteY294" fmla="*/ 8452 h 10434"/>
                <a:gd name="connsiteX295" fmla="*/ 6516 w 13764"/>
                <a:gd name="connsiteY295" fmla="*/ 8598 h 10434"/>
                <a:gd name="connsiteX296" fmla="*/ 6508 w 13764"/>
                <a:gd name="connsiteY296" fmla="*/ 8754 h 10434"/>
                <a:gd name="connsiteX297" fmla="*/ 6508 w 13764"/>
                <a:gd name="connsiteY297" fmla="*/ 8900 h 10434"/>
                <a:gd name="connsiteX0" fmla="*/ 6508 w 13764"/>
                <a:gd name="connsiteY0" fmla="*/ 8900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13628 w 13764"/>
                <a:gd name="connsiteY257" fmla="*/ 4379 h 10434"/>
                <a:gd name="connsiteX258" fmla="*/ 13648 w 13764"/>
                <a:gd name="connsiteY258" fmla="*/ 4500 h 10434"/>
                <a:gd name="connsiteX259" fmla="*/ 13577 w 13764"/>
                <a:gd name="connsiteY259" fmla="*/ 4626 h 10434"/>
                <a:gd name="connsiteX260" fmla="*/ 13505 w 13764"/>
                <a:gd name="connsiteY260" fmla="*/ 4669 h 10434"/>
                <a:gd name="connsiteX261" fmla="*/ 13450 w 13764"/>
                <a:gd name="connsiteY261" fmla="*/ 4797 h 10434"/>
                <a:gd name="connsiteX262" fmla="*/ 8395 w 13764"/>
                <a:gd name="connsiteY262" fmla="*/ 6461 h 10434"/>
                <a:gd name="connsiteX263" fmla="*/ 8355 w 13764"/>
                <a:gd name="connsiteY263" fmla="*/ 6516 h 10434"/>
                <a:gd name="connsiteX264" fmla="*/ 8258 w 13764"/>
                <a:gd name="connsiteY264" fmla="*/ 6571 h 10434"/>
                <a:gd name="connsiteX265" fmla="*/ 8185 w 13764"/>
                <a:gd name="connsiteY265" fmla="*/ 6644 h 10434"/>
                <a:gd name="connsiteX266" fmla="*/ 8137 w 13764"/>
                <a:gd name="connsiteY266" fmla="*/ 6681 h 10434"/>
                <a:gd name="connsiteX267" fmla="*/ 8040 w 13764"/>
                <a:gd name="connsiteY267" fmla="*/ 6735 h 10434"/>
                <a:gd name="connsiteX268" fmla="*/ 8032 w 13764"/>
                <a:gd name="connsiteY268" fmla="*/ 6863 h 10434"/>
                <a:gd name="connsiteX269" fmla="*/ 8056 w 13764"/>
                <a:gd name="connsiteY269" fmla="*/ 6945 h 10434"/>
                <a:gd name="connsiteX270" fmla="*/ 8032 w 13764"/>
                <a:gd name="connsiteY270" fmla="*/ 7064 h 10434"/>
                <a:gd name="connsiteX271" fmla="*/ 7911 w 13764"/>
                <a:gd name="connsiteY271" fmla="*/ 7092 h 10434"/>
                <a:gd name="connsiteX272" fmla="*/ 7774 w 13764"/>
                <a:gd name="connsiteY272" fmla="*/ 7146 h 10434"/>
                <a:gd name="connsiteX273" fmla="*/ 7532 w 13764"/>
                <a:gd name="connsiteY273" fmla="*/ 7174 h 10434"/>
                <a:gd name="connsiteX274" fmla="*/ 7476 w 13764"/>
                <a:gd name="connsiteY274" fmla="*/ 7247 h 10434"/>
                <a:gd name="connsiteX275" fmla="*/ 7363 w 13764"/>
                <a:gd name="connsiteY275" fmla="*/ 7256 h 10434"/>
                <a:gd name="connsiteX276" fmla="*/ 7234 w 13764"/>
                <a:gd name="connsiteY276" fmla="*/ 7274 h 10434"/>
                <a:gd name="connsiteX277" fmla="*/ 7048 w 13764"/>
                <a:gd name="connsiteY277" fmla="*/ 7329 h 10434"/>
                <a:gd name="connsiteX278" fmla="*/ 6903 w 13764"/>
                <a:gd name="connsiteY278" fmla="*/ 7311 h 10434"/>
                <a:gd name="connsiteX279" fmla="*/ 6758 w 13764"/>
                <a:gd name="connsiteY279" fmla="*/ 7338 h 10434"/>
                <a:gd name="connsiteX280" fmla="*/ 6581 w 13764"/>
                <a:gd name="connsiteY280" fmla="*/ 7311 h 10434"/>
                <a:gd name="connsiteX281" fmla="*/ 6508 w 13764"/>
                <a:gd name="connsiteY281" fmla="*/ 7219 h 10434"/>
                <a:gd name="connsiteX282" fmla="*/ 6363 w 13764"/>
                <a:gd name="connsiteY282" fmla="*/ 7201 h 10434"/>
                <a:gd name="connsiteX283" fmla="*/ 6274 w 13764"/>
                <a:gd name="connsiteY283" fmla="*/ 7283 h 10434"/>
                <a:gd name="connsiteX284" fmla="*/ 6202 w 13764"/>
                <a:gd name="connsiteY284" fmla="*/ 7393 h 10434"/>
                <a:gd name="connsiteX285" fmla="*/ 6250 w 13764"/>
                <a:gd name="connsiteY285" fmla="*/ 7521 h 10434"/>
                <a:gd name="connsiteX286" fmla="*/ 6315 w 13764"/>
                <a:gd name="connsiteY286" fmla="*/ 7548 h 10434"/>
                <a:gd name="connsiteX287" fmla="*/ 6347 w 13764"/>
                <a:gd name="connsiteY287" fmla="*/ 7612 h 10434"/>
                <a:gd name="connsiteX288" fmla="*/ 6387 w 13764"/>
                <a:gd name="connsiteY288" fmla="*/ 7722 h 10434"/>
                <a:gd name="connsiteX289" fmla="*/ 6347 w 13764"/>
                <a:gd name="connsiteY289" fmla="*/ 7831 h 10434"/>
                <a:gd name="connsiteX290" fmla="*/ 6363 w 13764"/>
                <a:gd name="connsiteY290" fmla="*/ 7959 h 10434"/>
                <a:gd name="connsiteX291" fmla="*/ 6363 w 13764"/>
                <a:gd name="connsiteY291" fmla="*/ 8096 h 10434"/>
                <a:gd name="connsiteX292" fmla="*/ 6387 w 13764"/>
                <a:gd name="connsiteY292" fmla="*/ 8233 h 10434"/>
                <a:gd name="connsiteX293" fmla="*/ 6460 w 13764"/>
                <a:gd name="connsiteY293" fmla="*/ 8343 h 10434"/>
                <a:gd name="connsiteX294" fmla="*/ 6508 w 13764"/>
                <a:gd name="connsiteY294" fmla="*/ 8452 h 10434"/>
                <a:gd name="connsiteX295" fmla="*/ 6516 w 13764"/>
                <a:gd name="connsiteY295" fmla="*/ 8598 h 10434"/>
                <a:gd name="connsiteX296" fmla="*/ 6508 w 13764"/>
                <a:gd name="connsiteY296" fmla="*/ 8754 h 10434"/>
                <a:gd name="connsiteX297" fmla="*/ 6508 w 13764"/>
                <a:gd name="connsiteY297" fmla="*/ 8900 h 10434"/>
                <a:gd name="connsiteX0" fmla="*/ 6508 w 13764"/>
                <a:gd name="connsiteY0" fmla="*/ 8900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13628 w 13764"/>
                <a:gd name="connsiteY257" fmla="*/ 4379 h 10434"/>
                <a:gd name="connsiteX258" fmla="*/ 13648 w 13764"/>
                <a:gd name="connsiteY258" fmla="*/ 4500 h 10434"/>
                <a:gd name="connsiteX259" fmla="*/ 13577 w 13764"/>
                <a:gd name="connsiteY259" fmla="*/ 4626 h 10434"/>
                <a:gd name="connsiteX260" fmla="*/ 13505 w 13764"/>
                <a:gd name="connsiteY260" fmla="*/ 4669 h 10434"/>
                <a:gd name="connsiteX261" fmla="*/ 13450 w 13764"/>
                <a:gd name="connsiteY261" fmla="*/ 4797 h 10434"/>
                <a:gd name="connsiteX262" fmla="*/ 13575 w 13764"/>
                <a:gd name="connsiteY262" fmla="*/ 4894 h 10434"/>
                <a:gd name="connsiteX263" fmla="*/ 8355 w 13764"/>
                <a:gd name="connsiteY263" fmla="*/ 6516 h 10434"/>
                <a:gd name="connsiteX264" fmla="*/ 8258 w 13764"/>
                <a:gd name="connsiteY264" fmla="*/ 6571 h 10434"/>
                <a:gd name="connsiteX265" fmla="*/ 8185 w 13764"/>
                <a:gd name="connsiteY265" fmla="*/ 6644 h 10434"/>
                <a:gd name="connsiteX266" fmla="*/ 8137 w 13764"/>
                <a:gd name="connsiteY266" fmla="*/ 6681 h 10434"/>
                <a:gd name="connsiteX267" fmla="*/ 8040 w 13764"/>
                <a:gd name="connsiteY267" fmla="*/ 6735 h 10434"/>
                <a:gd name="connsiteX268" fmla="*/ 8032 w 13764"/>
                <a:gd name="connsiteY268" fmla="*/ 6863 h 10434"/>
                <a:gd name="connsiteX269" fmla="*/ 8056 w 13764"/>
                <a:gd name="connsiteY269" fmla="*/ 6945 h 10434"/>
                <a:gd name="connsiteX270" fmla="*/ 8032 w 13764"/>
                <a:gd name="connsiteY270" fmla="*/ 7064 h 10434"/>
                <a:gd name="connsiteX271" fmla="*/ 7911 w 13764"/>
                <a:gd name="connsiteY271" fmla="*/ 7092 h 10434"/>
                <a:gd name="connsiteX272" fmla="*/ 7774 w 13764"/>
                <a:gd name="connsiteY272" fmla="*/ 7146 h 10434"/>
                <a:gd name="connsiteX273" fmla="*/ 7532 w 13764"/>
                <a:gd name="connsiteY273" fmla="*/ 7174 h 10434"/>
                <a:gd name="connsiteX274" fmla="*/ 7476 w 13764"/>
                <a:gd name="connsiteY274" fmla="*/ 7247 h 10434"/>
                <a:gd name="connsiteX275" fmla="*/ 7363 w 13764"/>
                <a:gd name="connsiteY275" fmla="*/ 7256 h 10434"/>
                <a:gd name="connsiteX276" fmla="*/ 7234 w 13764"/>
                <a:gd name="connsiteY276" fmla="*/ 7274 h 10434"/>
                <a:gd name="connsiteX277" fmla="*/ 7048 w 13764"/>
                <a:gd name="connsiteY277" fmla="*/ 7329 h 10434"/>
                <a:gd name="connsiteX278" fmla="*/ 6903 w 13764"/>
                <a:gd name="connsiteY278" fmla="*/ 7311 h 10434"/>
                <a:gd name="connsiteX279" fmla="*/ 6758 w 13764"/>
                <a:gd name="connsiteY279" fmla="*/ 7338 h 10434"/>
                <a:gd name="connsiteX280" fmla="*/ 6581 w 13764"/>
                <a:gd name="connsiteY280" fmla="*/ 7311 h 10434"/>
                <a:gd name="connsiteX281" fmla="*/ 6508 w 13764"/>
                <a:gd name="connsiteY281" fmla="*/ 7219 h 10434"/>
                <a:gd name="connsiteX282" fmla="*/ 6363 w 13764"/>
                <a:gd name="connsiteY282" fmla="*/ 7201 h 10434"/>
                <a:gd name="connsiteX283" fmla="*/ 6274 w 13764"/>
                <a:gd name="connsiteY283" fmla="*/ 7283 h 10434"/>
                <a:gd name="connsiteX284" fmla="*/ 6202 w 13764"/>
                <a:gd name="connsiteY284" fmla="*/ 7393 h 10434"/>
                <a:gd name="connsiteX285" fmla="*/ 6250 w 13764"/>
                <a:gd name="connsiteY285" fmla="*/ 7521 h 10434"/>
                <a:gd name="connsiteX286" fmla="*/ 6315 w 13764"/>
                <a:gd name="connsiteY286" fmla="*/ 7548 h 10434"/>
                <a:gd name="connsiteX287" fmla="*/ 6347 w 13764"/>
                <a:gd name="connsiteY287" fmla="*/ 7612 h 10434"/>
                <a:gd name="connsiteX288" fmla="*/ 6387 w 13764"/>
                <a:gd name="connsiteY288" fmla="*/ 7722 h 10434"/>
                <a:gd name="connsiteX289" fmla="*/ 6347 w 13764"/>
                <a:gd name="connsiteY289" fmla="*/ 7831 h 10434"/>
                <a:gd name="connsiteX290" fmla="*/ 6363 w 13764"/>
                <a:gd name="connsiteY290" fmla="*/ 7959 h 10434"/>
                <a:gd name="connsiteX291" fmla="*/ 6363 w 13764"/>
                <a:gd name="connsiteY291" fmla="*/ 8096 h 10434"/>
                <a:gd name="connsiteX292" fmla="*/ 6387 w 13764"/>
                <a:gd name="connsiteY292" fmla="*/ 8233 h 10434"/>
                <a:gd name="connsiteX293" fmla="*/ 6460 w 13764"/>
                <a:gd name="connsiteY293" fmla="*/ 8343 h 10434"/>
                <a:gd name="connsiteX294" fmla="*/ 6508 w 13764"/>
                <a:gd name="connsiteY294" fmla="*/ 8452 h 10434"/>
                <a:gd name="connsiteX295" fmla="*/ 6516 w 13764"/>
                <a:gd name="connsiteY295" fmla="*/ 8598 h 10434"/>
                <a:gd name="connsiteX296" fmla="*/ 6508 w 13764"/>
                <a:gd name="connsiteY296" fmla="*/ 8754 h 10434"/>
                <a:gd name="connsiteX297" fmla="*/ 6508 w 13764"/>
                <a:gd name="connsiteY297" fmla="*/ 8900 h 10434"/>
                <a:gd name="connsiteX0" fmla="*/ 6508 w 13764"/>
                <a:gd name="connsiteY0" fmla="*/ 8900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13628 w 13764"/>
                <a:gd name="connsiteY257" fmla="*/ 4379 h 10434"/>
                <a:gd name="connsiteX258" fmla="*/ 13648 w 13764"/>
                <a:gd name="connsiteY258" fmla="*/ 4500 h 10434"/>
                <a:gd name="connsiteX259" fmla="*/ 13577 w 13764"/>
                <a:gd name="connsiteY259" fmla="*/ 4626 h 10434"/>
                <a:gd name="connsiteX260" fmla="*/ 13505 w 13764"/>
                <a:gd name="connsiteY260" fmla="*/ 4669 h 10434"/>
                <a:gd name="connsiteX261" fmla="*/ 13450 w 13764"/>
                <a:gd name="connsiteY261" fmla="*/ 4797 h 10434"/>
                <a:gd name="connsiteX262" fmla="*/ 13575 w 13764"/>
                <a:gd name="connsiteY262" fmla="*/ 4894 h 10434"/>
                <a:gd name="connsiteX263" fmla="*/ 13495 w 13764"/>
                <a:gd name="connsiteY263" fmla="*/ 5048 h 10434"/>
                <a:gd name="connsiteX264" fmla="*/ 8258 w 13764"/>
                <a:gd name="connsiteY264" fmla="*/ 6571 h 10434"/>
                <a:gd name="connsiteX265" fmla="*/ 8185 w 13764"/>
                <a:gd name="connsiteY265" fmla="*/ 6644 h 10434"/>
                <a:gd name="connsiteX266" fmla="*/ 8137 w 13764"/>
                <a:gd name="connsiteY266" fmla="*/ 6681 h 10434"/>
                <a:gd name="connsiteX267" fmla="*/ 8040 w 13764"/>
                <a:gd name="connsiteY267" fmla="*/ 6735 h 10434"/>
                <a:gd name="connsiteX268" fmla="*/ 8032 w 13764"/>
                <a:gd name="connsiteY268" fmla="*/ 6863 h 10434"/>
                <a:gd name="connsiteX269" fmla="*/ 8056 w 13764"/>
                <a:gd name="connsiteY269" fmla="*/ 6945 h 10434"/>
                <a:gd name="connsiteX270" fmla="*/ 8032 w 13764"/>
                <a:gd name="connsiteY270" fmla="*/ 7064 h 10434"/>
                <a:gd name="connsiteX271" fmla="*/ 7911 w 13764"/>
                <a:gd name="connsiteY271" fmla="*/ 7092 h 10434"/>
                <a:gd name="connsiteX272" fmla="*/ 7774 w 13764"/>
                <a:gd name="connsiteY272" fmla="*/ 7146 h 10434"/>
                <a:gd name="connsiteX273" fmla="*/ 7532 w 13764"/>
                <a:gd name="connsiteY273" fmla="*/ 7174 h 10434"/>
                <a:gd name="connsiteX274" fmla="*/ 7476 w 13764"/>
                <a:gd name="connsiteY274" fmla="*/ 7247 h 10434"/>
                <a:gd name="connsiteX275" fmla="*/ 7363 w 13764"/>
                <a:gd name="connsiteY275" fmla="*/ 7256 h 10434"/>
                <a:gd name="connsiteX276" fmla="*/ 7234 w 13764"/>
                <a:gd name="connsiteY276" fmla="*/ 7274 h 10434"/>
                <a:gd name="connsiteX277" fmla="*/ 7048 w 13764"/>
                <a:gd name="connsiteY277" fmla="*/ 7329 h 10434"/>
                <a:gd name="connsiteX278" fmla="*/ 6903 w 13764"/>
                <a:gd name="connsiteY278" fmla="*/ 7311 h 10434"/>
                <a:gd name="connsiteX279" fmla="*/ 6758 w 13764"/>
                <a:gd name="connsiteY279" fmla="*/ 7338 h 10434"/>
                <a:gd name="connsiteX280" fmla="*/ 6581 w 13764"/>
                <a:gd name="connsiteY280" fmla="*/ 7311 h 10434"/>
                <a:gd name="connsiteX281" fmla="*/ 6508 w 13764"/>
                <a:gd name="connsiteY281" fmla="*/ 7219 h 10434"/>
                <a:gd name="connsiteX282" fmla="*/ 6363 w 13764"/>
                <a:gd name="connsiteY282" fmla="*/ 7201 h 10434"/>
                <a:gd name="connsiteX283" fmla="*/ 6274 w 13764"/>
                <a:gd name="connsiteY283" fmla="*/ 7283 h 10434"/>
                <a:gd name="connsiteX284" fmla="*/ 6202 w 13764"/>
                <a:gd name="connsiteY284" fmla="*/ 7393 h 10434"/>
                <a:gd name="connsiteX285" fmla="*/ 6250 w 13764"/>
                <a:gd name="connsiteY285" fmla="*/ 7521 h 10434"/>
                <a:gd name="connsiteX286" fmla="*/ 6315 w 13764"/>
                <a:gd name="connsiteY286" fmla="*/ 7548 h 10434"/>
                <a:gd name="connsiteX287" fmla="*/ 6347 w 13764"/>
                <a:gd name="connsiteY287" fmla="*/ 7612 h 10434"/>
                <a:gd name="connsiteX288" fmla="*/ 6387 w 13764"/>
                <a:gd name="connsiteY288" fmla="*/ 7722 h 10434"/>
                <a:gd name="connsiteX289" fmla="*/ 6347 w 13764"/>
                <a:gd name="connsiteY289" fmla="*/ 7831 h 10434"/>
                <a:gd name="connsiteX290" fmla="*/ 6363 w 13764"/>
                <a:gd name="connsiteY290" fmla="*/ 7959 h 10434"/>
                <a:gd name="connsiteX291" fmla="*/ 6363 w 13764"/>
                <a:gd name="connsiteY291" fmla="*/ 8096 h 10434"/>
                <a:gd name="connsiteX292" fmla="*/ 6387 w 13764"/>
                <a:gd name="connsiteY292" fmla="*/ 8233 h 10434"/>
                <a:gd name="connsiteX293" fmla="*/ 6460 w 13764"/>
                <a:gd name="connsiteY293" fmla="*/ 8343 h 10434"/>
                <a:gd name="connsiteX294" fmla="*/ 6508 w 13764"/>
                <a:gd name="connsiteY294" fmla="*/ 8452 h 10434"/>
                <a:gd name="connsiteX295" fmla="*/ 6516 w 13764"/>
                <a:gd name="connsiteY295" fmla="*/ 8598 h 10434"/>
                <a:gd name="connsiteX296" fmla="*/ 6508 w 13764"/>
                <a:gd name="connsiteY296" fmla="*/ 8754 h 10434"/>
                <a:gd name="connsiteX297" fmla="*/ 6508 w 13764"/>
                <a:gd name="connsiteY297" fmla="*/ 8900 h 10434"/>
                <a:gd name="connsiteX0" fmla="*/ 6508 w 13764"/>
                <a:gd name="connsiteY0" fmla="*/ 8900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13628 w 13764"/>
                <a:gd name="connsiteY257" fmla="*/ 4379 h 10434"/>
                <a:gd name="connsiteX258" fmla="*/ 13648 w 13764"/>
                <a:gd name="connsiteY258" fmla="*/ 4500 h 10434"/>
                <a:gd name="connsiteX259" fmla="*/ 13577 w 13764"/>
                <a:gd name="connsiteY259" fmla="*/ 4626 h 10434"/>
                <a:gd name="connsiteX260" fmla="*/ 13505 w 13764"/>
                <a:gd name="connsiteY260" fmla="*/ 4669 h 10434"/>
                <a:gd name="connsiteX261" fmla="*/ 13450 w 13764"/>
                <a:gd name="connsiteY261" fmla="*/ 4797 h 10434"/>
                <a:gd name="connsiteX262" fmla="*/ 13575 w 13764"/>
                <a:gd name="connsiteY262" fmla="*/ 4894 h 10434"/>
                <a:gd name="connsiteX263" fmla="*/ 13495 w 13764"/>
                <a:gd name="connsiteY263" fmla="*/ 5048 h 10434"/>
                <a:gd name="connsiteX264" fmla="*/ 13193 w 13764"/>
                <a:gd name="connsiteY264" fmla="*/ 5300 h 10434"/>
                <a:gd name="connsiteX265" fmla="*/ 8185 w 13764"/>
                <a:gd name="connsiteY265" fmla="*/ 6644 h 10434"/>
                <a:gd name="connsiteX266" fmla="*/ 8137 w 13764"/>
                <a:gd name="connsiteY266" fmla="*/ 6681 h 10434"/>
                <a:gd name="connsiteX267" fmla="*/ 8040 w 13764"/>
                <a:gd name="connsiteY267" fmla="*/ 6735 h 10434"/>
                <a:gd name="connsiteX268" fmla="*/ 8032 w 13764"/>
                <a:gd name="connsiteY268" fmla="*/ 6863 h 10434"/>
                <a:gd name="connsiteX269" fmla="*/ 8056 w 13764"/>
                <a:gd name="connsiteY269" fmla="*/ 6945 h 10434"/>
                <a:gd name="connsiteX270" fmla="*/ 8032 w 13764"/>
                <a:gd name="connsiteY270" fmla="*/ 7064 h 10434"/>
                <a:gd name="connsiteX271" fmla="*/ 7911 w 13764"/>
                <a:gd name="connsiteY271" fmla="*/ 7092 h 10434"/>
                <a:gd name="connsiteX272" fmla="*/ 7774 w 13764"/>
                <a:gd name="connsiteY272" fmla="*/ 7146 h 10434"/>
                <a:gd name="connsiteX273" fmla="*/ 7532 w 13764"/>
                <a:gd name="connsiteY273" fmla="*/ 7174 h 10434"/>
                <a:gd name="connsiteX274" fmla="*/ 7476 w 13764"/>
                <a:gd name="connsiteY274" fmla="*/ 7247 h 10434"/>
                <a:gd name="connsiteX275" fmla="*/ 7363 w 13764"/>
                <a:gd name="connsiteY275" fmla="*/ 7256 h 10434"/>
                <a:gd name="connsiteX276" fmla="*/ 7234 w 13764"/>
                <a:gd name="connsiteY276" fmla="*/ 7274 h 10434"/>
                <a:gd name="connsiteX277" fmla="*/ 7048 w 13764"/>
                <a:gd name="connsiteY277" fmla="*/ 7329 h 10434"/>
                <a:gd name="connsiteX278" fmla="*/ 6903 w 13764"/>
                <a:gd name="connsiteY278" fmla="*/ 7311 h 10434"/>
                <a:gd name="connsiteX279" fmla="*/ 6758 w 13764"/>
                <a:gd name="connsiteY279" fmla="*/ 7338 h 10434"/>
                <a:gd name="connsiteX280" fmla="*/ 6581 w 13764"/>
                <a:gd name="connsiteY280" fmla="*/ 7311 h 10434"/>
                <a:gd name="connsiteX281" fmla="*/ 6508 w 13764"/>
                <a:gd name="connsiteY281" fmla="*/ 7219 h 10434"/>
                <a:gd name="connsiteX282" fmla="*/ 6363 w 13764"/>
                <a:gd name="connsiteY282" fmla="*/ 7201 h 10434"/>
                <a:gd name="connsiteX283" fmla="*/ 6274 w 13764"/>
                <a:gd name="connsiteY283" fmla="*/ 7283 h 10434"/>
                <a:gd name="connsiteX284" fmla="*/ 6202 w 13764"/>
                <a:gd name="connsiteY284" fmla="*/ 7393 h 10434"/>
                <a:gd name="connsiteX285" fmla="*/ 6250 w 13764"/>
                <a:gd name="connsiteY285" fmla="*/ 7521 h 10434"/>
                <a:gd name="connsiteX286" fmla="*/ 6315 w 13764"/>
                <a:gd name="connsiteY286" fmla="*/ 7548 h 10434"/>
                <a:gd name="connsiteX287" fmla="*/ 6347 w 13764"/>
                <a:gd name="connsiteY287" fmla="*/ 7612 h 10434"/>
                <a:gd name="connsiteX288" fmla="*/ 6387 w 13764"/>
                <a:gd name="connsiteY288" fmla="*/ 7722 h 10434"/>
                <a:gd name="connsiteX289" fmla="*/ 6347 w 13764"/>
                <a:gd name="connsiteY289" fmla="*/ 7831 h 10434"/>
                <a:gd name="connsiteX290" fmla="*/ 6363 w 13764"/>
                <a:gd name="connsiteY290" fmla="*/ 7959 h 10434"/>
                <a:gd name="connsiteX291" fmla="*/ 6363 w 13764"/>
                <a:gd name="connsiteY291" fmla="*/ 8096 h 10434"/>
                <a:gd name="connsiteX292" fmla="*/ 6387 w 13764"/>
                <a:gd name="connsiteY292" fmla="*/ 8233 h 10434"/>
                <a:gd name="connsiteX293" fmla="*/ 6460 w 13764"/>
                <a:gd name="connsiteY293" fmla="*/ 8343 h 10434"/>
                <a:gd name="connsiteX294" fmla="*/ 6508 w 13764"/>
                <a:gd name="connsiteY294" fmla="*/ 8452 h 10434"/>
                <a:gd name="connsiteX295" fmla="*/ 6516 w 13764"/>
                <a:gd name="connsiteY295" fmla="*/ 8598 h 10434"/>
                <a:gd name="connsiteX296" fmla="*/ 6508 w 13764"/>
                <a:gd name="connsiteY296" fmla="*/ 8754 h 10434"/>
                <a:gd name="connsiteX297" fmla="*/ 6508 w 13764"/>
                <a:gd name="connsiteY297" fmla="*/ 8900 h 10434"/>
                <a:gd name="connsiteX0" fmla="*/ 6508 w 13764"/>
                <a:gd name="connsiteY0" fmla="*/ 8900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13628 w 13764"/>
                <a:gd name="connsiteY257" fmla="*/ 4379 h 10434"/>
                <a:gd name="connsiteX258" fmla="*/ 13648 w 13764"/>
                <a:gd name="connsiteY258" fmla="*/ 4500 h 10434"/>
                <a:gd name="connsiteX259" fmla="*/ 13577 w 13764"/>
                <a:gd name="connsiteY259" fmla="*/ 4626 h 10434"/>
                <a:gd name="connsiteX260" fmla="*/ 13505 w 13764"/>
                <a:gd name="connsiteY260" fmla="*/ 4669 h 10434"/>
                <a:gd name="connsiteX261" fmla="*/ 13450 w 13764"/>
                <a:gd name="connsiteY261" fmla="*/ 4797 h 10434"/>
                <a:gd name="connsiteX262" fmla="*/ 13575 w 13764"/>
                <a:gd name="connsiteY262" fmla="*/ 4894 h 10434"/>
                <a:gd name="connsiteX263" fmla="*/ 13495 w 13764"/>
                <a:gd name="connsiteY263" fmla="*/ 5048 h 10434"/>
                <a:gd name="connsiteX264" fmla="*/ 13193 w 13764"/>
                <a:gd name="connsiteY264" fmla="*/ 5300 h 10434"/>
                <a:gd name="connsiteX265" fmla="*/ 13110 w 13764"/>
                <a:gd name="connsiteY265" fmla="*/ 5581 h 10434"/>
                <a:gd name="connsiteX266" fmla="*/ 8137 w 13764"/>
                <a:gd name="connsiteY266" fmla="*/ 6681 h 10434"/>
                <a:gd name="connsiteX267" fmla="*/ 8040 w 13764"/>
                <a:gd name="connsiteY267" fmla="*/ 6735 h 10434"/>
                <a:gd name="connsiteX268" fmla="*/ 8032 w 13764"/>
                <a:gd name="connsiteY268" fmla="*/ 6863 h 10434"/>
                <a:gd name="connsiteX269" fmla="*/ 8056 w 13764"/>
                <a:gd name="connsiteY269" fmla="*/ 6945 h 10434"/>
                <a:gd name="connsiteX270" fmla="*/ 8032 w 13764"/>
                <a:gd name="connsiteY270" fmla="*/ 7064 h 10434"/>
                <a:gd name="connsiteX271" fmla="*/ 7911 w 13764"/>
                <a:gd name="connsiteY271" fmla="*/ 7092 h 10434"/>
                <a:gd name="connsiteX272" fmla="*/ 7774 w 13764"/>
                <a:gd name="connsiteY272" fmla="*/ 7146 h 10434"/>
                <a:gd name="connsiteX273" fmla="*/ 7532 w 13764"/>
                <a:gd name="connsiteY273" fmla="*/ 7174 h 10434"/>
                <a:gd name="connsiteX274" fmla="*/ 7476 w 13764"/>
                <a:gd name="connsiteY274" fmla="*/ 7247 h 10434"/>
                <a:gd name="connsiteX275" fmla="*/ 7363 w 13764"/>
                <a:gd name="connsiteY275" fmla="*/ 7256 h 10434"/>
                <a:gd name="connsiteX276" fmla="*/ 7234 w 13764"/>
                <a:gd name="connsiteY276" fmla="*/ 7274 h 10434"/>
                <a:gd name="connsiteX277" fmla="*/ 7048 w 13764"/>
                <a:gd name="connsiteY277" fmla="*/ 7329 h 10434"/>
                <a:gd name="connsiteX278" fmla="*/ 6903 w 13764"/>
                <a:gd name="connsiteY278" fmla="*/ 7311 h 10434"/>
                <a:gd name="connsiteX279" fmla="*/ 6758 w 13764"/>
                <a:gd name="connsiteY279" fmla="*/ 7338 h 10434"/>
                <a:gd name="connsiteX280" fmla="*/ 6581 w 13764"/>
                <a:gd name="connsiteY280" fmla="*/ 7311 h 10434"/>
                <a:gd name="connsiteX281" fmla="*/ 6508 w 13764"/>
                <a:gd name="connsiteY281" fmla="*/ 7219 h 10434"/>
                <a:gd name="connsiteX282" fmla="*/ 6363 w 13764"/>
                <a:gd name="connsiteY282" fmla="*/ 7201 h 10434"/>
                <a:gd name="connsiteX283" fmla="*/ 6274 w 13764"/>
                <a:gd name="connsiteY283" fmla="*/ 7283 h 10434"/>
                <a:gd name="connsiteX284" fmla="*/ 6202 w 13764"/>
                <a:gd name="connsiteY284" fmla="*/ 7393 h 10434"/>
                <a:gd name="connsiteX285" fmla="*/ 6250 w 13764"/>
                <a:gd name="connsiteY285" fmla="*/ 7521 h 10434"/>
                <a:gd name="connsiteX286" fmla="*/ 6315 w 13764"/>
                <a:gd name="connsiteY286" fmla="*/ 7548 h 10434"/>
                <a:gd name="connsiteX287" fmla="*/ 6347 w 13764"/>
                <a:gd name="connsiteY287" fmla="*/ 7612 h 10434"/>
                <a:gd name="connsiteX288" fmla="*/ 6387 w 13764"/>
                <a:gd name="connsiteY288" fmla="*/ 7722 h 10434"/>
                <a:gd name="connsiteX289" fmla="*/ 6347 w 13764"/>
                <a:gd name="connsiteY289" fmla="*/ 7831 h 10434"/>
                <a:gd name="connsiteX290" fmla="*/ 6363 w 13764"/>
                <a:gd name="connsiteY290" fmla="*/ 7959 h 10434"/>
                <a:gd name="connsiteX291" fmla="*/ 6363 w 13764"/>
                <a:gd name="connsiteY291" fmla="*/ 8096 h 10434"/>
                <a:gd name="connsiteX292" fmla="*/ 6387 w 13764"/>
                <a:gd name="connsiteY292" fmla="*/ 8233 h 10434"/>
                <a:gd name="connsiteX293" fmla="*/ 6460 w 13764"/>
                <a:gd name="connsiteY293" fmla="*/ 8343 h 10434"/>
                <a:gd name="connsiteX294" fmla="*/ 6508 w 13764"/>
                <a:gd name="connsiteY294" fmla="*/ 8452 h 10434"/>
                <a:gd name="connsiteX295" fmla="*/ 6516 w 13764"/>
                <a:gd name="connsiteY295" fmla="*/ 8598 h 10434"/>
                <a:gd name="connsiteX296" fmla="*/ 6508 w 13764"/>
                <a:gd name="connsiteY296" fmla="*/ 8754 h 10434"/>
                <a:gd name="connsiteX297" fmla="*/ 6508 w 13764"/>
                <a:gd name="connsiteY297" fmla="*/ 8900 h 10434"/>
                <a:gd name="connsiteX0" fmla="*/ 6508 w 13764"/>
                <a:gd name="connsiteY0" fmla="*/ 8900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13628 w 13764"/>
                <a:gd name="connsiteY257" fmla="*/ 4379 h 10434"/>
                <a:gd name="connsiteX258" fmla="*/ 13648 w 13764"/>
                <a:gd name="connsiteY258" fmla="*/ 4500 h 10434"/>
                <a:gd name="connsiteX259" fmla="*/ 13577 w 13764"/>
                <a:gd name="connsiteY259" fmla="*/ 4626 h 10434"/>
                <a:gd name="connsiteX260" fmla="*/ 13505 w 13764"/>
                <a:gd name="connsiteY260" fmla="*/ 4669 h 10434"/>
                <a:gd name="connsiteX261" fmla="*/ 13450 w 13764"/>
                <a:gd name="connsiteY261" fmla="*/ 4797 h 10434"/>
                <a:gd name="connsiteX262" fmla="*/ 13575 w 13764"/>
                <a:gd name="connsiteY262" fmla="*/ 4894 h 10434"/>
                <a:gd name="connsiteX263" fmla="*/ 13495 w 13764"/>
                <a:gd name="connsiteY263" fmla="*/ 5048 h 10434"/>
                <a:gd name="connsiteX264" fmla="*/ 13193 w 13764"/>
                <a:gd name="connsiteY264" fmla="*/ 5300 h 10434"/>
                <a:gd name="connsiteX265" fmla="*/ 13110 w 13764"/>
                <a:gd name="connsiteY265" fmla="*/ 5581 h 10434"/>
                <a:gd name="connsiteX266" fmla="*/ 13082 w 13764"/>
                <a:gd name="connsiteY266" fmla="*/ 5739 h 10434"/>
                <a:gd name="connsiteX267" fmla="*/ 8040 w 13764"/>
                <a:gd name="connsiteY267" fmla="*/ 6735 h 10434"/>
                <a:gd name="connsiteX268" fmla="*/ 8032 w 13764"/>
                <a:gd name="connsiteY268" fmla="*/ 6863 h 10434"/>
                <a:gd name="connsiteX269" fmla="*/ 8056 w 13764"/>
                <a:gd name="connsiteY269" fmla="*/ 6945 h 10434"/>
                <a:gd name="connsiteX270" fmla="*/ 8032 w 13764"/>
                <a:gd name="connsiteY270" fmla="*/ 7064 h 10434"/>
                <a:gd name="connsiteX271" fmla="*/ 7911 w 13764"/>
                <a:gd name="connsiteY271" fmla="*/ 7092 h 10434"/>
                <a:gd name="connsiteX272" fmla="*/ 7774 w 13764"/>
                <a:gd name="connsiteY272" fmla="*/ 7146 h 10434"/>
                <a:gd name="connsiteX273" fmla="*/ 7532 w 13764"/>
                <a:gd name="connsiteY273" fmla="*/ 7174 h 10434"/>
                <a:gd name="connsiteX274" fmla="*/ 7476 w 13764"/>
                <a:gd name="connsiteY274" fmla="*/ 7247 h 10434"/>
                <a:gd name="connsiteX275" fmla="*/ 7363 w 13764"/>
                <a:gd name="connsiteY275" fmla="*/ 7256 h 10434"/>
                <a:gd name="connsiteX276" fmla="*/ 7234 w 13764"/>
                <a:gd name="connsiteY276" fmla="*/ 7274 h 10434"/>
                <a:gd name="connsiteX277" fmla="*/ 7048 w 13764"/>
                <a:gd name="connsiteY277" fmla="*/ 7329 h 10434"/>
                <a:gd name="connsiteX278" fmla="*/ 6903 w 13764"/>
                <a:gd name="connsiteY278" fmla="*/ 7311 h 10434"/>
                <a:gd name="connsiteX279" fmla="*/ 6758 w 13764"/>
                <a:gd name="connsiteY279" fmla="*/ 7338 h 10434"/>
                <a:gd name="connsiteX280" fmla="*/ 6581 w 13764"/>
                <a:gd name="connsiteY280" fmla="*/ 7311 h 10434"/>
                <a:gd name="connsiteX281" fmla="*/ 6508 w 13764"/>
                <a:gd name="connsiteY281" fmla="*/ 7219 h 10434"/>
                <a:gd name="connsiteX282" fmla="*/ 6363 w 13764"/>
                <a:gd name="connsiteY282" fmla="*/ 7201 h 10434"/>
                <a:gd name="connsiteX283" fmla="*/ 6274 w 13764"/>
                <a:gd name="connsiteY283" fmla="*/ 7283 h 10434"/>
                <a:gd name="connsiteX284" fmla="*/ 6202 w 13764"/>
                <a:gd name="connsiteY284" fmla="*/ 7393 h 10434"/>
                <a:gd name="connsiteX285" fmla="*/ 6250 w 13764"/>
                <a:gd name="connsiteY285" fmla="*/ 7521 h 10434"/>
                <a:gd name="connsiteX286" fmla="*/ 6315 w 13764"/>
                <a:gd name="connsiteY286" fmla="*/ 7548 h 10434"/>
                <a:gd name="connsiteX287" fmla="*/ 6347 w 13764"/>
                <a:gd name="connsiteY287" fmla="*/ 7612 h 10434"/>
                <a:gd name="connsiteX288" fmla="*/ 6387 w 13764"/>
                <a:gd name="connsiteY288" fmla="*/ 7722 h 10434"/>
                <a:gd name="connsiteX289" fmla="*/ 6347 w 13764"/>
                <a:gd name="connsiteY289" fmla="*/ 7831 h 10434"/>
                <a:gd name="connsiteX290" fmla="*/ 6363 w 13764"/>
                <a:gd name="connsiteY290" fmla="*/ 7959 h 10434"/>
                <a:gd name="connsiteX291" fmla="*/ 6363 w 13764"/>
                <a:gd name="connsiteY291" fmla="*/ 8096 h 10434"/>
                <a:gd name="connsiteX292" fmla="*/ 6387 w 13764"/>
                <a:gd name="connsiteY292" fmla="*/ 8233 h 10434"/>
                <a:gd name="connsiteX293" fmla="*/ 6460 w 13764"/>
                <a:gd name="connsiteY293" fmla="*/ 8343 h 10434"/>
                <a:gd name="connsiteX294" fmla="*/ 6508 w 13764"/>
                <a:gd name="connsiteY294" fmla="*/ 8452 h 10434"/>
                <a:gd name="connsiteX295" fmla="*/ 6516 w 13764"/>
                <a:gd name="connsiteY295" fmla="*/ 8598 h 10434"/>
                <a:gd name="connsiteX296" fmla="*/ 6508 w 13764"/>
                <a:gd name="connsiteY296" fmla="*/ 8754 h 10434"/>
                <a:gd name="connsiteX297" fmla="*/ 6508 w 13764"/>
                <a:gd name="connsiteY297" fmla="*/ 8900 h 10434"/>
                <a:gd name="connsiteX0" fmla="*/ 6508 w 13764"/>
                <a:gd name="connsiteY0" fmla="*/ 8900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13628 w 13764"/>
                <a:gd name="connsiteY257" fmla="*/ 4379 h 10434"/>
                <a:gd name="connsiteX258" fmla="*/ 13648 w 13764"/>
                <a:gd name="connsiteY258" fmla="*/ 4500 h 10434"/>
                <a:gd name="connsiteX259" fmla="*/ 13577 w 13764"/>
                <a:gd name="connsiteY259" fmla="*/ 4626 h 10434"/>
                <a:gd name="connsiteX260" fmla="*/ 13505 w 13764"/>
                <a:gd name="connsiteY260" fmla="*/ 4669 h 10434"/>
                <a:gd name="connsiteX261" fmla="*/ 13450 w 13764"/>
                <a:gd name="connsiteY261" fmla="*/ 4797 h 10434"/>
                <a:gd name="connsiteX262" fmla="*/ 13575 w 13764"/>
                <a:gd name="connsiteY262" fmla="*/ 4894 h 10434"/>
                <a:gd name="connsiteX263" fmla="*/ 13495 w 13764"/>
                <a:gd name="connsiteY263" fmla="*/ 5048 h 10434"/>
                <a:gd name="connsiteX264" fmla="*/ 13193 w 13764"/>
                <a:gd name="connsiteY264" fmla="*/ 5300 h 10434"/>
                <a:gd name="connsiteX265" fmla="*/ 13110 w 13764"/>
                <a:gd name="connsiteY265" fmla="*/ 5581 h 10434"/>
                <a:gd name="connsiteX266" fmla="*/ 13082 w 13764"/>
                <a:gd name="connsiteY266" fmla="*/ 5739 h 10434"/>
                <a:gd name="connsiteX267" fmla="*/ 13014 w 13764"/>
                <a:gd name="connsiteY267" fmla="*/ 5990 h 10434"/>
                <a:gd name="connsiteX268" fmla="*/ 8032 w 13764"/>
                <a:gd name="connsiteY268" fmla="*/ 6863 h 10434"/>
                <a:gd name="connsiteX269" fmla="*/ 8056 w 13764"/>
                <a:gd name="connsiteY269" fmla="*/ 6945 h 10434"/>
                <a:gd name="connsiteX270" fmla="*/ 8032 w 13764"/>
                <a:gd name="connsiteY270" fmla="*/ 7064 h 10434"/>
                <a:gd name="connsiteX271" fmla="*/ 7911 w 13764"/>
                <a:gd name="connsiteY271" fmla="*/ 7092 h 10434"/>
                <a:gd name="connsiteX272" fmla="*/ 7774 w 13764"/>
                <a:gd name="connsiteY272" fmla="*/ 7146 h 10434"/>
                <a:gd name="connsiteX273" fmla="*/ 7532 w 13764"/>
                <a:gd name="connsiteY273" fmla="*/ 7174 h 10434"/>
                <a:gd name="connsiteX274" fmla="*/ 7476 w 13764"/>
                <a:gd name="connsiteY274" fmla="*/ 7247 h 10434"/>
                <a:gd name="connsiteX275" fmla="*/ 7363 w 13764"/>
                <a:gd name="connsiteY275" fmla="*/ 7256 h 10434"/>
                <a:gd name="connsiteX276" fmla="*/ 7234 w 13764"/>
                <a:gd name="connsiteY276" fmla="*/ 7274 h 10434"/>
                <a:gd name="connsiteX277" fmla="*/ 7048 w 13764"/>
                <a:gd name="connsiteY277" fmla="*/ 7329 h 10434"/>
                <a:gd name="connsiteX278" fmla="*/ 6903 w 13764"/>
                <a:gd name="connsiteY278" fmla="*/ 7311 h 10434"/>
                <a:gd name="connsiteX279" fmla="*/ 6758 w 13764"/>
                <a:gd name="connsiteY279" fmla="*/ 7338 h 10434"/>
                <a:gd name="connsiteX280" fmla="*/ 6581 w 13764"/>
                <a:gd name="connsiteY280" fmla="*/ 7311 h 10434"/>
                <a:gd name="connsiteX281" fmla="*/ 6508 w 13764"/>
                <a:gd name="connsiteY281" fmla="*/ 7219 h 10434"/>
                <a:gd name="connsiteX282" fmla="*/ 6363 w 13764"/>
                <a:gd name="connsiteY282" fmla="*/ 7201 h 10434"/>
                <a:gd name="connsiteX283" fmla="*/ 6274 w 13764"/>
                <a:gd name="connsiteY283" fmla="*/ 7283 h 10434"/>
                <a:gd name="connsiteX284" fmla="*/ 6202 w 13764"/>
                <a:gd name="connsiteY284" fmla="*/ 7393 h 10434"/>
                <a:gd name="connsiteX285" fmla="*/ 6250 w 13764"/>
                <a:gd name="connsiteY285" fmla="*/ 7521 h 10434"/>
                <a:gd name="connsiteX286" fmla="*/ 6315 w 13764"/>
                <a:gd name="connsiteY286" fmla="*/ 7548 h 10434"/>
                <a:gd name="connsiteX287" fmla="*/ 6347 w 13764"/>
                <a:gd name="connsiteY287" fmla="*/ 7612 h 10434"/>
                <a:gd name="connsiteX288" fmla="*/ 6387 w 13764"/>
                <a:gd name="connsiteY288" fmla="*/ 7722 h 10434"/>
                <a:gd name="connsiteX289" fmla="*/ 6347 w 13764"/>
                <a:gd name="connsiteY289" fmla="*/ 7831 h 10434"/>
                <a:gd name="connsiteX290" fmla="*/ 6363 w 13764"/>
                <a:gd name="connsiteY290" fmla="*/ 7959 h 10434"/>
                <a:gd name="connsiteX291" fmla="*/ 6363 w 13764"/>
                <a:gd name="connsiteY291" fmla="*/ 8096 h 10434"/>
                <a:gd name="connsiteX292" fmla="*/ 6387 w 13764"/>
                <a:gd name="connsiteY292" fmla="*/ 8233 h 10434"/>
                <a:gd name="connsiteX293" fmla="*/ 6460 w 13764"/>
                <a:gd name="connsiteY293" fmla="*/ 8343 h 10434"/>
                <a:gd name="connsiteX294" fmla="*/ 6508 w 13764"/>
                <a:gd name="connsiteY294" fmla="*/ 8452 h 10434"/>
                <a:gd name="connsiteX295" fmla="*/ 6516 w 13764"/>
                <a:gd name="connsiteY295" fmla="*/ 8598 h 10434"/>
                <a:gd name="connsiteX296" fmla="*/ 6508 w 13764"/>
                <a:gd name="connsiteY296" fmla="*/ 8754 h 10434"/>
                <a:gd name="connsiteX297" fmla="*/ 6508 w 13764"/>
                <a:gd name="connsiteY297" fmla="*/ 8900 h 10434"/>
                <a:gd name="connsiteX0" fmla="*/ 6508 w 13764"/>
                <a:gd name="connsiteY0" fmla="*/ 8900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13628 w 13764"/>
                <a:gd name="connsiteY257" fmla="*/ 4379 h 10434"/>
                <a:gd name="connsiteX258" fmla="*/ 13648 w 13764"/>
                <a:gd name="connsiteY258" fmla="*/ 4500 h 10434"/>
                <a:gd name="connsiteX259" fmla="*/ 13577 w 13764"/>
                <a:gd name="connsiteY259" fmla="*/ 4626 h 10434"/>
                <a:gd name="connsiteX260" fmla="*/ 13505 w 13764"/>
                <a:gd name="connsiteY260" fmla="*/ 4669 h 10434"/>
                <a:gd name="connsiteX261" fmla="*/ 13450 w 13764"/>
                <a:gd name="connsiteY261" fmla="*/ 4797 h 10434"/>
                <a:gd name="connsiteX262" fmla="*/ 13575 w 13764"/>
                <a:gd name="connsiteY262" fmla="*/ 4894 h 10434"/>
                <a:gd name="connsiteX263" fmla="*/ 13495 w 13764"/>
                <a:gd name="connsiteY263" fmla="*/ 5048 h 10434"/>
                <a:gd name="connsiteX264" fmla="*/ 13193 w 13764"/>
                <a:gd name="connsiteY264" fmla="*/ 5300 h 10434"/>
                <a:gd name="connsiteX265" fmla="*/ 13110 w 13764"/>
                <a:gd name="connsiteY265" fmla="*/ 5581 h 10434"/>
                <a:gd name="connsiteX266" fmla="*/ 13082 w 13764"/>
                <a:gd name="connsiteY266" fmla="*/ 5739 h 10434"/>
                <a:gd name="connsiteX267" fmla="*/ 13014 w 13764"/>
                <a:gd name="connsiteY267" fmla="*/ 5990 h 10434"/>
                <a:gd name="connsiteX268" fmla="*/ 12938 w 13764"/>
                <a:gd name="connsiteY268" fmla="*/ 6118 h 10434"/>
                <a:gd name="connsiteX269" fmla="*/ 8056 w 13764"/>
                <a:gd name="connsiteY269" fmla="*/ 6945 h 10434"/>
                <a:gd name="connsiteX270" fmla="*/ 8032 w 13764"/>
                <a:gd name="connsiteY270" fmla="*/ 7064 h 10434"/>
                <a:gd name="connsiteX271" fmla="*/ 7911 w 13764"/>
                <a:gd name="connsiteY271" fmla="*/ 7092 h 10434"/>
                <a:gd name="connsiteX272" fmla="*/ 7774 w 13764"/>
                <a:gd name="connsiteY272" fmla="*/ 7146 h 10434"/>
                <a:gd name="connsiteX273" fmla="*/ 7532 w 13764"/>
                <a:gd name="connsiteY273" fmla="*/ 7174 h 10434"/>
                <a:gd name="connsiteX274" fmla="*/ 7476 w 13764"/>
                <a:gd name="connsiteY274" fmla="*/ 7247 h 10434"/>
                <a:gd name="connsiteX275" fmla="*/ 7363 w 13764"/>
                <a:gd name="connsiteY275" fmla="*/ 7256 h 10434"/>
                <a:gd name="connsiteX276" fmla="*/ 7234 w 13764"/>
                <a:gd name="connsiteY276" fmla="*/ 7274 h 10434"/>
                <a:gd name="connsiteX277" fmla="*/ 7048 w 13764"/>
                <a:gd name="connsiteY277" fmla="*/ 7329 h 10434"/>
                <a:gd name="connsiteX278" fmla="*/ 6903 w 13764"/>
                <a:gd name="connsiteY278" fmla="*/ 7311 h 10434"/>
                <a:gd name="connsiteX279" fmla="*/ 6758 w 13764"/>
                <a:gd name="connsiteY279" fmla="*/ 7338 h 10434"/>
                <a:gd name="connsiteX280" fmla="*/ 6581 w 13764"/>
                <a:gd name="connsiteY280" fmla="*/ 7311 h 10434"/>
                <a:gd name="connsiteX281" fmla="*/ 6508 w 13764"/>
                <a:gd name="connsiteY281" fmla="*/ 7219 h 10434"/>
                <a:gd name="connsiteX282" fmla="*/ 6363 w 13764"/>
                <a:gd name="connsiteY282" fmla="*/ 7201 h 10434"/>
                <a:gd name="connsiteX283" fmla="*/ 6274 w 13764"/>
                <a:gd name="connsiteY283" fmla="*/ 7283 h 10434"/>
                <a:gd name="connsiteX284" fmla="*/ 6202 w 13764"/>
                <a:gd name="connsiteY284" fmla="*/ 7393 h 10434"/>
                <a:gd name="connsiteX285" fmla="*/ 6250 w 13764"/>
                <a:gd name="connsiteY285" fmla="*/ 7521 h 10434"/>
                <a:gd name="connsiteX286" fmla="*/ 6315 w 13764"/>
                <a:gd name="connsiteY286" fmla="*/ 7548 h 10434"/>
                <a:gd name="connsiteX287" fmla="*/ 6347 w 13764"/>
                <a:gd name="connsiteY287" fmla="*/ 7612 h 10434"/>
                <a:gd name="connsiteX288" fmla="*/ 6387 w 13764"/>
                <a:gd name="connsiteY288" fmla="*/ 7722 h 10434"/>
                <a:gd name="connsiteX289" fmla="*/ 6347 w 13764"/>
                <a:gd name="connsiteY289" fmla="*/ 7831 h 10434"/>
                <a:gd name="connsiteX290" fmla="*/ 6363 w 13764"/>
                <a:gd name="connsiteY290" fmla="*/ 7959 h 10434"/>
                <a:gd name="connsiteX291" fmla="*/ 6363 w 13764"/>
                <a:gd name="connsiteY291" fmla="*/ 8096 h 10434"/>
                <a:gd name="connsiteX292" fmla="*/ 6387 w 13764"/>
                <a:gd name="connsiteY292" fmla="*/ 8233 h 10434"/>
                <a:gd name="connsiteX293" fmla="*/ 6460 w 13764"/>
                <a:gd name="connsiteY293" fmla="*/ 8343 h 10434"/>
                <a:gd name="connsiteX294" fmla="*/ 6508 w 13764"/>
                <a:gd name="connsiteY294" fmla="*/ 8452 h 10434"/>
                <a:gd name="connsiteX295" fmla="*/ 6516 w 13764"/>
                <a:gd name="connsiteY295" fmla="*/ 8598 h 10434"/>
                <a:gd name="connsiteX296" fmla="*/ 6508 w 13764"/>
                <a:gd name="connsiteY296" fmla="*/ 8754 h 10434"/>
                <a:gd name="connsiteX297" fmla="*/ 6508 w 13764"/>
                <a:gd name="connsiteY297" fmla="*/ 8900 h 10434"/>
                <a:gd name="connsiteX0" fmla="*/ 6508 w 13764"/>
                <a:gd name="connsiteY0" fmla="*/ 8900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13628 w 13764"/>
                <a:gd name="connsiteY257" fmla="*/ 4379 h 10434"/>
                <a:gd name="connsiteX258" fmla="*/ 13648 w 13764"/>
                <a:gd name="connsiteY258" fmla="*/ 4500 h 10434"/>
                <a:gd name="connsiteX259" fmla="*/ 13577 w 13764"/>
                <a:gd name="connsiteY259" fmla="*/ 4626 h 10434"/>
                <a:gd name="connsiteX260" fmla="*/ 13505 w 13764"/>
                <a:gd name="connsiteY260" fmla="*/ 4669 h 10434"/>
                <a:gd name="connsiteX261" fmla="*/ 13450 w 13764"/>
                <a:gd name="connsiteY261" fmla="*/ 4797 h 10434"/>
                <a:gd name="connsiteX262" fmla="*/ 13575 w 13764"/>
                <a:gd name="connsiteY262" fmla="*/ 4894 h 10434"/>
                <a:gd name="connsiteX263" fmla="*/ 13495 w 13764"/>
                <a:gd name="connsiteY263" fmla="*/ 5048 h 10434"/>
                <a:gd name="connsiteX264" fmla="*/ 13193 w 13764"/>
                <a:gd name="connsiteY264" fmla="*/ 5300 h 10434"/>
                <a:gd name="connsiteX265" fmla="*/ 13110 w 13764"/>
                <a:gd name="connsiteY265" fmla="*/ 5581 h 10434"/>
                <a:gd name="connsiteX266" fmla="*/ 13082 w 13764"/>
                <a:gd name="connsiteY266" fmla="*/ 5739 h 10434"/>
                <a:gd name="connsiteX267" fmla="*/ 13014 w 13764"/>
                <a:gd name="connsiteY267" fmla="*/ 5990 h 10434"/>
                <a:gd name="connsiteX268" fmla="*/ 12938 w 13764"/>
                <a:gd name="connsiteY268" fmla="*/ 6118 h 10434"/>
                <a:gd name="connsiteX269" fmla="*/ 12776 w 13764"/>
                <a:gd name="connsiteY269" fmla="*/ 6222 h 10434"/>
                <a:gd name="connsiteX270" fmla="*/ 8032 w 13764"/>
                <a:gd name="connsiteY270" fmla="*/ 7064 h 10434"/>
                <a:gd name="connsiteX271" fmla="*/ 7911 w 13764"/>
                <a:gd name="connsiteY271" fmla="*/ 7092 h 10434"/>
                <a:gd name="connsiteX272" fmla="*/ 7774 w 13764"/>
                <a:gd name="connsiteY272" fmla="*/ 7146 h 10434"/>
                <a:gd name="connsiteX273" fmla="*/ 7532 w 13764"/>
                <a:gd name="connsiteY273" fmla="*/ 7174 h 10434"/>
                <a:gd name="connsiteX274" fmla="*/ 7476 w 13764"/>
                <a:gd name="connsiteY274" fmla="*/ 7247 h 10434"/>
                <a:gd name="connsiteX275" fmla="*/ 7363 w 13764"/>
                <a:gd name="connsiteY275" fmla="*/ 7256 h 10434"/>
                <a:gd name="connsiteX276" fmla="*/ 7234 w 13764"/>
                <a:gd name="connsiteY276" fmla="*/ 7274 h 10434"/>
                <a:gd name="connsiteX277" fmla="*/ 7048 w 13764"/>
                <a:gd name="connsiteY277" fmla="*/ 7329 h 10434"/>
                <a:gd name="connsiteX278" fmla="*/ 6903 w 13764"/>
                <a:gd name="connsiteY278" fmla="*/ 7311 h 10434"/>
                <a:gd name="connsiteX279" fmla="*/ 6758 w 13764"/>
                <a:gd name="connsiteY279" fmla="*/ 7338 h 10434"/>
                <a:gd name="connsiteX280" fmla="*/ 6581 w 13764"/>
                <a:gd name="connsiteY280" fmla="*/ 7311 h 10434"/>
                <a:gd name="connsiteX281" fmla="*/ 6508 w 13764"/>
                <a:gd name="connsiteY281" fmla="*/ 7219 h 10434"/>
                <a:gd name="connsiteX282" fmla="*/ 6363 w 13764"/>
                <a:gd name="connsiteY282" fmla="*/ 7201 h 10434"/>
                <a:gd name="connsiteX283" fmla="*/ 6274 w 13764"/>
                <a:gd name="connsiteY283" fmla="*/ 7283 h 10434"/>
                <a:gd name="connsiteX284" fmla="*/ 6202 w 13764"/>
                <a:gd name="connsiteY284" fmla="*/ 7393 h 10434"/>
                <a:gd name="connsiteX285" fmla="*/ 6250 w 13764"/>
                <a:gd name="connsiteY285" fmla="*/ 7521 h 10434"/>
                <a:gd name="connsiteX286" fmla="*/ 6315 w 13764"/>
                <a:gd name="connsiteY286" fmla="*/ 7548 h 10434"/>
                <a:gd name="connsiteX287" fmla="*/ 6347 w 13764"/>
                <a:gd name="connsiteY287" fmla="*/ 7612 h 10434"/>
                <a:gd name="connsiteX288" fmla="*/ 6387 w 13764"/>
                <a:gd name="connsiteY288" fmla="*/ 7722 h 10434"/>
                <a:gd name="connsiteX289" fmla="*/ 6347 w 13764"/>
                <a:gd name="connsiteY289" fmla="*/ 7831 h 10434"/>
                <a:gd name="connsiteX290" fmla="*/ 6363 w 13764"/>
                <a:gd name="connsiteY290" fmla="*/ 7959 h 10434"/>
                <a:gd name="connsiteX291" fmla="*/ 6363 w 13764"/>
                <a:gd name="connsiteY291" fmla="*/ 8096 h 10434"/>
                <a:gd name="connsiteX292" fmla="*/ 6387 w 13764"/>
                <a:gd name="connsiteY292" fmla="*/ 8233 h 10434"/>
                <a:gd name="connsiteX293" fmla="*/ 6460 w 13764"/>
                <a:gd name="connsiteY293" fmla="*/ 8343 h 10434"/>
                <a:gd name="connsiteX294" fmla="*/ 6508 w 13764"/>
                <a:gd name="connsiteY294" fmla="*/ 8452 h 10434"/>
                <a:gd name="connsiteX295" fmla="*/ 6516 w 13764"/>
                <a:gd name="connsiteY295" fmla="*/ 8598 h 10434"/>
                <a:gd name="connsiteX296" fmla="*/ 6508 w 13764"/>
                <a:gd name="connsiteY296" fmla="*/ 8754 h 10434"/>
                <a:gd name="connsiteX297" fmla="*/ 6508 w 13764"/>
                <a:gd name="connsiteY297" fmla="*/ 8900 h 10434"/>
                <a:gd name="connsiteX0" fmla="*/ 6508 w 13764"/>
                <a:gd name="connsiteY0" fmla="*/ 8900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13628 w 13764"/>
                <a:gd name="connsiteY257" fmla="*/ 4379 h 10434"/>
                <a:gd name="connsiteX258" fmla="*/ 13648 w 13764"/>
                <a:gd name="connsiteY258" fmla="*/ 4500 h 10434"/>
                <a:gd name="connsiteX259" fmla="*/ 13577 w 13764"/>
                <a:gd name="connsiteY259" fmla="*/ 4626 h 10434"/>
                <a:gd name="connsiteX260" fmla="*/ 13505 w 13764"/>
                <a:gd name="connsiteY260" fmla="*/ 4669 h 10434"/>
                <a:gd name="connsiteX261" fmla="*/ 13450 w 13764"/>
                <a:gd name="connsiteY261" fmla="*/ 4797 h 10434"/>
                <a:gd name="connsiteX262" fmla="*/ 13575 w 13764"/>
                <a:gd name="connsiteY262" fmla="*/ 4894 h 10434"/>
                <a:gd name="connsiteX263" fmla="*/ 13495 w 13764"/>
                <a:gd name="connsiteY263" fmla="*/ 5048 h 10434"/>
                <a:gd name="connsiteX264" fmla="*/ 13193 w 13764"/>
                <a:gd name="connsiteY264" fmla="*/ 5300 h 10434"/>
                <a:gd name="connsiteX265" fmla="*/ 13110 w 13764"/>
                <a:gd name="connsiteY265" fmla="*/ 5581 h 10434"/>
                <a:gd name="connsiteX266" fmla="*/ 13082 w 13764"/>
                <a:gd name="connsiteY266" fmla="*/ 5739 h 10434"/>
                <a:gd name="connsiteX267" fmla="*/ 13014 w 13764"/>
                <a:gd name="connsiteY267" fmla="*/ 5990 h 10434"/>
                <a:gd name="connsiteX268" fmla="*/ 12938 w 13764"/>
                <a:gd name="connsiteY268" fmla="*/ 6118 h 10434"/>
                <a:gd name="connsiteX269" fmla="*/ 12776 w 13764"/>
                <a:gd name="connsiteY269" fmla="*/ 6222 h 10434"/>
                <a:gd name="connsiteX270" fmla="*/ 12752 w 13764"/>
                <a:gd name="connsiteY270" fmla="*/ 6308 h 10434"/>
                <a:gd name="connsiteX271" fmla="*/ 7911 w 13764"/>
                <a:gd name="connsiteY271" fmla="*/ 7092 h 10434"/>
                <a:gd name="connsiteX272" fmla="*/ 7774 w 13764"/>
                <a:gd name="connsiteY272" fmla="*/ 7146 h 10434"/>
                <a:gd name="connsiteX273" fmla="*/ 7532 w 13764"/>
                <a:gd name="connsiteY273" fmla="*/ 7174 h 10434"/>
                <a:gd name="connsiteX274" fmla="*/ 7476 w 13764"/>
                <a:gd name="connsiteY274" fmla="*/ 7247 h 10434"/>
                <a:gd name="connsiteX275" fmla="*/ 7363 w 13764"/>
                <a:gd name="connsiteY275" fmla="*/ 7256 h 10434"/>
                <a:gd name="connsiteX276" fmla="*/ 7234 w 13764"/>
                <a:gd name="connsiteY276" fmla="*/ 7274 h 10434"/>
                <a:gd name="connsiteX277" fmla="*/ 7048 w 13764"/>
                <a:gd name="connsiteY277" fmla="*/ 7329 h 10434"/>
                <a:gd name="connsiteX278" fmla="*/ 6903 w 13764"/>
                <a:gd name="connsiteY278" fmla="*/ 7311 h 10434"/>
                <a:gd name="connsiteX279" fmla="*/ 6758 w 13764"/>
                <a:gd name="connsiteY279" fmla="*/ 7338 h 10434"/>
                <a:gd name="connsiteX280" fmla="*/ 6581 w 13764"/>
                <a:gd name="connsiteY280" fmla="*/ 7311 h 10434"/>
                <a:gd name="connsiteX281" fmla="*/ 6508 w 13764"/>
                <a:gd name="connsiteY281" fmla="*/ 7219 h 10434"/>
                <a:gd name="connsiteX282" fmla="*/ 6363 w 13764"/>
                <a:gd name="connsiteY282" fmla="*/ 7201 h 10434"/>
                <a:gd name="connsiteX283" fmla="*/ 6274 w 13764"/>
                <a:gd name="connsiteY283" fmla="*/ 7283 h 10434"/>
                <a:gd name="connsiteX284" fmla="*/ 6202 w 13764"/>
                <a:gd name="connsiteY284" fmla="*/ 7393 h 10434"/>
                <a:gd name="connsiteX285" fmla="*/ 6250 w 13764"/>
                <a:gd name="connsiteY285" fmla="*/ 7521 h 10434"/>
                <a:gd name="connsiteX286" fmla="*/ 6315 w 13764"/>
                <a:gd name="connsiteY286" fmla="*/ 7548 h 10434"/>
                <a:gd name="connsiteX287" fmla="*/ 6347 w 13764"/>
                <a:gd name="connsiteY287" fmla="*/ 7612 h 10434"/>
                <a:gd name="connsiteX288" fmla="*/ 6387 w 13764"/>
                <a:gd name="connsiteY288" fmla="*/ 7722 h 10434"/>
                <a:gd name="connsiteX289" fmla="*/ 6347 w 13764"/>
                <a:gd name="connsiteY289" fmla="*/ 7831 h 10434"/>
                <a:gd name="connsiteX290" fmla="*/ 6363 w 13764"/>
                <a:gd name="connsiteY290" fmla="*/ 7959 h 10434"/>
                <a:gd name="connsiteX291" fmla="*/ 6363 w 13764"/>
                <a:gd name="connsiteY291" fmla="*/ 8096 h 10434"/>
                <a:gd name="connsiteX292" fmla="*/ 6387 w 13764"/>
                <a:gd name="connsiteY292" fmla="*/ 8233 h 10434"/>
                <a:gd name="connsiteX293" fmla="*/ 6460 w 13764"/>
                <a:gd name="connsiteY293" fmla="*/ 8343 h 10434"/>
                <a:gd name="connsiteX294" fmla="*/ 6508 w 13764"/>
                <a:gd name="connsiteY294" fmla="*/ 8452 h 10434"/>
                <a:gd name="connsiteX295" fmla="*/ 6516 w 13764"/>
                <a:gd name="connsiteY295" fmla="*/ 8598 h 10434"/>
                <a:gd name="connsiteX296" fmla="*/ 6508 w 13764"/>
                <a:gd name="connsiteY296" fmla="*/ 8754 h 10434"/>
                <a:gd name="connsiteX297" fmla="*/ 6508 w 13764"/>
                <a:gd name="connsiteY297" fmla="*/ 8900 h 10434"/>
                <a:gd name="connsiteX0" fmla="*/ 6508 w 13764"/>
                <a:gd name="connsiteY0" fmla="*/ 8900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13628 w 13764"/>
                <a:gd name="connsiteY257" fmla="*/ 4379 h 10434"/>
                <a:gd name="connsiteX258" fmla="*/ 13648 w 13764"/>
                <a:gd name="connsiteY258" fmla="*/ 4500 h 10434"/>
                <a:gd name="connsiteX259" fmla="*/ 13577 w 13764"/>
                <a:gd name="connsiteY259" fmla="*/ 4626 h 10434"/>
                <a:gd name="connsiteX260" fmla="*/ 13505 w 13764"/>
                <a:gd name="connsiteY260" fmla="*/ 4669 h 10434"/>
                <a:gd name="connsiteX261" fmla="*/ 13450 w 13764"/>
                <a:gd name="connsiteY261" fmla="*/ 4797 h 10434"/>
                <a:gd name="connsiteX262" fmla="*/ 13575 w 13764"/>
                <a:gd name="connsiteY262" fmla="*/ 4894 h 10434"/>
                <a:gd name="connsiteX263" fmla="*/ 13495 w 13764"/>
                <a:gd name="connsiteY263" fmla="*/ 5048 h 10434"/>
                <a:gd name="connsiteX264" fmla="*/ 13193 w 13764"/>
                <a:gd name="connsiteY264" fmla="*/ 5300 h 10434"/>
                <a:gd name="connsiteX265" fmla="*/ 13110 w 13764"/>
                <a:gd name="connsiteY265" fmla="*/ 5581 h 10434"/>
                <a:gd name="connsiteX266" fmla="*/ 13082 w 13764"/>
                <a:gd name="connsiteY266" fmla="*/ 5739 h 10434"/>
                <a:gd name="connsiteX267" fmla="*/ 13014 w 13764"/>
                <a:gd name="connsiteY267" fmla="*/ 5990 h 10434"/>
                <a:gd name="connsiteX268" fmla="*/ 12938 w 13764"/>
                <a:gd name="connsiteY268" fmla="*/ 6118 h 10434"/>
                <a:gd name="connsiteX269" fmla="*/ 12835 w 13764"/>
                <a:gd name="connsiteY269" fmla="*/ 6200 h 10434"/>
                <a:gd name="connsiteX270" fmla="*/ 12752 w 13764"/>
                <a:gd name="connsiteY270" fmla="*/ 6308 h 10434"/>
                <a:gd name="connsiteX271" fmla="*/ 7911 w 13764"/>
                <a:gd name="connsiteY271" fmla="*/ 7092 h 10434"/>
                <a:gd name="connsiteX272" fmla="*/ 7774 w 13764"/>
                <a:gd name="connsiteY272" fmla="*/ 7146 h 10434"/>
                <a:gd name="connsiteX273" fmla="*/ 7532 w 13764"/>
                <a:gd name="connsiteY273" fmla="*/ 7174 h 10434"/>
                <a:gd name="connsiteX274" fmla="*/ 7476 w 13764"/>
                <a:gd name="connsiteY274" fmla="*/ 7247 h 10434"/>
                <a:gd name="connsiteX275" fmla="*/ 7363 w 13764"/>
                <a:gd name="connsiteY275" fmla="*/ 7256 h 10434"/>
                <a:gd name="connsiteX276" fmla="*/ 7234 w 13764"/>
                <a:gd name="connsiteY276" fmla="*/ 7274 h 10434"/>
                <a:gd name="connsiteX277" fmla="*/ 7048 w 13764"/>
                <a:gd name="connsiteY277" fmla="*/ 7329 h 10434"/>
                <a:gd name="connsiteX278" fmla="*/ 6903 w 13764"/>
                <a:gd name="connsiteY278" fmla="*/ 7311 h 10434"/>
                <a:gd name="connsiteX279" fmla="*/ 6758 w 13764"/>
                <a:gd name="connsiteY279" fmla="*/ 7338 h 10434"/>
                <a:gd name="connsiteX280" fmla="*/ 6581 w 13764"/>
                <a:gd name="connsiteY280" fmla="*/ 7311 h 10434"/>
                <a:gd name="connsiteX281" fmla="*/ 6508 w 13764"/>
                <a:gd name="connsiteY281" fmla="*/ 7219 h 10434"/>
                <a:gd name="connsiteX282" fmla="*/ 6363 w 13764"/>
                <a:gd name="connsiteY282" fmla="*/ 7201 h 10434"/>
                <a:gd name="connsiteX283" fmla="*/ 6274 w 13764"/>
                <a:gd name="connsiteY283" fmla="*/ 7283 h 10434"/>
                <a:gd name="connsiteX284" fmla="*/ 6202 w 13764"/>
                <a:gd name="connsiteY284" fmla="*/ 7393 h 10434"/>
                <a:gd name="connsiteX285" fmla="*/ 6250 w 13764"/>
                <a:gd name="connsiteY285" fmla="*/ 7521 h 10434"/>
                <a:gd name="connsiteX286" fmla="*/ 6315 w 13764"/>
                <a:gd name="connsiteY286" fmla="*/ 7548 h 10434"/>
                <a:gd name="connsiteX287" fmla="*/ 6347 w 13764"/>
                <a:gd name="connsiteY287" fmla="*/ 7612 h 10434"/>
                <a:gd name="connsiteX288" fmla="*/ 6387 w 13764"/>
                <a:gd name="connsiteY288" fmla="*/ 7722 h 10434"/>
                <a:gd name="connsiteX289" fmla="*/ 6347 w 13764"/>
                <a:gd name="connsiteY289" fmla="*/ 7831 h 10434"/>
                <a:gd name="connsiteX290" fmla="*/ 6363 w 13764"/>
                <a:gd name="connsiteY290" fmla="*/ 7959 h 10434"/>
                <a:gd name="connsiteX291" fmla="*/ 6363 w 13764"/>
                <a:gd name="connsiteY291" fmla="*/ 8096 h 10434"/>
                <a:gd name="connsiteX292" fmla="*/ 6387 w 13764"/>
                <a:gd name="connsiteY292" fmla="*/ 8233 h 10434"/>
                <a:gd name="connsiteX293" fmla="*/ 6460 w 13764"/>
                <a:gd name="connsiteY293" fmla="*/ 8343 h 10434"/>
                <a:gd name="connsiteX294" fmla="*/ 6508 w 13764"/>
                <a:gd name="connsiteY294" fmla="*/ 8452 h 10434"/>
                <a:gd name="connsiteX295" fmla="*/ 6516 w 13764"/>
                <a:gd name="connsiteY295" fmla="*/ 8598 h 10434"/>
                <a:gd name="connsiteX296" fmla="*/ 6508 w 13764"/>
                <a:gd name="connsiteY296" fmla="*/ 8754 h 10434"/>
                <a:gd name="connsiteX297" fmla="*/ 6508 w 13764"/>
                <a:gd name="connsiteY297" fmla="*/ 8900 h 10434"/>
                <a:gd name="connsiteX0" fmla="*/ 6508 w 13764"/>
                <a:gd name="connsiteY0" fmla="*/ 8900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13628 w 13764"/>
                <a:gd name="connsiteY257" fmla="*/ 4379 h 10434"/>
                <a:gd name="connsiteX258" fmla="*/ 13648 w 13764"/>
                <a:gd name="connsiteY258" fmla="*/ 4500 h 10434"/>
                <a:gd name="connsiteX259" fmla="*/ 13577 w 13764"/>
                <a:gd name="connsiteY259" fmla="*/ 4626 h 10434"/>
                <a:gd name="connsiteX260" fmla="*/ 13505 w 13764"/>
                <a:gd name="connsiteY260" fmla="*/ 4669 h 10434"/>
                <a:gd name="connsiteX261" fmla="*/ 13450 w 13764"/>
                <a:gd name="connsiteY261" fmla="*/ 4797 h 10434"/>
                <a:gd name="connsiteX262" fmla="*/ 13575 w 13764"/>
                <a:gd name="connsiteY262" fmla="*/ 4894 h 10434"/>
                <a:gd name="connsiteX263" fmla="*/ 13495 w 13764"/>
                <a:gd name="connsiteY263" fmla="*/ 5048 h 10434"/>
                <a:gd name="connsiteX264" fmla="*/ 13193 w 13764"/>
                <a:gd name="connsiteY264" fmla="*/ 5300 h 10434"/>
                <a:gd name="connsiteX265" fmla="*/ 13110 w 13764"/>
                <a:gd name="connsiteY265" fmla="*/ 5581 h 10434"/>
                <a:gd name="connsiteX266" fmla="*/ 13082 w 13764"/>
                <a:gd name="connsiteY266" fmla="*/ 5739 h 10434"/>
                <a:gd name="connsiteX267" fmla="*/ 13014 w 13764"/>
                <a:gd name="connsiteY267" fmla="*/ 5990 h 10434"/>
                <a:gd name="connsiteX268" fmla="*/ 12938 w 13764"/>
                <a:gd name="connsiteY268" fmla="*/ 6118 h 10434"/>
                <a:gd name="connsiteX269" fmla="*/ 12835 w 13764"/>
                <a:gd name="connsiteY269" fmla="*/ 6200 h 10434"/>
                <a:gd name="connsiteX270" fmla="*/ 12752 w 13764"/>
                <a:gd name="connsiteY270" fmla="*/ 6308 h 10434"/>
                <a:gd name="connsiteX271" fmla="*/ 12524 w 13764"/>
                <a:gd name="connsiteY271" fmla="*/ 6325 h 10434"/>
                <a:gd name="connsiteX272" fmla="*/ 7774 w 13764"/>
                <a:gd name="connsiteY272" fmla="*/ 7146 h 10434"/>
                <a:gd name="connsiteX273" fmla="*/ 7532 w 13764"/>
                <a:gd name="connsiteY273" fmla="*/ 7174 h 10434"/>
                <a:gd name="connsiteX274" fmla="*/ 7476 w 13764"/>
                <a:gd name="connsiteY274" fmla="*/ 7247 h 10434"/>
                <a:gd name="connsiteX275" fmla="*/ 7363 w 13764"/>
                <a:gd name="connsiteY275" fmla="*/ 7256 h 10434"/>
                <a:gd name="connsiteX276" fmla="*/ 7234 w 13764"/>
                <a:gd name="connsiteY276" fmla="*/ 7274 h 10434"/>
                <a:gd name="connsiteX277" fmla="*/ 7048 w 13764"/>
                <a:gd name="connsiteY277" fmla="*/ 7329 h 10434"/>
                <a:gd name="connsiteX278" fmla="*/ 6903 w 13764"/>
                <a:gd name="connsiteY278" fmla="*/ 7311 h 10434"/>
                <a:gd name="connsiteX279" fmla="*/ 6758 w 13764"/>
                <a:gd name="connsiteY279" fmla="*/ 7338 h 10434"/>
                <a:gd name="connsiteX280" fmla="*/ 6581 w 13764"/>
                <a:gd name="connsiteY280" fmla="*/ 7311 h 10434"/>
                <a:gd name="connsiteX281" fmla="*/ 6508 w 13764"/>
                <a:gd name="connsiteY281" fmla="*/ 7219 h 10434"/>
                <a:gd name="connsiteX282" fmla="*/ 6363 w 13764"/>
                <a:gd name="connsiteY282" fmla="*/ 7201 h 10434"/>
                <a:gd name="connsiteX283" fmla="*/ 6274 w 13764"/>
                <a:gd name="connsiteY283" fmla="*/ 7283 h 10434"/>
                <a:gd name="connsiteX284" fmla="*/ 6202 w 13764"/>
                <a:gd name="connsiteY284" fmla="*/ 7393 h 10434"/>
                <a:gd name="connsiteX285" fmla="*/ 6250 w 13764"/>
                <a:gd name="connsiteY285" fmla="*/ 7521 h 10434"/>
                <a:gd name="connsiteX286" fmla="*/ 6315 w 13764"/>
                <a:gd name="connsiteY286" fmla="*/ 7548 h 10434"/>
                <a:gd name="connsiteX287" fmla="*/ 6347 w 13764"/>
                <a:gd name="connsiteY287" fmla="*/ 7612 h 10434"/>
                <a:gd name="connsiteX288" fmla="*/ 6387 w 13764"/>
                <a:gd name="connsiteY288" fmla="*/ 7722 h 10434"/>
                <a:gd name="connsiteX289" fmla="*/ 6347 w 13764"/>
                <a:gd name="connsiteY289" fmla="*/ 7831 h 10434"/>
                <a:gd name="connsiteX290" fmla="*/ 6363 w 13764"/>
                <a:gd name="connsiteY290" fmla="*/ 7959 h 10434"/>
                <a:gd name="connsiteX291" fmla="*/ 6363 w 13764"/>
                <a:gd name="connsiteY291" fmla="*/ 8096 h 10434"/>
                <a:gd name="connsiteX292" fmla="*/ 6387 w 13764"/>
                <a:gd name="connsiteY292" fmla="*/ 8233 h 10434"/>
                <a:gd name="connsiteX293" fmla="*/ 6460 w 13764"/>
                <a:gd name="connsiteY293" fmla="*/ 8343 h 10434"/>
                <a:gd name="connsiteX294" fmla="*/ 6508 w 13764"/>
                <a:gd name="connsiteY294" fmla="*/ 8452 h 10434"/>
                <a:gd name="connsiteX295" fmla="*/ 6516 w 13764"/>
                <a:gd name="connsiteY295" fmla="*/ 8598 h 10434"/>
                <a:gd name="connsiteX296" fmla="*/ 6508 w 13764"/>
                <a:gd name="connsiteY296" fmla="*/ 8754 h 10434"/>
                <a:gd name="connsiteX297" fmla="*/ 6508 w 13764"/>
                <a:gd name="connsiteY297" fmla="*/ 8900 h 10434"/>
                <a:gd name="connsiteX0" fmla="*/ 6508 w 13764"/>
                <a:gd name="connsiteY0" fmla="*/ 8900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13628 w 13764"/>
                <a:gd name="connsiteY257" fmla="*/ 4379 h 10434"/>
                <a:gd name="connsiteX258" fmla="*/ 13648 w 13764"/>
                <a:gd name="connsiteY258" fmla="*/ 4500 h 10434"/>
                <a:gd name="connsiteX259" fmla="*/ 13577 w 13764"/>
                <a:gd name="connsiteY259" fmla="*/ 4626 h 10434"/>
                <a:gd name="connsiteX260" fmla="*/ 13505 w 13764"/>
                <a:gd name="connsiteY260" fmla="*/ 4669 h 10434"/>
                <a:gd name="connsiteX261" fmla="*/ 13450 w 13764"/>
                <a:gd name="connsiteY261" fmla="*/ 4797 h 10434"/>
                <a:gd name="connsiteX262" fmla="*/ 13575 w 13764"/>
                <a:gd name="connsiteY262" fmla="*/ 4894 h 10434"/>
                <a:gd name="connsiteX263" fmla="*/ 13495 w 13764"/>
                <a:gd name="connsiteY263" fmla="*/ 5048 h 10434"/>
                <a:gd name="connsiteX264" fmla="*/ 13193 w 13764"/>
                <a:gd name="connsiteY264" fmla="*/ 5300 h 10434"/>
                <a:gd name="connsiteX265" fmla="*/ 13110 w 13764"/>
                <a:gd name="connsiteY265" fmla="*/ 5581 h 10434"/>
                <a:gd name="connsiteX266" fmla="*/ 13082 w 13764"/>
                <a:gd name="connsiteY266" fmla="*/ 5739 h 10434"/>
                <a:gd name="connsiteX267" fmla="*/ 13014 w 13764"/>
                <a:gd name="connsiteY267" fmla="*/ 5990 h 10434"/>
                <a:gd name="connsiteX268" fmla="*/ 12938 w 13764"/>
                <a:gd name="connsiteY268" fmla="*/ 6118 h 10434"/>
                <a:gd name="connsiteX269" fmla="*/ 12835 w 13764"/>
                <a:gd name="connsiteY269" fmla="*/ 6200 h 10434"/>
                <a:gd name="connsiteX270" fmla="*/ 12752 w 13764"/>
                <a:gd name="connsiteY270" fmla="*/ 6308 h 10434"/>
                <a:gd name="connsiteX271" fmla="*/ 12524 w 13764"/>
                <a:gd name="connsiteY271" fmla="*/ 6325 h 10434"/>
                <a:gd name="connsiteX272" fmla="*/ 12445 w 13764"/>
                <a:gd name="connsiteY272" fmla="*/ 6269 h 10434"/>
                <a:gd name="connsiteX273" fmla="*/ 7532 w 13764"/>
                <a:gd name="connsiteY273" fmla="*/ 7174 h 10434"/>
                <a:gd name="connsiteX274" fmla="*/ 7476 w 13764"/>
                <a:gd name="connsiteY274" fmla="*/ 7247 h 10434"/>
                <a:gd name="connsiteX275" fmla="*/ 7363 w 13764"/>
                <a:gd name="connsiteY275" fmla="*/ 7256 h 10434"/>
                <a:gd name="connsiteX276" fmla="*/ 7234 w 13764"/>
                <a:gd name="connsiteY276" fmla="*/ 7274 h 10434"/>
                <a:gd name="connsiteX277" fmla="*/ 7048 w 13764"/>
                <a:gd name="connsiteY277" fmla="*/ 7329 h 10434"/>
                <a:gd name="connsiteX278" fmla="*/ 6903 w 13764"/>
                <a:gd name="connsiteY278" fmla="*/ 7311 h 10434"/>
                <a:gd name="connsiteX279" fmla="*/ 6758 w 13764"/>
                <a:gd name="connsiteY279" fmla="*/ 7338 h 10434"/>
                <a:gd name="connsiteX280" fmla="*/ 6581 w 13764"/>
                <a:gd name="connsiteY280" fmla="*/ 7311 h 10434"/>
                <a:gd name="connsiteX281" fmla="*/ 6508 w 13764"/>
                <a:gd name="connsiteY281" fmla="*/ 7219 h 10434"/>
                <a:gd name="connsiteX282" fmla="*/ 6363 w 13764"/>
                <a:gd name="connsiteY282" fmla="*/ 7201 h 10434"/>
                <a:gd name="connsiteX283" fmla="*/ 6274 w 13764"/>
                <a:gd name="connsiteY283" fmla="*/ 7283 h 10434"/>
                <a:gd name="connsiteX284" fmla="*/ 6202 w 13764"/>
                <a:gd name="connsiteY284" fmla="*/ 7393 h 10434"/>
                <a:gd name="connsiteX285" fmla="*/ 6250 w 13764"/>
                <a:gd name="connsiteY285" fmla="*/ 7521 h 10434"/>
                <a:gd name="connsiteX286" fmla="*/ 6315 w 13764"/>
                <a:gd name="connsiteY286" fmla="*/ 7548 h 10434"/>
                <a:gd name="connsiteX287" fmla="*/ 6347 w 13764"/>
                <a:gd name="connsiteY287" fmla="*/ 7612 h 10434"/>
                <a:gd name="connsiteX288" fmla="*/ 6387 w 13764"/>
                <a:gd name="connsiteY288" fmla="*/ 7722 h 10434"/>
                <a:gd name="connsiteX289" fmla="*/ 6347 w 13764"/>
                <a:gd name="connsiteY289" fmla="*/ 7831 h 10434"/>
                <a:gd name="connsiteX290" fmla="*/ 6363 w 13764"/>
                <a:gd name="connsiteY290" fmla="*/ 7959 h 10434"/>
                <a:gd name="connsiteX291" fmla="*/ 6363 w 13764"/>
                <a:gd name="connsiteY291" fmla="*/ 8096 h 10434"/>
                <a:gd name="connsiteX292" fmla="*/ 6387 w 13764"/>
                <a:gd name="connsiteY292" fmla="*/ 8233 h 10434"/>
                <a:gd name="connsiteX293" fmla="*/ 6460 w 13764"/>
                <a:gd name="connsiteY293" fmla="*/ 8343 h 10434"/>
                <a:gd name="connsiteX294" fmla="*/ 6508 w 13764"/>
                <a:gd name="connsiteY294" fmla="*/ 8452 h 10434"/>
                <a:gd name="connsiteX295" fmla="*/ 6516 w 13764"/>
                <a:gd name="connsiteY295" fmla="*/ 8598 h 10434"/>
                <a:gd name="connsiteX296" fmla="*/ 6508 w 13764"/>
                <a:gd name="connsiteY296" fmla="*/ 8754 h 10434"/>
                <a:gd name="connsiteX297" fmla="*/ 6508 w 13764"/>
                <a:gd name="connsiteY297" fmla="*/ 8900 h 10434"/>
                <a:gd name="connsiteX0" fmla="*/ 6508 w 13764"/>
                <a:gd name="connsiteY0" fmla="*/ 8900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13628 w 13764"/>
                <a:gd name="connsiteY257" fmla="*/ 4379 h 10434"/>
                <a:gd name="connsiteX258" fmla="*/ 13648 w 13764"/>
                <a:gd name="connsiteY258" fmla="*/ 4500 h 10434"/>
                <a:gd name="connsiteX259" fmla="*/ 13577 w 13764"/>
                <a:gd name="connsiteY259" fmla="*/ 4626 h 10434"/>
                <a:gd name="connsiteX260" fmla="*/ 13505 w 13764"/>
                <a:gd name="connsiteY260" fmla="*/ 4669 h 10434"/>
                <a:gd name="connsiteX261" fmla="*/ 13450 w 13764"/>
                <a:gd name="connsiteY261" fmla="*/ 4797 h 10434"/>
                <a:gd name="connsiteX262" fmla="*/ 13575 w 13764"/>
                <a:gd name="connsiteY262" fmla="*/ 4894 h 10434"/>
                <a:gd name="connsiteX263" fmla="*/ 13495 w 13764"/>
                <a:gd name="connsiteY263" fmla="*/ 5048 h 10434"/>
                <a:gd name="connsiteX264" fmla="*/ 13193 w 13764"/>
                <a:gd name="connsiteY264" fmla="*/ 5300 h 10434"/>
                <a:gd name="connsiteX265" fmla="*/ 13110 w 13764"/>
                <a:gd name="connsiteY265" fmla="*/ 5581 h 10434"/>
                <a:gd name="connsiteX266" fmla="*/ 13082 w 13764"/>
                <a:gd name="connsiteY266" fmla="*/ 5739 h 10434"/>
                <a:gd name="connsiteX267" fmla="*/ 13014 w 13764"/>
                <a:gd name="connsiteY267" fmla="*/ 5990 h 10434"/>
                <a:gd name="connsiteX268" fmla="*/ 12938 w 13764"/>
                <a:gd name="connsiteY268" fmla="*/ 6118 h 10434"/>
                <a:gd name="connsiteX269" fmla="*/ 12835 w 13764"/>
                <a:gd name="connsiteY269" fmla="*/ 6200 h 10434"/>
                <a:gd name="connsiteX270" fmla="*/ 12752 w 13764"/>
                <a:gd name="connsiteY270" fmla="*/ 6308 h 10434"/>
                <a:gd name="connsiteX271" fmla="*/ 12524 w 13764"/>
                <a:gd name="connsiteY271" fmla="*/ 6325 h 10434"/>
                <a:gd name="connsiteX272" fmla="*/ 12396 w 13764"/>
                <a:gd name="connsiteY272" fmla="*/ 6258 h 10434"/>
                <a:gd name="connsiteX273" fmla="*/ 7532 w 13764"/>
                <a:gd name="connsiteY273" fmla="*/ 7174 h 10434"/>
                <a:gd name="connsiteX274" fmla="*/ 7476 w 13764"/>
                <a:gd name="connsiteY274" fmla="*/ 7247 h 10434"/>
                <a:gd name="connsiteX275" fmla="*/ 7363 w 13764"/>
                <a:gd name="connsiteY275" fmla="*/ 7256 h 10434"/>
                <a:gd name="connsiteX276" fmla="*/ 7234 w 13764"/>
                <a:gd name="connsiteY276" fmla="*/ 7274 h 10434"/>
                <a:gd name="connsiteX277" fmla="*/ 7048 w 13764"/>
                <a:gd name="connsiteY277" fmla="*/ 7329 h 10434"/>
                <a:gd name="connsiteX278" fmla="*/ 6903 w 13764"/>
                <a:gd name="connsiteY278" fmla="*/ 7311 h 10434"/>
                <a:gd name="connsiteX279" fmla="*/ 6758 w 13764"/>
                <a:gd name="connsiteY279" fmla="*/ 7338 h 10434"/>
                <a:gd name="connsiteX280" fmla="*/ 6581 w 13764"/>
                <a:gd name="connsiteY280" fmla="*/ 7311 h 10434"/>
                <a:gd name="connsiteX281" fmla="*/ 6508 w 13764"/>
                <a:gd name="connsiteY281" fmla="*/ 7219 h 10434"/>
                <a:gd name="connsiteX282" fmla="*/ 6363 w 13764"/>
                <a:gd name="connsiteY282" fmla="*/ 7201 h 10434"/>
                <a:gd name="connsiteX283" fmla="*/ 6274 w 13764"/>
                <a:gd name="connsiteY283" fmla="*/ 7283 h 10434"/>
                <a:gd name="connsiteX284" fmla="*/ 6202 w 13764"/>
                <a:gd name="connsiteY284" fmla="*/ 7393 h 10434"/>
                <a:gd name="connsiteX285" fmla="*/ 6250 w 13764"/>
                <a:gd name="connsiteY285" fmla="*/ 7521 h 10434"/>
                <a:gd name="connsiteX286" fmla="*/ 6315 w 13764"/>
                <a:gd name="connsiteY286" fmla="*/ 7548 h 10434"/>
                <a:gd name="connsiteX287" fmla="*/ 6347 w 13764"/>
                <a:gd name="connsiteY287" fmla="*/ 7612 h 10434"/>
                <a:gd name="connsiteX288" fmla="*/ 6387 w 13764"/>
                <a:gd name="connsiteY288" fmla="*/ 7722 h 10434"/>
                <a:gd name="connsiteX289" fmla="*/ 6347 w 13764"/>
                <a:gd name="connsiteY289" fmla="*/ 7831 h 10434"/>
                <a:gd name="connsiteX290" fmla="*/ 6363 w 13764"/>
                <a:gd name="connsiteY290" fmla="*/ 7959 h 10434"/>
                <a:gd name="connsiteX291" fmla="*/ 6363 w 13764"/>
                <a:gd name="connsiteY291" fmla="*/ 8096 h 10434"/>
                <a:gd name="connsiteX292" fmla="*/ 6387 w 13764"/>
                <a:gd name="connsiteY292" fmla="*/ 8233 h 10434"/>
                <a:gd name="connsiteX293" fmla="*/ 6460 w 13764"/>
                <a:gd name="connsiteY293" fmla="*/ 8343 h 10434"/>
                <a:gd name="connsiteX294" fmla="*/ 6508 w 13764"/>
                <a:gd name="connsiteY294" fmla="*/ 8452 h 10434"/>
                <a:gd name="connsiteX295" fmla="*/ 6516 w 13764"/>
                <a:gd name="connsiteY295" fmla="*/ 8598 h 10434"/>
                <a:gd name="connsiteX296" fmla="*/ 6508 w 13764"/>
                <a:gd name="connsiteY296" fmla="*/ 8754 h 10434"/>
                <a:gd name="connsiteX297" fmla="*/ 6508 w 13764"/>
                <a:gd name="connsiteY297" fmla="*/ 8900 h 10434"/>
                <a:gd name="connsiteX0" fmla="*/ 6508 w 13764"/>
                <a:gd name="connsiteY0" fmla="*/ 8900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13628 w 13764"/>
                <a:gd name="connsiteY257" fmla="*/ 4379 h 10434"/>
                <a:gd name="connsiteX258" fmla="*/ 13648 w 13764"/>
                <a:gd name="connsiteY258" fmla="*/ 4500 h 10434"/>
                <a:gd name="connsiteX259" fmla="*/ 13577 w 13764"/>
                <a:gd name="connsiteY259" fmla="*/ 4626 h 10434"/>
                <a:gd name="connsiteX260" fmla="*/ 13505 w 13764"/>
                <a:gd name="connsiteY260" fmla="*/ 4669 h 10434"/>
                <a:gd name="connsiteX261" fmla="*/ 13450 w 13764"/>
                <a:gd name="connsiteY261" fmla="*/ 4797 h 10434"/>
                <a:gd name="connsiteX262" fmla="*/ 13575 w 13764"/>
                <a:gd name="connsiteY262" fmla="*/ 4894 h 10434"/>
                <a:gd name="connsiteX263" fmla="*/ 13495 w 13764"/>
                <a:gd name="connsiteY263" fmla="*/ 5048 h 10434"/>
                <a:gd name="connsiteX264" fmla="*/ 13193 w 13764"/>
                <a:gd name="connsiteY264" fmla="*/ 5300 h 10434"/>
                <a:gd name="connsiteX265" fmla="*/ 13110 w 13764"/>
                <a:gd name="connsiteY265" fmla="*/ 5581 h 10434"/>
                <a:gd name="connsiteX266" fmla="*/ 13082 w 13764"/>
                <a:gd name="connsiteY266" fmla="*/ 5739 h 10434"/>
                <a:gd name="connsiteX267" fmla="*/ 13014 w 13764"/>
                <a:gd name="connsiteY267" fmla="*/ 5990 h 10434"/>
                <a:gd name="connsiteX268" fmla="*/ 12938 w 13764"/>
                <a:gd name="connsiteY268" fmla="*/ 6118 h 10434"/>
                <a:gd name="connsiteX269" fmla="*/ 12835 w 13764"/>
                <a:gd name="connsiteY269" fmla="*/ 6200 h 10434"/>
                <a:gd name="connsiteX270" fmla="*/ 12752 w 13764"/>
                <a:gd name="connsiteY270" fmla="*/ 6308 h 10434"/>
                <a:gd name="connsiteX271" fmla="*/ 12524 w 13764"/>
                <a:gd name="connsiteY271" fmla="*/ 6325 h 10434"/>
                <a:gd name="connsiteX272" fmla="*/ 12396 w 13764"/>
                <a:gd name="connsiteY272" fmla="*/ 6258 h 10434"/>
                <a:gd name="connsiteX273" fmla="*/ 7532 w 13764"/>
                <a:gd name="connsiteY273" fmla="*/ 7174 h 10434"/>
                <a:gd name="connsiteX274" fmla="*/ 12294 w 13764"/>
                <a:gd name="connsiteY274" fmla="*/ 6162 h 10434"/>
                <a:gd name="connsiteX275" fmla="*/ 7363 w 13764"/>
                <a:gd name="connsiteY275" fmla="*/ 7256 h 10434"/>
                <a:gd name="connsiteX276" fmla="*/ 7234 w 13764"/>
                <a:gd name="connsiteY276" fmla="*/ 7274 h 10434"/>
                <a:gd name="connsiteX277" fmla="*/ 7048 w 13764"/>
                <a:gd name="connsiteY277" fmla="*/ 7329 h 10434"/>
                <a:gd name="connsiteX278" fmla="*/ 6903 w 13764"/>
                <a:gd name="connsiteY278" fmla="*/ 7311 h 10434"/>
                <a:gd name="connsiteX279" fmla="*/ 6758 w 13764"/>
                <a:gd name="connsiteY279" fmla="*/ 7338 h 10434"/>
                <a:gd name="connsiteX280" fmla="*/ 6581 w 13764"/>
                <a:gd name="connsiteY280" fmla="*/ 7311 h 10434"/>
                <a:gd name="connsiteX281" fmla="*/ 6508 w 13764"/>
                <a:gd name="connsiteY281" fmla="*/ 7219 h 10434"/>
                <a:gd name="connsiteX282" fmla="*/ 6363 w 13764"/>
                <a:gd name="connsiteY282" fmla="*/ 7201 h 10434"/>
                <a:gd name="connsiteX283" fmla="*/ 6274 w 13764"/>
                <a:gd name="connsiteY283" fmla="*/ 7283 h 10434"/>
                <a:gd name="connsiteX284" fmla="*/ 6202 w 13764"/>
                <a:gd name="connsiteY284" fmla="*/ 7393 h 10434"/>
                <a:gd name="connsiteX285" fmla="*/ 6250 w 13764"/>
                <a:gd name="connsiteY285" fmla="*/ 7521 h 10434"/>
                <a:gd name="connsiteX286" fmla="*/ 6315 w 13764"/>
                <a:gd name="connsiteY286" fmla="*/ 7548 h 10434"/>
                <a:gd name="connsiteX287" fmla="*/ 6347 w 13764"/>
                <a:gd name="connsiteY287" fmla="*/ 7612 h 10434"/>
                <a:gd name="connsiteX288" fmla="*/ 6387 w 13764"/>
                <a:gd name="connsiteY288" fmla="*/ 7722 h 10434"/>
                <a:gd name="connsiteX289" fmla="*/ 6347 w 13764"/>
                <a:gd name="connsiteY289" fmla="*/ 7831 h 10434"/>
                <a:gd name="connsiteX290" fmla="*/ 6363 w 13764"/>
                <a:gd name="connsiteY290" fmla="*/ 7959 h 10434"/>
                <a:gd name="connsiteX291" fmla="*/ 6363 w 13764"/>
                <a:gd name="connsiteY291" fmla="*/ 8096 h 10434"/>
                <a:gd name="connsiteX292" fmla="*/ 6387 w 13764"/>
                <a:gd name="connsiteY292" fmla="*/ 8233 h 10434"/>
                <a:gd name="connsiteX293" fmla="*/ 6460 w 13764"/>
                <a:gd name="connsiteY293" fmla="*/ 8343 h 10434"/>
                <a:gd name="connsiteX294" fmla="*/ 6508 w 13764"/>
                <a:gd name="connsiteY294" fmla="*/ 8452 h 10434"/>
                <a:gd name="connsiteX295" fmla="*/ 6516 w 13764"/>
                <a:gd name="connsiteY295" fmla="*/ 8598 h 10434"/>
                <a:gd name="connsiteX296" fmla="*/ 6508 w 13764"/>
                <a:gd name="connsiteY296" fmla="*/ 8754 h 10434"/>
                <a:gd name="connsiteX297" fmla="*/ 6508 w 13764"/>
                <a:gd name="connsiteY297" fmla="*/ 8900 h 10434"/>
                <a:gd name="connsiteX0" fmla="*/ 6508 w 13764"/>
                <a:gd name="connsiteY0" fmla="*/ 8900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13628 w 13764"/>
                <a:gd name="connsiteY257" fmla="*/ 4379 h 10434"/>
                <a:gd name="connsiteX258" fmla="*/ 13648 w 13764"/>
                <a:gd name="connsiteY258" fmla="*/ 4500 h 10434"/>
                <a:gd name="connsiteX259" fmla="*/ 13577 w 13764"/>
                <a:gd name="connsiteY259" fmla="*/ 4626 h 10434"/>
                <a:gd name="connsiteX260" fmla="*/ 13505 w 13764"/>
                <a:gd name="connsiteY260" fmla="*/ 4669 h 10434"/>
                <a:gd name="connsiteX261" fmla="*/ 13450 w 13764"/>
                <a:gd name="connsiteY261" fmla="*/ 4797 h 10434"/>
                <a:gd name="connsiteX262" fmla="*/ 13575 w 13764"/>
                <a:gd name="connsiteY262" fmla="*/ 4894 h 10434"/>
                <a:gd name="connsiteX263" fmla="*/ 13495 w 13764"/>
                <a:gd name="connsiteY263" fmla="*/ 5048 h 10434"/>
                <a:gd name="connsiteX264" fmla="*/ 13193 w 13764"/>
                <a:gd name="connsiteY264" fmla="*/ 5300 h 10434"/>
                <a:gd name="connsiteX265" fmla="*/ 13110 w 13764"/>
                <a:gd name="connsiteY265" fmla="*/ 5581 h 10434"/>
                <a:gd name="connsiteX266" fmla="*/ 13082 w 13764"/>
                <a:gd name="connsiteY266" fmla="*/ 5739 h 10434"/>
                <a:gd name="connsiteX267" fmla="*/ 13014 w 13764"/>
                <a:gd name="connsiteY267" fmla="*/ 5990 h 10434"/>
                <a:gd name="connsiteX268" fmla="*/ 12938 w 13764"/>
                <a:gd name="connsiteY268" fmla="*/ 6118 h 10434"/>
                <a:gd name="connsiteX269" fmla="*/ 12835 w 13764"/>
                <a:gd name="connsiteY269" fmla="*/ 6200 h 10434"/>
                <a:gd name="connsiteX270" fmla="*/ 12752 w 13764"/>
                <a:gd name="connsiteY270" fmla="*/ 6308 h 10434"/>
                <a:gd name="connsiteX271" fmla="*/ 12524 w 13764"/>
                <a:gd name="connsiteY271" fmla="*/ 6325 h 10434"/>
                <a:gd name="connsiteX272" fmla="*/ 12396 w 13764"/>
                <a:gd name="connsiteY272" fmla="*/ 6258 h 10434"/>
                <a:gd name="connsiteX273" fmla="*/ 11998 w 13764"/>
                <a:gd name="connsiteY273" fmla="*/ 6089 h 10434"/>
                <a:gd name="connsiteX274" fmla="*/ 12294 w 13764"/>
                <a:gd name="connsiteY274" fmla="*/ 6162 h 10434"/>
                <a:gd name="connsiteX275" fmla="*/ 7363 w 13764"/>
                <a:gd name="connsiteY275" fmla="*/ 7256 h 10434"/>
                <a:gd name="connsiteX276" fmla="*/ 7234 w 13764"/>
                <a:gd name="connsiteY276" fmla="*/ 7274 h 10434"/>
                <a:gd name="connsiteX277" fmla="*/ 7048 w 13764"/>
                <a:gd name="connsiteY277" fmla="*/ 7329 h 10434"/>
                <a:gd name="connsiteX278" fmla="*/ 6903 w 13764"/>
                <a:gd name="connsiteY278" fmla="*/ 7311 h 10434"/>
                <a:gd name="connsiteX279" fmla="*/ 6758 w 13764"/>
                <a:gd name="connsiteY279" fmla="*/ 7338 h 10434"/>
                <a:gd name="connsiteX280" fmla="*/ 6581 w 13764"/>
                <a:gd name="connsiteY280" fmla="*/ 7311 h 10434"/>
                <a:gd name="connsiteX281" fmla="*/ 6508 w 13764"/>
                <a:gd name="connsiteY281" fmla="*/ 7219 h 10434"/>
                <a:gd name="connsiteX282" fmla="*/ 6363 w 13764"/>
                <a:gd name="connsiteY282" fmla="*/ 7201 h 10434"/>
                <a:gd name="connsiteX283" fmla="*/ 6274 w 13764"/>
                <a:gd name="connsiteY283" fmla="*/ 7283 h 10434"/>
                <a:gd name="connsiteX284" fmla="*/ 6202 w 13764"/>
                <a:gd name="connsiteY284" fmla="*/ 7393 h 10434"/>
                <a:gd name="connsiteX285" fmla="*/ 6250 w 13764"/>
                <a:gd name="connsiteY285" fmla="*/ 7521 h 10434"/>
                <a:gd name="connsiteX286" fmla="*/ 6315 w 13764"/>
                <a:gd name="connsiteY286" fmla="*/ 7548 h 10434"/>
                <a:gd name="connsiteX287" fmla="*/ 6347 w 13764"/>
                <a:gd name="connsiteY287" fmla="*/ 7612 h 10434"/>
                <a:gd name="connsiteX288" fmla="*/ 6387 w 13764"/>
                <a:gd name="connsiteY288" fmla="*/ 7722 h 10434"/>
                <a:gd name="connsiteX289" fmla="*/ 6347 w 13764"/>
                <a:gd name="connsiteY289" fmla="*/ 7831 h 10434"/>
                <a:gd name="connsiteX290" fmla="*/ 6363 w 13764"/>
                <a:gd name="connsiteY290" fmla="*/ 7959 h 10434"/>
                <a:gd name="connsiteX291" fmla="*/ 6363 w 13764"/>
                <a:gd name="connsiteY291" fmla="*/ 8096 h 10434"/>
                <a:gd name="connsiteX292" fmla="*/ 6387 w 13764"/>
                <a:gd name="connsiteY292" fmla="*/ 8233 h 10434"/>
                <a:gd name="connsiteX293" fmla="*/ 6460 w 13764"/>
                <a:gd name="connsiteY293" fmla="*/ 8343 h 10434"/>
                <a:gd name="connsiteX294" fmla="*/ 6508 w 13764"/>
                <a:gd name="connsiteY294" fmla="*/ 8452 h 10434"/>
                <a:gd name="connsiteX295" fmla="*/ 6516 w 13764"/>
                <a:gd name="connsiteY295" fmla="*/ 8598 h 10434"/>
                <a:gd name="connsiteX296" fmla="*/ 6508 w 13764"/>
                <a:gd name="connsiteY296" fmla="*/ 8754 h 10434"/>
                <a:gd name="connsiteX297" fmla="*/ 6508 w 13764"/>
                <a:gd name="connsiteY297" fmla="*/ 8900 h 10434"/>
                <a:gd name="connsiteX0" fmla="*/ 6508 w 13764"/>
                <a:gd name="connsiteY0" fmla="*/ 8900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13628 w 13764"/>
                <a:gd name="connsiteY257" fmla="*/ 4379 h 10434"/>
                <a:gd name="connsiteX258" fmla="*/ 13648 w 13764"/>
                <a:gd name="connsiteY258" fmla="*/ 4500 h 10434"/>
                <a:gd name="connsiteX259" fmla="*/ 13577 w 13764"/>
                <a:gd name="connsiteY259" fmla="*/ 4626 h 10434"/>
                <a:gd name="connsiteX260" fmla="*/ 13505 w 13764"/>
                <a:gd name="connsiteY260" fmla="*/ 4669 h 10434"/>
                <a:gd name="connsiteX261" fmla="*/ 13450 w 13764"/>
                <a:gd name="connsiteY261" fmla="*/ 4797 h 10434"/>
                <a:gd name="connsiteX262" fmla="*/ 13575 w 13764"/>
                <a:gd name="connsiteY262" fmla="*/ 4894 h 10434"/>
                <a:gd name="connsiteX263" fmla="*/ 13495 w 13764"/>
                <a:gd name="connsiteY263" fmla="*/ 5048 h 10434"/>
                <a:gd name="connsiteX264" fmla="*/ 13193 w 13764"/>
                <a:gd name="connsiteY264" fmla="*/ 5300 h 10434"/>
                <a:gd name="connsiteX265" fmla="*/ 13110 w 13764"/>
                <a:gd name="connsiteY265" fmla="*/ 5581 h 10434"/>
                <a:gd name="connsiteX266" fmla="*/ 13082 w 13764"/>
                <a:gd name="connsiteY266" fmla="*/ 5739 h 10434"/>
                <a:gd name="connsiteX267" fmla="*/ 13014 w 13764"/>
                <a:gd name="connsiteY267" fmla="*/ 5990 h 10434"/>
                <a:gd name="connsiteX268" fmla="*/ 12938 w 13764"/>
                <a:gd name="connsiteY268" fmla="*/ 6118 h 10434"/>
                <a:gd name="connsiteX269" fmla="*/ 12835 w 13764"/>
                <a:gd name="connsiteY269" fmla="*/ 6200 h 10434"/>
                <a:gd name="connsiteX270" fmla="*/ 12752 w 13764"/>
                <a:gd name="connsiteY270" fmla="*/ 6308 h 10434"/>
                <a:gd name="connsiteX271" fmla="*/ 12524 w 13764"/>
                <a:gd name="connsiteY271" fmla="*/ 6325 h 10434"/>
                <a:gd name="connsiteX272" fmla="*/ 12396 w 13764"/>
                <a:gd name="connsiteY272" fmla="*/ 6258 h 10434"/>
                <a:gd name="connsiteX273" fmla="*/ 11998 w 13764"/>
                <a:gd name="connsiteY273" fmla="*/ 6089 h 10434"/>
                <a:gd name="connsiteX274" fmla="*/ 12294 w 13764"/>
                <a:gd name="connsiteY274" fmla="*/ 6162 h 10434"/>
                <a:gd name="connsiteX275" fmla="*/ 11868 w 13764"/>
                <a:gd name="connsiteY275" fmla="*/ 6259 h 10434"/>
                <a:gd name="connsiteX276" fmla="*/ 7234 w 13764"/>
                <a:gd name="connsiteY276" fmla="*/ 7274 h 10434"/>
                <a:gd name="connsiteX277" fmla="*/ 7048 w 13764"/>
                <a:gd name="connsiteY277" fmla="*/ 7329 h 10434"/>
                <a:gd name="connsiteX278" fmla="*/ 6903 w 13764"/>
                <a:gd name="connsiteY278" fmla="*/ 7311 h 10434"/>
                <a:gd name="connsiteX279" fmla="*/ 6758 w 13764"/>
                <a:gd name="connsiteY279" fmla="*/ 7338 h 10434"/>
                <a:gd name="connsiteX280" fmla="*/ 6581 w 13764"/>
                <a:gd name="connsiteY280" fmla="*/ 7311 h 10434"/>
                <a:gd name="connsiteX281" fmla="*/ 6508 w 13764"/>
                <a:gd name="connsiteY281" fmla="*/ 7219 h 10434"/>
                <a:gd name="connsiteX282" fmla="*/ 6363 w 13764"/>
                <a:gd name="connsiteY282" fmla="*/ 7201 h 10434"/>
                <a:gd name="connsiteX283" fmla="*/ 6274 w 13764"/>
                <a:gd name="connsiteY283" fmla="*/ 7283 h 10434"/>
                <a:gd name="connsiteX284" fmla="*/ 6202 w 13764"/>
                <a:gd name="connsiteY284" fmla="*/ 7393 h 10434"/>
                <a:gd name="connsiteX285" fmla="*/ 6250 w 13764"/>
                <a:gd name="connsiteY285" fmla="*/ 7521 h 10434"/>
                <a:gd name="connsiteX286" fmla="*/ 6315 w 13764"/>
                <a:gd name="connsiteY286" fmla="*/ 7548 h 10434"/>
                <a:gd name="connsiteX287" fmla="*/ 6347 w 13764"/>
                <a:gd name="connsiteY287" fmla="*/ 7612 h 10434"/>
                <a:gd name="connsiteX288" fmla="*/ 6387 w 13764"/>
                <a:gd name="connsiteY288" fmla="*/ 7722 h 10434"/>
                <a:gd name="connsiteX289" fmla="*/ 6347 w 13764"/>
                <a:gd name="connsiteY289" fmla="*/ 7831 h 10434"/>
                <a:gd name="connsiteX290" fmla="*/ 6363 w 13764"/>
                <a:gd name="connsiteY290" fmla="*/ 7959 h 10434"/>
                <a:gd name="connsiteX291" fmla="*/ 6363 w 13764"/>
                <a:gd name="connsiteY291" fmla="*/ 8096 h 10434"/>
                <a:gd name="connsiteX292" fmla="*/ 6387 w 13764"/>
                <a:gd name="connsiteY292" fmla="*/ 8233 h 10434"/>
                <a:gd name="connsiteX293" fmla="*/ 6460 w 13764"/>
                <a:gd name="connsiteY293" fmla="*/ 8343 h 10434"/>
                <a:gd name="connsiteX294" fmla="*/ 6508 w 13764"/>
                <a:gd name="connsiteY294" fmla="*/ 8452 h 10434"/>
                <a:gd name="connsiteX295" fmla="*/ 6516 w 13764"/>
                <a:gd name="connsiteY295" fmla="*/ 8598 h 10434"/>
                <a:gd name="connsiteX296" fmla="*/ 6508 w 13764"/>
                <a:gd name="connsiteY296" fmla="*/ 8754 h 10434"/>
                <a:gd name="connsiteX297" fmla="*/ 6508 w 13764"/>
                <a:gd name="connsiteY297" fmla="*/ 8900 h 10434"/>
                <a:gd name="connsiteX0" fmla="*/ 6508 w 13764"/>
                <a:gd name="connsiteY0" fmla="*/ 8900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13628 w 13764"/>
                <a:gd name="connsiteY257" fmla="*/ 4379 h 10434"/>
                <a:gd name="connsiteX258" fmla="*/ 13648 w 13764"/>
                <a:gd name="connsiteY258" fmla="*/ 4500 h 10434"/>
                <a:gd name="connsiteX259" fmla="*/ 13577 w 13764"/>
                <a:gd name="connsiteY259" fmla="*/ 4626 h 10434"/>
                <a:gd name="connsiteX260" fmla="*/ 13505 w 13764"/>
                <a:gd name="connsiteY260" fmla="*/ 4669 h 10434"/>
                <a:gd name="connsiteX261" fmla="*/ 13450 w 13764"/>
                <a:gd name="connsiteY261" fmla="*/ 4797 h 10434"/>
                <a:gd name="connsiteX262" fmla="*/ 13575 w 13764"/>
                <a:gd name="connsiteY262" fmla="*/ 4894 h 10434"/>
                <a:gd name="connsiteX263" fmla="*/ 13495 w 13764"/>
                <a:gd name="connsiteY263" fmla="*/ 5048 h 10434"/>
                <a:gd name="connsiteX264" fmla="*/ 13193 w 13764"/>
                <a:gd name="connsiteY264" fmla="*/ 5300 h 10434"/>
                <a:gd name="connsiteX265" fmla="*/ 13110 w 13764"/>
                <a:gd name="connsiteY265" fmla="*/ 5581 h 10434"/>
                <a:gd name="connsiteX266" fmla="*/ 13082 w 13764"/>
                <a:gd name="connsiteY266" fmla="*/ 5739 h 10434"/>
                <a:gd name="connsiteX267" fmla="*/ 13014 w 13764"/>
                <a:gd name="connsiteY267" fmla="*/ 5990 h 10434"/>
                <a:gd name="connsiteX268" fmla="*/ 12938 w 13764"/>
                <a:gd name="connsiteY268" fmla="*/ 6118 h 10434"/>
                <a:gd name="connsiteX269" fmla="*/ 12835 w 13764"/>
                <a:gd name="connsiteY269" fmla="*/ 6200 h 10434"/>
                <a:gd name="connsiteX270" fmla="*/ 12752 w 13764"/>
                <a:gd name="connsiteY270" fmla="*/ 6308 h 10434"/>
                <a:gd name="connsiteX271" fmla="*/ 12524 w 13764"/>
                <a:gd name="connsiteY271" fmla="*/ 6325 h 10434"/>
                <a:gd name="connsiteX272" fmla="*/ 12396 w 13764"/>
                <a:gd name="connsiteY272" fmla="*/ 6258 h 10434"/>
                <a:gd name="connsiteX273" fmla="*/ 11998 w 13764"/>
                <a:gd name="connsiteY273" fmla="*/ 6089 h 10434"/>
                <a:gd name="connsiteX274" fmla="*/ 12294 w 13764"/>
                <a:gd name="connsiteY274" fmla="*/ 6162 h 10434"/>
                <a:gd name="connsiteX275" fmla="*/ 11868 w 13764"/>
                <a:gd name="connsiteY275" fmla="*/ 6259 h 10434"/>
                <a:gd name="connsiteX276" fmla="*/ 11573 w 13764"/>
                <a:gd name="connsiteY276" fmla="*/ 6211 h 10434"/>
                <a:gd name="connsiteX277" fmla="*/ 7048 w 13764"/>
                <a:gd name="connsiteY277" fmla="*/ 7329 h 10434"/>
                <a:gd name="connsiteX278" fmla="*/ 6903 w 13764"/>
                <a:gd name="connsiteY278" fmla="*/ 7311 h 10434"/>
                <a:gd name="connsiteX279" fmla="*/ 6758 w 13764"/>
                <a:gd name="connsiteY279" fmla="*/ 7338 h 10434"/>
                <a:gd name="connsiteX280" fmla="*/ 6581 w 13764"/>
                <a:gd name="connsiteY280" fmla="*/ 7311 h 10434"/>
                <a:gd name="connsiteX281" fmla="*/ 6508 w 13764"/>
                <a:gd name="connsiteY281" fmla="*/ 7219 h 10434"/>
                <a:gd name="connsiteX282" fmla="*/ 6363 w 13764"/>
                <a:gd name="connsiteY282" fmla="*/ 7201 h 10434"/>
                <a:gd name="connsiteX283" fmla="*/ 6274 w 13764"/>
                <a:gd name="connsiteY283" fmla="*/ 7283 h 10434"/>
                <a:gd name="connsiteX284" fmla="*/ 6202 w 13764"/>
                <a:gd name="connsiteY284" fmla="*/ 7393 h 10434"/>
                <a:gd name="connsiteX285" fmla="*/ 6250 w 13764"/>
                <a:gd name="connsiteY285" fmla="*/ 7521 h 10434"/>
                <a:gd name="connsiteX286" fmla="*/ 6315 w 13764"/>
                <a:gd name="connsiteY286" fmla="*/ 7548 h 10434"/>
                <a:gd name="connsiteX287" fmla="*/ 6347 w 13764"/>
                <a:gd name="connsiteY287" fmla="*/ 7612 h 10434"/>
                <a:gd name="connsiteX288" fmla="*/ 6387 w 13764"/>
                <a:gd name="connsiteY288" fmla="*/ 7722 h 10434"/>
                <a:gd name="connsiteX289" fmla="*/ 6347 w 13764"/>
                <a:gd name="connsiteY289" fmla="*/ 7831 h 10434"/>
                <a:gd name="connsiteX290" fmla="*/ 6363 w 13764"/>
                <a:gd name="connsiteY290" fmla="*/ 7959 h 10434"/>
                <a:gd name="connsiteX291" fmla="*/ 6363 w 13764"/>
                <a:gd name="connsiteY291" fmla="*/ 8096 h 10434"/>
                <a:gd name="connsiteX292" fmla="*/ 6387 w 13764"/>
                <a:gd name="connsiteY292" fmla="*/ 8233 h 10434"/>
                <a:gd name="connsiteX293" fmla="*/ 6460 w 13764"/>
                <a:gd name="connsiteY293" fmla="*/ 8343 h 10434"/>
                <a:gd name="connsiteX294" fmla="*/ 6508 w 13764"/>
                <a:gd name="connsiteY294" fmla="*/ 8452 h 10434"/>
                <a:gd name="connsiteX295" fmla="*/ 6516 w 13764"/>
                <a:gd name="connsiteY295" fmla="*/ 8598 h 10434"/>
                <a:gd name="connsiteX296" fmla="*/ 6508 w 13764"/>
                <a:gd name="connsiteY296" fmla="*/ 8754 h 10434"/>
                <a:gd name="connsiteX297" fmla="*/ 6508 w 13764"/>
                <a:gd name="connsiteY297" fmla="*/ 8900 h 10434"/>
                <a:gd name="connsiteX0" fmla="*/ 6508 w 13764"/>
                <a:gd name="connsiteY0" fmla="*/ 8900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13628 w 13764"/>
                <a:gd name="connsiteY257" fmla="*/ 4379 h 10434"/>
                <a:gd name="connsiteX258" fmla="*/ 13648 w 13764"/>
                <a:gd name="connsiteY258" fmla="*/ 4500 h 10434"/>
                <a:gd name="connsiteX259" fmla="*/ 13577 w 13764"/>
                <a:gd name="connsiteY259" fmla="*/ 4626 h 10434"/>
                <a:gd name="connsiteX260" fmla="*/ 13505 w 13764"/>
                <a:gd name="connsiteY260" fmla="*/ 4669 h 10434"/>
                <a:gd name="connsiteX261" fmla="*/ 13450 w 13764"/>
                <a:gd name="connsiteY261" fmla="*/ 4797 h 10434"/>
                <a:gd name="connsiteX262" fmla="*/ 13575 w 13764"/>
                <a:gd name="connsiteY262" fmla="*/ 4894 h 10434"/>
                <a:gd name="connsiteX263" fmla="*/ 13495 w 13764"/>
                <a:gd name="connsiteY263" fmla="*/ 5048 h 10434"/>
                <a:gd name="connsiteX264" fmla="*/ 13193 w 13764"/>
                <a:gd name="connsiteY264" fmla="*/ 5300 h 10434"/>
                <a:gd name="connsiteX265" fmla="*/ 13110 w 13764"/>
                <a:gd name="connsiteY265" fmla="*/ 5581 h 10434"/>
                <a:gd name="connsiteX266" fmla="*/ 13082 w 13764"/>
                <a:gd name="connsiteY266" fmla="*/ 5739 h 10434"/>
                <a:gd name="connsiteX267" fmla="*/ 13014 w 13764"/>
                <a:gd name="connsiteY267" fmla="*/ 5990 h 10434"/>
                <a:gd name="connsiteX268" fmla="*/ 12938 w 13764"/>
                <a:gd name="connsiteY268" fmla="*/ 6118 h 10434"/>
                <a:gd name="connsiteX269" fmla="*/ 12835 w 13764"/>
                <a:gd name="connsiteY269" fmla="*/ 6200 h 10434"/>
                <a:gd name="connsiteX270" fmla="*/ 12752 w 13764"/>
                <a:gd name="connsiteY270" fmla="*/ 6308 h 10434"/>
                <a:gd name="connsiteX271" fmla="*/ 12524 w 13764"/>
                <a:gd name="connsiteY271" fmla="*/ 6325 h 10434"/>
                <a:gd name="connsiteX272" fmla="*/ 12396 w 13764"/>
                <a:gd name="connsiteY272" fmla="*/ 6258 h 10434"/>
                <a:gd name="connsiteX273" fmla="*/ 11998 w 13764"/>
                <a:gd name="connsiteY273" fmla="*/ 6089 h 10434"/>
                <a:gd name="connsiteX274" fmla="*/ 12294 w 13764"/>
                <a:gd name="connsiteY274" fmla="*/ 6162 h 10434"/>
                <a:gd name="connsiteX275" fmla="*/ 11868 w 13764"/>
                <a:gd name="connsiteY275" fmla="*/ 6259 h 10434"/>
                <a:gd name="connsiteX276" fmla="*/ 11573 w 13764"/>
                <a:gd name="connsiteY276" fmla="*/ 6211 h 10434"/>
                <a:gd name="connsiteX277" fmla="*/ 11426 w 13764"/>
                <a:gd name="connsiteY277" fmla="*/ 6529 h 10434"/>
                <a:gd name="connsiteX278" fmla="*/ 6903 w 13764"/>
                <a:gd name="connsiteY278" fmla="*/ 7311 h 10434"/>
                <a:gd name="connsiteX279" fmla="*/ 6758 w 13764"/>
                <a:gd name="connsiteY279" fmla="*/ 7338 h 10434"/>
                <a:gd name="connsiteX280" fmla="*/ 6581 w 13764"/>
                <a:gd name="connsiteY280" fmla="*/ 7311 h 10434"/>
                <a:gd name="connsiteX281" fmla="*/ 6508 w 13764"/>
                <a:gd name="connsiteY281" fmla="*/ 7219 h 10434"/>
                <a:gd name="connsiteX282" fmla="*/ 6363 w 13764"/>
                <a:gd name="connsiteY282" fmla="*/ 7201 h 10434"/>
                <a:gd name="connsiteX283" fmla="*/ 6274 w 13764"/>
                <a:gd name="connsiteY283" fmla="*/ 7283 h 10434"/>
                <a:gd name="connsiteX284" fmla="*/ 6202 w 13764"/>
                <a:gd name="connsiteY284" fmla="*/ 7393 h 10434"/>
                <a:gd name="connsiteX285" fmla="*/ 6250 w 13764"/>
                <a:gd name="connsiteY285" fmla="*/ 7521 h 10434"/>
                <a:gd name="connsiteX286" fmla="*/ 6315 w 13764"/>
                <a:gd name="connsiteY286" fmla="*/ 7548 h 10434"/>
                <a:gd name="connsiteX287" fmla="*/ 6347 w 13764"/>
                <a:gd name="connsiteY287" fmla="*/ 7612 h 10434"/>
                <a:gd name="connsiteX288" fmla="*/ 6387 w 13764"/>
                <a:gd name="connsiteY288" fmla="*/ 7722 h 10434"/>
                <a:gd name="connsiteX289" fmla="*/ 6347 w 13764"/>
                <a:gd name="connsiteY289" fmla="*/ 7831 h 10434"/>
                <a:gd name="connsiteX290" fmla="*/ 6363 w 13764"/>
                <a:gd name="connsiteY290" fmla="*/ 7959 h 10434"/>
                <a:gd name="connsiteX291" fmla="*/ 6363 w 13764"/>
                <a:gd name="connsiteY291" fmla="*/ 8096 h 10434"/>
                <a:gd name="connsiteX292" fmla="*/ 6387 w 13764"/>
                <a:gd name="connsiteY292" fmla="*/ 8233 h 10434"/>
                <a:gd name="connsiteX293" fmla="*/ 6460 w 13764"/>
                <a:gd name="connsiteY293" fmla="*/ 8343 h 10434"/>
                <a:gd name="connsiteX294" fmla="*/ 6508 w 13764"/>
                <a:gd name="connsiteY294" fmla="*/ 8452 h 10434"/>
                <a:gd name="connsiteX295" fmla="*/ 6516 w 13764"/>
                <a:gd name="connsiteY295" fmla="*/ 8598 h 10434"/>
                <a:gd name="connsiteX296" fmla="*/ 6508 w 13764"/>
                <a:gd name="connsiteY296" fmla="*/ 8754 h 10434"/>
                <a:gd name="connsiteX297" fmla="*/ 6508 w 13764"/>
                <a:gd name="connsiteY297" fmla="*/ 8900 h 10434"/>
                <a:gd name="connsiteX0" fmla="*/ 6508 w 13764"/>
                <a:gd name="connsiteY0" fmla="*/ 8900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13628 w 13764"/>
                <a:gd name="connsiteY257" fmla="*/ 4379 h 10434"/>
                <a:gd name="connsiteX258" fmla="*/ 13648 w 13764"/>
                <a:gd name="connsiteY258" fmla="*/ 4500 h 10434"/>
                <a:gd name="connsiteX259" fmla="*/ 13577 w 13764"/>
                <a:gd name="connsiteY259" fmla="*/ 4626 h 10434"/>
                <a:gd name="connsiteX260" fmla="*/ 13505 w 13764"/>
                <a:gd name="connsiteY260" fmla="*/ 4669 h 10434"/>
                <a:gd name="connsiteX261" fmla="*/ 13450 w 13764"/>
                <a:gd name="connsiteY261" fmla="*/ 4797 h 10434"/>
                <a:gd name="connsiteX262" fmla="*/ 13575 w 13764"/>
                <a:gd name="connsiteY262" fmla="*/ 4894 h 10434"/>
                <a:gd name="connsiteX263" fmla="*/ 13495 w 13764"/>
                <a:gd name="connsiteY263" fmla="*/ 5048 h 10434"/>
                <a:gd name="connsiteX264" fmla="*/ 13193 w 13764"/>
                <a:gd name="connsiteY264" fmla="*/ 5300 h 10434"/>
                <a:gd name="connsiteX265" fmla="*/ 13110 w 13764"/>
                <a:gd name="connsiteY265" fmla="*/ 5581 h 10434"/>
                <a:gd name="connsiteX266" fmla="*/ 13082 w 13764"/>
                <a:gd name="connsiteY266" fmla="*/ 5739 h 10434"/>
                <a:gd name="connsiteX267" fmla="*/ 13014 w 13764"/>
                <a:gd name="connsiteY267" fmla="*/ 5990 h 10434"/>
                <a:gd name="connsiteX268" fmla="*/ 12938 w 13764"/>
                <a:gd name="connsiteY268" fmla="*/ 6118 h 10434"/>
                <a:gd name="connsiteX269" fmla="*/ 12835 w 13764"/>
                <a:gd name="connsiteY269" fmla="*/ 6200 h 10434"/>
                <a:gd name="connsiteX270" fmla="*/ 12752 w 13764"/>
                <a:gd name="connsiteY270" fmla="*/ 6308 h 10434"/>
                <a:gd name="connsiteX271" fmla="*/ 12524 w 13764"/>
                <a:gd name="connsiteY271" fmla="*/ 6325 h 10434"/>
                <a:gd name="connsiteX272" fmla="*/ 12396 w 13764"/>
                <a:gd name="connsiteY272" fmla="*/ 6258 h 10434"/>
                <a:gd name="connsiteX273" fmla="*/ 11998 w 13764"/>
                <a:gd name="connsiteY273" fmla="*/ 6089 h 10434"/>
                <a:gd name="connsiteX274" fmla="*/ 12294 w 13764"/>
                <a:gd name="connsiteY274" fmla="*/ 6162 h 10434"/>
                <a:gd name="connsiteX275" fmla="*/ 11868 w 13764"/>
                <a:gd name="connsiteY275" fmla="*/ 6259 h 10434"/>
                <a:gd name="connsiteX276" fmla="*/ 11573 w 13764"/>
                <a:gd name="connsiteY276" fmla="*/ 6211 h 10434"/>
                <a:gd name="connsiteX277" fmla="*/ 11377 w 13764"/>
                <a:gd name="connsiteY277" fmla="*/ 6496 h 10434"/>
                <a:gd name="connsiteX278" fmla="*/ 6903 w 13764"/>
                <a:gd name="connsiteY278" fmla="*/ 7311 h 10434"/>
                <a:gd name="connsiteX279" fmla="*/ 6758 w 13764"/>
                <a:gd name="connsiteY279" fmla="*/ 7338 h 10434"/>
                <a:gd name="connsiteX280" fmla="*/ 6581 w 13764"/>
                <a:gd name="connsiteY280" fmla="*/ 7311 h 10434"/>
                <a:gd name="connsiteX281" fmla="*/ 6508 w 13764"/>
                <a:gd name="connsiteY281" fmla="*/ 7219 h 10434"/>
                <a:gd name="connsiteX282" fmla="*/ 6363 w 13764"/>
                <a:gd name="connsiteY282" fmla="*/ 7201 h 10434"/>
                <a:gd name="connsiteX283" fmla="*/ 6274 w 13764"/>
                <a:gd name="connsiteY283" fmla="*/ 7283 h 10434"/>
                <a:gd name="connsiteX284" fmla="*/ 6202 w 13764"/>
                <a:gd name="connsiteY284" fmla="*/ 7393 h 10434"/>
                <a:gd name="connsiteX285" fmla="*/ 6250 w 13764"/>
                <a:gd name="connsiteY285" fmla="*/ 7521 h 10434"/>
                <a:gd name="connsiteX286" fmla="*/ 6315 w 13764"/>
                <a:gd name="connsiteY286" fmla="*/ 7548 h 10434"/>
                <a:gd name="connsiteX287" fmla="*/ 6347 w 13764"/>
                <a:gd name="connsiteY287" fmla="*/ 7612 h 10434"/>
                <a:gd name="connsiteX288" fmla="*/ 6387 w 13764"/>
                <a:gd name="connsiteY288" fmla="*/ 7722 h 10434"/>
                <a:gd name="connsiteX289" fmla="*/ 6347 w 13764"/>
                <a:gd name="connsiteY289" fmla="*/ 7831 h 10434"/>
                <a:gd name="connsiteX290" fmla="*/ 6363 w 13764"/>
                <a:gd name="connsiteY290" fmla="*/ 7959 h 10434"/>
                <a:gd name="connsiteX291" fmla="*/ 6363 w 13764"/>
                <a:gd name="connsiteY291" fmla="*/ 8096 h 10434"/>
                <a:gd name="connsiteX292" fmla="*/ 6387 w 13764"/>
                <a:gd name="connsiteY292" fmla="*/ 8233 h 10434"/>
                <a:gd name="connsiteX293" fmla="*/ 6460 w 13764"/>
                <a:gd name="connsiteY293" fmla="*/ 8343 h 10434"/>
                <a:gd name="connsiteX294" fmla="*/ 6508 w 13764"/>
                <a:gd name="connsiteY294" fmla="*/ 8452 h 10434"/>
                <a:gd name="connsiteX295" fmla="*/ 6516 w 13764"/>
                <a:gd name="connsiteY295" fmla="*/ 8598 h 10434"/>
                <a:gd name="connsiteX296" fmla="*/ 6508 w 13764"/>
                <a:gd name="connsiteY296" fmla="*/ 8754 h 10434"/>
                <a:gd name="connsiteX297" fmla="*/ 6508 w 13764"/>
                <a:gd name="connsiteY297" fmla="*/ 8900 h 10434"/>
                <a:gd name="connsiteX0" fmla="*/ 6508 w 13764"/>
                <a:gd name="connsiteY0" fmla="*/ 8900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13628 w 13764"/>
                <a:gd name="connsiteY257" fmla="*/ 4379 h 10434"/>
                <a:gd name="connsiteX258" fmla="*/ 13648 w 13764"/>
                <a:gd name="connsiteY258" fmla="*/ 4500 h 10434"/>
                <a:gd name="connsiteX259" fmla="*/ 13577 w 13764"/>
                <a:gd name="connsiteY259" fmla="*/ 4626 h 10434"/>
                <a:gd name="connsiteX260" fmla="*/ 13505 w 13764"/>
                <a:gd name="connsiteY260" fmla="*/ 4669 h 10434"/>
                <a:gd name="connsiteX261" fmla="*/ 13450 w 13764"/>
                <a:gd name="connsiteY261" fmla="*/ 4797 h 10434"/>
                <a:gd name="connsiteX262" fmla="*/ 13575 w 13764"/>
                <a:gd name="connsiteY262" fmla="*/ 4894 h 10434"/>
                <a:gd name="connsiteX263" fmla="*/ 13495 w 13764"/>
                <a:gd name="connsiteY263" fmla="*/ 5048 h 10434"/>
                <a:gd name="connsiteX264" fmla="*/ 13193 w 13764"/>
                <a:gd name="connsiteY264" fmla="*/ 5300 h 10434"/>
                <a:gd name="connsiteX265" fmla="*/ 13110 w 13764"/>
                <a:gd name="connsiteY265" fmla="*/ 5581 h 10434"/>
                <a:gd name="connsiteX266" fmla="*/ 13082 w 13764"/>
                <a:gd name="connsiteY266" fmla="*/ 5739 h 10434"/>
                <a:gd name="connsiteX267" fmla="*/ 13014 w 13764"/>
                <a:gd name="connsiteY267" fmla="*/ 5990 h 10434"/>
                <a:gd name="connsiteX268" fmla="*/ 12938 w 13764"/>
                <a:gd name="connsiteY268" fmla="*/ 6118 h 10434"/>
                <a:gd name="connsiteX269" fmla="*/ 12835 w 13764"/>
                <a:gd name="connsiteY269" fmla="*/ 6200 h 10434"/>
                <a:gd name="connsiteX270" fmla="*/ 12752 w 13764"/>
                <a:gd name="connsiteY270" fmla="*/ 6308 h 10434"/>
                <a:gd name="connsiteX271" fmla="*/ 12524 w 13764"/>
                <a:gd name="connsiteY271" fmla="*/ 6325 h 10434"/>
                <a:gd name="connsiteX272" fmla="*/ 12396 w 13764"/>
                <a:gd name="connsiteY272" fmla="*/ 6258 h 10434"/>
                <a:gd name="connsiteX273" fmla="*/ 11998 w 13764"/>
                <a:gd name="connsiteY273" fmla="*/ 6089 h 10434"/>
                <a:gd name="connsiteX274" fmla="*/ 12294 w 13764"/>
                <a:gd name="connsiteY274" fmla="*/ 6162 h 10434"/>
                <a:gd name="connsiteX275" fmla="*/ 11868 w 13764"/>
                <a:gd name="connsiteY275" fmla="*/ 6259 h 10434"/>
                <a:gd name="connsiteX276" fmla="*/ 11573 w 13764"/>
                <a:gd name="connsiteY276" fmla="*/ 6211 h 10434"/>
                <a:gd name="connsiteX277" fmla="*/ 11377 w 13764"/>
                <a:gd name="connsiteY277" fmla="*/ 6496 h 10434"/>
                <a:gd name="connsiteX278" fmla="*/ 11271 w 13764"/>
                <a:gd name="connsiteY278" fmla="*/ 6533 h 10434"/>
                <a:gd name="connsiteX279" fmla="*/ 6758 w 13764"/>
                <a:gd name="connsiteY279" fmla="*/ 7338 h 10434"/>
                <a:gd name="connsiteX280" fmla="*/ 6581 w 13764"/>
                <a:gd name="connsiteY280" fmla="*/ 7311 h 10434"/>
                <a:gd name="connsiteX281" fmla="*/ 6508 w 13764"/>
                <a:gd name="connsiteY281" fmla="*/ 7219 h 10434"/>
                <a:gd name="connsiteX282" fmla="*/ 6363 w 13764"/>
                <a:gd name="connsiteY282" fmla="*/ 7201 h 10434"/>
                <a:gd name="connsiteX283" fmla="*/ 6274 w 13764"/>
                <a:gd name="connsiteY283" fmla="*/ 7283 h 10434"/>
                <a:gd name="connsiteX284" fmla="*/ 6202 w 13764"/>
                <a:gd name="connsiteY284" fmla="*/ 7393 h 10434"/>
                <a:gd name="connsiteX285" fmla="*/ 6250 w 13764"/>
                <a:gd name="connsiteY285" fmla="*/ 7521 h 10434"/>
                <a:gd name="connsiteX286" fmla="*/ 6315 w 13764"/>
                <a:gd name="connsiteY286" fmla="*/ 7548 h 10434"/>
                <a:gd name="connsiteX287" fmla="*/ 6347 w 13764"/>
                <a:gd name="connsiteY287" fmla="*/ 7612 h 10434"/>
                <a:gd name="connsiteX288" fmla="*/ 6387 w 13764"/>
                <a:gd name="connsiteY288" fmla="*/ 7722 h 10434"/>
                <a:gd name="connsiteX289" fmla="*/ 6347 w 13764"/>
                <a:gd name="connsiteY289" fmla="*/ 7831 h 10434"/>
                <a:gd name="connsiteX290" fmla="*/ 6363 w 13764"/>
                <a:gd name="connsiteY290" fmla="*/ 7959 h 10434"/>
                <a:gd name="connsiteX291" fmla="*/ 6363 w 13764"/>
                <a:gd name="connsiteY291" fmla="*/ 8096 h 10434"/>
                <a:gd name="connsiteX292" fmla="*/ 6387 w 13764"/>
                <a:gd name="connsiteY292" fmla="*/ 8233 h 10434"/>
                <a:gd name="connsiteX293" fmla="*/ 6460 w 13764"/>
                <a:gd name="connsiteY293" fmla="*/ 8343 h 10434"/>
                <a:gd name="connsiteX294" fmla="*/ 6508 w 13764"/>
                <a:gd name="connsiteY294" fmla="*/ 8452 h 10434"/>
                <a:gd name="connsiteX295" fmla="*/ 6516 w 13764"/>
                <a:gd name="connsiteY295" fmla="*/ 8598 h 10434"/>
                <a:gd name="connsiteX296" fmla="*/ 6508 w 13764"/>
                <a:gd name="connsiteY296" fmla="*/ 8754 h 10434"/>
                <a:gd name="connsiteX297" fmla="*/ 6508 w 13764"/>
                <a:gd name="connsiteY297" fmla="*/ 8900 h 10434"/>
                <a:gd name="connsiteX0" fmla="*/ 6508 w 13764"/>
                <a:gd name="connsiteY0" fmla="*/ 8900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13628 w 13764"/>
                <a:gd name="connsiteY257" fmla="*/ 4379 h 10434"/>
                <a:gd name="connsiteX258" fmla="*/ 13648 w 13764"/>
                <a:gd name="connsiteY258" fmla="*/ 4500 h 10434"/>
                <a:gd name="connsiteX259" fmla="*/ 13577 w 13764"/>
                <a:gd name="connsiteY259" fmla="*/ 4626 h 10434"/>
                <a:gd name="connsiteX260" fmla="*/ 13505 w 13764"/>
                <a:gd name="connsiteY260" fmla="*/ 4669 h 10434"/>
                <a:gd name="connsiteX261" fmla="*/ 13450 w 13764"/>
                <a:gd name="connsiteY261" fmla="*/ 4797 h 10434"/>
                <a:gd name="connsiteX262" fmla="*/ 13575 w 13764"/>
                <a:gd name="connsiteY262" fmla="*/ 4894 h 10434"/>
                <a:gd name="connsiteX263" fmla="*/ 13495 w 13764"/>
                <a:gd name="connsiteY263" fmla="*/ 5048 h 10434"/>
                <a:gd name="connsiteX264" fmla="*/ 13193 w 13764"/>
                <a:gd name="connsiteY264" fmla="*/ 5300 h 10434"/>
                <a:gd name="connsiteX265" fmla="*/ 13110 w 13764"/>
                <a:gd name="connsiteY265" fmla="*/ 5581 h 10434"/>
                <a:gd name="connsiteX266" fmla="*/ 13082 w 13764"/>
                <a:gd name="connsiteY266" fmla="*/ 5739 h 10434"/>
                <a:gd name="connsiteX267" fmla="*/ 13014 w 13764"/>
                <a:gd name="connsiteY267" fmla="*/ 5990 h 10434"/>
                <a:gd name="connsiteX268" fmla="*/ 12938 w 13764"/>
                <a:gd name="connsiteY268" fmla="*/ 6118 h 10434"/>
                <a:gd name="connsiteX269" fmla="*/ 12835 w 13764"/>
                <a:gd name="connsiteY269" fmla="*/ 6200 h 10434"/>
                <a:gd name="connsiteX270" fmla="*/ 12752 w 13764"/>
                <a:gd name="connsiteY270" fmla="*/ 6308 h 10434"/>
                <a:gd name="connsiteX271" fmla="*/ 12524 w 13764"/>
                <a:gd name="connsiteY271" fmla="*/ 6325 h 10434"/>
                <a:gd name="connsiteX272" fmla="*/ 12396 w 13764"/>
                <a:gd name="connsiteY272" fmla="*/ 6258 h 10434"/>
                <a:gd name="connsiteX273" fmla="*/ 11998 w 13764"/>
                <a:gd name="connsiteY273" fmla="*/ 6089 h 10434"/>
                <a:gd name="connsiteX274" fmla="*/ 12294 w 13764"/>
                <a:gd name="connsiteY274" fmla="*/ 6162 h 10434"/>
                <a:gd name="connsiteX275" fmla="*/ 11868 w 13764"/>
                <a:gd name="connsiteY275" fmla="*/ 6259 h 10434"/>
                <a:gd name="connsiteX276" fmla="*/ 11573 w 13764"/>
                <a:gd name="connsiteY276" fmla="*/ 6211 h 10434"/>
                <a:gd name="connsiteX277" fmla="*/ 11377 w 13764"/>
                <a:gd name="connsiteY277" fmla="*/ 6496 h 10434"/>
                <a:gd name="connsiteX278" fmla="*/ 11271 w 13764"/>
                <a:gd name="connsiteY278" fmla="*/ 6533 h 10434"/>
                <a:gd name="connsiteX279" fmla="*/ 11205 w 13764"/>
                <a:gd name="connsiteY279" fmla="*/ 6691 h 10434"/>
                <a:gd name="connsiteX280" fmla="*/ 6581 w 13764"/>
                <a:gd name="connsiteY280" fmla="*/ 7311 h 10434"/>
                <a:gd name="connsiteX281" fmla="*/ 6508 w 13764"/>
                <a:gd name="connsiteY281" fmla="*/ 7219 h 10434"/>
                <a:gd name="connsiteX282" fmla="*/ 6363 w 13764"/>
                <a:gd name="connsiteY282" fmla="*/ 7201 h 10434"/>
                <a:gd name="connsiteX283" fmla="*/ 6274 w 13764"/>
                <a:gd name="connsiteY283" fmla="*/ 7283 h 10434"/>
                <a:gd name="connsiteX284" fmla="*/ 6202 w 13764"/>
                <a:gd name="connsiteY284" fmla="*/ 7393 h 10434"/>
                <a:gd name="connsiteX285" fmla="*/ 6250 w 13764"/>
                <a:gd name="connsiteY285" fmla="*/ 7521 h 10434"/>
                <a:gd name="connsiteX286" fmla="*/ 6315 w 13764"/>
                <a:gd name="connsiteY286" fmla="*/ 7548 h 10434"/>
                <a:gd name="connsiteX287" fmla="*/ 6347 w 13764"/>
                <a:gd name="connsiteY287" fmla="*/ 7612 h 10434"/>
                <a:gd name="connsiteX288" fmla="*/ 6387 w 13764"/>
                <a:gd name="connsiteY288" fmla="*/ 7722 h 10434"/>
                <a:gd name="connsiteX289" fmla="*/ 6347 w 13764"/>
                <a:gd name="connsiteY289" fmla="*/ 7831 h 10434"/>
                <a:gd name="connsiteX290" fmla="*/ 6363 w 13764"/>
                <a:gd name="connsiteY290" fmla="*/ 7959 h 10434"/>
                <a:gd name="connsiteX291" fmla="*/ 6363 w 13764"/>
                <a:gd name="connsiteY291" fmla="*/ 8096 h 10434"/>
                <a:gd name="connsiteX292" fmla="*/ 6387 w 13764"/>
                <a:gd name="connsiteY292" fmla="*/ 8233 h 10434"/>
                <a:gd name="connsiteX293" fmla="*/ 6460 w 13764"/>
                <a:gd name="connsiteY293" fmla="*/ 8343 h 10434"/>
                <a:gd name="connsiteX294" fmla="*/ 6508 w 13764"/>
                <a:gd name="connsiteY294" fmla="*/ 8452 h 10434"/>
                <a:gd name="connsiteX295" fmla="*/ 6516 w 13764"/>
                <a:gd name="connsiteY295" fmla="*/ 8598 h 10434"/>
                <a:gd name="connsiteX296" fmla="*/ 6508 w 13764"/>
                <a:gd name="connsiteY296" fmla="*/ 8754 h 10434"/>
                <a:gd name="connsiteX297" fmla="*/ 6508 w 13764"/>
                <a:gd name="connsiteY297" fmla="*/ 8900 h 10434"/>
                <a:gd name="connsiteX0" fmla="*/ 6508 w 13764"/>
                <a:gd name="connsiteY0" fmla="*/ 8900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13628 w 13764"/>
                <a:gd name="connsiteY257" fmla="*/ 4379 h 10434"/>
                <a:gd name="connsiteX258" fmla="*/ 13648 w 13764"/>
                <a:gd name="connsiteY258" fmla="*/ 4500 h 10434"/>
                <a:gd name="connsiteX259" fmla="*/ 13577 w 13764"/>
                <a:gd name="connsiteY259" fmla="*/ 4626 h 10434"/>
                <a:gd name="connsiteX260" fmla="*/ 13505 w 13764"/>
                <a:gd name="connsiteY260" fmla="*/ 4669 h 10434"/>
                <a:gd name="connsiteX261" fmla="*/ 13450 w 13764"/>
                <a:gd name="connsiteY261" fmla="*/ 4797 h 10434"/>
                <a:gd name="connsiteX262" fmla="*/ 13575 w 13764"/>
                <a:gd name="connsiteY262" fmla="*/ 4894 h 10434"/>
                <a:gd name="connsiteX263" fmla="*/ 13495 w 13764"/>
                <a:gd name="connsiteY263" fmla="*/ 5048 h 10434"/>
                <a:gd name="connsiteX264" fmla="*/ 13193 w 13764"/>
                <a:gd name="connsiteY264" fmla="*/ 5300 h 10434"/>
                <a:gd name="connsiteX265" fmla="*/ 13110 w 13764"/>
                <a:gd name="connsiteY265" fmla="*/ 5581 h 10434"/>
                <a:gd name="connsiteX266" fmla="*/ 13082 w 13764"/>
                <a:gd name="connsiteY266" fmla="*/ 5739 h 10434"/>
                <a:gd name="connsiteX267" fmla="*/ 13014 w 13764"/>
                <a:gd name="connsiteY267" fmla="*/ 5990 h 10434"/>
                <a:gd name="connsiteX268" fmla="*/ 12938 w 13764"/>
                <a:gd name="connsiteY268" fmla="*/ 6118 h 10434"/>
                <a:gd name="connsiteX269" fmla="*/ 12835 w 13764"/>
                <a:gd name="connsiteY269" fmla="*/ 6200 h 10434"/>
                <a:gd name="connsiteX270" fmla="*/ 12752 w 13764"/>
                <a:gd name="connsiteY270" fmla="*/ 6308 h 10434"/>
                <a:gd name="connsiteX271" fmla="*/ 12524 w 13764"/>
                <a:gd name="connsiteY271" fmla="*/ 6325 h 10434"/>
                <a:gd name="connsiteX272" fmla="*/ 12396 w 13764"/>
                <a:gd name="connsiteY272" fmla="*/ 6258 h 10434"/>
                <a:gd name="connsiteX273" fmla="*/ 11998 w 13764"/>
                <a:gd name="connsiteY273" fmla="*/ 6089 h 10434"/>
                <a:gd name="connsiteX274" fmla="*/ 12294 w 13764"/>
                <a:gd name="connsiteY274" fmla="*/ 6162 h 10434"/>
                <a:gd name="connsiteX275" fmla="*/ 11868 w 13764"/>
                <a:gd name="connsiteY275" fmla="*/ 6259 h 10434"/>
                <a:gd name="connsiteX276" fmla="*/ 11573 w 13764"/>
                <a:gd name="connsiteY276" fmla="*/ 6211 h 10434"/>
                <a:gd name="connsiteX277" fmla="*/ 11377 w 13764"/>
                <a:gd name="connsiteY277" fmla="*/ 6496 h 10434"/>
                <a:gd name="connsiteX278" fmla="*/ 11271 w 13764"/>
                <a:gd name="connsiteY278" fmla="*/ 6533 h 10434"/>
                <a:gd name="connsiteX279" fmla="*/ 11205 w 13764"/>
                <a:gd name="connsiteY279" fmla="*/ 6691 h 10434"/>
                <a:gd name="connsiteX280" fmla="*/ 11204 w 13764"/>
                <a:gd name="connsiteY280" fmla="*/ 6807 h 10434"/>
                <a:gd name="connsiteX281" fmla="*/ 6508 w 13764"/>
                <a:gd name="connsiteY281" fmla="*/ 7219 h 10434"/>
                <a:gd name="connsiteX282" fmla="*/ 6363 w 13764"/>
                <a:gd name="connsiteY282" fmla="*/ 7201 h 10434"/>
                <a:gd name="connsiteX283" fmla="*/ 6274 w 13764"/>
                <a:gd name="connsiteY283" fmla="*/ 7283 h 10434"/>
                <a:gd name="connsiteX284" fmla="*/ 6202 w 13764"/>
                <a:gd name="connsiteY284" fmla="*/ 7393 h 10434"/>
                <a:gd name="connsiteX285" fmla="*/ 6250 w 13764"/>
                <a:gd name="connsiteY285" fmla="*/ 7521 h 10434"/>
                <a:gd name="connsiteX286" fmla="*/ 6315 w 13764"/>
                <a:gd name="connsiteY286" fmla="*/ 7548 h 10434"/>
                <a:gd name="connsiteX287" fmla="*/ 6347 w 13764"/>
                <a:gd name="connsiteY287" fmla="*/ 7612 h 10434"/>
                <a:gd name="connsiteX288" fmla="*/ 6387 w 13764"/>
                <a:gd name="connsiteY288" fmla="*/ 7722 h 10434"/>
                <a:gd name="connsiteX289" fmla="*/ 6347 w 13764"/>
                <a:gd name="connsiteY289" fmla="*/ 7831 h 10434"/>
                <a:gd name="connsiteX290" fmla="*/ 6363 w 13764"/>
                <a:gd name="connsiteY290" fmla="*/ 7959 h 10434"/>
                <a:gd name="connsiteX291" fmla="*/ 6363 w 13764"/>
                <a:gd name="connsiteY291" fmla="*/ 8096 h 10434"/>
                <a:gd name="connsiteX292" fmla="*/ 6387 w 13764"/>
                <a:gd name="connsiteY292" fmla="*/ 8233 h 10434"/>
                <a:gd name="connsiteX293" fmla="*/ 6460 w 13764"/>
                <a:gd name="connsiteY293" fmla="*/ 8343 h 10434"/>
                <a:gd name="connsiteX294" fmla="*/ 6508 w 13764"/>
                <a:gd name="connsiteY294" fmla="*/ 8452 h 10434"/>
                <a:gd name="connsiteX295" fmla="*/ 6516 w 13764"/>
                <a:gd name="connsiteY295" fmla="*/ 8598 h 10434"/>
                <a:gd name="connsiteX296" fmla="*/ 6508 w 13764"/>
                <a:gd name="connsiteY296" fmla="*/ 8754 h 10434"/>
                <a:gd name="connsiteX297" fmla="*/ 6508 w 13764"/>
                <a:gd name="connsiteY297" fmla="*/ 8900 h 10434"/>
                <a:gd name="connsiteX0" fmla="*/ 6508 w 13764"/>
                <a:gd name="connsiteY0" fmla="*/ 8900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13628 w 13764"/>
                <a:gd name="connsiteY257" fmla="*/ 4379 h 10434"/>
                <a:gd name="connsiteX258" fmla="*/ 13648 w 13764"/>
                <a:gd name="connsiteY258" fmla="*/ 4500 h 10434"/>
                <a:gd name="connsiteX259" fmla="*/ 13577 w 13764"/>
                <a:gd name="connsiteY259" fmla="*/ 4626 h 10434"/>
                <a:gd name="connsiteX260" fmla="*/ 13505 w 13764"/>
                <a:gd name="connsiteY260" fmla="*/ 4669 h 10434"/>
                <a:gd name="connsiteX261" fmla="*/ 13450 w 13764"/>
                <a:gd name="connsiteY261" fmla="*/ 4797 h 10434"/>
                <a:gd name="connsiteX262" fmla="*/ 13575 w 13764"/>
                <a:gd name="connsiteY262" fmla="*/ 4894 h 10434"/>
                <a:gd name="connsiteX263" fmla="*/ 13495 w 13764"/>
                <a:gd name="connsiteY263" fmla="*/ 5048 h 10434"/>
                <a:gd name="connsiteX264" fmla="*/ 13193 w 13764"/>
                <a:gd name="connsiteY264" fmla="*/ 5300 h 10434"/>
                <a:gd name="connsiteX265" fmla="*/ 13110 w 13764"/>
                <a:gd name="connsiteY265" fmla="*/ 5581 h 10434"/>
                <a:gd name="connsiteX266" fmla="*/ 13082 w 13764"/>
                <a:gd name="connsiteY266" fmla="*/ 5739 h 10434"/>
                <a:gd name="connsiteX267" fmla="*/ 13014 w 13764"/>
                <a:gd name="connsiteY267" fmla="*/ 5990 h 10434"/>
                <a:gd name="connsiteX268" fmla="*/ 12938 w 13764"/>
                <a:gd name="connsiteY268" fmla="*/ 6118 h 10434"/>
                <a:gd name="connsiteX269" fmla="*/ 12835 w 13764"/>
                <a:gd name="connsiteY269" fmla="*/ 6200 h 10434"/>
                <a:gd name="connsiteX270" fmla="*/ 12752 w 13764"/>
                <a:gd name="connsiteY270" fmla="*/ 6308 h 10434"/>
                <a:gd name="connsiteX271" fmla="*/ 12524 w 13764"/>
                <a:gd name="connsiteY271" fmla="*/ 6325 h 10434"/>
                <a:gd name="connsiteX272" fmla="*/ 12396 w 13764"/>
                <a:gd name="connsiteY272" fmla="*/ 6258 h 10434"/>
                <a:gd name="connsiteX273" fmla="*/ 11998 w 13764"/>
                <a:gd name="connsiteY273" fmla="*/ 6089 h 10434"/>
                <a:gd name="connsiteX274" fmla="*/ 12294 w 13764"/>
                <a:gd name="connsiteY274" fmla="*/ 6162 h 10434"/>
                <a:gd name="connsiteX275" fmla="*/ 11868 w 13764"/>
                <a:gd name="connsiteY275" fmla="*/ 6259 h 10434"/>
                <a:gd name="connsiteX276" fmla="*/ 11573 w 13764"/>
                <a:gd name="connsiteY276" fmla="*/ 6211 h 10434"/>
                <a:gd name="connsiteX277" fmla="*/ 11377 w 13764"/>
                <a:gd name="connsiteY277" fmla="*/ 6496 h 10434"/>
                <a:gd name="connsiteX278" fmla="*/ 11271 w 13764"/>
                <a:gd name="connsiteY278" fmla="*/ 6533 h 10434"/>
                <a:gd name="connsiteX279" fmla="*/ 11205 w 13764"/>
                <a:gd name="connsiteY279" fmla="*/ 6691 h 10434"/>
                <a:gd name="connsiteX280" fmla="*/ 11204 w 13764"/>
                <a:gd name="connsiteY280" fmla="*/ 6807 h 10434"/>
                <a:gd name="connsiteX281" fmla="*/ 11062 w 13764"/>
                <a:gd name="connsiteY281" fmla="*/ 6879 h 10434"/>
                <a:gd name="connsiteX282" fmla="*/ 6363 w 13764"/>
                <a:gd name="connsiteY282" fmla="*/ 7201 h 10434"/>
                <a:gd name="connsiteX283" fmla="*/ 6274 w 13764"/>
                <a:gd name="connsiteY283" fmla="*/ 7283 h 10434"/>
                <a:gd name="connsiteX284" fmla="*/ 6202 w 13764"/>
                <a:gd name="connsiteY284" fmla="*/ 7393 h 10434"/>
                <a:gd name="connsiteX285" fmla="*/ 6250 w 13764"/>
                <a:gd name="connsiteY285" fmla="*/ 7521 h 10434"/>
                <a:gd name="connsiteX286" fmla="*/ 6315 w 13764"/>
                <a:gd name="connsiteY286" fmla="*/ 7548 h 10434"/>
                <a:gd name="connsiteX287" fmla="*/ 6347 w 13764"/>
                <a:gd name="connsiteY287" fmla="*/ 7612 h 10434"/>
                <a:gd name="connsiteX288" fmla="*/ 6387 w 13764"/>
                <a:gd name="connsiteY288" fmla="*/ 7722 h 10434"/>
                <a:gd name="connsiteX289" fmla="*/ 6347 w 13764"/>
                <a:gd name="connsiteY289" fmla="*/ 7831 h 10434"/>
                <a:gd name="connsiteX290" fmla="*/ 6363 w 13764"/>
                <a:gd name="connsiteY290" fmla="*/ 7959 h 10434"/>
                <a:gd name="connsiteX291" fmla="*/ 6363 w 13764"/>
                <a:gd name="connsiteY291" fmla="*/ 8096 h 10434"/>
                <a:gd name="connsiteX292" fmla="*/ 6387 w 13764"/>
                <a:gd name="connsiteY292" fmla="*/ 8233 h 10434"/>
                <a:gd name="connsiteX293" fmla="*/ 6460 w 13764"/>
                <a:gd name="connsiteY293" fmla="*/ 8343 h 10434"/>
                <a:gd name="connsiteX294" fmla="*/ 6508 w 13764"/>
                <a:gd name="connsiteY294" fmla="*/ 8452 h 10434"/>
                <a:gd name="connsiteX295" fmla="*/ 6516 w 13764"/>
                <a:gd name="connsiteY295" fmla="*/ 8598 h 10434"/>
                <a:gd name="connsiteX296" fmla="*/ 6508 w 13764"/>
                <a:gd name="connsiteY296" fmla="*/ 8754 h 10434"/>
                <a:gd name="connsiteX297" fmla="*/ 6508 w 13764"/>
                <a:gd name="connsiteY297" fmla="*/ 8900 h 10434"/>
                <a:gd name="connsiteX0" fmla="*/ 6508 w 13764"/>
                <a:gd name="connsiteY0" fmla="*/ 8900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13628 w 13764"/>
                <a:gd name="connsiteY257" fmla="*/ 4379 h 10434"/>
                <a:gd name="connsiteX258" fmla="*/ 13648 w 13764"/>
                <a:gd name="connsiteY258" fmla="*/ 4500 h 10434"/>
                <a:gd name="connsiteX259" fmla="*/ 13577 w 13764"/>
                <a:gd name="connsiteY259" fmla="*/ 4626 h 10434"/>
                <a:gd name="connsiteX260" fmla="*/ 13505 w 13764"/>
                <a:gd name="connsiteY260" fmla="*/ 4669 h 10434"/>
                <a:gd name="connsiteX261" fmla="*/ 13450 w 13764"/>
                <a:gd name="connsiteY261" fmla="*/ 4797 h 10434"/>
                <a:gd name="connsiteX262" fmla="*/ 13575 w 13764"/>
                <a:gd name="connsiteY262" fmla="*/ 4894 h 10434"/>
                <a:gd name="connsiteX263" fmla="*/ 13495 w 13764"/>
                <a:gd name="connsiteY263" fmla="*/ 5048 h 10434"/>
                <a:gd name="connsiteX264" fmla="*/ 13193 w 13764"/>
                <a:gd name="connsiteY264" fmla="*/ 5300 h 10434"/>
                <a:gd name="connsiteX265" fmla="*/ 13110 w 13764"/>
                <a:gd name="connsiteY265" fmla="*/ 5581 h 10434"/>
                <a:gd name="connsiteX266" fmla="*/ 13082 w 13764"/>
                <a:gd name="connsiteY266" fmla="*/ 5739 h 10434"/>
                <a:gd name="connsiteX267" fmla="*/ 13014 w 13764"/>
                <a:gd name="connsiteY267" fmla="*/ 5990 h 10434"/>
                <a:gd name="connsiteX268" fmla="*/ 12938 w 13764"/>
                <a:gd name="connsiteY268" fmla="*/ 6118 h 10434"/>
                <a:gd name="connsiteX269" fmla="*/ 12835 w 13764"/>
                <a:gd name="connsiteY269" fmla="*/ 6200 h 10434"/>
                <a:gd name="connsiteX270" fmla="*/ 12752 w 13764"/>
                <a:gd name="connsiteY270" fmla="*/ 6308 h 10434"/>
                <a:gd name="connsiteX271" fmla="*/ 12524 w 13764"/>
                <a:gd name="connsiteY271" fmla="*/ 6325 h 10434"/>
                <a:gd name="connsiteX272" fmla="*/ 12396 w 13764"/>
                <a:gd name="connsiteY272" fmla="*/ 6258 h 10434"/>
                <a:gd name="connsiteX273" fmla="*/ 11998 w 13764"/>
                <a:gd name="connsiteY273" fmla="*/ 6089 h 10434"/>
                <a:gd name="connsiteX274" fmla="*/ 12294 w 13764"/>
                <a:gd name="connsiteY274" fmla="*/ 6162 h 10434"/>
                <a:gd name="connsiteX275" fmla="*/ 11868 w 13764"/>
                <a:gd name="connsiteY275" fmla="*/ 6259 h 10434"/>
                <a:gd name="connsiteX276" fmla="*/ 11573 w 13764"/>
                <a:gd name="connsiteY276" fmla="*/ 6211 h 10434"/>
                <a:gd name="connsiteX277" fmla="*/ 11377 w 13764"/>
                <a:gd name="connsiteY277" fmla="*/ 6496 h 10434"/>
                <a:gd name="connsiteX278" fmla="*/ 11271 w 13764"/>
                <a:gd name="connsiteY278" fmla="*/ 6533 h 10434"/>
                <a:gd name="connsiteX279" fmla="*/ 11205 w 13764"/>
                <a:gd name="connsiteY279" fmla="*/ 6691 h 10434"/>
                <a:gd name="connsiteX280" fmla="*/ 11204 w 13764"/>
                <a:gd name="connsiteY280" fmla="*/ 6807 h 10434"/>
                <a:gd name="connsiteX281" fmla="*/ 11062 w 13764"/>
                <a:gd name="connsiteY281" fmla="*/ 6879 h 10434"/>
                <a:gd name="connsiteX282" fmla="*/ 10858 w 13764"/>
                <a:gd name="connsiteY282" fmla="*/ 6916 h 10434"/>
                <a:gd name="connsiteX283" fmla="*/ 6274 w 13764"/>
                <a:gd name="connsiteY283" fmla="*/ 7283 h 10434"/>
                <a:gd name="connsiteX284" fmla="*/ 6202 w 13764"/>
                <a:gd name="connsiteY284" fmla="*/ 7393 h 10434"/>
                <a:gd name="connsiteX285" fmla="*/ 6250 w 13764"/>
                <a:gd name="connsiteY285" fmla="*/ 7521 h 10434"/>
                <a:gd name="connsiteX286" fmla="*/ 6315 w 13764"/>
                <a:gd name="connsiteY286" fmla="*/ 7548 h 10434"/>
                <a:gd name="connsiteX287" fmla="*/ 6347 w 13764"/>
                <a:gd name="connsiteY287" fmla="*/ 7612 h 10434"/>
                <a:gd name="connsiteX288" fmla="*/ 6387 w 13764"/>
                <a:gd name="connsiteY288" fmla="*/ 7722 h 10434"/>
                <a:gd name="connsiteX289" fmla="*/ 6347 w 13764"/>
                <a:gd name="connsiteY289" fmla="*/ 7831 h 10434"/>
                <a:gd name="connsiteX290" fmla="*/ 6363 w 13764"/>
                <a:gd name="connsiteY290" fmla="*/ 7959 h 10434"/>
                <a:gd name="connsiteX291" fmla="*/ 6363 w 13764"/>
                <a:gd name="connsiteY291" fmla="*/ 8096 h 10434"/>
                <a:gd name="connsiteX292" fmla="*/ 6387 w 13764"/>
                <a:gd name="connsiteY292" fmla="*/ 8233 h 10434"/>
                <a:gd name="connsiteX293" fmla="*/ 6460 w 13764"/>
                <a:gd name="connsiteY293" fmla="*/ 8343 h 10434"/>
                <a:gd name="connsiteX294" fmla="*/ 6508 w 13764"/>
                <a:gd name="connsiteY294" fmla="*/ 8452 h 10434"/>
                <a:gd name="connsiteX295" fmla="*/ 6516 w 13764"/>
                <a:gd name="connsiteY295" fmla="*/ 8598 h 10434"/>
                <a:gd name="connsiteX296" fmla="*/ 6508 w 13764"/>
                <a:gd name="connsiteY296" fmla="*/ 8754 h 10434"/>
                <a:gd name="connsiteX297" fmla="*/ 6508 w 13764"/>
                <a:gd name="connsiteY297" fmla="*/ 8900 h 10434"/>
                <a:gd name="connsiteX0" fmla="*/ 6508 w 13764"/>
                <a:gd name="connsiteY0" fmla="*/ 8900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13628 w 13764"/>
                <a:gd name="connsiteY257" fmla="*/ 4379 h 10434"/>
                <a:gd name="connsiteX258" fmla="*/ 13648 w 13764"/>
                <a:gd name="connsiteY258" fmla="*/ 4500 h 10434"/>
                <a:gd name="connsiteX259" fmla="*/ 13577 w 13764"/>
                <a:gd name="connsiteY259" fmla="*/ 4626 h 10434"/>
                <a:gd name="connsiteX260" fmla="*/ 13505 w 13764"/>
                <a:gd name="connsiteY260" fmla="*/ 4669 h 10434"/>
                <a:gd name="connsiteX261" fmla="*/ 13450 w 13764"/>
                <a:gd name="connsiteY261" fmla="*/ 4797 h 10434"/>
                <a:gd name="connsiteX262" fmla="*/ 13575 w 13764"/>
                <a:gd name="connsiteY262" fmla="*/ 4894 h 10434"/>
                <a:gd name="connsiteX263" fmla="*/ 13495 w 13764"/>
                <a:gd name="connsiteY263" fmla="*/ 5048 h 10434"/>
                <a:gd name="connsiteX264" fmla="*/ 13193 w 13764"/>
                <a:gd name="connsiteY264" fmla="*/ 5300 h 10434"/>
                <a:gd name="connsiteX265" fmla="*/ 13110 w 13764"/>
                <a:gd name="connsiteY265" fmla="*/ 5581 h 10434"/>
                <a:gd name="connsiteX266" fmla="*/ 13082 w 13764"/>
                <a:gd name="connsiteY266" fmla="*/ 5739 h 10434"/>
                <a:gd name="connsiteX267" fmla="*/ 13014 w 13764"/>
                <a:gd name="connsiteY267" fmla="*/ 5990 h 10434"/>
                <a:gd name="connsiteX268" fmla="*/ 12938 w 13764"/>
                <a:gd name="connsiteY268" fmla="*/ 6118 h 10434"/>
                <a:gd name="connsiteX269" fmla="*/ 12835 w 13764"/>
                <a:gd name="connsiteY269" fmla="*/ 6200 h 10434"/>
                <a:gd name="connsiteX270" fmla="*/ 12752 w 13764"/>
                <a:gd name="connsiteY270" fmla="*/ 6308 h 10434"/>
                <a:gd name="connsiteX271" fmla="*/ 12524 w 13764"/>
                <a:gd name="connsiteY271" fmla="*/ 6325 h 10434"/>
                <a:gd name="connsiteX272" fmla="*/ 12396 w 13764"/>
                <a:gd name="connsiteY272" fmla="*/ 6258 h 10434"/>
                <a:gd name="connsiteX273" fmla="*/ 11998 w 13764"/>
                <a:gd name="connsiteY273" fmla="*/ 6089 h 10434"/>
                <a:gd name="connsiteX274" fmla="*/ 12294 w 13764"/>
                <a:gd name="connsiteY274" fmla="*/ 6162 h 10434"/>
                <a:gd name="connsiteX275" fmla="*/ 11868 w 13764"/>
                <a:gd name="connsiteY275" fmla="*/ 6259 h 10434"/>
                <a:gd name="connsiteX276" fmla="*/ 11573 w 13764"/>
                <a:gd name="connsiteY276" fmla="*/ 6211 h 10434"/>
                <a:gd name="connsiteX277" fmla="*/ 11377 w 13764"/>
                <a:gd name="connsiteY277" fmla="*/ 6496 h 10434"/>
                <a:gd name="connsiteX278" fmla="*/ 11271 w 13764"/>
                <a:gd name="connsiteY278" fmla="*/ 6533 h 10434"/>
                <a:gd name="connsiteX279" fmla="*/ 11205 w 13764"/>
                <a:gd name="connsiteY279" fmla="*/ 6691 h 10434"/>
                <a:gd name="connsiteX280" fmla="*/ 11204 w 13764"/>
                <a:gd name="connsiteY280" fmla="*/ 6807 h 10434"/>
                <a:gd name="connsiteX281" fmla="*/ 11062 w 13764"/>
                <a:gd name="connsiteY281" fmla="*/ 6879 h 10434"/>
                <a:gd name="connsiteX282" fmla="*/ 10858 w 13764"/>
                <a:gd name="connsiteY282" fmla="*/ 6916 h 10434"/>
                <a:gd name="connsiteX283" fmla="*/ 10711 w 13764"/>
                <a:gd name="connsiteY283" fmla="*/ 6034 h 10434"/>
                <a:gd name="connsiteX284" fmla="*/ 6202 w 13764"/>
                <a:gd name="connsiteY284" fmla="*/ 7393 h 10434"/>
                <a:gd name="connsiteX285" fmla="*/ 6250 w 13764"/>
                <a:gd name="connsiteY285" fmla="*/ 7521 h 10434"/>
                <a:gd name="connsiteX286" fmla="*/ 6315 w 13764"/>
                <a:gd name="connsiteY286" fmla="*/ 7548 h 10434"/>
                <a:gd name="connsiteX287" fmla="*/ 6347 w 13764"/>
                <a:gd name="connsiteY287" fmla="*/ 7612 h 10434"/>
                <a:gd name="connsiteX288" fmla="*/ 6387 w 13764"/>
                <a:gd name="connsiteY288" fmla="*/ 7722 h 10434"/>
                <a:gd name="connsiteX289" fmla="*/ 6347 w 13764"/>
                <a:gd name="connsiteY289" fmla="*/ 7831 h 10434"/>
                <a:gd name="connsiteX290" fmla="*/ 6363 w 13764"/>
                <a:gd name="connsiteY290" fmla="*/ 7959 h 10434"/>
                <a:gd name="connsiteX291" fmla="*/ 6363 w 13764"/>
                <a:gd name="connsiteY291" fmla="*/ 8096 h 10434"/>
                <a:gd name="connsiteX292" fmla="*/ 6387 w 13764"/>
                <a:gd name="connsiteY292" fmla="*/ 8233 h 10434"/>
                <a:gd name="connsiteX293" fmla="*/ 6460 w 13764"/>
                <a:gd name="connsiteY293" fmla="*/ 8343 h 10434"/>
                <a:gd name="connsiteX294" fmla="*/ 6508 w 13764"/>
                <a:gd name="connsiteY294" fmla="*/ 8452 h 10434"/>
                <a:gd name="connsiteX295" fmla="*/ 6516 w 13764"/>
                <a:gd name="connsiteY295" fmla="*/ 8598 h 10434"/>
                <a:gd name="connsiteX296" fmla="*/ 6508 w 13764"/>
                <a:gd name="connsiteY296" fmla="*/ 8754 h 10434"/>
                <a:gd name="connsiteX297" fmla="*/ 6508 w 13764"/>
                <a:gd name="connsiteY297" fmla="*/ 8900 h 10434"/>
                <a:gd name="connsiteX0" fmla="*/ 6508 w 13764"/>
                <a:gd name="connsiteY0" fmla="*/ 8900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13628 w 13764"/>
                <a:gd name="connsiteY257" fmla="*/ 4379 h 10434"/>
                <a:gd name="connsiteX258" fmla="*/ 13648 w 13764"/>
                <a:gd name="connsiteY258" fmla="*/ 4500 h 10434"/>
                <a:gd name="connsiteX259" fmla="*/ 13577 w 13764"/>
                <a:gd name="connsiteY259" fmla="*/ 4626 h 10434"/>
                <a:gd name="connsiteX260" fmla="*/ 13505 w 13764"/>
                <a:gd name="connsiteY260" fmla="*/ 4669 h 10434"/>
                <a:gd name="connsiteX261" fmla="*/ 13450 w 13764"/>
                <a:gd name="connsiteY261" fmla="*/ 4797 h 10434"/>
                <a:gd name="connsiteX262" fmla="*/ 13575 w 13764"/>
                <a:gd name="connsiteY262" fmla="*/ 4894 h 10434"/>
                <a:gd name="connsiteX263" fmla="*/ 13495 w 13764"/>
                <a:gd name="connsiteY263" fmla="*/ 5048 h 10434"/>
                <a:gd name="connsiteX264" fmla="*/ 13193 w 13764"/>
                <a:gd name="connsiteY264" fmla="*/ 5300 h 10434"/>
                <a:gd name="connsiteX265" fmla="*/ 13110 w 13764"/>
                <a:gd name="connsiteY265" fmla="*/ 5581 h 10434"/>
                <a:gd name="connsiteX266" fmla="*/ 13082 w 13764"/>
                <a:gd name="connsiteY266" fmla="*/ 5739 h 10434"/>
                <a:gd name="connsiteX267" fmla="*/ 13014 w 13764"/>
                <a:gd name="connsiteY267" fmla="*/ 5990 h 10434"/>
                <a:gd name="connsiteX268" fmla="*/ 12938 w 13764"/>
                <a:gd name="connsiteY268" fmla="*/ 6118 h 10434"/>
                <a:gd name="connsiteX269" fmla="*/ 12835 w 13764"/>
                <a:gd name="connsiteY269" fmla="*/ 6200 h 10434"/>
                <a:gd name="connsiteX270" fmla="*/ 12752 w 13764"/>
                <a:gd name="connsiteY270" fmla="*/ 6308 h 10434"/>
                <a:gd name="connsiteX271" fmla="*/ 12524 w 13764"/>
                <a:gd name="connsiteY271" fmla="*/ 6325 h 10434"/>
                <a:gd name="connsiteX272" fmla="*/ 12396 w 13764"/>
                <a:gd name="connsiteY272" fmla="*/ 6258 h 10434"/>
                <a:gd name="connsiteX273" fmla="*/ 11998 w 13764"/>
                <a:gd name="connsiteY273" fmla="*/ 6089 h 10434"/>
                <a:gd name="connsiteX274" fmla="*/ 12294 w 13764"/>
                <a:gd name="connsiteY274" fmla="*/ 6162 h 10434"/>
                <a:gd name="connsiteX275" fmla="*/ 11868 w 13764"/>
                <a:gd name="connsiteY275" fmla="*/ 6259 h 10434"/>
                <a:gd name="connsiteX276" fmla="*/ 11573 w 13764"/>
                <a:gd name="connsiteY276" fmla="*/ 6211 h 10434"/>
                <a:gd name="connsiteX277" fmla="*/ 11377 w 13764"/>
                <a:gd name="connsiteY277" fmla="*/ 6496 h 10434"/>
                <a:gd name="connsiteX278" fmla="*/ 11271 w 13764"/>
                <a:gd name="connsiteY278" fmla="*/ 6533 h 10434"/>
                <a:gd name="connsiteX279" fmla="*/ 11205 w 13764"/>
                <a:gd name="connsiteY279" fmla="*/ 6691 h 10434"/>
                <a:gd name="connsiteX280" fmla="*/ 11204 w 13764"/>
                <a:gd name="connsiteY280" fmla="*/ 6807 h 10434"/>
                <a:gd name="connsiteX281" fmla="*/ 11062 w 13764"/>
                <a:gd name="connsiteY281" fmla="*/ 6879 h 10434"/>
                <a:gd name="connsiteX282" fmla="*/ 10858 w 13764"/>
                <a:gd name="connsiteY282" fmla="*/ 6916 h 10434"/>
                <a:gd name="connsiteX283" fmla="*/ 10574 w 13764"/>
                <a:gd name="connsiteY283" fmla="*/ 7108 h 10434"/>
                <a:gd name="connsiteX284" fmla="*/ 6202 w 13764"/>
                <a:gd name="connsiteY284" fmla="*/ 7393 h 10434"/>
                <a:gd name="connsiteX285" fmla="*/ 6250 w 13764"/>
                <a:gd name="connsiteY285" fmla="*/ 7521 h 10434"/>
                <a:gd name="connsiteX286" fmla="*/ 6315 w 13764"/>
                <a:gd name="connsiteY286" fmla="*/ 7548 h 10434"/>
                <a:gd name="connsiteX287" fmla="*/ 6347 w 13764"/>
                <a:gd name="connsiteY287" fmla="*/ 7612 h 10434"/>
                <a:gd name="connsiteX288" fmla="*/ 6387 w 13764"/>
                <a:gd name="connsiteY288" fmla="*/ 7722 h 10434"/>
                <a:gd name="connsiteX289" fmla="*/ 6347 w 13764"/>
                <a:gd name="connsiteY289" fmla="*/ 7831 h 10434"/>
                <a:gd name="connsiteX290" fmla="*/ 6363 w 13764"/>
                <a:gd name="connsiteY290" fmla="*/ 7959 h 10434"/>
                <a:gd name="connsiteX291" fmla="*/ 6363 w 13764"/>
                <a:gd name="connsiteY291" fmla="*/ 8096 h 10434"/>
                <a:gd name="connsiteX292" fmla="*/ 6387 w 13764"/>
                <a:gd name="connsiteY292" fmla="*/ 8233 h 10434"/>
                <a:gd name="connsiteX293" fmla="*/ 6460 w 13764"/>
                <a:gd name="connsiteY293" fmla="*/ 8343 h 10434"/>
                <a:gd name="connsiteX294" fmla="*/ 6508 w 13764"/>
                <a:gd name="connsiteY294" fmla="*/ 8452 h 10434"/>
                <a:gd name="connsiteX295" fmla="*/ 6516 w 13764"/>
                <a:gd name="connsiteY295" fmla="*/ 8598 h 10434"/>
                <a:gd name="connsiteX296" fmla="*/ 6508 w 13764"/>
                <a:gd name="connsiteY296" fmla="*/ 8754 h 10434"/>
                <a:gd name="connsiteX297" fmla="*/ 6508 w 13764"/>
                <a:gd name="connsiteY297" fmla="*/ 8900 h 10434"/>
                <a:gd name="connsiteX0" fmla="*/ 6508 w 13764"/>
                <a:gd name="connsiteY0" fmla="*/ 8900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13628 w 13764"/>
                <a:gd name="connsiteY257" fmla="*/ 4379 h 10434"/>
                <a:gd name="connsiteX258" fmla="*/ 13648 w 13764"/>
                <a:gd name="connsiteY258" fmla="*/ 4500 h 10434"/>
                <a:gd name="connsiteX259" fmla="*/ 13577 w 13764"/>
                <a:gd name="connsiteY259" fmla="*/ 4626 h 10434"/>
                <a:gd name="connsiteX260" fmla="*/ 13505 w 13764"/>
                <a:gd name="connsiteY260" fmla="*/ 4669 h 10434"/>
                <a:gd name="connsiteX261" fmla="*/ 13450 w 13764"/>
                <a:gd name="connsiteY261" fmla="*/ 4797 h 10434"/>
                <a:gd name="connsiteX262" fmla="*/ 13575 w 13764"/>
                <a:gd name="connsiteY262" fmla="*/ 4894 h 10434"/>
                <a:gd name="connsiteX263" fmla="*/ 13495 w 13764"/>
                <a:gd name="connsiteY263" fmla="*/ 5048 h 10434"/>
                <a:gd name="connsiteX264" fmla="*/ 13193 w 13764"/>
                <a:gd name="connsiteY264" fmla="*/ 5300 h 10434"/>
                <a:gd name="connsiteX265" fmla="*/ 13110 w 13764"/>
                <a:gd name="connsiteY265" fmla="*/ 5581 h 10434"/>
                <a:gd name="connsiteX266" fmla="*/ 13082 w 13764"/>
                <a:gd name="connsiteY266" fmla="*/ 5739 h 10434"/>
                <a:gd name="connsiteX267" fmla="*/ 13014 w 13764"/>
                <a:gd name="connsiteY267" fmla="*/ 5990 h 10434"/>
                <a:gd name="connsiteX268" fmla="*/ 12938 w 13764"/>
                <a:gd name="connsiteY268" fmla="*/ 6118 h 10434"/>
                <a:gd name="connsiteX269" fmla="*/ 12835 w 13764"/>
                <a:gd name="connsiteY269" fmla="*/ 6200 h 10434"/>
                <a:gd name="connsiteX270" fmla="*/ 12752 w 13764"/>
                <a:gd name="connsiteY270" fmla="*/ 6308 h 10434"/>
                <a:gd name="connsiteX271" fmla="*/ 12524 w 13764"/>
                <a:gd name="connsiteY271" fmla="*/ 6325 h 10434"/>
                <a:gd name="connsiteX272" fmla="*/ 12396 w 13764"/>
                <a:gd name="connsiteY272" fmla="*/ 6258 h 10434"/>
                <a:gd name="connsiteX273" fmla="*/ 11998 w 13764"/>
                <a:gd name="connsiteY273" fmla="*/ 6089 h 10434"/>
                <a:gd name="connsiteX274" fmla="*/ 12294 w 13764"/>
                <a:gd name="connsiteY274" fmla="*/ 6162 h 10434"/>
                <a:gd name="connsiteX275" fmla="*/ 11868 w 13764"/>
                <a:gd name="connsiteY275" fmla="*/ 6259 h 10434"/>
                <a:gd name="connsiteX276" fmla="*/ 11573 w 13764"/>
                <a:gd name="connsiteY276" fmla="*/ 6211 h 10434"/>
                <a:gd name="connsiteX277" fmla="*/ 11377 w 13764"/>
                <a:gd name="connsiteY277" fmla="*/ 6496 h 10434"/>
                <a:gd name="connsiteX278" fmla="*/ 11271 w 13764"/>
                <a:gd name="connsiteY278" fmla="*/ 6533 h 10434"/>
                <a:gd name="connsiteX279" fmla="*/ 11205 w 13764"/>
                <a:gd name="connsiteY279" fmla="*/ 6691 h 10434"/>
                <a:gd name="connsiteX280" fmla="*/ 11204 w 13764"/>
                <a:gd name="connsiteY280" fmla="*/ 6807 h 10434"/>
                <a:gd name="connsiteX281" fmla="*/ 11062 w 13764"/>
                <a:gd name="connsiteY281" fmla="*/ 6879 h 10434"/>
                <a:gd name="connsiteX282" fmla="*/ 10858 w 13764"/>
                <a:gd name="connsiteY282" fmla="*/ 6916 h 10434"/>
                <a:gd name="connsiteX283" fmla="*/ 10574 w 13764"/>
                <a:gd name="connsiteY283" fmla="*/ 7108 h 10434"/>
                <a:gd name="connsiteX284" fmla="*/ 9398 w 13764"/>
                <a:gd name="connsiteY284" fmla="*/ 4664 h 10434"/>
                <a:gd name="connsiteX285" fmla="*/ 6250 w 13764"/>
                <a:gd name="connsiteY285" fmla="*/ 7521 h 10434"/>
                <a:gd name="connsiteX286" fmla="*/ 6315 w 13764"/>
                <a:gd name="connsiteY286" fmla="*/ 7548 h 10434"/>
                <a:gd name="connsiteX287" fmla="*/ 6347 w 13764"/>
                <a:gd name="connsiteY287" fmla="*/ 7612 h 10434"/>
                <a:gd name="connsiteX288" fmla="*/ 6387 w 13764"/>
                <a:gd name="connsiteY288" fmla="*/ 7722 h 10434"/>
                <a:gd name="connsiteX289" fmla="*/ 6347 w 13764"/>
                <a:gd name="connsiteY289" fmla="*/ 7831 h 10434"/>
                <a:gd name="connsiteX290" fmla="*/ 6363 w 13764"/>
                <a:gd name="connsiteY290" fmla="*/ 7959 h 10434"/>
                <a:gd name="connsiteX291" fmla="*/ 6363 w 13764"/>
                <a:gd name="connsiteY291" fmla="*/ 8096 h 10434"/>
                <a:gd name="connsiteX292" fmla="*/ 6387 w 13764"/>
                <a:gd name="connsiteY292" fmla="*/ 8233 h 10434"/>
                <a:gd name="connsiteX293" fmla="*/ 6460 w 13764"/>
                <a:gd name="connsiteY293" fmla="*/ 8343 h 10434"/>
                <a:gd name="connsiteX294" fmla="*/ 6508 w 13764"/>
                <a:gd name="connsiteY294" fmla="*/ 8452 h 10434"/>
                <a:gd name="connsiteX295" fmla="*/ 6516 w 13764"/>
                <a:gd name="connsiteY295" fmla="*/ 8598 h 10434"/>
                <a:gd name="connsiteX296" fmla="*/ 6508 w 13764"/>
                <a:gd name="connsiteY296" fmla="*/ 8754 h 10434"/>
                <a:gd name="connsiteX297" fmla="*/ 6508 w 13764"/>
                <a:gd name="connsiteY297" fmla="*/ 8900 h 10434"/>
                <a:gd name="connsiteX0" fmla="*/ 6508 w 13764"/>
                <a:gd name="connsiteY0" fmla="*/ 8900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13628 w 13764"/>
                <a:gd name="connsiteY257" fmla="*/ 4379 h 10434"/>
                <a:gd name="connsiteX258" fmla="*/ 13648 w 13764"/>
                <a:gd name="connsiteY258" fmla="*/ 4500 h 10434"/>
                <a:gd name="connsiteX259" fmla="*/ 13577 w 13764"/>
                <a:gd name="connsiteY259" fmla="*/ 4626 h 10434"/>
                <a:gd name="connsiteX260" fmla="*/ 13505 w 13764"/>
                <a:gd name="connsiteY260" fmla="*/ 4669 h 10434"/>
                <a:gd name="connsiteX261" fmla="*/ 13450 w 13764"/>
                <a:gd name="connsiteY261" fmla="*/ 4797 h 10434"/>
                <a:gd name="connsiteX262" fmla="*/ 13575 w 13764"/>
                <a:gd name="connsiteY262" fmla="*/ 4894 h 10434"/>
                <a:gd name="connsiteX263" fmla="*/ 13495 w 13764"/>
                <a:gd name="connsiteY263" fmla="*/ 5048 h 10434"/>
                <a:gd name="connsiteX264" fmla="*/ 13193 w 13764"/>
                <a:gd name="connsiteY264" fmla="*/ 5300 h 10434"/>
                <a:gd name="connsiteX265" fmla="*/ 13110 w 13764"/>
                <a:gd name="connsiteY265" fmla="*/ 5581 h 10434"/>
                <a:gd name="connsiteX266" fmla="*/ 13082 w 13764"/>
                <a:gd name="connsiteY266" fmla="*/ 5739 h 10434"/>
                <a:gd name="connsiteX267" fmla="*/ 13014 w 13764"/>
                <a:gd name="connsiteY267" fmla="*/ 5990 h 10434"/>
                <a:gd name="connsiteX268" fmla="*/ 12938 w 13764"/>
                <a:gd name="connsiteY268" fmla="*/ 6118 h 10434"/>
                <a:gd name="connsiteX269" fmla="*/ 12835 w 13764"/>
                <a:gd name="connsiteY269" fmla="*/ 6200 h 10434"/>
                <a:gd name="connsiteX270" fmla="*/ 12752 w 13764"/>
                <a:gd name="connsiteY270" fmla="*/ 6308 h 10434"/>
                <a:gd name="connsiteX271" fmla="*/ 12524 w 13764"/>
                <a:gd name="connsiteY271" fmla="*/ 6325 h 10434"/>
                <a:gd name="connsiteX272" fmla="*/ 12396 w 13764"/>
                <a:gd name="connsiteY272" fmla="*/ 6258 h 10434"/>
                <a:gd name="connsiteX273" fmla="*/ 11998 w 13764"/>
                <a:gd name="connsiteY273" fmla="*/ 6089 h 10434"/>
                <a:gd name="connsiteX274" fmla="*/ 12294 w 13764"/>
                <a:gd name="connsiteY274" fmla="*/ 6162 h 10434"/>
                <a:gd name="connsiteX275" fmla="*/ 11868 w 13764"/>
                <a:gd name="connsiteY275" fmla="*/ 6259 h 10434"/>
                <a:gd name="connsiteX276" fmla="*/ 11573 w 13764"/>
                <a:gd name="connsiteY276" fmla="*/ 6211 h 10434"/>
                <a:gd name="connsiteX277" fmla="*/ 11377 w 13764"/>
                <a:gd name="connsiteY277" fmla="*/ 6496 h 10434"/>
                <a:gd name="connsiteX278" fmla="*/ 11271 w 13764"/>
                <a:gd name="connsiteY278" fmla="*/ 6533 h 10434"/>
                <a:gd name="connsiteX279" fmla="*/ 11205 w 13764"/>
                <a:gd name="connsiteY279" fmla="*/ 6691 h 10434"/>
                <a:gd name="connsiteX280" fmla="*/ 11204 w 13764"/>
                <a:gd name="connsiteY280" fmla="*/ 6807 h 10434"/>
                <a:gd name="connsiteX281" fmla="*/ 11062 w 13764"/>
                <a:gd name="connsiteY281" fmla="*/ 6879 h 10434"/>
                <a:gd name="connsiteX282" fmla="*/ 10858 w 13764"/>
                <a:gd name="connsiteY282" fmla="*/ 6916 h 10434"/>
                <a:gd name="connsiteX283" fmla="*/ 10574 w 13764"/>
                <a:gd name="connsiteY283" fmla="*/ 7108 h 10434"/>
                <a:gd name="connsiteX284" fmla="*/ 10346 w 13764"/>
                <a:gd name="connsiteY284" fmla="*/ 7250 h 10434"/>
                <a:gd name="connsiteX285" fmla="*/ 6250 w 13764"/>
                <a:gd name="connsiteY285" fmla="*/ 7521 h 10434"/>
                <a:gd name="connsiteX286" fmla="*/ 6315 w 13764"/>
                <a:gd name="connsiteY286" fmla="*/ 7548 h 10434"/>
                <a:gd name="connsiteX287" fmla="*/ 6347 w 13764"/>
                <a:gd name="connsiteY287" fmla="*/ 7612 h 10434"/>
                <a:gd name="connsiteX288" fmla="*/ 6387 w 13764"/>
                <a:gd name="connsiteY288" fmla="*/ 7722 h 10434"/>
                <a:gd name="connsiteX289" fmla="*/ 6347 w 13764"/>
                <a:gd name="connsiteY289" fmla="*/ 7831 h 10434"/>
                <a:gd name="connsiteX290" fmla="*/ 6363 w 13764"/>
                <a:gd name="connsiteY290" fmla="*/ 7959 h 10434"/>
                <a:gd name="connsiteX291" fmla="*/ 6363 w 13764"/>
                <a:gd name="connsiteY291" fmla="*/ 8096 h 10434"/>
                <a:gd name="connsiteX292" fmla="*/ 6387 w 13764"/>
                <a:gd name="connsiteY292" fmla="*/ 8233 h 10434"/>
                <a:gd name="connsiteX293" fmla="*/ 6460 w 13764"/>
                <a:gd name="connsiteY293" fmla="*/ 8343 h 10434"/>
                <a:gd name="connsiteX294" fmla="*/ 6508 w 13764"/>
                <a:gd name="connsiteY294" fmla="*/ 8452 h 10434"/>
                <a:gd name="connsiteX295" fmla="*/ 6516 w 13764"/>
                <a:gd name="connsiteY295" fmla="*/ 8598 h 10434"/>
                <a:gd name="connsiteX296" fmla="*/ 6508 w 13764"/>
                <a:gd name="connsiteY296" fmla="*/ 8754 h 10434"/>
                <a:gd name="connsiteX297" fmla="*/ 6508 w 13764"/>
                <a:gd name="connsiteY297" fmla="*/ 8900 h 10434"/>
                <a:gd name="connsiteX0" fmla="*/ 6508 w 13764"/>
                <a:gd name="connsiteY0" fmla="*/ 8900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13628 w 13764"/>
                <a:gd name="connsiteY257" fmla="*/ 4379 h 10434"/>
                <a:gd name="connsiteX258" fmla="*/ 13648 w 13764"/>
                <a:gd name="connsiteY258" fmla="*/ 4500 h 10434"/>
                <a:gd name="connsiteX259" fmla="*/ 13577 w 13764"/>
                <a:gd name="connsiteY259" fmla="*/ 4626 h 10434"/>
                <a:gd name="connsiteX260" fmla="*/ 13505 w 13764"/>
                <a:gd name="connsiteY260" fmla="*/ 4669 h 10434"/>
                <a:gd name="connsiteX261" fmla="*/ 13450 w 13764"/>
                <a:gd name="connsiteY261" fmla="*/ 4797 h 10434"/>
                <a:gd name="connsiteX262" fmla="*/ 13575 w 13764"/>
                <a:gd name="connsiteY262" fmla="*/ 4894 h 10434"/>
                <a:gd name="connsiteX263" fmla="*/ 13495 w 13764"/>
                <a:gd name="connsiteY263" fmla="*/ 5048 h 10434"/>
                <a:gd name="connsiteX264" fmla="*/ 13193 w 13764"/>
                <a:gd name="connsiteY264" fmla="*/ 5300 h 10434"/>
                <a:gd name="connsiteX265" fmla="*/ 13110 w 13764"/>
                <a:gd name="connsiteY265" fmla="*/ 5581 h 10434"/>
                <a:gd name="connsiteX266" fmla="*/ 13082 w 13764"/>
                <a:gd name="connsiteY266" fmla="*/ 5739 h 10434"/>
                <a:gd name="connsiteX267" fmla="*/ 13014 w 13764"/>
                <a:gd name="connsiteY267" fmla="*/ 5990 h 10434"/>
                <a:gd name="connsiteX268" fmla="*/ 12938 w 13764"/>
                <a:gd name="connsiteY268" fmla="*/ 6118 h 10434"/>
                <a:gd name="connsiteX269" fmla="*/ 12835 w 13764"/>
                <a:gd name="connsiteY269" fmla="*/ 6200 h 10434"/>
                <a:gd name="connsiteX270" fmla="*/ 12752 w 13764"/>
                <a:gd name="connsiteY270" fmla="*/ 6308 h 10434"/>
                <a:gd name="connsiteX271" fmla="*/ 12524 w 13764"/>
                <a:gd name="connsiteY271" fmla="*/ 6325 h 10434"/>
                <a:gd name="connsiteX272" fmla="*/ 12396 w 13764"/>
                <a:gd name="connsiteY272" fmla="*/ 6258 h 10434"/>
                <a:gd name="connsiteX273" fmla="*/ 11998 w 13764"/>
                <a:gd name="connsiteY273" fmla="*/ 6089 h 10434"/>
                <a:gd name="connsiteX274" fmla="*/ 12294 w 13764"/>
                <a:gd name="connsiteY274" fmla="*/ 6162 h 10434"/>
                <a:gd name="connsiteX275" fmla="*/ 11868 w 13764"/>
                <a:gd name="connsiteY275" fmla="*/ 6259 h 10434"/>
                <a:gd name="connsiteX276" fmla="*/ 11573 w 13764"/>
                <a:gd name="connsiteY276" fmla="*/ 6211 h 10434"/>
                <a:gd name="connsiteX277" fmla="*/ 11377 w 13764"/>
                <a:gd name="connsiteY277" fmla="*/ 6496 h 10434"/>
                <a:gd name="connsiteX278" fmla="*/ 11271 w 13764"/>
                <a:gd name="connsiteY278" fmla="*/ 6533 h 10434"/>
                <a:gd name="connsiteX279" fmla="*/ 11205 w 13764"/>
                <a:gd name="connsiteY279" fmla="*/ 6691 h 10434"/>
                <a:gd name="connsiteX280" fmla="*/ 11204 w 13764"/>
                <a:gd name="connsiteY280" fmla="*/ 6807 h 10434"/>
                <a:gd name="connsiteX281" fmla="*/ 11062 w 13764"/>
                <a:gd name="connsiteY281" fmla="*/ 6879 h 10434"/>
                <a:gd name="connsiteX282" fmla="*/ 10858 w 13764"/>
                <a:gd name="connsiteY282" fmla="*/ 6916 h 10434"/>
                <a:gd name="connsiteX283" fmla="*/ 10574 w 13764"/>
                <a:gd name="connsiteY283" fmla="*/ 7108 h 10434"/>
                <a:gd name="connsiteX284" fmla="*/ 10346 w 13764"/>
                <a:gd name="connsiteY284" fmla="*/ 7250 h 10434"/>
                <a:gd name="connsiteX285" fmla="*/ 10335 w 13764"/>
                <a:gd name="connsiteY285" fmla="*/ 7379 h 10434"/>
                <a:gd name="connsiteX286" fmla="*/ 6315 w 13764"/>
                <a:gd name="connsiteY286" fmla="*/ 7548 h 10434"/>
                <a:gd name="connsiteX287" fmla="*/ 6347 w 13764"/>
                <a:gd name="connsiteY287" fmla="*/ 7612 h 10434"/>
                <a:gd name="connsiteX288" fmla="*/ 6387 w 13764"/>
                <a:gd name="connsiteY288" fmla="*/ 7722 h 10434"/>
                <a:gd name="connsiteX289" fmla="*/ 6347 w 13764"/>
                <a:gd name="connsiteY289" fmla="*/ 7831 h 10434"/>
                <a:gd name="connsiteX290" fmla="*/ 6363 w 13764"/>
                <a:gd name="connsiteY290" fmla="*/ 7959 h 10434"/>
                <a:gd name="connsiteX291" fmla="*/ 6363 w 13764"/>
                <a:gd name="connsiteY291" fmla="*/ 8096 h 10434"/>
                <a:gd name="connsiteX292" fmla="*/ 6387 w 13764"/>
                <a:gd name="connsiteY292" fmla="*/ 8233 h 10434"/>
                <a:gd name="connsiteX293" fmla="*/ 6460 w 13764"/>
                <a:gd name="connsiteY293" fmla="*/ 8343 h 10434"/>
                <a:gd name="connsiteX294" fmla="*/ 6508 w 13764"/>
                <a:gd name="connsiteY294" fmla="*/ 8452 h 10434"/>
                <a:gd name="connsiteX295" fmla="*/ 6516 w 13764"/>
                <a:gd name="connsiteY295" fmla="*/ 8598 h 10434"/>
                <a:gd name="connsiteX296" fmla="*/ 6508 w 13764"/>
                <a:gd name="connsiteY296" fmla="*/ 8754 h 10434"/>
                <a:gd name="connsiteX297" fmla="*/ 6508 w 13764"/>
                <a:gd name="connsiteY297" fmla="*/ 8900 h 10434"/>
                <a:gd name="connsiteX0" fmla="*/ 6508 w 13764"/>
                <a:gd name="connsiteY0" fmla="*/ 8900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13628 w 13764"/>
                <a:gd name="connsiteY257" fmla="*/ 4379 h 10434"/>
                <a:gd name="connsiteX258" fmla="*/ 13648 w 13764"/>
                <a:gd name="connsiteY258" fmla="*/ 4500 h 10434"/>
                <a:gd name="connsiteX259" fmla="*/ 13577 w 13764"/>
                <a:gd name="connsiteY259" fmla="*/ 4626 h 10434"/>
                <a:gd name="connsiteX260" fmla="*/ 13505 w 13764"/>
                <a:gd name="connsiteY260" fmla="*/ 4669 h 10434"/>
                <a:gd name="connsiteX261" fmla="*/ 13450 w 13764"/>
                <a:gd name="connsiteY261" fmla="*/ 4797 h 10434"/>
                <a:gd name="connsiteX262" fmla="*/ 13575 w 13764"/>
                <a:gd name="connsiteY262" fmla="*/ 4894 h 10434"/>
                <a:gd name="connsiteX263" fmla="*/ 13495 w 13764"/>
                <a:gd name="connsiteY263" fmla="*/ 5048 h 10434"/>
                <a:gd name="connsiteX264" fmla="*/ 13193 w 13764"/>
                <a:gd name="connsiteY264" fmla="*/ 5300 h 10434"/>
                <a:gd name="connsiteX265" fmla="*/ 13110 w 13764"/>
                <a:gd name="connsiteY265" fmla="*/ 5581 h 10434"/>
                <a:gd name="connsiteX266" fmla="*/ 13082 w 13764"/>
                <a:gd name="connsiteY266" fmla="*/ 5739 h 10434"/>
                <a:gd name="connsiteX267" fmla="*/ 13014 w 13764"/>
                <a:gd name="connsiteY267" fmla="*/ 5990 h 10434"/>
                <a:gd name="connsiteX268" fmla="*/ 12938 w 13764"/>
                <a:gd name="connsiteY268" fmla="*/ 6118 h 10434"/>
                <a:gd name="connsiteX269" fmla="*/ 12835 w 13764"/>
                <a:gd name="connsiteY269" fmla="*/ 6200 h 10434"/>
                <a:gd name="connsiteX270" fmla="*/ 12752 w 13764"/>
                <a:gd name="connsiteY270" fmla="*/ 6308 h 10434"/>
                <a:gd name="connsiteX271" fmla="*/ 12524 w 13764"/>
                <a:gd name="connsiteY271" fmla="*/ 6325 h 10434"/>
                <a:gd name="connsiteX272" fmla="*/ 12396 w 13764"/>
                <a:gd name="connsiteY272" fmla="*/ 6258 h 10434"/>
                <a:gd name="connsiteX273" fmla="*/ 11998 w 13764"/>
                <a:gd name="connsiteY273" fmla="*/ 6089 h 10434"/>
                <a:gd name="connsiteX274" fmla="*/ 12294 w 13764"/>
                <a:gd name="connsiteY274" fmla="*/ 6162 h 10434"/>
                <a:gd name="connsiteX275" fmla="*/ 11868 w 13764"/>
                <a:gd name="connsiteY275" fmla="*/ 6259 h 10434"/>
                <a:gd name="connsiteX276" fmla="*/ 11573 w 13764"/>
                <a:gd name="connsiteY276" fmla="*/ 6211 h 10434"/>
                <a:gd name="connsiteX277" fmla="*/ 11377 w 13764"/>
                <a:gd name="connsiteY277" fmla="*/ 6496 h 10434"/>
                <a:gd name="connsiteX278" fmla="*/ 11271 w 13764"/>
                <a:gd name="connsiteY278" fmla="*/ 6533 h 10434"/>
                <a:gd name="connsiteX279" fmla="*/ 11205 w 13764"/>
                <a:gd name="connsiteY279" fmla="*/ 6691 h 10434"/>
                <a:gd name="connsiteX280" fmla="*/ 11204 w 13764"/>
                <a:gd name="connsiteY280" fmla="*/ 6807 h 10434"/>
                <a:gd name="connsiteX281" fmla="*/ 11062 w 13764"/>
                <a:gd name="connsiteY281" fmla="*/ 6879 h 10434"/>
                <a:gd name="connsiteX282" fmla="*/ 10858 w 13764"/>
                <a:gd name="connsiteY282" fmla="*/ 6916 h 10434"/>
                <a:gd name="connsiteX283" fmla="*/ 10574 w 13764"/>
                <a:gd name="connsiteY283" fmla="*/ 7108 h 10434"/>
                <a:gd name="connsiteX284" fmla="*/ 10346 w 13764"/>
                <a:gd name="connsiteY284" fmla="*/ 7250 h 10434"/>
                <a:gd name="connsiteX285" fmla="*/ 10335 w 13764"/>
                <a:gd name="connsiteY285" fmla="*/ 7379 h 10434"/>
                <a:gd name="connsiteX286" fmla="*/ 10214 w 13764"/>
                <a:gd name="connsiteY286" fmla="*/ 7406 h 10434"/>
                <a:gd name="connsiteX287" fmla="*/ 6347 w 13764"/>
                <a:gd name="connsiteY287" fmla="*/ 7612 h 10434"/>
                <a:gd name="connsiteX288" fmla="*/ 6387 w 13764"/>
                <a:gd name="connsiteY288" fmla="*/ 7722 h 10434"/>
                <a:gd name="connsiteX289" fmla="*/ 6347 w 13764"/>
                <a:gd name="connsiteY289" fmla="*/ 7831 h 10434"/>
                <a:gd name="connsiteX290" fmla="*/ 6363 w 13764"/>
                <a:gd name="connsiteY290" fmla="*/ 7959 h 10434"/>
                <a:gd name="connsiteX291" fmla="*/ 6363 w 13764"/>
                <a:gd name="connsiteY291" fmla="*/ 8096 h 10434"/>
                <a:gd name="connsiteX292" fmla="*/ 6387 w 13764"/>
                <a:gd name="connsiteY292" fmla="*/ 8233 h 10434"/>
                <a:gd name="connsiteX293" fmla="*/ 6460 w 13764"/>
                <a:gd name="connsiteY293" fmla="*/ 8343 h 10434"/>
                <a:gd name="connsiteX294" fmla="*/ 6508 w 13764"/>
                <a:gd name="connsiteY294" fmla="*/ 8452 h 10434"/>
                <a:gd name="connsiteX295" fmla="*/ 6516 w 13764"/>
                <a:gd name="connsiteY295" fmla="*/ 8598 h 10434"/>
                <a:gd name="connsiteX296" fmla="*/ 6508 w 13764"/>
                <a:gd name="connsiteY296" fmla="*/ 8754 h 10434"/>
                <a:gd name="connsiteX297" fmla="*/ 6508 w 13764"/>
                <a:gd name="connsiteY297" fmla="*/ 8900 h 10434"/>
                <a:gd name="connsiteX0" fmla="*/ 6508 w 13764"/>
                <a:gd name="connsiteY0" fmla="*/ 8900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13628 w 13764"/>
                <a:gd name="connsiteY257" fmla="*/ 4379 h 10434"/>
                <a:gd name="connsiteX258" fmla="*/ 13648 w 13764"/>
                <a:gd name="connsiteY258" fmla="*/ 4500 h 10434"/>
                <a:gd name="connsiteX259" fmla="*/ 13577 w 13764"/>
                <a:gd name="connsiteY259" fmla="*/ 4626 h 10434"/>
                <a:gd name="connsiteX260" fmla="*/ 13505 w 13764"/>
                <a:gd name="connsiteY260" fmla="*/ 4669 h 10434"/>
                <a:gd name="connsiteX261" fmla="*/ 13450 w 13764"/>
                <a:gd name="connsiteY261" fmla="*/ 4797 h 10434"/>
                <a:gd name="connsiteX262" fmla="*/ 13575 w 13764"/>
                <a:gd name="connsiteY262" fmla="*/ 4894 h 10434"/>
                <a:gd name="connsiteX263" fmla="*/ 13495 w 13764"/>
                <a:gd name="connsiteY263" fmla="*/ 5048 h 10434"/>
                <a:gd name="connsiteX264" fmla="*/ 13193 w 13764"/>
                <a:gd name="connsiteY264" fmla="*/ 5300 h 10434"/>
                <a:gd name="connsiteX265" fmla="*/ 13110 w 13764"/>
                <a:gd name="connsiteY265" fmla="*/ 5581 h 10434"/>
                <a:gd name="connsiteX266" fmla="*/ 13082 w 13764"/>
                <a:gd name="connsiteY266" fmla="*/ 5739 h 10434"/>
                <a:gd name="connsiteX267" fmla="*/ 13014 w 13764"/>
                <a:gd name="connsiteY267" fmla="*/ 5990 h 10434"/>
                <a:gd name="connsiteX268" fmla="*/ 12938 w 13764"/>
                <a:gd name="connsiteY268" fmla="*/ 6118 h 10434"/>
                <a:gd name="connsiteX269" fmla="*/ 12835 w 13764"/>
                <a:gd name="connsiteY269" fmla="*/ 6200 h 10434"/>
                <a:gd name="connsiteX270" fmla="*/ 12752 w 13764"/>
                <a:gd name="connsiteY270" fmla="*/ 6308 h 10434"/>
                <a:gd name="connsiteX271" fmla="*/ 12524 w 13764"/>
                <a:gd name="connsiteY271" fmla="*/ 6325 h 10434"/>
                <a:gd name="connsiteX272" fmla="*/ 12396 w 13764"/>
                <a:gd name="connsiteY272" fmla="*/ 6258 h 10434"/>
                <a:gd name="connsiteX273" fmla="*/ 11998 w 13764"/>
                <a:gd name="connsiteY273" fmla="*/ 6089 h 10434"/>
                <a:gd name="connsiteX274" fmla="*/ 12294 w 13764"/>
                <a:gd name="connsiteY274" fmla="*/ 6162 h 10434"/>
                <a:gd name="connsiteX275" fmla="*/ 11868 w 13764"/>
                <a:gd name="connsiteY275" fmla="*/ 6259 h 10434"/>
                <a:gd name="connsiteX276" fmla="*/ 11573 w 13764"/>
                <a:gd name="connsiteY276" fmla="*/ 6211 h 10434"/>
                <a:gd name="connsiteX277" fmla="*/ 11377 w 13764"/>
                <a:gd name="connsiteY277" fmla="*/ 6496 h 10434"/>
                <a:gd name="connsiteX278" fmla="*/ 11271 w 13764"/>
                <a:gd name="connsiteY278" fmla="*/ 6533 h 10434"/>
                <a:gd name="connsiteX279" fmla="*/ 11205 w 13764"/>
                <a:gd name="connsiteY279" fmla="*/ 6691 h 10434"/>
                <a:gd name="connsiteX280" fmla="*/ 11204 w 13764"/>
                <a:gd name="connsiteY280" fmla="*/ 6807 h 10434"/>
                <a:gd name="connsiteX281" fmla="*/ 11062 w 13764"/>
                <a:gd name="connsiteY281" fmla="*/ 6879 h 10434"/>
                <a:gd name="connsiteX282" fmla="*/ 10858 w 13764"/>
                <a:gd name="connsiteY282" fmla="*/ 6916 h 10434"/>
                <a:gd name="connsiteX283" fmla="*/ 10574 w 13764"/>
                <a:gd name="connsiteY283" fmla="*/ 7108 h 10434"/>
                <a:gd name="connsiteX284" fmla="*/ 10346 w 13764"/>
                <a:gd name="connsiteY284" fmla="*/ 7250 h 10434"/>
                <a:gd name="connsiteX285" fmla="*/ 10335 w 13764"/>
                <a:gd name="connsiteY285" fmla="*/ 7379 h 10434"/>
                <a:gd name="connsiteX286" fmla="*/ 10214 w 13764"/>
                <a:gd name="connsiteY286" fmla="*/ 7406 h 10434"/>
                <a:gd name="connsiteX287" fmla="*/ 10149 w 13764"/>
                <a:gd name="connsiteY287" fmla="*/ 7557 h 10434"/>
                <a:gd name="connsiteX288" fmla="*/ 6387 w 13764"/>
                <a:gd name="connsiteY288" fmla="*/ 7722 h 10434"/>
                <a:gd name="connsiteX289" fmla="*/ 6347 w 13764"/>
                <a:gd name="connsiteY289" fmla="*/ 7831 h 10434"/>
                <a:gd name="connsiteX290" fmla="*/ 6363 w 13764"/>
                <a:gd name="connsiteY290" fmla="*/ 7959 h 10434"/>
                <a:gd name="connsiteX291" fmla="*/ 6363 w 13764"/>
                <a:gd name="connsiteY291" fmla="*/ 8096 h 10434"/>
                <a:gd name="connsiteX292" fmla="*/ 6387 w 13764"/>
                <a:gd name="connsiteY292" fmla="*/ 8233 h 10434"/>
                <a:gd name="connsiteX293" fmla="*/ 6460 w 13764"/>
                <a:gd name="connsiteY293" fmla="*/ 8343 h 10434"/>
                <a:gd name="connsiteX294" fmla="*/ 6508 w 13764"/>
                <a:gd name="connsiteY294" fmla="*/ 8452 h 10434"/>
                <a:gd name="connsiteX295" fmla="*/ 6516 w 13764"/>
                <a:gd name="connsiteY295" fmla="*/ 8598 h 10434"/>
                <a:gd name="connsiteX296" fmla="*/ 6508 w 13764"/>
                <a:gd name="connsiteY296" fmla="*/ 8754 h 10434"/>
                <a:gd name="connsiteX297" fmla="*/ 6508 w 13764"/>
                <a:gd name="connsiteY297" fmla="*/ 8900 h 10434"/>
                <a:gd name="connsiteX0" fmla="*/ 6508 w 13764"/>
                <a:gd name="connsiteY0" fmla="*/ 8900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13628 w 13764"/>
                <a:gd name="connsiteY257" fmla="*/ 4379 h 10434"/>
                <a:gd name="connsiteX258" fmla="*/ 13648 w 13764"/>
                <a:gd name="connsiteY258" fmla="*/ 4500 h 10434"/>
                <a:gd name="connsiteX259" fmla="*/ 13577 w 13764"/>
                <a:gd name="connsiteY259" fmla="*/ 4626 h 10434"/>
                <a:gd name="connsiteX260" fmla="*/ 13505 w 13764"/>
                <a:gd name="connsiteY260" fmla="*/ 4669 h 10434"/>
                <a:gd name="connsiteX261" fmla="*/ 13450 w 13764"/>
                <a:gd name="connsiteY261" fmla="*/ 4797 h 10434"/>
                <a:gd name="connsiteX262" fmla="*/ 13575 w 13764"/>
                <a:gd name="connsiteY262" fmla="*/ 4894 h 10434"/>
                <a:gd name="connsiteX263" fmla="*/ 13495 w 13764"/>
                <a:gd name="connsiteY263" fmla="*/ 5048 h 10434"/>
                <a:gd name="connsiteX264" fmla="*/ 13193 w 13764"/>
                <a:gd name="connsiteY264" fmla="*/ 5300 h 10434"/>
                <a:gd name="connsiteX265" fmla="*/ 13110 w 13764"/>
                <a:gd name="connsiteY265" fmla="*/ 5581 h 10434"/>
                <a:gd name="connsiteX266" fmla="*/ 13082 w 13764"/>
                <a:gd name="connsiteY266" fmla="*/ 5739 h 10434"/>
                <a:gd name="connsiteX267" fmla="*/ 13014 w 13764"/>
                <a:gd name="connsiteY267" fmla="*/ 5990 h 10434"/>
                <a:gd name="connsiteX268" fmla="*/ 12938 w 13764"/>
                <a:gd name="connsiteY268" fmla="*/ 6118 h 10434"/>
                <a:gd name="connsiteX269" fmla="*/ 12835 w 13764"/>
                <a:gd name="connsiteY269" fmla="*/ 6200 h 10434"/>
                <a:gd name="connsiteX270" fmla="*/ 12752 w 13764"/>
                <a:gd name="connsiteY270" fmla="*/ 6308 h 10434"/>
                <a:gd name="connsiteX271" fmla="*/ 12524 w 13764"/>
                <a:gd name="connsiteY271" fmla="*/ 6325 h 10434"/>
                <a:gd name="connsiteX272" fmla="*/ 12396 w 13764"/>
                <a:gd name="connsiteY272" fmla="*/ 6258 h 10434"/>
                <a:gd name="connsiteX273" fmla="*/ 11998 w 13764"/>
                <a:gd name="connsiteY273" fmla="*/ 6089 h 10434"/>
                <a:gd name="connsiteX274" fmla="*/ 12294 w 13764"/>
                <a:gd name="connsiteY274" fmla="*/ 6162 h 10434"/>
                <a:gd name="connsiteX275" fmla="*/ 11868 w 13764"/>
                <a:gd name="connsiteY275" fmla="*/ 6259 h 10434"/>
                <a:gd name="connsiteX276" fmla="*/ 11573 w 13764"/>
                <a:gd name="connsiteY276" fmla="*/ 6211 h 10434"/>
                <a:gd name="connsiteX277" fmla="*/ 11377 w 13764"/>
                <a:gd name="connsiteY277" fmla="*/ 6496 h 10434"/>
                <a:gd name="connsiteX278" fmla="*/ 11271 w 13764"/>
                <a:gd name="connsiteY278" fmla="*/ 6533 h 10434"/>
                <a:gd name="connsiteX279" fmla="*/ 11205 w 13764"/>
                <a:gd name="connsiteY279" fmla="*/ 6691 h 10434"/>
                <a:gd name="connsiteX280" fmla="*/ 11204 w 13764"/>
                <a:gd name="connsiteY280" fmla="*/ 6807 h 10434"/>
                <a:gd name="connsiteX281" fmla="*/ 11062 w 13764"/>
                <a:gd name="connsiteY281" fmla="*/ 6879 h 10434"/>
                <a:gd name="connsiteX282" fmla="*/ 10858 w 13764"/>
                <a:gd name="connsiteY282" fmla="*/ 6916 h 10434"/>
                <a:gd name="connsiteX283" fmla="*/ 10574 w 13764"/>
                <a:gd name="connsiteY283" fmla="*/ 7108 h 10434"/>
                <a:gd name="connsiteX284" fmla="*/ 10346 w 13764"/>
                <a:gd name="connsiteY284" fmla="*/ 7250 h 10434"/>
                <a:gd name="connsiteX285" fmla="*/ 10335 w 13764"/>
                <a:gd name="connsiteY285" fmla="*/ 7379 h 10434"/>
                <a:gd name="connsiteX286" fmla="*/ 10214 w 13764"/>
                <a:gd name="connsiteY286" fmla="*/ 7406 h 10434"/>
                <a:gd name="connsiteX287" fmla="*/ 10149 w 13764"/>
                <a:gd name="connsiteY287" fmla="*/ 7557 h 10434"/>
                <a:gd name="connsiteX288" fmla="*/ 10032 w 13764"/>
                <a:gd name="connsiteY288" fmla="*/ 7623 h 10434"/>
                <a:gd name="connsiteX289" fmla="*/ 6347 w 13764"/>
                <a:gd name="connsiteY289" fmla="*/ 7831 h 10434"/>
                <a:gd name="connsiteX290" fmla="*/ 6363 w 13764"/>
                <a:gd name="connsiteY290" fmla="*/ 7959 h 10434"/>
                <a:gd name="connsiteX291" fmla="*/ 6363 w 13764"/>
                <a:gd name="connsiteY291" fmla="*/ 8096 h 10434"/>
                <a:gd name="connsiteX292" fmla="*/ 6387 w 13764"/>
                <a:gd name="connsiteY292" fmla="*/ 8233 h 10434"/>
                <a:gd name="connsiteX293" fmla="*/ 6460 w 13764"/>
                <a:gd name="connsiteY293" fmla="*/ 8343 h 10434"/>
                <a:gd name="connsiteX294" fmla="*/ 6508 w 13764"/>
                <a:gd name="connsiteY294" fmla="*/ 8452 h 10434"/>
                <a:gd name="connsiteX295" fmla="*/ 6516 w 13764"/>
                <a:gd name="connsiteY295" fmla="*/ 8598 h 10434"/>
                <a:gd name="connsiteX296" fmla="*/ 6508 w 13764"/>
                <a:gd name="connsiteY296" fmla="*/ 8754 h 10434"/>
                <a:gd name="connsiteX297" fmla="*/ 6508 w 13764"/>
                <a:gd name="connsiteY297" fmla="*/ 8900 h 10434"/>
                <a:gd name="connsiteX0" fmla="*/ 6508 w 13764"/>
                <a:gd name="connsiteY0" fmla="*/ 8900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13628 w 13764"/>
                <a:gd name="connsiteY257" fmla="*/ 4379 h 10434"/>
                <a:gd name="connsiteX258" fmla="*/ 13648 w 13764"/>
                <a:gd name="connsiteY258" fmla="*/ 4500 h 10434"/>
                <a:gd name="connsiteX259" fmla="*/ 13577 w 13764"/>
                <a:gd name="connsiteY259" fmla="*/ 4626 h 10434"/>
                <a:gd name="connsiteX260" fmla="*/ 13505 w 13764"/>
                <a:gd name="connsiteY260" fmla="*/ 4669 h 10434"/>
                <a:gd name="connsiteX261" fmla="*/ 13450 w 13764"/>
                <a:gd name="connsiteY261" fmla="*/ 4797 h 10434"/>
                <a:gd name="connsiteX262" fmla="*/ 13575 w 13764"/>
                <a:gd name="connsiteY262" fmla="*/ 4894 h 10434"/>
                <a:gd name="connsiteX263" fmla="*/ 13495 w 13764"/>
                <a:gd name="connsiteY263" fmla="*/ 5048 h 10434"/>
                <a:gd name="connsiteX264" fmla="*/ 13193 w 13764"/>
                <a:gd name="connsiteY264" fmla="*/ 5300 h 10434"/>
                <a:gd name="connsiteX265" fmla="*/ 13110 w 13764"/>
                <a:gd name="connsiteY265" fmla="*/ 5581 h 10434"/>
                <a:gd name="connsiteX266" fmla="*/ 13082 w 13764"/>
                <a:gd name="connsiteY266" fmla="*/ 5739 h 10434"/>
                <a:gd name="connsiteX267" fmla="*/ 13014 w 13764"/>
                <a:gd name="connsiteY267" fmla="*/ 5990 h 10434"/>
                <a:gd name="connsiteX268" fmla="*/ 12938 w 13764"/>
                <a:gd name="connsiteY268" fmla="*/ 6118 h 10434"/>
                <a:gd name="connsiteX269" fmla="*/ 12835 w 13764"/>
                <a:gd name="connsiteY269" fmla="*/ 6200 h 10434"/>
                <a:gd name="connsiteX270" fmla="*/ 12752 w 13764"/>
                <a:gd name="connsiteY270" fmla="*/ 6308 h 10434"/>
                <a:gd name="connsiteX271" fmla="*/ 12524 w 13764"/>
                <a:gd name="connsiteY271" fmla="*/ 6325 h 10434"/>
                <a:gd name="connsiteX272" fmla="*/ 12396 w 13764"/>
                <a:gd name="connsiteY272" fmla="*/ 6258 h 10434"/>
                <a:gd name="connsiteX273" fmla="*/ 11998 w 13764"/>
                <a:gd name="connsiteY273" fmla="*/ 6089 h 10434"/>
                <a:gd name="connsiteX274" fmla="*/ 12294 w 13764"/>
                <a:gd name="connsiteY274" fmla="*/ 6162 h 10434"/>
                <a:gd name="connsiteX275" fmla="*/ 11868 w 13764"/>
                <a:gd name="connsiteY275" fmla="*/ 6259 h 10434"/>
                <a:gd name="connsiteX276" fmla="*/ 11573 w 13764"/>
                <a:gd name="connsiteY276" fmla="*/ 6211 h 10434"/>
                <a:gd name="connsiteX277" fmla="*/ 11377 w 13764"/>
                <a:gd name="connsiteY277" fmla="*/ 6496 h 10434"/>
                <a:gd name="connsiteX278" fmla="*/ 11271 w 13764"/>
                <a:gd name="connsiteY278" fmla="*/ 6533 h 10434"/>
                <a:gd name="connsiteX279" fmla="*/ 11205 w 13764"/>
                <a:gd name="connsiteY279" fmla="*/ 6691 h 10434"/>
                <a:gd name="connsiteX280" fmla="*/ 11204 w 13764"/>
                <a:gd name="connsiteY280" fmla="*/ 6807 h 10434"/>
                <a:gd name="connsiteX281" fmla="*/ 11062 w 13764"/>
                <a:gd name="connsiteY281" fmla="*/ 6879 h 10434"/>
                <a:gd name="connsiteX282" fmla="*/ 10858 w 13764"/>
                <a:gd name="connsiteY282" fmla="*/ 6916 h 10434"/>
                <a:gd name="connsiteX283" fmla="*/ 10574 w 13764"/>
                <a:gd name="connsiteY283" fmla="*/ 7108 h 10434"/>
                <a:gd name="connsiteX284" fmla="*/ 10346 w 13764"/>
                <a:gd name="connsiteY284" fmla="*/ 7250 h 10434"/>
                <a:gd name="connsiteX285" fmla="*/ 10335 w 13764"/>
                <a:gd name="connsiteY285" fmla="*/ 7379 h 10434"/>
                <a:gd name="connsiteX286" fmla="*/ 10214 w 13764"/>
                <a:gd name="connsiteY286" fmla="*/ 7406 h 10434"/>
                <a:gd name="connsiteX287" fmla="*/ 10149 w 13764"/>
                <a:gd name="connsiteY287" fmla="*/ 7557 h 10434"/>
                <a:gd name="connsiteX288" fmla="*/ 10032 w 13764"/>
                <a:gd name="connsiteY288" fmla="*/ 7623 h 10434"/>
                <a:gd name="connsiteX289" fmla="*/ 6347 w 13764"/>
                <a:gd name="connsiteY289" fmla="*/ 7831 h 10434"/>
                <a:gd name="connsiteX290" fmla="*/ 6363 w 13764"/>
                <a:gd name="connsiteY290" fmla="*/ 7959 h 10434"/>
                <a:gd name="connsiteX291" fmla="*/ 6334 w 13764"/>
                <a:gd name="connsiteY291" fmla="*/ 8041 h 10434"/>
                <a:gd name="connsiteX292" fmla="*/ 6387 w 13764"/>
                <a:gd name="connsiteY292" fmla="*/ 8233 h 10434"/>
                <a:gd name="connsiteX293" fmla="*/ 6460 w 13764"/>
                <a:gd name="connsiteY293" fmla="*/ 8343 h 10434"/>
                <a:gd name="connsiteX294" fmla="*/ 6508 w 13764"/>
                <a:gd name="connsiteY294" fmla="*/ 8452 h 10434"/>
                <a:gd name="connsiteX295" fmla="*/ 6516 w 13764"/>
                <a:gd name="connsiteY295" fmla="*/ 8598 h 10434"/>
                <a:gd name="connsiteX296" fmla="*/ 6508 w 13764"/>
                <a:gd name="connsiteY296" fmla="*/ 8754 h 10434"/>
                <a:gd name="connsiteX297" fmla="*/ 6508 w 13764"/>
                <a:gd name="connsiteY297" fmla="*/ 8900 h 10434"/>
                <a:gd name="connsiteX0" fmla="*/ 6508 w 13764"/>
                <a:gd name="connsiteY0" fmla="*/ 8900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13628 w 13764"/>
                <a:gd name="connsiteY257" fmla="*/ 4379 h 10434"/>
                <a:gd name="connsiteX258" fmla="*/ 13648 w 13764"/>
                <a:gd name="connsiteY258" fmla="*/ 4500 h 10434"/>
                <a:gd name="connsiteX259" fmla="*/ 13577 w 13764"/>
                <a:gd name="connsiteY259" fmla="*/ 4626 h 10434"/>
                <a:gd name="connsiteX260" fmla="*/ 13505 w 13764"/>
                <a:gd name="connsiteY260" fmla="*/ 4669 h 10434"/>
                <a:gd name="connsiteX261" fmla="*/ 13450 w 13764"/>
                <a:gd name="connsiteY261" fmla="*/ 4797 h 10434"/>
                <a:gd name="connsiteX262" fmla="*/ 13575 w 13764"/>
                <a:gd name="connsiteY262" fmla="*/ 4894 h 10434"/>
                <a:gd name="connsiteX263" fmla="*/ 13495 w 13764"/>
                <a:gd name="connsiteY263" fmla="*/ 5048 h 10434"/>
                <a:gd name="connsiteX264" fmla="*/ 13193 w 13764"/>
                <a:gd name="connsiteY264" fmla="*/ 5300 h 10434"/>
                <a:gd name="connsiteX265" fmla="*/ 13110 w 13764"/>
                <a:gd name="connsiteY265" fmla="*/ 5581 h 10434"/>
                <a:gd name="connsiteX266" fmla="*/ 13082 w 13764"/>
                <a:gd name="connsiteY266" fmla="*/ 5739 h 10434"/>
                <a:gd name="connsiteX267" fmla="*/ 13014 w 13764"/>
                <a:gd name="connsiteY267" fmla="*/ 5990 h 10434"/>
                <a:gd name="connsiteX268" fmla="*/ 12938 w 13764"/>
                <a:gd name="connsiteY268" fmla="*/ 6118 h 10434"/>
                <a:gd name="connsiteX269" fmla="*/ 12835 w 13764"/>
                <a:gd name="connsiteY269" fmla="*/ 6200 h 10434"/>
                <a:gd name="connsiteX270" fmla="*/ 12752 w 13764"/>
                <a:gd name="connsiteY270" fmla="*/ 6308 h 10434"/>
                <a:gd name="connsiteX271" fmla="*/ 12524 w 13764"/>
                <a:gd name="connsiteY271" fmla="*/ 6325 h 10434"/>
                <a:gd name="connsiteX272" fmla="*/ 12396 w 13764"/>
                <a:gd name="connsiteY272" fmla="*/ 6258 h 10434"/>
                <a:gd name="connsiteX273" fmla="*/ 11998 w 13764"/>
                <a:gd name="connsiteY273" fmla="*/ 6089 h 10434"/>
                <a:gd name="connsiteX274" fmla="*/ 12294 w 13764"/>
                <a:gd name="connsiteY274" fmla="*/ 6162 h 10434"/>
                <a:gd name="connsiteX275" fmla="*/ 11868 w 13764"/>
                <a:gd name="connsiteY275" fmla="*/ 6259 h 10434"/>
                <a:gd name="connsiteX276" fmla="*/ 11573 w 13764"/>
                <a:gd name="connsiteY276" fmla="*/ 6211 h 10434"/>
                <a:gd name="connsiteX277" fmla="*/ 11377 w 13764"/>
                <a:gd name="connsiteY277" fmla="*/ 6496 h 10434"/>
                <a:gd name="connsiteX278" fmla="*/ 11271 w 13764"/>
                <a:gd name="connsiteY278" fmla="*/ 6533 h 10434"/>
                <a:gd name="connsiteX279" fmla="*/ 11205 w 13764"/>
                <a:gd name="connsiteY279" fmla="*/ 6691 h 10434"/>
                <a:gd name="connsiteX280" fmla="*/ 11204 w 13764"/>
                <a:gd name="connsiteY280" fmla="*/ 6807 h 10434"/>
                <a:gd name="connsiteX281" fmla="*/ 11062 w 13764"/>
                <a:gd name="connsiteY281" fmla="*/ 6879 h 10434"/>
                <a:gd name="connsiteX282" fmla="*/ 10858 w 13764"/>
                <a:gd name="connsiteY282" fmla="*/ 6916 h 10434"/>
                <a:gd name="connsiteX283" fmla="*/ 10574 w 13764"/>
                <a:gd name="connsiteY283" fmla="*/ 7108 h 10434"/>
                <a:gd name="connsiteX284" fmla="*/ 10346 w 13764"/>
                <a:gd name="connsiteY284" fmla="*/ 7250 h 10434"/>
                <a:gd name="connsiteX285" fmla="*/ 10335 w 13764"/>
                <a:gd name="connsiteY285" fmla="*/ 7379 h 10434"/>
                <a:gd name="connsiteX286" fmla="*/ 10214 w 13764"/>
                <a:gd name="connsiteY286" fmla="*/ 7406 h 10434"/>
                <a:gd name="connsiteX287" fmla="*/ 10149 w 13764"/>
                <a:gd name="connsiteY287" fmla="*/ 7557 h 10434"/>
                <a:gd name="connsiteX288" fmla="*/ 10032 w 13764"/>
                <a:gd name="connsiteY288" fmla="*/ 7623 h 10434"/>
                <a:gd name="connsiteX289" fmla="*/ 9885 w 13764"/>
                <a:gd name="connsiteY289" fmla="*/ 7601 h 10434"/>
                <a:gd name="connsiteX290" fmla="*/ 6363 w 13764"/>
                <a:gd name="connsiteY290" fmla="*/ 7959 h 10434"/>
                <a:gd name="connsiteX291" fmla="*/ 6334 w 13764"/>
                <a:gd name="connsiteY291" fmla="*/ 8041 h 10434"/>
                <a:gd name="connsiteX292" fmla="*/ 6387 w 13764"/>
                <a:gd name="connsiteY292" fmla="*/ 8233 h 10434"/>
                <a:gd name="connsiteX293" fmla="*/ 6460 w 13764"/>
                <a:gd name="connsiteY293" fmla="*/ 8343 h 10434"/>
                <a:gd name="connsiteX294" fmla="*/ 6508 w 13764"/>
                <a:gd name="connsiteY294" fmla="*/ 8452 h 10434"/>
                <a:gd name="connsiteX295" fmla="*/ 6516 w 13764"/>
                <a:gd name="connsiteY295" fmla="*/ 8598 h 10434"/>
                <a:gd name="connsiteX296" fmla="*/ 6508 w 13764"/>
                <a:gd name="connsiteY296" fmla="*/ 8754 h 10434"/>
                <a:gd name="connsiteX297" fmla="*/ 6508 w 13764"/>
                <a:gd name="connsiteY297" fmla="*/ 8900 h 10434"/>
                <a:gd name="connsiteX0" fmla="*/ 6508 w 13764"/>
                <a:gd name="connsiteY0" fmla="*/ 8900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13628 w 13764"/>
                <a:gd name="connsiteY257" fmla="*/ 4379 h 10434"/>
                <a:gd name="connsiteX258" fmla="*/ 13648 w 13764"/>
                <a:gd name="connsiteY258" fmla="*/ 4500 h 10434"/>
                <a:gd name="connsiteX259" fmla="*/ 13577 w 13764"/>
                <a:gd name="connsiteY259" fmla="*/ 4626 h 10434"/>
                <a:gd name="connsiteX260" fmla="*/ 13505 w 13764"/>
                <a:gd name="connsiteY260" fmla="*/ 4669 h 10434"/>
                <a:gd name="connsiteX261" fmla="*/ 13450 w 13764"/>
                <a:gd name="connsiteY261" fmla="*/ 4797 h 10434"/>
                <a:gd name="connsiteX262" fmla="*/ 13575 w 13764"/>
                <a:gd name="connsiteY262" fmla="*/ 4894 h 10434"/>
                <a:gd name="connsiteX263" fmla="*/ 13495 w 13764"/>
                <a:gd name="connsiteY263" fmla="*/ 5048 h 10434"/>
                <a:gd name="connsiteX264" fmla="*/ 13193 w 13764"/>
                <a:gd name="connsiteY264" fmla="*/ 5300 h 10434"/>
                <a:gd name="connsiteX265" fmla="*/ 13110 w 13764"/>
                <a:gd name="connsiteY265" fmla="*/ 5581 h 10434"/>
                <a:gd name="connsiteX266" fmla="*/ 13082 w 13764"/>
                <a:gd name="connsiteY266" fmla="*/ 5739 h 10434"/>
                <a:gd name="connsiteX267" fmla="*/ 13014 w 13764"/>
                <a:gd name="connsiteY267" fmla="*/ 5990 h 10434"/>
                <a:gd name="connsiteX268" fmla="*/ 12938 w 13764"/>
                <a:gd name="connsiteY268" fmla="*/ 6118 h 10434"/>
                <a:gd name="connsiteX269" fmla="*/ 12835 w 13764"/>
                <a:gd name="connsiteY269" fmla="*/ 6200 h 10434"/>
                <a:gd name="connsiteX270" fmla="*/ 12752 w 13764"/>
                <a:gd name="connsiteY270" fmla="*/ 6308 h 10434"/>
                <a:gd name="connsiteX271" fmla="*/ 12524 w 13764"/>
                <a:gd name="connsiteY271" fmla="*/ 6325 h 10434"/>
                <a:gd name="connsiteX272" fmla="*/ 12396 w 13764"/>
                <a:gd name="connsiteY272" fmla="*/ 6258 h 10434"/>
                <a:gd name="connsiteX273" fmla="*/ 11998 w 13764"/>
                <a:gd name="connsiteY273" fmla="*/ 6089 h 10434"/>
                <a:gd name="connsiteX274" fmla="*/ 12294 w 13764"/>
                <a:gd name="connsiteY274" fmla="*/ 6162 h 10434"/>
                <a:gd name="connsiteX275" fmla="*/ 11868 w 13764"/>
                <a:gd name="connsiteY275" fmla="*/ 6259 h 10434"/>
                <a:gd name="connsiteX276" fmla="*/ 11573 w 13764"/>
                <a:gd name="connsiteY276" fmla="*/ 6211 h 10434"/>
                <a:gd name="connsiteX277" fmla="*/ 11377 w 13764"/>
                <a:gd name="connsiteY277" fmla="*/ 6496 h 10434"/>
                <a:gd name="connsiteX278" fmla="*/ 11271 w 13764"/>
                <a:gd name="connsiteY278" fmla="*/ 6533 h 10434"/>
                <a:gd name="connsiteX279" fmla="*/ 11205 w 13764"/>
                <a:gd name="connsiteY279" fmla="*/ 6691 h 10434"/>
                <a:gd name="connsiteX280" fmla="*/ 11204 w 13764"/>
                <a:gd name="connsiteY280" fmla="*/ 6807 h 10434"/>
                <a:gd name="connsiteX281" fmla="*/ 11062 w 13764"/>
                <a:gd name="connsiteY281" fmla="*/ 6879 h 10434"/>
                <a:gd name="connsiteX282" fmla="*/ 10858 w 13764"/>
                <a:gd name="connsiteY282" fmla="*/ 6916 h 10434"/>
                <a:gd name="connsiteX283" fmla="*/ 10574 w 13764"/>
                <a:gd name="connsiteY283" fmla="*/ 7108 h 10434"/>
                <a:gd name="connsiteX284" fmla="*/ 10346 w 13764"/>
                <a:gd name="connsiteY284" fmla="*/ 7250 h 10434"/>
                <a:gd name="connsiteX285" fmla="*/ 10335 w 13764"/>
                <a:gd name="connsiteY285" fmla="*/ 7379 h 10434"/>
                <a:gd name="connsiteX286" fmla="*/ 10214 w 13764"/>
                <a:gd name="connsiteY286" fmla="*/ 7406 h 10434"/>
                <a:gd name="connsiteX287" fmla="*/ 10149 w 13764"/>
                <a:gd name="connsiteY287" fmla="*/ 7557 h 10434"/>
                <a:gd name="connsiteX288" fmla="*/ 10032 w 13764"/>
                <a:gd name="connsiteY288" fmla="*/ 7623 h 10434"/>
                <a:gd name="connsiteX289" fmla="*/ 9885 w 13764"/>
                <a:gd name="connsiteY289" fmla="*/ 7601 h 10434"/>
                <a:gd name="connsiteX290" fmla="*/ 9823 w 13764"/>
                <a:gd name="connsiteY290" fmla="*/ 7838 h 10434"/>
                <a:gd name="connsiteX291" fmla="*/ 6334 w 13764"/>
                <a:gd name="connsiteY291" fmla="*/ 8041 h 10434"/>
                <a:gd name="connsiteX292" fmla="*/ 6387 w 13764"/>
                <a:gd name="connsiteY292" fmla="*/ 8233 h 10434"/>
                <a:gd name="connsiteX293" fmla="*/ 6460 w 13764"/>
                <a:gd name="connsiteY293" fmla="*/ 8343 h 10434"/>
                <a:gd name="connsiteX294" fmla="*/ 6508 w 13764"/>
                <a:gd name="connsiteY294" fmla="*/ 8452 h 10434"/>
                <a:gd name="connsiteX295" fmla="*/ 6516 w 13764"/>
                <a:gd name="connsiteY295" fmla="*/ 8598 h 10434"/>
                <a:gd name="connsiteX296" fmla="*/ 6508 w 13764"/>
                <a:gd name="connsiteY296" fmla="*/ 8754 h 10434"/>
                <a:gd name="connsiteX297" fmla="*/ 6508 w 13764"/>
                <a:gd name="connsiteY297" fmla="*/ 8900 h 10434"/>
                <a:gd name="connsiteX0" fmla="*/ 6508 w 13764"/>
                <a:gd name="connsiteY0" fmla="*/ 8900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13628 w 13764"/>
                <a:gd name="connsiteY257" fmla="*/ 4379 h 10434"/>
                <a:gd name="connsiteX258" fmla="*/ 13648 w 13764"/>
                <a:gd name="connsiteY258" fmla="*/ 4500 h 10434"/>
                <a:gd name="connsiteX259" fmla="*/ 13577 w 13764"/>
                <a:gd name="connsiteY259" fmla="*/ 4626 h 10434"/>
                <a:gd name="connsiteX260" fmla="*/ 13505 w 13764"/>
                <a:gd name="connsiteY260" fmla="*/ 4669 h 10434"/>
                <a:gd name="connsiteX261" fmla="*/ 13450 w 13764"/>
                <a:gd name="connsiteY261" fmla="*/ 4797 h 10434"/>
                <a:gd name="connsiteX262" fmla="*/ 13575 w 13764"/>
                <a:gd name="connsiteY262" fmla="*/ 4894 h 10434"/>
                <a:gd name="connsiteX263" fmla="*/ 13495 w 13764"/>
                <a:gd name="connsiteY263" fmla="*/ 5048 h 10434"/>
                <a:gd name="connsiteX264" fmla="*/ 13193 w 13764"/>
                <a:gd name="connsiteY264" fmla="*/ 5300 h 10434"/>
                <a:gd name="connsiteX265" fmla="*/ 13110 w 13764"/>
                <a:gd name="connsiteY265" fmla="*/ 5581 h 10434"/>
                <a:gd name="connsiteX266" fmla="*/ 13082 w 13764"/>
                <a:gd name="connsiteY266" fmla="*/ 5739 h 10434"/>
                <a:gd name="connsiteX267" fmla="*/ 13014 w 13764"/>
                <a:gd name="connsiteY267" fmla="*/ 5990 h 10434"/>
                <a:gd name="connsiteX268" fmla="*/ 12938 w 13764"/>
                <a:gd name="connsiteY268" fmla="*/ 6118 h 10434"/>
                <a:gd name="connsiteX269" fmla="*/ 12835 w 13764"/>
                <a:gd name="connsiteY269" fmla="*/ 6200 h 10434"/>
                <a:gd name="connsiteX270" fmla="*/ 12752 w 13764"/>
                <a:gd name="connsiteY270" fmla="*/ 6308 h 10434"/>
                <a:gd name="connsiteX271" fmla="*/ 12524 w 13764"/>
                <a:gd name="connsiteY271" fmla="*/ 6325 h 10434"/>
                <a:gd name="connsiteX272" fmla="*/ 12396 w 13764"/>
                <a:gd name="connsiteY272" fmla="*/ 6258 h 10434"/>
                <a:gd name="connsiteX273" fmla="*/ 11998 w 13764"/>
                <a:gd name="connsiteY273" fmla="*/ 6089 h 10434"/>
                <a:gd name="connsiteX274" fmla="*/ 12294 w 13764"/>
                <a:gd name="connsiteY274" fmla="*/ 6162 h 10434"/>
                <a:gd name="connsiteX275" fmla="*/ 11868 w 13764"/>
                <a:gd name="connsiteY275" fmla="*/ 6259 h 10434"/>
                <a:gd name="connsiteX276" fmla="*/ 11573 w 13764"/>
                <a:gd name="connsiteY276" fmla="*/ 6211 h 10434"/>
                <a:gd name="connsiteX277" fmla="*/ 11377 w 13764"/>
                <a:gd name="connsiteY277" fmla="*/ 6496 h 10434"/>
                <a:gd name="connsiteX278" fmla="*/ 11271 w 13764"/>
                <a:gd name="connsiteY278" fmla="*/ 6533 h 10434"/>
                <a:gd name="connsiteX279" fmla="*/ 11205 w 13764"/>
                <a:gd name="connsiteY279" fmla="*/ 6691 h 10434"/>
                <a:gd name="connsiteX280" fmla="*/ 11204 w 13764"/>
                <a:gd name="connsiteY280" fmla="*/ 6807 h 10434"/>
                <a:gd name="connsiteX281" fmla="*/ 11062 w 13764"/>
                <a:gd name="connsiteY281" fmla="*/ 6879 h 10434"/>
                <a:gd name="connsiteX282" fmla="*/ 10858 w 13764"/>
                <a:gd name="connsiteY282" fmla="*/ 6916 h 10434"/>
                <a:gd name="connsiteX283" fmla="*/ 10574 w 13764"/>
                <a:gd name="connsiteY283" fmla="*/ 7108 h 10434"/>
                <a:gd name="connsiteX284" fmla="*/ 10346 w 13764"/>
                <a:gd name="connsiteY284" fmla="*/ 7250 h 10434"/>
                <a:gd name="connsiteX285" fmla="*/ 10335 w 13764"/>
                <a:gd name="connsiteY285" fmla="*/ 7379 h 10434"/>
                <a:gd name="connsiteX286" fmla="*/ 10214 w 13764"/>
                <a:gd name="connsiteY286" fmla="*/ 7406 h 10434"/>
                <a:gd name="connsiteX287" fmla="*/ 10149 w 13764"/>
                <a:gd name="connsiteY287" fmla="*/ 7557 h 10434"/>
                <a:gd name="connsiteX288" fmla="*/ 10032 w 13764"/>
                <a:gd name="connsiteY288" fmla="*/ 7623 h 10434"/>
                <a:gd name="connsiteX289" fmla="*/ 9885 w 13764"/>
                <a:gd name="connsiteY289" fmla="*/ 7601 h 10434"/>
                <a:gd name="connsiteX290" fmla="*/ 9823 w 13764"/>
                <a:gd name="connsiteY290" fmla="*/ 7838 h 10434"/>
                <a:gd name="connsiteX291" fmla="*/ 9735 w 13764"/>
                <a:gd name="connsiteY291" fmla="*/ 7975 h 10434"/>
                <a:gd name="connsiteX292" fmla="*/ 6387 w 13764"/>
                <a:gd name="connsiteY292" fmla="*/ 8233 h 10434"/>
                <a:gd name="connsiteX293" fmla="*/ 6460 w 13764"/>
                <a:gd name="connsiteY293" fmla="*/ 8343 h 10434"/>
                <a:gd name="connsiteX294" fmla="*/ 6508 w 13764"/>
                <a:gd name="connsiteY294" fmla="*/ 8452 h 10434"/>
                <a:gd name="connsiteX295" fmla="*/ 6516 w 13764"/>
                <a:gd name="connsiteY295" fmla="*/ 8598 h 10434"/>
                <a:gd name="connsiteX296" fmla="*/ 6508 w 13764"/>
                <a:gd name="connsiteY296" fmla="*/ 8754 h 10434"/>
                <a:gd name="connsiteX297" fmla="*/ 6508 w 13764"/>
                <a:gd name="connsiteY297" fmla="*/ 8900 h 10434"/>
                <a:gd name="connsiteX0" fmla="*/ 6508 w 13764"/>
                <a:gd name="connsiteY0" fmla="*/ 8900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13628 w 13764"/>
                <a:gd name="connsiteY257" fmla="*/ 4379 h 10434"/>
                <a:gd name="connsiteX258" fmla="*/ 13648 w 13764"/>
                <a:gd name="connsiteY258" fmla="*/ 4500 h 10434"/>
                <a:gd name="connsiteX259" fmla="*/ 13577 w 13764"/>
                <a:gd name="connsiteY259" fmla="*/ 4626 h 10434"/>
                <a:gd name="connsiteX260" fmla="*/ 13505 w 13764"/>
                <a:gd name="connsiteY260" fmla="*/ 4669 h 10434"/>
                <a:gd name="connsiteX261" fmla="*/ 13450 w 13764"/>
                <a:gd name="connsiteY261" fmla="*/ 4797 h 10434"/>
                <a:gd name="connsiteX262" fmla="*/ 13575 w 13764"/>
                <a:gd name="connsiteY262" fmla="*/ 4894 h 10434"/>
                <a:gd name="connsiteX263" fmla="*/ 13495 w 13764"/>
                <a:gd name="connsiteY263" fmla="*/ 5048 h 10434"/>
                <a:gd name="connsiteX264" fmla="*/ 13193 w 13764"/>
                <a:gd name="connsiteY264" fmla="*/ 5300 h 10434"/>
                <a:gd name="connsiteX265" fmla="*/ 13110 w 13764"/>
                <a:gd name="connsiteY265" fmla="*/ 5581 h 10434"/>
                <a:gd name="connsiteX266" fmla="*/ 13082 w 13764"/>
                <a:gd name="connsiteY266" fmla="*/ 5739 h 10434"/>
                <a:gd name="connsiteX267" fmla="*/ 13014 w 13764"/>
                <a:gd name="connsiteY267" fmla="*/ 5990 h 10434"/>
                <a:gd name="connsiteX268" fmla="*/ 12938 w 13764"/>
                <a:gd name="connsiteY268" fmla="*/ 6118 h 10434"/>
                <a:gd name="connsiteX269" fmla="*/ 12835 w 13764"/>
                <a:gd name="connsiteY269" fmla="*/ 6200 h 10434"/>
                <a:gd name="connsiteX270" fmla="*/ 12752 w 13764"/>
                <a:gd name="connsiteY270" fmla="*/ 6308 h 10434"/>
                <a:gd name="connsiteX271" fmla="*/ 12524 w 13764"/>
                <a:gd name="connsiteY271" fmla="*/ 6325 h 10434"/>
                <a:gd name="connsiteX272" fmla="*/ 12396 w 13764"/>
                <a:gd name="connsiteY272" fmla="*/ 6258 h 10434"/>
                <a:gd name="connsiteX273" fmla="*/ 11998 w 13764"/>
                <a:gd name="connsiteY273" fmla="*/ 6089 h 10434"/>
                <a:gd name="connsiteX274" fmla="*/ 12294 w 13764"/>
                <a:gd name="connsiteY274" fmla="*/ 6162 h 10434"/>
                <a:gd name="connsiteX275" fmla="*/ 11868 w 13764"/>
                <a:gd name="connsiteY275" fmla="*/ 6259 h 10434"/>
                <a:gd name="connsiteX276" fmla="*/ 11573 w 13764"/>
                <a:gd name="connsiteY276" fmla="*/ 6211 h 10434"/>
                <a:gd name="connsiteX277" fmla="*/ 11377 w 13764"/>
                <a:gd name="connsiteY277" fmla="*/ 6496 h 10434"/>
                <a:gd name="connsiteX278" fmla="*/ 11271 w 13764"/>
                <a:gd name="connsiteY278" fmla="*/ 6533 h 10434"/>
                <a:gd name="connsiteX279" fmla="*/ 11205 w 13764"/>
                <a:gd name="connsiteY279" fmla="*/ 6691 h 10434"/>
                <a:gd name="connsiteX280" fmla="*/ 11204 w 13764"/>
                <a:gd name="connsiteY280" fmla="*/ 6807 h 10434"/>
                <a:gd name="connsiteX281" fmla="*/ 11062 w 13764"/>
                <a:gd name="connsiteY281" fmla="*/ 6879 h 10434"/>
                <a:gd name="connsiteX282" fmla="*/ 10858 w 13764"/>
                <a:gd name="connsiteY282" fmla="*/ 6916 h 10434"/>
                <a:gd name="connsiteX283" fmla="*/ 10574 w 13764"/>
                <a:gd name="connsiteY283" fmla="*/ 7108 h 10434"/>
                <a:gd name="connsiteX284" fmla="*/ 10346 w 13764"/>
                <a:gd name="connsiteY284" fmla="*/ 7250 h 10434"/>
                <a:gd name="connsiteX285" fmla="*/ 10335 w 13764"/>
                <a:gd name="connsiteY285" fmla="*/ 7379 h 10434"/>
                <a:gd name="connsiteX286" fmla="*/ 10214 w 13764"/>
                <a:gd name="connsiteY286" fmla="*/ 7406 h 10434"/>
                <a:gd name="connsiteX287" fmla="*/ 10149 w 13764"/>
                <a:gd name="connsiteY287" fmla="*/ 7557 h 10434"/>
                <a:gd name="connsiteX288" fmla="*/ 10032 w 13764"/>
                <a:gd name="connsiteY288" fmla="*/ 7623 h 10434"/>
                <a:gd name="connsiteX289" fmla="*/ 9885 w 13764"/>
                <a:gd name="connsiteY289" fmla="*/ 7601 h 10434"/>
                <a:gd name="connsiteX290" fmla="*/ 9823 w 13764"/>
                <a:gd name="connsiteY290" fmla="*/ 7838 h 10434"/>
                <a:gd name="connsiteX291" fmla="*/ 9735 w 13764"/>
                <a:gd name="connsiteY291" fmla="*/ 7975 h 10434"/>
                <a:gd name="connsiteX292" fmla="*/ 9671 w 13764"/>
                <a:gd name="connsiteY292" fmla="*/ 8134 h 10434"/>
                <a:gd name="connsiteX293" fmla="*/ 6460 w 13764"/>
                <a:gd name="connsiteY293" fmla="*/ 8343 h 10434"/>
                <a:gd name="connsiteX294" fmla="*/ 6508 w 13764"/>
                <a:gd name="connsiteY294" fmla="*/ 8452 h 10434"/>
                <a:gd name="connsiteX295" fmla="*/ 6516 w 13764"/>
                <a:gd name="connsiteY295" fmla="*/ 8598 h 10434"/>
                <a:gd name="connsiteX296" fmla="*/ 6508 w 13764"/>
                <a:gd name="connsiteY296" fmla="*/ 8754 h 10434"/>
                <a:gd name="connsiteX297" fmla="*/ 6508 w 13764"/>
                <a:gd name="connsiteY297" fmla="*/ 8900 h 10434"/>
                <a:gd name="connsiteX0" fmla="*/ 6508 w 13764"/>
                <a:gd name="connsiteY0" fmla="*/ 8900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13628 w 13764"/>
                <a:gd name="connsiteY257" fmla="*/ 4379 h 10434"/>
                <a:gd name="connsiteX258" fmla="*/ 13648 w 13764"/>
                <a:gd name="connsiteY258" fmla="*/ 4500 h 10434"/>
                <a:gd name="connsiteX259" fmla="*/ 13577 w 13764"/>
                <a:gd name="connsiteY259" fmla="*/ 4626 h 10434"/>
                <a:gd name="connsiteX260" fmla="*/ 13505 w 13764"/>
                <a:gd name="connsiteY260" fmla="*/ 4669 h 10434"/>
                <a:gd name="connsiteX261" fmla="*/ 13450 w 13764"/>
                <a:gd name="connsiteY261" fmla="*/ 4797 h 10434"/>
                <a:gd name="connsiteX262" fmla="*/ 13575 w 13764"/>
                <a:gd name="connsiteY262" fmla="*/ 4894 h 10434"/>
                <a:gd name="connsiteX263" fmla="*/ 13495 w 13764"/>
                <a:gd name="connsiteY263" fmla="*/ 5048 h 10434"/>
                <a:gd name="connsiteX264" fmla="*/ 13193 w 13764"/>
                <a:gd name="connsiteY264" fmla="*/ 5300 h 10434"/>
                <a:gd name="connsiteX265" fmla="*/ 13110 w 13764"/>
                <a:gd name="connsiteY265" fmla="*/ 5581 h 10434"/>
                <a:gd name="connsiteX266" fmla="*/ 13082 w 13764"/>
                <a:gd name="connsiteY266" fmla="*/ 5739 h 10434"/>
                <a:gd name="connsiteX267" fmla="*/ 13014 w 13764"/>
                <a:gd name="connsiteY267" fmla="*/ 5990 h 10434"/>
                <a:gd name="connsiteX268" fmla="*/ 12938 w 13764"/>
                <a:gd name="connsiteY268" fmla="*/ 6118 h 10434"/>
                <a:gd name="connsiteX269" fmla="*/ 12835 w 13764"/>
                <a:gd name="connsiteY269" fmla="*/ 6200 h 10434"/>
                <a:gd name="connsiteX270" fmla="*/ 12752 w 13764"/>
                <a:gd name="connsiteY270" fmla="*/ 6308 h 10434"/>
                <a:gd name="connsiteX271" fmla="*/ 12524 w 13764"/>
                <a:gd name="connsiteY271" fmla="*/ 6325 h 10434"/>
                <a:gd name="connsiteX272" fmla="*/ 12396 w 13764"/>
                <a:gd name="connsiteY272" fmla="*/ 6258 h 10434"/>
                <a:gd name="connsiteX273" fmla="*/ 11998 w 13764"/>
                <a:gd name="connsiteY273" fmla="*/ 6089 h 10434"/>
                <a:gd name="connsiteX274" fmla="*/ 12294 w 13764"/>
                <a:gd name="connsiteY274" fmla="*/ 6162 h 10434"/>
                <a:gd name="connsiteX275" fmla="*/ 11868 w 13764"/>
                <a:gd name="connsiteY275" fmla="*/ 6259 h 10434"/>
                <a:gd name="connsiteX276" fmla="*/ 11573 w 13764"/>
                <a:gd name="connsiteY276" fmla="*/ 6211 h 10434"/>
                <a:gd name="connsiteX277" fmla="*/ 11377 w 13764"/>
                <a:gd name="connsiteY277" fmla="*/ 6496 h 10434"/>
                <a:gd name="connsiteX278" fmla="*/ 11271 w 13764"/>
                <a:gd name="connsiteY278" fmla="*/ 6533 h 10434"/>
                <a:gd name="connsiteX279" fmla="*/ 11205 w 13764"/>
                <a:gd name="connsiteY279" fmla="*/ 6691 h 10434"/>
                <a:gd name="connsiteX280" fmla="*/ 11204 w 13764"/>
                <a:gd name="connsiteY280" fmla="*/ 6807 h 10434"/>
                <a:gd name="connsiteX281" fmla="*/ 11062 w 13764"/>
                <a:gd name="connsiteY281" fmla="*/ 6879 h 10434"/>
                <a:gd name="connsiteX282" fmla="*/ 10858 w 13764"/>
                <a:gd name="connsiteY282" fmla="*/ 6916 h 10434"/>
                <a:gd name="connsiteX283" fmla="*/ 10574 w 13764"/>
                <a:gd name="connsiteY283" fmla="*/ 7108 h 10434"/>
                <a:gd name="connsiteX284" fmla="*/ 10346 w 13764"/>
                <a:gd name="connsiteY284" fmla="*/ 7250 h 10434"/>
                <a:gd name="connsiteX285" fmla="*/ 10335 w 13764"/>
                <a:gd name="connsiteY285" fmla="*/ 7379 h 10434"/>
                <a:gd name="connsiteX286" fmla="*/ 10214 w 13764"/>
                <a:gd name="connsiteY286" fmla="*/ 7406 h 10434"/>
                <a:gd name="connsiteX287" fmla="*/ 10149 w 13764"/>
                <a:gd name="connsiteY287" fmla="*/ 7557 h 10434"/>
                <a:gd name="connsiteX288" fmla="*/ 10032 w 13764"/>
                <a:gd name="connsiteY288" fmla="*/ 7623 h 10434"/>
                <a:gd name="connsiteX289" fmla="*/ 9885 w 13764"/>
                <a:gd name="connsiteY289" fmla="*/ 7601 h 10434"/>
                <a:gd name="connsiteX290" fmla="*/ 9823 w 13764"/>
                <a:gd name="connsiteY290" fmla="*/ 7838 h 10434"/>
                <a:gd name="connsiteX291" fmla="*/ 9735 w 13764"/>
                <a:gd name="connsiteY291" fmla="*/ 7975 h 10434"/>
                <a:gd name="connsiteX292" fmla="*/ 9671 w 13764"/>
                <a:gd name="connsiteY292" fmla="*/ 8134 h 10434"/>
                <a:gd name="connsiteX293" fmla="*/ 9705 w 13764"/>
                <a:gd name="connsiteY293" fmla="*/ 8343 h 10434"/>
                <a:gd name="connsiteX294" fmla="*/ 6508 w 13764"/>
                <a:gd name="connsiteY294" fmla="*/ 8452 h 10434"/>
                <a:gd name="connsiteX295" fmla="*/ 6516 w 13764"/>
                <a:gd name="connsiteY295" fmla="*/ 8598 h 10434"/>
                <a:gd name="connsiteX296" fmla="*/ 6508 w 13764"/>
                <a:gd name="connsiteY296" fmla="*/ 8754 h 10434"/>
                <a:gd name="connsiteX297" fmla="*/ 6508 w 13764"/>
                <a:gd name="connsiteY297" fmla="*/ 8900 h 10434"/>
                <a:gd name="connsiteX0" fmla="*/ 6508 w 13764"/>
                <a:gd name="connsiteY0" fmla="*/ 8900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13628 w 13764"/>
                <a:gd name="connsiteY257" fmla="*/ 4379 h 10434"/>
                <a:gd name="connsiteX258" fmla="*/ 13648 w 13764"/>
                <a:gd name="connsiteY258" fmla="*/ 4500 h 10434"/>
                <a:gd name="connsiteX259" fmla="*/ 13577 w 13764"/>
                <a:gd name="connsiteY259" fmla="*/ 4626 h 10434"/>
                <a:gd name="connsiteX260" fmla="*/ 13505 w 13764"/>
                <a:gd name="connsiteY260" fmla="*/ 4669 h 10434"/>
                <a:gd name="connsiteX261" fmla="*/ 13450 w 13764"/>
                <a:gd name="connsiteY261" fmla="*/ 4797 h 10434"/>
                <a:gd name="connsiteX262" fmla="*/ 13575 w 13764"/>
                <a:gd name="connsiteY262" fmla="*/ 4894 h 10434"/>
                <a:gd name="connsiteX263" fmla="*/ 13495 w 13764"/>
                <a:gd name="connsiteY263" fmla="*/ 5048 h 10434"/>
                <a:gd name="connsiteX264" fmla="*/ 13193 w 13764"/>
                <a:gd name="connsiteY264" fmla="*/ 5300 h 10434"/>
                <a:gd name="connsiteX265" fmla="*/ 13110 w 13764"/>
                <a:gd name="connsiteY265" fmla="*/ 5581 h 10434"/>
                <a:gd name="connsiteX266" fmla="*/ 13082 w 13764"/>
                <a:gd name="connsiteY266" fmla="*/ 5739 h 10434"/>
                <a:gd name="connsiteX267" fmla="*/ 13014 w 13764"/>
                <a:gd name="connsiteY267" fmla="*/ 5990 h 10434"/>
                <a:gd name="connsiteX268" fmla="*/ 12938 w 13764"/>
                <a:gd name="connsiteY268" fmla="*/ 6118 h 10434"/>
                <a:gd name="connsiteX269" fmla="*/ 12835 w 13764"/>
                <a:gd name="connsiteY269" fmla="*/ 6200 h 10434"/>
                <a:gd name="connsiteX270" fmla="*/ 12752 w 13764"/>
                <a:gd name="connsiteY270" fmla="*/ 6308 h 10434"/>
                <a:gd name="connsiteX271" fmla="*/ 12524 w 13764"/>
                <a:gd name="connsiteY271" fmla="*/ 6325 h 10434"/>
                <a:gd name="connsiteX272" fmla="*/ 12396 w 13764"/>
                <a:gd name="connsiteY272" fmla="*/ 6258 h 10434"/>
                <a:gd name="connsiteX273" fmla="*/ 11998 w 13764"/>
                <a:gd name="connsiteY273" fmla="*/ 6089 h 10434"/>
                <a:gd name="connsiteX274" fmla="*/ 12294 w 13764"/>
                <a:gd name="connsiteY274" fmla="*/ 6162 h 10434"/>
                <a:gd name="connsiteX275" fmla="*/ 11868 w 13764"/>
                <a:gd name="connsiteY275" fmla="*/ 6259 h 10434"/>
                <a:gd name="connsiteX276" fmla="*/ 11573 w 13764"/>
                <a:gd name="connsiteY276" fmla="*/ 6211 h 10434"/>
                <a:gd name="connsiteX277" fmla="*/ 11377 w 13764"/>
                <a:gd name="connsiteY277" fmla="*/ 6496 h 10434"/>
                <a:gd name="connsiteX278" fmla="*/ 11271 w 13764"/>
                <a:gd name="connsiteY278" fmla="*/ 6533 h 10434"/>
                <a:gd name="connsiteX279" fmla="*/ 11205 w 13764"/>
                <a:gd name="connsiteY279" fmla="*/ 6691 h 10434"/>
                <a:gd name="connsiteX280" fmla="*/ 11204 w 13764"/>
                <a:gd name="connsiteY280" fmla="*/ 6807 h 10434"/>
                <a:gd name="connsiteX281" fmla="*/ 11062 w 13764"/>
                <a:gd name="connsiteY281" fmla="*/ 6879 h 10434"/>
                <a:gd name="connsiteX282" fmla="*/ 10858 w 13764"/>
                <a:gd name="connsiteY282" fmla="*/ 6916 h 10434"/>
                <a:gd name="connsiteX283" fmla="*/ 10574 w 13764"/>
                <a:gd name="connsiteY283" fmla="*/ 7108 h 10434"/>
                <a:gd name="connsiteX284" fmla="*/ 10346 w 13764"/>
                <a:gd name="connsiteY284" fmla="*/ 7250 h 10434"/>
                <a:gd name="connsiteX285" fmla="*/ 10335 w 13764"/>
                <a:gd name="connsiteY285" fmla="*/ 7379 h 10434"/>
                <a:gd name="connsiteX286" fmla="*/ 10214 w 13764"/>
                <a:gd name="connsiteY286" fmla="*/ 7406 h 10434"/>
                <a:gd name="connsiteX287" fmla="*/ 10149 w 13764"/>
                <a:gd name="connsiteY287" fmla="*/ 7557 h 10434"/>
                <a:gd name="connsiteX288" fmla="*/ 10032 w 13764"/>
                <a:gd name="connsiteY288" fmla="*/ 7623 h 10434"/>
                <a:gd name="connsiteX289" fmla="*/ 9885 w 13764"/>
                <a:gd name="connsiteY289" fmla="*/ 7601 h 10434"/>
                <a:gd name="connsiteX290" fmla="*/ 9823 w 13764"/>
                <a:gd name="connsiteY290" fmla="*/ 7838 h 10434"/>
                <a:gd name="connsiteX291" fmla="*/ 9735 w 13764"/>
                <a:gd name="connsiteY291" fmla="*/ 7975 h 10434"/>
                <a:gd name="connsiteX292" fmla="*/ 9671 w 13764"/>
                <a:gd name="connsiteY292" fmla="*/ 8134 h 10434"/>
                <a:gd name="connsiteX293" fmla="*/ 9705 w 13764"/>
                <a:gd name="connsiteY293" fmla="*/ 8343 h 10434"/>
                <a:gd name="connsiteX294" fmla="*/ 9694 w 13764"/>
                <a:gd name="connsiteY294" fmla="*/ 8715 h 10434"/>
                <a:gd name="connsiteX295" fmla="*/ 6516 w 13764"/>
                <a:gd name="connsiteY295" fmla="*/ 8598 h 10434"/>
                <a:gd name="connsiteX296" fmla="*/ 6508 w 13764"/>
                <a:gd name="connsiteY296" fmla="*/ 8754 h 10434"/>
                <a:gd name="connsiteX297" fmla="*/ 6508 w 13764"/>
                <a:gd name="connsiteY297" fmla="*/ 8900 h 10434"/>
                <a:gd name="connsiteX0" fmla="*/ 6508 w 13764"/>
                <a:gd name="connsiteY0" fmla="*/ 8900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13628 w 13764"/>
                <a:gd name="connsiteY257" fmla="*/ 4379 h 10434"/>
                <a:gd name="connsiteX258" fmla="*/ 13648 w 13764"/>
                <a:gd name="connsiteY258" fmla="*/ 4500 h 10434"/>
                <a:gd name="connsiteX259" fmla="*/ 13577 w 13764"/>
                <a:gd name="connsiteY259" fmla="*/ 4626 h 10434"/>
                <a:gd name="connsiteX260" fmla="*/ 13505 w 13764"/>
                <a:gd name="connsiteY260" fmla="*/ 4669 h 10434"/>
                <a:gd name="connsiteX261" fmla="*/ 13450 w 13764"/>
                <a:gd name="connsiteY261" fmla="*/ 4797 h 10434"/>
                <a:gd name="connsiteX262" fmla="*/ 13575 w 13764"/>
                <a:gd name="connsiteY262" fmla="*/ 4894 h 10434"/>
                <a:gd name="connsiteX263" fmla="*/ 13495 w 13764"/>
                <a:gd name="connsiteY263" fmla="*/ 5048 h 10434"/>
                <a:gd name="connsiteX264" fmla="*/ 13193 w 13764"/>
                <a:gd name="connsiteY264" fmla="*/ 5300 h 10434"/>
                <a:gd name="connsiteX265" fmla="*/ 13110 w 13764"/>
                <a:gd name="connsiteY265" fmla="*/ 5581 h 10434"/>
                <a:gd name="connsiteX266" fmla="*/ 13082 w 13764"/>
                <a:gd name="connsiteY266" fmla="*/ 5739 h 10434"/>
                <a:gd name="connsiteX267" fmla="*/ 13014 w 13764"/>
                <a:gd name="connsiteY267" fmla="*/ 5990 h 10434"/>
                <a:gd name="connsiteX268" fmla="*/ 12938 w 13764"/>
                <a:gd name="connsiteY268" fmla="*/ 6118 h 10434"/>
                <a:gd name="connsiteX269" fmla="*/ 12835 w 13764"/>
                <a:gd name="connsiteY269" fmla="*/ 6200 h 10434"/>
                <a:gd name="connsiteX270" fmla="*/ 12752 w 13764"/>
                <a:gd name="connsiteY270" fmla="*/ 6308 h 10434"/>
                <a:gd name="connsiteX271" fmla="*/ 12524 w 13764"/>
                <a:gd name="connsiteY271" fmla="*/ 6325 h 10434"/>
                <a:gd name="connsiteX272" fmla="*/ 12396 w 13764"/>
                <a:gd name="connsiteY272" fmla="*/ 6258 h 10434"/>
                <a:gd name="connsiteX273" fmla="*/ 11998 w 13764"/>
                <a:gd name="connsiteY273" fmla="*/ 6089 h 10434"/>
                <a:gd name="connsiteX274" fmla="*/ 12294 w 13764"/>
                <a:gd name="connsiteY274" fmla="*/ 6162 h 10434"/>
                <a:gd name="connsiteX275" fmla="*/ 11868 w 13764"/>
                <a:gd name="connsiteY275" fmla="*/ 6259 h 10434"/>
                <a:gd name="connsiteX276" fmla="*/ 11573 w 13764"/>
                <a:gd name="connsiteY276" fmla="*/ 6211 h 10434"/>
                <a:gd name="connsiteX277" fmla="*/ 11377 w 13764"/>
                <a:gd name="connsiteY277" fmla="*/ 6496 h 10434"/>
                <a:gd name="connsiteX278" fmla="*/ 11271 w 13764"/>
                <a:gd name="connsiteY278" fmla="*/ 6533 h 10434"/>
                <a:gd name="connsiteX279" fmla="*/ 11205 w 13764"/>
                <a:gd name="connsiteY279" fmla="*/ 6691 h 10434"/>
                <a:gd name="connsiteX280" fmla="*/ 11204 w 13764"/>
                <a:gd name="connsiteY280" fmla="*/ 6807 h 10434"/>
                <a:gd name="connsiteX281" fmla="*/ 11062 w 13764"/>
                <a:gd name="connsiteY281" fmla="*/ 6879 h 10434"/>
                <a:gd name="connsiteX282" fmla="*/ 10858 w 13764"/>
                <a:gd name="connsiteY282" fmla="*/ 6916 h 10434"/>
                <a:gd name="connsiteX283" fmla="*/ 10574 w 13764"/>
                <a:gd name="connsiteY283" fmla="*/ 7108 h 10434"/>
                <a:gd name="connsiteX284" fmla="*/ 10346 w 13764"/>
                <a:gd name="connsiteY284" fmla="*/ 7250 h 10434"/>
                <a:gd name="connsiteX285" fmla="*/ 10335 w 13764"/>
                <a:gd name="connsiteY285" fmla="*/ 7379 h 10434"/>
                <a:gd name="connsiteX286" fmla="*/ 10214 w 13764"/>
                <a:gd name="connsiteY286" fmla="*/ 7406 h 10434"/>
                <a:gd name="connsiteX287" fmla="*/ 10149 w 13764"/>
                <a:gd name="connsiteY287" fmla="*/ 7557 h 10434"/>
                <a:gd name="connsiteX288" fmla="*/ 10032 w 13764"/>
                <a:gd name="connsiteY288" fmla="*/ 7623 h 10434"/>
                <a:gd name="connsiteX289" fmla="*/ 9885 w 13764"/>
                <a:gd name="connsiteY289" fmla="*/ 7601 h 10434"/>
                <a:gd name="connsiteX290" fmla="*/ 9823 w 13764"/>
                <a:gd name="connsiteY290" fmla="*/ 7838 h 10434"/>
                <a:gd name="connsiteX291" fmla="*/ 9735 w 13764"/>
                <a:gd name="connsiteY291" fmla="*/ 7975 h 10434"/>
                <a:gd name="connsiteX292" fmla="*/ 9671 w 13764"/>
                <a:gd name="connsiteY292" fmla="*/ 8134 h 10434"/>
                <a:gd name="connsiteX293" fmla="*/ 9705 w 13764"/>
                <a:gd name="connsiteY293" fmla="*/ 8343 h 10434"/>
                <a:gd name="connsiteX294" fmla="*/ 9694 w 13764"/>
                <a:gd name="connsiteY294" fmla="*/ 8715 h 10434"/>
                <a:gd name="connsiteX295" fmla="*/ 9780 w 13764"/>
                <a:gd name="connsiteY295" fmla="*/ 8861 h 10434"/>
                <a:gd name="connsiteX296" fmla="*/ 6508 w 13764"/>
                <a:gd name="connsiteY296" fmla="*/ 8754 h 10434"/>
                <a:gd name="connsiteX297" fmla="*/ 6508 w 13764"/>
                <a:gd name="connsiteY297" fmla="*/ 8900 h 10434"/>
                <a:gd name="connsiteX0" fmla="*/ 6508 w 13764"/>
                <a:gd name="connsiteY0" fmla="*/ 8900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13628 w 13764"/>
                <a:gd name="connsiteY257" fmla="*/ 4379 h 10434"/>
                <a:gd name="connsiteX258" fmla="*/ 13648 w 13764"/>
                <a:gd name="connsiteY258" fmla="*/ 4500 h 10434"/>
                <a:gd name="connsiteX259" fmla="*/ 13577 w 13764"/>
                <a:gd name="connsiteY259" fmla="*/ 4626 h 10434"/>
                <a:gd name="connsiteX260" fmla="*/ 13505 w 13764"/>
                <a:gd name="connsiteY260" fmla="*/ 4669 h 10434"/>
                <a:gd name="connsiteX261" fmla="*/ 13450 w 13764"/>
                <a:gd name="connsiteY261" fmla="*/ 4797 h 10434"/>
                <a:gd name="connsiteX262" fmla="*/ 13575 w 13764"/>
                <a:gd name="connsiteY262" fmla="*/ 4894 h 10434"/>
                <a:gd name="connsiteX263" fmla="*/ 13495 w 13764"/>
                <a:gd name="connsiteY263" fmla="*/ 5048 h 10434"/>
                <a:gd name="connsiteX264" fmla="*/ 13193 w 13764"/>
                <a:gd name="connsiteY264" fmla="*/ 5300 h 10434"/>
                <a:gd name="connsiteX265" fmla="*/ 13110 w 13764"/>
                <a:gd name="connsiteY265" fmla="*/ 5581 h 10434"/>
                <a:gd name="connsiteX266" fmla="*/ 13082 w 13764"/>
                <a:gd name="connsiteY266" fmla="*/ 5739 h 10434"/>
                <a:gd name="connsiteX267" fmla="*/ 13014 w 13764"/>
                <a:gd name="connsiteY267" fmla="*/ 5990 h 10434"/>
                <a:gd name="connsiteX268" fmla="*/ 12938 w 13764"/>
                <a:gd name="connsiteY268" fmla="*/ 6118 h 10434"/>
                <a:gd name="connsiteX269" fmla="*/ 12835 w 13764"/>
                <a:gd name="connsiteY269" fmla="*/ 6200 h 10434"/>
                <a:gd name="connsiteX270" fmla="*/ 12752 w 13764"/>
                <a:gd name="connsiteY270" fmla="*/ 6308 h 10434"/>
                <a:gd name="connsiteX271" fmla="*/ 12524 w 13764"/>
                <a:gd name="connsiteY271" fmla="*/ 6325 h 10434"/>
                <a:gd name="connsiteX272" fmla="*/ 12396 w 13764"/>
                <a:gd name="connsiteY272" fmla="*/ 6258 h 10434"/>
                <a:gd name="connsiteX273" fmla="*/ 11998 w 13764"/>
                <a:gd name="connsiteY273" fmla="*/ 6089 h 10434"/>
                <a:gd name="connsiteX274" fmla="*/ 12294 w 13764"/>
                <a:gd name="connsiteY274" fmla="*/ 6162 h 10434"/>
                <a:gd name="connsiteX275" fmla="*/ 11868 w 13764"/>
                <a:gd name="connsiteY275" fmla="*/ 6259 h 10434"/>
                <a:gd name="connsiteX276" fmla="*/ 11573 w 13764"/>
                <a:gd name="connsiteY276" fmla="*/ 6211 h 10434"/>
                <a:gd name="connsiteX277" fmla="*/ 11377 w 13764"/>
                <a:gd name="connsiteY277" fmla="*/ 6496 h 10434"/>
                <a:gd name="connsiteX278" fmla="*/ 11271 w 13764"/>
                <a:gd name="connsiteY278" fmla="*/ 6533 h 10434"/>
                <a:gd name="connsiteX279" fmla="*/ 11205 w 13764"/>
                <a:gd name="connsiteY279" fmla="*/ 6691 h 10434"/>
                <a:gd name="connsiteX280" fmla="*/ 11204 w 13764"/>
                <a:gd name="connsiteY280" fmla="*/ 6807 h 10434"/>
                <a:gd name="connsiteX281" fmla="*/ 11062 w 13764"/>
                <a:gd name="connsiteY281" fmla="*/ 6879 h 10434"/>
                <a:gd name="connsiteX282" fmla="*/ 10858 w 13764"/>
                <a:gd name="connsiteY282" fmla="*/ 6916 h 10434"/>
                <a:gd name="connsiteX283" fmla="*/ 10574 w 13764"/>
                <a:gd name="connsiteY283" fmla="*/ 7108 h 10434"/>
                <a:gd name="connsiteX284" fmla="*/ 10346 w 13764"/>
                <a:gd name="connsiteY284" fmla="*/ 7250 h 10434"/>
                <a:gd name="connsiteX285" fmla="*/ 10335 w 13764"/>
                <a:gd name="connsiteY285" fmla="*/ 7379 h 10434"/>
                <a:gd name="connsiteX286" fmla="*/ 10214 w 13764"/>
                <a:gd name="connsiteY286" fmla="*/ 7406 h 10434"/>
                <a:gd name="connsiteX287" fmla="*/ 10149 w 13764"/>
                <a:gd name="connsiteY287" fmla="*/ 7557 h 10434"/>
                <a:gd name="connsiteX288" fmla="*/ 10032 w 13764"/>
                <a:gd name="connsiteY288" fmla="*/ 7623 h 10434"/>
                <a:gd name="connsiteX289" fmla="*/ 9885 w 13764"/>
                <a:gd name="connsiteY289" fmla="*/ 7601 h 10434"/>
                <a:gd name="connsiteX290" fmla="*/ 9823 w 13764"/>
                <a:gd name="connsiteY290" fmla="*/ 7838 h 10434"/>
                <a:gd name="connsiteX291" fmla="*/ 9735 w 13764"/>
                <a:gd name="connsiteY291" fmla="*/ 7975 h 10434"/>
                <a:gd name="connsiteX292" fmla="*/ 9671 w 13764"/>
                <a:gd name="connsiteY292" fmla="*/ 8134 h 10434"/>
                <a:gd name="connsiteX293" fmla="*/ 9705 w 13764"/>
                <a:gd name="connsiteY293" fmla="*/ 8343 h 10434"/>
                <a:gd name="connsiteX294" fmla="*/ 9694 w 13764"/>
                <a:gd name="connsiteY294" fmla="*/ 8715 h 10434"/>
                <a:gd name="connsiteX295" fmla="*/ 9780 w 13764"/>
                <a:gd name="connsiteY295" fmla="*/ 8861 h 10434"/>
                <a:gd name="connsiteX296" fmla="*/ 9733 w 13764"/>
                <a:gd name="connsiteY296" fmla="*/ 8973 h 10434"/>
                <a:gd name="connsiteX297" fmla="*/ 6508 w 13764"/>
                <a:gd name="connsiteY297" fmla="*/ 8900 h 10434"/>
                <a:gd name="connsiteX0" fmla="*/ 9684 w 13764"/>
                <a:gd name="connsiteY0" fmla="*/ 9163 h 10434"/>
                <a:gd name="connsiteX1" fmla="*/ 6726 w 13764"/>
                <a:gd name="connsiteY1" fmla="*/ 8973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13628 w 13764"/>
                <a:gd name="connsiteY257" fmla="*/ 4379 h 10434"/>
                <a:gd name="connsiteX258" fmla="*/ 13648 w 13764"/>
                <a:gd name="connsiteY258" fmla="*/ 4500 h 10434"/>
                <a:gd name="connsiteX259" fmla="*/ 13577 w 13764"/>
                <a:gd name="connsiteY259" fmla="*/ 4626 h 10434"/>
                <a:gd name="connsiteX260" fmla="*/ 13505 w 13764"/>
                <a:gd name="connsiteY260" fmla="*/ 4669 h 10434"/>
                <a:gd name="connsiteX261" fmla="*/ 13450 w 13764"/>
                <a:gd name="connsiteY261" fmla="*/ 4797 h 10434"/>
                <a:gd name="connsiteX262" fmla="*/ 13575 w 13764"/>
                <a:gd name="connsiteY262" fmla="*/ 4894 h 10434"/>
                <a:gd name="connsiteX263" fmla="*/ 13495 w 13764"/>
                <a:gd name="connsiteY263" fmla="*/ 5048 h 10434"/>
                <a:gd name="connsiteX264" fmla="*/ 13193 w 13764"/>
                <a:gd name="connsiteY264" fmla="*/ 5300 h 10434"/>
                <a:gd name="connsiteX265" fmla="*/ 13110 w 13764"/>
                <a:gd name="connsiteY265" fmla="*/ 5581 h 10434"/>
                <a:gd name="connsiteX266" fmla="*/ 13082 w 13764"/>
                <a:gd name="connsiteY266" fmla="*/ 5739 h 10434"/>
                <a:gd name="connsiteX267" fmla="*/ 13014 w 13764"/>
                <a:gd name="connsiteY267" fmla="*/ 5990 h 10434"/>
                <a:gd name="connsiteX268" fmla="*/ 12938 w 13764"/>
                <a:gd name="connsiteY268" fmla="*/ 6118 h 10434"/>
                <a:gd name="connsiteX269" fmla="*/ 12835 w 13764"/>
                <a:gd name="connsiteY269" fmla="*/ 6200 h 10434"/>
                <a:gd name="connsiteX270" fmla="*/ 12752 w 13764"/>
                <a:gd name="connsiteY270" fmla="*/ 6308 h 10434"/>
                <a:gd name="connsiteX271" fmla="*/ 12524 w 13764"/>
                <a:gd name="connsiteY271" fmla="*/ 6325 h 10434"/>
                <a:gd name="connsiteX272" fmla="*/ 12396 w 13764"/>
                <a:gd name="connsiteY272" fmla="*/ 6258 h 10434"/>
                <a:gd name="connsiteX273" fmla="*/ 11998 w 13764"/>
                <a:gd name="connsiteY273" fmla="*/ 6089 h 10434"/>
                <a:gd name="connsiteX274" fmla="*/ 12294 w 13764"/>
                <a:gd name="connsiteY274" fmla="*/ 6162 h 10434"/>
                <a:gd name="connsiteX275" fmla="*/ 11868 w 13764"/>
                <a:gd name="connsiteY275" fmla="*/ 6259 h 10434"/>
                <a:gd name="connsiteX276" fmla="*/ 11573 w 13764"/>
                <a:gd name="connsiteY276" fmla="*/ 6211 h 10434"/>
                <a:gd name="connsiteX277" fmla="*/ 11377 w 13764"/>
                <a:gd name="connsiteY277" fmla="*/ 6496 h 10434"/>
                <a:gd name="connsiteX278" fmla="*/ 11271 w 13764"/>
                <a:gd name="connsiteY278" fmla="*/ 6533 h 10434"/>
                <a:gd name="connsiteX279" fmla="*/ 11205 w 13764"/>
                <a:gd name="connsiteY279" fmla="*/ 6691 h 10434"/>
                <a:gd name="connsiteX280" fmla="*/ 11204 w 13764"/>
                <a:gd name="connsiteY280" fmla="*/ 6807 h 10434"/>
                <a:gd name="connsiteX281" fmla="*/ 11062 w 13764"/>
                <a:gd name="connsiteY281" fmla="*/ 6879 h 10434"/>
                <a:gd name="connsiteX282" fmla="*/ 10858 w 13764"/>
                <a:gd name="connsiteY282" fmla="*/ 6916 h 10434"/>
                <a:gd name="connsiteX283" fmla="*/ 10574 w 13764"/>
                <a:gd name="connsiteY283" fmla="*/ 7108 h 10434"/>
                <a:gd name="connsiteX284" fmla="*/ 10346 w 13764"/>
                <a:gd name="connsiteY284" fmla="*/ 7250 h 10434"/>
                <a:gd name="connsiteX285" fmla="*/ 10335 w 13764"/>
                <a:gd name="connsiteY285" fmla="*/ 7379 h 10434"/>
                <a:gd name="connsiteX286" fmla="*/ 10214 w 13764"/>
                <a:gd name="connsiteY286" fmla="*/ 7406 h 10434"/>
                <a:gd name="connsiteX287" fmla="*/ 10149 w 13764"/>
                <a:gd name="connsiteY287" fmla="*/ 7557 h 10434"/>
                <a:gd name="connsiteX288" fmla="*/ 10032 w 13764"/>
                <a:gd name="connsiteY288" fmla="*/ 7623 h 10434"/>
                <a:gd name="connsiteX289" fmla="*/ 9885 w 13764"/>
                <a:gd name="connsiteY289" fmla="*/ 7601 h 10434"/>
                <a:gd name="connsiteX290" fmla="*/ 9823 w 13764"/>
                <a:gd name="connsiteY290" fmla="*/ 7838 h 10434"/>
                <a:gd name="connsiteX291" fmla="*/ 9735 w 13764"/>
                <a:gd name="connsiteY291" fmla="*/ 7975 h 10434"/>
                <a:gd name="connsiteX292" fmla="*/ 9671 w 13764"/>
                <a:gd name="connsiteY292" fmla="*/ 8134 h 10434"/>
                <a:gd name="connsiteX293" fmla="*/ 9705 w 13764"/>
                <a:gd name="connsiteY293" fmla="*/ 8343 h 10434"/>
                <a:gd name="connsiteX294" fmla="*/ 9694 w 13764"/>
                <a:gd name="connsiteY294" fmla="*/ 8715 h 10434"/>
                <a:gd name="connsiteX295" fmla="*/ 9780 w 13764"/>
                <a:gd name="connsiteY295" fmla="*/ 8861 h 10434"/>
                <a:gd name="connsiteX296" fmla="*/ 9733 w 13764"/>
                <a:gd name="connsiteY296" fmla="*/ 8973 h 10434"/>
                <a:gd name="connsiteX297" fmla="*/ 9684 w 13764"/>
                <a:gd name="connsiteY297" fmla="*/ 9163 h 10434"/>
                <a:gd name="connsiteX0" fmla="*/ 9684 w 13764"/>
                <a:gd name="connsiteY0" fmla="*/ 9163 h 10434"/>
                <a:gd name="connsiteX1" fmla="*/ 9707 w 13764"/>
                <a:gd name="connsiteY1" fmla="*/ 9631 h 10434"/>
                <a:gd name="connsiteX2" fmla="*/ 6798 w 13764"/>
                <a:gd name="connsiteY2" fmla="*/ 9110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13628 w 13764"/>
                <a:gd name="connsiteY257" fmla="*/ 4379 h 10434"/>
                <a:gd name="connsiteX258" fmla="*/ 13648 w 13764"/>
                <a:gd name="connsiteY258" fmla="*/ 4500 h 10434"/>
                <a:gd name="connsiteX259" fmla="*/ 13577 w 13764"/>
                <a:gd name="connsiteY259" fmla="*/ 4626 h 10434"/>
                <a:gd name="connsiteX260" fmla="*/ 13505 w 13764"/>
                <a:gd name="connsiteY260" fmla="*/ 4669 h 10434"/>
                <a:gd name="connsiteX261" fmla="*/ 13450 w 13764"/>
                <a:gd name="connsiteY261" fmla="*/ 4797 h 10434"/>
                <a:gd name="connsiteX262" fmla="*/ 13575 w 13764"/>
                <a:gd name="connsiteY262" fmla="*/ 4894 h 10434"/>
                <a:gd name="connsiteX263" fmla="*/ 13495 w 13764"/>
                <a:gd name="connsiteY263" fmla="*/ 5048 h 10434"/>
                <a:gd name="connsiteX264" fmla="*/ 13193 w 13764"/>
                <a:gd name="connsiteY264" fmla="*/ 5300 h 10434"/>
                <a:gd name="connsiteX265" fmla="*/ 13110 w 13764"/>
                <a:gd name="connsiteY265" fmla="*/ 5581 h 10434"/>
                <a:gd name="connsiteX266" fmla="*/ 13082 w 13764"/>
                <a:gd name="connsiteY266" fmla="*/ 5739 h 10434"/>
                <a:gd name="connsiteX267" fmla="*/ 13014 w 13764"/>
                <a:gd name="connsiteY267" fmla="*/ 5990 h 10434"/>
                <a:gd name="connsiteX268" fmla="*/ 12938 w 13764"/>
                <a:gd name="connsiteY268" fmla="*/ 6118 h 10434"/>
                <a:gd name="connsiteX269" fmla="*/ 12835 w 13764"/>
                <a:gd name="connsiteY269" fmla="*/ 6200 h 10434"/>
                <a:gd name="connsiteX270" fmla="*/ 12752 w 13764"/>
                <a:gd name="connsiteY270" fmla="*/ 6308 h 10434"/>
                <a:gd name="connsiteX271" fmla="*/ 12524 w 13764"/>
                <a:gd name="connsiteY271" fmla="*/ 6325 h 10434"/>
                <a:gd name="connsiteX272" fmla="*/ 12396 w 13764"/>
                <a:gd name="connsiteY272" fmla="*/ 6258 h 10434"/>
                <a:gd name="connsiteX273" fmla="*/ 11998 w 13764"/>
                <a:gd name="connsiteY273" fmla="*/ 6089 h 10434"/>
                <a:gd name="connsiteX274" fmla="*/ 12294 w 13764"/>
                <a:gd name="connsiteY274" fmla="*/ 6162 h 10434"/>
                <a:gd name="connsiteX275" fmla="*/ 11868 w 13764"/>
                <a:gd name="connsiteY275" fmla="*/ 6259 h 10434"/>
                <a:gd name="connsiteX276" fmla="*/ 11573 w 13764"/>
                <a:gd name="connsiteY276" fmla="*/ 6211 h 10434"/>
                <a:gd name="connsiteX277" fmla="*/ 11377 w 13764"/>
                <a:gd name="connsiteY277" fmla="*/ 6496 h 10434"/>
                <a:gd name="connsiteX278" fmla="*/ 11271 w 13764"/>
                <a:gd name="connsiteY278" fmla="*/ 6533 h 10434"/>
                <a:gd name="connsiteX279" fmla="*/ 11205 w 13764"/>
                <a:gd name="connsiteY279" fmla="*/ 6691 h 10434"/>
                <a:gd name="connsiteX280" fmla="*/ 11204 w 13764"/>
                <a:gd name="connsiteY280" fmla="*/ 6807 h 10434"/>
                <a:gd name="connsiteX281" fmla="*/ 11062 w 13764"/>
                <a:gd name="connsiteY281" fmla="*/ 6879 h 10434"/>
                <a:gd name="connsiteX282" fmla="*/ 10858 w 13764"/>
                <a:gd name="connsiteY282" fmla="*/ 6916 h 10434"/>
                <a:gd name="connsiteX283" fmla="*/ 10574 w 13764"/>
                <a:gd name="connsiteY283" fmla="*/ 7108 h 10434"/>
                <a:gd name="connsiteX284" fmla="*/ 10346 w 13764"/>
                <a:gd name="connsiteY284" fmla="*/ 7250 h 10434"/>
                <a:gd name="connsiteX285" fmla="*/ 10335 w 13764"/>
                <a:gd name="connsiteY285" fmla="*/ 7379 h 10434"/>
                <a:gd name="connsiteX286" fmla="*/ 10214 w 13764"/>
                <a:gd name="connsiteY286" fmla="*/ 7406 h 10434"/>
                <a:gd name="connsiteX287" fmla="*/ 10149 w 13764"/>
                <a:gd name="connsiteY287" fmla="*/ 7557 h 10434"/>
                <a:gd name="connsiteX288" fmla="*/ 10032 w 13764"/>
                <a:gd name="connsiteY288" fmla="*/ 7623 h 10434"/>
                <a:gd name="connsiteX289" fmla="*/ 9885 w 13764"/>
                <a:gd name="connsiteY289" fmla="*/ 7601 h 10434"/>
                <a:gd name="connsiteX290" fmla="*/ 9823 w 13764"/>
                <a:gd name="connsiteY290" fmla="*/ 7838 h 10434"/>
                <a:gd name="connsiteX291" fmla="*/ 9735 w 13764"/>
                <a:gd name="connsiteY291" fmla="*/ 7975 h 10434"/>
                <a:gd name="connsiteX292" fmla="*/ 9671 w 13764"/>
                <a:gd name="connsiteY292" fmla="*/ 8134 h 10434"/>
                <a:gd name="connsiteX293" fmla="*/ 9705 w 13764"/>
                <a:gd name="connsiteY293" fmla="*/ 8343 h 10434"/>
                <a:gd name="connsiteX294" fmla="*/ 9694 w 13764"/>
                <a:gd name="connsiteY294" fmla="*/ 8715 h 10434"/>
                <a:gd name="connsiteX295" fmla="*/ 9780 w 13764"/>
                <a:gd name="connsiteY295" fmla="*/ 8861 h 10434"/>
                <a:gd name="connsiteX296" fmla="*/ 9733 w 13764"/>
                <a:gd name="connsiteY296" fmla="*/ 8973 h 10434"/>
                <a:gd name="connsiteX297" fmla="*/ 9684 w 13764"/>
                <a:gd name="connsiteY297" fmla="*/ 9163 h 10434"/>
                <a:gd name="connsiteX0" fmla="*/ 9684 w 13764"/>
                <a:gd name="connsiteY0" fmla="*/ 9163 h 10434"/>
                <a:gd name="connsiteX1" fmla="*/ 9707 w 13764"/>
                <a:gd name="connsiteY1" fmla="*/ 9631 h 10434"/>
                <a:gd name="connsiteX2" fmla="*/ 9691 w 13764"/>
                <a:gd name="connsiteY2" fmla="*/ 9746 h 10434"/>
                <a:gd name="connsiteX3" fmla="*/ 6968 w 13764"/>
                <a:gd name="connsiteY3" fmla="*/ 9201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13628 w 13764"/>
                <a:gd name="connsiteY257" fmla="*/ 4379 h 10434"/>
                <a:gd name="connsiteX258" fmla="*/ 13648 w 13764"/>
                <a:gd name="connsiteY258" fmla="*/ 4500 h 10434"/>
                <a:gd name="connsiteX259" fmla="*/ 13577 w 13764"/>
                <a:gd name="connsiteY259" fmla="*/ 4626 h 10434"/>
                <a:gd name="connsiteX260" fmla="*/ 13505 w 13764"/>
                <a:gd name="connsiteY260" fmla="*/ 4669 h 10434"/>
                <a:gd name="connsiteX261" fmla="*/ 13450 w 13764"/>
                <a:gd name="connsiteY261" fmla="*/ 4797 h 10434"/>
                <a:gd name="connsiteX262" fmla="*/ 13575 w 13764"/>
                <a:gd name="connsiteY262" fmla="*/ 4894 h 10434"/>
                <a:gd name="connsiteX263" fmla="*/ 13495 w 13764"/>
                <a:gd name="connsiteY263" fmla="*/ 5048 h 10434"/>
                <a:gd name="connsiteX264" fmla="*/ 13193 w 13764"/>
                <a:gd name="connsiteY264" fmla="*/ 5300 h 10434"/>
                <a:gd name="connsiteX265" fmla="*/ 13110 w 13764"/>
                <a:gd name="connsiteY265" fmla="*/ 5581 h 10434"/>
                <a:gd name="connsiteX266" fmla="*/ 13082 w 13764"/>
                <a:gd name="connsiteY266" fmla="*/ 5739 h 10434"/>
                <a:gd name="connsiteX267" fmla="*/ 13014 w 13764"/>
                <a:gd name="connsiteY267" fmla="*/ 5990 h 10434"/>
                <a:gd name="connsiteX268" fmla="*/ 12938 w 13764"/>
                <a:gd name="connsiteY268" fmla="*/ 6118 h 10434"/>
                <a:gd name="connsiteX269" fmla="*/ 12835 w 13764"/>
                <a:gd name="connsiteY269" fmla="*/ 6200 h 10434"/>
                <a:gd name="connsiteX270" fmla="*/ 12752 w 13764"/>
                <a:gd name="connsiteY270" fmla="*/ 6308 h 10434"/>
                <a:gd name="connsiteX271" fmla="*/ 12524 w 13764"/>
                <a:gd name="connsiteY271" fmla="*/ 6325 h 10434"/>
                <a:gd name="connsiteX272" fmla="*/ 12396 w 13764"/>
                <a:gd name="connsiteY272" fmla="*/ 6258 h 10434"/>
                <a:gd name="connsiteX273" fmla="*/ 11998 w 13764"/>
                <a:gd name="connsiteY273" fmla="*/ 6089 h 10434"/>
                <a:gd name="connsiteX274" fmla="*/ 12294 w 13764"/>
                <a:gd name="connsiteY274" fmla="*/ 6162 h 10434"/>
                <a:gd name="connsiteX275" fmla="*/ 11868 w 13764"/>
                <a:gd name="connsiteY275" fmla="*/ 6259 h 10434"/>
                <a:gd name="connsiteX276" fmla="*/ 11573 w 13764"/>
                <a:gd name="connsiteY276" fmla="*/ 6211 h 10434"/>
                <a:gd name="connsiteX277" fmla="*/ 11377 w 13764"/>
                <a:gd name="connsiteY277" fmla="*/ 6496 h 10434"/>
                <a:gd name="connsiteX278" fmla="*/ 11271 w 13764"/>
                <a:gd name="connsiteY278" fmla="*/ 6533 h 10434"/>
                <a:gd name="connsiteX279" fmla="*/ 11205 w 13764"/>
                <a:gd name="connsiteY279" fmla="*/ 6691 h 10434"/>
                <a:gd name="connsiteX280" fmla="*/ 11204 w 13764"/>
                <a:gd name="connsiteY280" fmla="*/ 6807 h 10434"/>
                <a:gd name="connsiteX281" fmla="*/ 11062 w 13764"/>
                <a:gd name="connsiteY281" fmla="*/ 6879 h 10434"/>
                <a:gd name="connsiteX282" fmla="*/ 10858 w 13764"/>
                <a:gd name="connsiteY282" fmla="*/ 6916 h 10434"/>
                <a:gd name="connsiteX283" fmla="*/ 10574 w 13764"/>
                <a:gd name="connsiteY283" fmla="*/ 7108 h 10434"/>
                <a:gd name="connsiteX284" fmla="*/ 10346 w 13764"/>
                <a:gd name="connsiteY284" fmla="*/ 7250 h 10434"/>
                <a:gd name="connsiteX285" fmla="*/ 10335 w 13764"/>
                <a:gd name="connsiteY285" fmla="*/ 7379 h 10434"/>
                <a:gd name="connsiteX286" fmla="*/ 10214 w 13764"/>
                <a:gd name="connsiteY286" fmla="*/ 7406 h 10434"/>
                <a:gd name="connsiteX287" fmla="*/ 10149 w 13764"/>
                <a:gd name="connsiteY287" fmla="*/ 7557 h 10434"/>
                <a:gd name="connsiteX288" fmla="*/ 10032 w 13764"/>
                <a:gd name="connsiteY288" fmla="*/ 7623 h 10434"/>
                <a:gd name="connsiteX289" fmla="*/ 9885 w 13764"/>
                <a:gd name="connsiteY289" fmla="*/ 7601 h 10434"/>
                <a:gd name="connsiteX290" fmla="*/ 9823 w 13764"/>
                <a:gd name="connsiteY290" fmla="*/ 7838 h 10434"/>
                <a:gd name="connsiteX291" fmla="*/ 9735 w 13764"/>
                <a:gd name="connsiteY291" fmla="*/ 7975 h 10434"/>
                <a:gd name="connsiteX292" fmla="*/ 9671 w 13764"/>
                <a:gd name="connsiteY292" fmla="*/ 8134 h 10434"/>
                <a:gd name="connsiteX293" fmla="*/ 9705 w 13764"/>
                <a:gd name="connsiteY293" fmla="*/ 8343 h 10434"/>
                <a:gd name="connsiteX294" fmla="*/ 9694 w 13764"/>
                <a:gd name="connsiteY294" fmla="*/ 8715 h 10434"/>
                <a:gd name="connsiteX295" fmla="*/ 9780 w 13764"/>
                <a:gd name="connsiteY295" fmla="*/ 8861 h 10434"/>
                <a:gd name="connsiteX296" fmla="*/ 9733 w 13764"/>
                <a:gd name="connsiteY296" fmla="*/ 8973 h 10434"/>
                <a:gd name="connsiteX297" fmla="*/ 9684 w 13764"/>
                <a:gd name="connsiteY297" fmla="*/ 9163 h 10434"/>
                <a:gd name="connsiteX0" fmla="*/ 9684 w 13764"/>
                <a:gd name="connsiteY0" fmla="*/ 9163 h 10434"/>
                <a:gd name="connsiteX1" fmla="*/ 9707 w 13764"/>
                <a:gd name="connsiteY1" fmla="*/ 9631 h 10434"/>
                <a:gd name="connsiteX2" fmla="*/ 9691 w 13764"/>
                <a:gd name="connsiteY2" fmla="*/ 9746 h 10434"/>
                <a:gd name="connsiteX3" fmla="*/ 9704 w 13764"/>
                <a:gd name="connsiteY3" fmla="*/ 9815 h 10434"/>
                <a:gd name="connsiteX4" fmla="*/ 7048 w 13764"/>
                <a:gd name="connsiteY4" fmla="*/ 9283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13628 w 13764"/>
                <a:gd name="connsiteY257" fmla="*/ 4379 h 10434"/>
                <a:gd name="connsiteX258" fmla="*/ 13648 w 13764"/>
                <a:gd name="connsiteY258" fmla="*/ 4500 h 10434"/>
                <a:gd name="connsiteX259" fmla="*/ 13577 w 13764"/>
                <a:gd name="connsiteY259" fmla="*/ 4626 h 10434"/>
                <a:gd name="connsiteX260" fmla="*/ 13505 w 13764"/>
                <a:gd name="connsiteY260" fmla="*/ 4669 h 10434"/>
                <a:gd name="connsiteX261" fmla="*/ 13450 w 13764"/>
                <a:gd name="connsiteY261" fmla="*/ 4797 h 10434"/>
                <a:gd name="connsiteX262" fmla="*/ 13575 w 13764"/>
                <a:gd name="connsiteY262" fmla="*/ 4894 h 10434"/>
                <a:gd name="connsiteX263" fmla="*/ 13495 w 13764"/>
                <a:gd name="connsiteY263" fmla="*/ 5048 h 10434"/>
                <a:gd name="connsiteX264" fmla="*/ 13193 w 13764"/>
                <a:gd name="connsiteY264" fmla="*/ 5300 h 10434"/>
                <a:gd name="connsiteX265" fmla="*/ 13110 w 13764"/>
                <a:gd name="connsiteY265" fmla="*/ 5581 h 10434"/>
                <a:gd name="connsiteX266" fmla="*/ 13082 w 13764"/>
                <a:gd name="connsiteY266" fmla="*/ 5739 h 10434"/>
                <a:gd name="connsiteX267" fmla="*/ 13014 w 13764"/>
                <a:gd name="connsiteY267" fmla="*/ 5990 h 10434"/>
                <a:gd name="connsiteX268" fmla="*/ 12938 w 13764"/>
                <a:gd name="connsiteY268" fmla="*/ 6118 h 10434"/>
                <a:gd name="connsiteX269" fmla="*/ 12835 w 13764"/>
                <a:gd name="connsiteY269" fmla="*/ 6200 h 10434"/>
                <a:gd name="connsiteX270" fmla="*/ 12752 w 13764"/>
                <a:gd name="connsiteY270" fmla="*/ 6308 h 10434"/>
                <a:gd name="connsiteX271" fmla="*/ 12524 w 13764"/>
                <a:gd name="connsiteY271" fmla="*/ 6325 h 10434"/>
                <a:gd name="connsiteX272" fmla="*/ 12396 w 13764"/>
                <a:gd name="connsiteY272" fmla="*/ 6258 h 10434"/>
                <a:gd name="connsiteX273" fmla="*/ 11998 w 13764"/>
                <a:gd name="connsiteY273" fmla="*/ 6089 h 10434"/>
                <a:gd name="connsiteX274" fmla="*/ 12294 w 13764"/>
                <a:gd name="connsiteY274" fmla="*/ 6162 h 10434"/>
                <a:gd name="connsiteX275" fmla="*/ 11868 w 13764"/>
                <a:gd name="connsiteY275" fmla="*/ 6259 h 10434"/>
                <a:gd name="connsiteX276" fmla="*/ 11573 w 13764"/>
                <a:gd name="connsiteY276" fmla="*/ 6211 h 10434"/>
                <a:gd name="connsiteX277" fmla="*/ 11377 w 13764"/>
                <a:gd name="connsiteY277" fmla="*/ 6496 h 10434"/>
                <a:gd name="connsiteX278" fmla="*/ 11271 w 13764"/>
                <a:gd name="connsiteY278" fmla="*/ 6533 h 10434"/>
                <a:gd name="connsiteX279" fmla="*/ 11205 w 13764"/>
                <a:gd name="connsiteY279" fmla="*/ 6691 h 10434"/>
                <a:gd name="connsiteX280" fmla="*/ 11204 w 13764"/>
                <a:gd name="connsiteY280" fmla="*/ 6807 h 10434"/>
                <a:gd name="connsiteX281" fmla="*/ 11062 w 13764"/>
                <a:gd name="connsiteY281" fmla="*/ 6879 h 10434"/>
                <a:gd name="connsiteX282" fmla="*/ 10858 w 13764"/>
                <a:gd name="connsiteY282" fmla="*/ 6916 h 10434"/>
                <a:gd name="connsiteX283" fmla="*/ 10574 w 13764"/>
                <a:gd name="connsiteY283" fmla="*/ 7108 h 10434"/>
                <a:gd name="connsiteX284" fmla="*/ 10346 w 13764"/>
                <a:gd name="connsiteY284" fmla="*/ 7250 h 10434"/>
                <a:gd name="connsiteX285" fmla="*/ 10335 w 13764"/>
                <a:gd name="connsiteY285" fmla="*/ 7379 h 10434"/>
                <a:gd name="connsiteX286" fmla="*/ 10214 w 13764"/>
                <a:gd name="connsiteY286" fmla="*/ 7406 h 10434"/>
                <a:gd name="connsiteX287" fmla="*/ 10149 w 13764"/>
                <a:gd name="connsiteY287" fmla="*/ 7557 h 10434"/>
                <a:gd name="connsiteX288" fmla="*/ 10032 w 13764"/>
                <a:gd name="connsiteY288" fmla="*/ 7623 h 10434"/>
                <a:gd name="connsiteX289" fmla="*/ 9885 w 13764"/>
                <a:gd name="connsiteY289" fmla="*/ 7601 h 10434"/>
                <a:gd name="connsiteX290" fmla="*/ 9823 w 13764"/>
                <a:gd name="connsiteY290" fmla="*/ 7838 h 10434"/>
                <a:gd name="connsiteX291" fmla="*/ 9735 w 13764"/>
                <a:gd name="connsiteY291" fmla="*/ 7975 h 10434"/>
                <a:gd name="connsiteX292" fmla="*/ 9671 w 13764"/>
                <a:gd name="connsiteY292" fmla="*/ 8134 h 10434"/>
                <a:gd name="connsiteX293" fmla="*/ 9705 w 13764"/>
                <a:gd name="connsiteY293" fmla="*/ 8343 h 10434"/>
                <a:gd name="connsiteX294" fmla="*/ 9694 w 13764"/>
                <a:gd name="connsiteY294" fmla="*/ 8715 h 10434"/>
                <a:gd name="connsiteX295" fmla="*/ 9780 w 13764"/>
                <a:gd name="connsiteY295" fmla="*/ 8861 h 10434"/>
                <a:gd name="connsiteX296" fmla="*/ 9733 w 13764"/>
                <a:gd name="connsiteY296" fmla="*/ 8973 h 10434"/>
                <a:gd name="connsiteX297" fmla="*/ 9684 w 13764"/>
                <a:gd name="connsiteY297" fmla="*/ 9163 h 10434"/>
                <a:gd name="connsiteX0" fmla="*/ 9684 w 13764"/>
                <a:gd name="connsiteY0" fmla="*/ 9163 h 10434"/>
                <a:gd name="connsiteX1" fmla="*/ 9707 w 13764"/>
                <a:gd name="connsiteY1" fmla="*/ 9631 h 10434"/>
                <a:gd name="connsiteX2" fmla="*/ 9691 w 13764"/>
                <a:gd name="connsiteY2" fmla="*/ 9746 h 10434"/>
                <a:gd name="connsiteX3" fmla="*/ 9704 w 13764"/>
                <a:gd name="connsiteY3" fmla="*/ 9815 h 10434"/>
                <a:gd name="connsiteX4" fmla="*/ 9745 w 13764"/>
                <a:gd name="connsiteY4" fmla="*/ 10039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13628 w 13764"/>
                <a:gd name="connsiteY257" fmla="*/ 4379 h 10434"/>
                <a:gd name="connsiteX258" fmla="*/ 13648 w 13764"/>
                <a:gd name="connsiteY258" fmla="*/ 4500 h 10434"/>
                <a:gd name="connsiteX259" fmla="*/ 13577 w 13764"/>
                <a:gd name="connsiteY259" fmla="*/ 4626 h 10434"/>
                <a:gd name="connsiteX260" fmla="*/ 13505 w 13764"/>
                <a:gd name="connsiteY260" fmla="*/ 4669 h 10434"/>
                <a:gd name="connsiteX261" fmla="*/ 13450 w 13764"/>
                <a:gd name="connsiteY261" fmla="*/ 4797 h 10434"/>
                <a:gd name="connsiteX262" fmla="*/ 13575 w 13764"/>
                <a:gd name="connsiteY262" fmla="*/ 4894 h 10434"/>
                <a:gd name="connsiteX263" fmla="*/ 13495 w 13764"/>
                <a:gd name="connsiteY263" fmla="*/ 5048 h 10434"/>
                <a:gd name="connsiteX264" fmla="*/ 13193 w 13764"/>
                <a:gd name="connsiteY264" fmla="*/ 5300 h 10434"/>
                <a:gd name="connsiteX265" fmla="*/ 13110 w 13764"/>
                <a:gd name="connsiteY265" fmla="*/ 5581 h 10434"/>
                <a:gd name="connsiteX266" fmla="*/ 13082 w 13764"/>
                <a:gd name="connsiteY266" fmla="*/ 5739 h 10434"/>
                <a:gd name="connsiteX267" fmla="*/ 13014 w 13764"/>
                <a:gd name="connsiteY267" fmla="*/ 5990 h 10434"/>
                <a:gd name="connsiteX268" fmla="*/ 12938 w 13764"/>
                <a:gd name="connsiteY268" fmla="*/ 6118 h 10434"/>
                <a:gd name="connsiteX269" fmla="*/ 12835 w 13764"/>
                <a:gd name="connsiteY269" fmla="*/ 6200 h 10434"/>
                <a:gd name="connsiteX270" fmla="*/ 12752 w 13764"/>
                <a:gd name="connsiteY270" fmla="*/ 6308 h 10434"/>
                <a:gd name="connsiteX271" fmla="*/ 12524 w 13764"/>
                <a:gd name="connsiteY271" fmla="*/ 6325 h 10434"/>
                <a:gd name="connsiteX272" fmla="*/ 12396 w 13764"/>
                <a:gd name="connsiteY272" fmla="*/ 6258 h 10434"/>
                <a:gd name="connsiteX273" fmla="*/ 11998 w 13764"/>
                <a:gd name="connsiteY273" fmla="*/ 6089 h 10434"/>
                <a:gd name="connsiteX274" fmla="*/ 12294 w 13764"/>
                <a:gd name="connsiteY274" fmla="*/ 6162 h 10434"/>
                <a:gd name="connsiteX275" fmla="*/ 11868 w 13764"/>
                <a:gd name="connsiteY275" fmla="*/ 6259 h 10434"/>
                <a:gd name="connsiteX276" fmla="*/ 11573 w 13764"/>
                <a:gd name="connsiteY276" fmla="*/ 6211 h 10434"/>
                <a:gd name="connsiteX277" fmla="*/ 11377 w 13764"/>
                <a:gd name="connsiteY277" fmla="*/ 6496 h 10434"/>
                <a:gd name="connsiteX278" fmla="*/ 11271 w 13764"/>
                <a:gd name="connsiteY278" fmla="*/ 6533 h 10434"/>
                <a:gd name="connsiteX279" fmla="*/ 11205 w 13764"/>
                <a:gd name="connsiteY279" fmla="*/ 6691 h 10434"/>
                <a:gd name="connsiteX280" fmla="*/ 11204 w 13764"/>
                <a:gd name="connsiteY280" fmla="*/ 6807 h 10434"/>
                <a:gd name="connsiteX281" fmla="*/ 11062 w 13764"/>
                <a:gd name="connsiteY281" fmla="*/ 6879 h 10434"/>
                <a:gd name="connsiteX282" fmla="*/ 10858 w 13764"/>
                <a:gd name="connsiteY282" fmla="*/ 6916 h 10434"/>
                <a:gd name="connsiteX283" fmla="*/ 10574 w 13764"/>
                <a:gd name="connsiteY283" fmla="*/ 7108 h 10434"/>
                <a:gd name="connsiteX284" fmla="*/ 10346 w 13764"/>
                <a:gd name="connsiteY284" fmla="*/ 7250 h 10434"/>
                <a:gd name="connsiteX285" fmla="*/ 10335 w 13764"/>
                <a:gd name="connsiteY285" fmla="*/ 7379 h 10434"/>
                <a:gd name="connsiteX286" fmla="*/ 10214 w 13764"/>
                <a:gd name="connsiteY286" fmla="*/ 7406 h 10434"/>
                <a:gd name="connsiteX287" fmla="*/ 10149 w 13764"/>
                <a:gd name="connsiteY287" fmla="*/ 7557 h 10434"/>
                <a:gd name="connsiteX288" fmla="*/ 10032 w 13764"/>
                <a:gd name="connsiteY288" fmla="*/ 7623 h 10434"/>
                <a:gd name="connsiteX289" fmla="*/ 9885 w 13764"/>
                <a:gd name="connsiteY289" fmla="*/ 7601 h 10434"/>
                <a:gd name="connsiteX290" fmla="*/ 9823 w 13764"/>
                <a:gd name="connsiteY290" fmla="*/ 7838 h 10434"/>
                <a:gd name="connsiteX291" fmla="*/ 9735 w 13764"/>
                <a:gd name="connsiteY291" fmla="*/ 7975 h 10434"/>
                <a:gd name="connsiteX292" fmla="*/ 9671 w 13764"/>
                <a:gd name="connsiteY292" fmla="*/ 8134 h 10434"/>
                <a:gd name="connsiteX293" fmla="*/ 9705 w 13764"/>
                <a:gd name="connsiteY293" fmla="*/ 8343 h 10434"/>
                <a:gd name="connsiteX294" fmla="*/ 9694 w 13764"/>
                <a:gd name="connsiteY294" fmla="*/ 8715 h 10434"/>
                <a:gd name="connsiteX295" fmla="*/ 9780 w 13764"/>
                <a:gd name="connsiteY295" fmla="*/ 8861 h 10434"/>
                <a:gd name="connsiteX296" fmla="*/ 9733 w 13764"/>
                <a:gd name="connsiteY296" fmla="*/ 8973 h 10434"/>
                <a:gd name="connsiteX297" fmla="*/ 9684 w 13764"/>
                <a:gd name="connsiteY297" fmla="*/ 9163 h 10434"/>
                <a:gd name="connsiteX0" fmla="*/ 9684 w 13764"/>
                <a:gd name="connsiteY0" fmla="*/ 9163 h 10434"/>
                <a:gd name="connsiteX1" fmla="*/ 9707 w 13764"/>
                <a:gd name="connsiteY1" fmla="*/ 9631 h 10434"/>
                <a:gd name="connsiteX2" fmla="*/ 9691 w 13764"/>
                <a:gd name="connsiteY2" fmla="*/ 9746 h 10434"/>
                <a:gd name="connsiteX3" fmla="*/ 9782 w 13764"/>
                <a:gd name="connsiteY3" fmla="*/ 9848 h 10434"/>
                <a:gd name="connsiteX4" fmla="*/ 9745 w 13764"/>
                <a:gd name="connsiteY4" fmla="*/ 10039 h 10434"/>
                <a:gd name="connsiteX5" fmla="*/ 7073 w 13764"/>
                <a:gd name="connsiteY5" fmla="*/ 9366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13628 w 13764"/>
                <a:gd name="connsiteY257" fmla="*/ 4379 h 10434"/>
                <a:gd name="connsiteX258" fmla="*/ 13648 w 13764"/>
                <a:gd name="connsiteY258" fmla="*/ 4500 h 10434"/>
                <a:gd name="connsiteX259" fmla="*/ 13577 w 13764"/>
                <a:gd name="connsiteY259" fmla="*/ 4626 h 10434"/>
                <a:gd name="connsiteX260" fmla="*/ 13505 w 13764"/>
                <a:gd name="connsiteY260" fmla="*/ 4669 h 10434"/>
                <a:gd name="connsiteX261" fmla="*/ 13450 w 13764"/>
                <a:gd name="connsiteY261" fmla="*/ 4797 h 10434"/>
                <a:gd name="connsiteX262" fmla="*/ 13575 w 13764"/>
                <a:gd name="connsiteY262" fmla="*/ 4894 h 10434"/>
                <a:gd name="connsiteX263" fmla="*/ 13495 w 13764"/>
                <a:gd name="connsiteY263" fmla="*/ 5048 h 10434"/>
                <a:gd name="connsiteX264" fmla="*/ 13193 w 13764"/>
                <a:gd name="connsiteY264" fmla="*/ 5300 h 10434"/>
                <a:gd name="connsiteX265" fmla="*/ 13110 w 13764"/>
                <a:gd name="connsiteY265" fmla="*/ 5581 h 10434"/>
                <a:gd name="connsiteX266" fmla="*/ 13082 w 13764"/>
                <a:gd name="connsiteY266" fmla="*/ 5739 h 10434"/>
                <a:gd name="connsiteX267" fmla="*/ 13014 w 13764"/>
                <a:gd name="connsiteY267" fmla="*/ 5990 h 10434"/>
                <a:gd name="connsiteX268" fmla="*/ 12938 w 13764"/>
                <a:gd name="connsiteY268" fmla="*/ 6118 h 10434"/>
                <a:gd name="connsiteX269" fmla="*/ 12835 w 13764"/>
                <a:gd name="connsiteY269" fmla="*/ 6200 h 10434"/>
                <a:gd name="connsiteX270" fmla="*/ 12752 w 13764"/>
                <a:gd name="connsiteY270" fmla="*/ 6308 h 10434"/>
                <a:gd name="connsiteX271" fmla="*/ 12524 w 13764"/>
                <a:gd name="connsiteY271" fmla="*/ 6325 h 10434"/>
                <a:gd name="connsiteX272" fmla="*/ 12396 w 13764"/>
                <a:gd name="connsiteY272" fmla="*/ 6258 h 10434"/>
                <a:gd name="connsiteX273" fmla="*/ 11998 w 13764"/>
                <a:gd name="connsiteY273" fmla="*/ 6089 h 10434"/>
                <a:gd name="connsiteX274" fmla="*/ 12294 w 13764"/>
                <a:gd name="connsiteY274" fmla="*/ 6162 h 10434"/>
                <a:gd name="connsiteX275" fmla="*/ 11868 w 13764"/>
                <a:gd name="connsiteY275" fmla="*/ 6259 h 10434"/>
                <a:gd name="connsiteX276" fmla="*/ 11573 w 13764"/>
                <a:gd name="connsiteY276" fmla="*/ 6211 h 10434"/>
                <a:gd name="connsiteX277" fmla="*/ 11377 w 13764"/>
                <a:gd name="connsiteY277" fmla="*/ 6496 h 10434"/>
                <a:gd name="connsiteX278" fmla="*/ 11271 w 13764"/>
                <a:gd name="connsiteY278" fmla="*/ 6533 h 10434"/>
                <a:gd name="connsiteX279" fmla="*/ 11205 w 13764"/>
                <a:gd name="connsiteY279" fmla="*/ 6691 h 10434"/>
                <a:gd name="connsiteX280" fmla="*/ 11204 w 13764"/>
                <a:gd name="connsiteY280" fmla="*/ 6807 h 10434"/>
                <a:gd name="connsiteX281" fmla="*/ 11062 w 13764"/>
                <a:gd name="connsiteY281" fmla="*/ 6879 h 10434"/>
                <a:gd name="connsiteX282" fmla="*/ 10858 w 13764"/>
                <a:gd name="connsiteY282" fmla="*/ 6916 h 10434"/>
                <a:gd name="connsiteX283" fmla="*/ 10574 w 13764"/>
                <a:gd name="connsiteY283" fmla="*/ 7108 h 10434"/>
                <a:gd name="connsiteX284" fmla="*/ 10346 w 13764"/>
                <a:gd name="connsiteY284" fmla="*/ 7250 h 10434"/>
                <a:gd name="connsiteX285" fmla="*/ 10335 w 13764"/>
                <a:gd name="connsiteY285" fmla="*/ 7379 h 10434"/>
                <a:gd name="connsiteX286" fmla="*/ 10214 w 13764"/>
                <a:gd name="connsiteY286" fmla="*/ 7406 h 10434"/>
                <a:gd name="connsiteX287" fmla="*/ 10149 w 13764"/>
                <a:gd name="connsiteY287" fmla="*/ 7557 h 10434"/>
                <a:gd name="connsiteX288" fmla="*/ 10032 w 13764"/>
                <a:gd name="connsiteY288" fmla="*/ 7623 h 10434"/>
                <a:gd name="connsiteX289" fmla="*/ 9885 w 13764"/>
                <a:gd name="connsiteY289" fmla="*/ 7601 h 10434"/>
                <a:gd name="connsiteX290" fmla="*/ 9823 w 13764"/>
                <a:gd name="connsiteY290" fmla="*/ 7838 h 10434"/>
                <a:gd name="connsiteX291" fmla="*/ 9735 w 13764"/>
                <a:gd name="connsiteY291" fmla="*/ 7975 h 10434"/>
                <a:gd name="connsiteX292" fmla="*/ 9671 w 13764"/>
                <a:gd name="connsiteY292" fmla="*/ 8134 h 10434"/>
                <a:gd name="connsiteX293" fmla="*/ 9705 w 13764"/>
                <a:gd name="connsiteY293" fmla="*/ 8343 h 10434"/>
                <a:gd name="connsiteX294" fmla="*/ 9694 w 13764"/>
                <a:gd name="connsiteY294" fmla="*/ 8715 h 10434"/>
                <a:gd name="connsiteX295" fmla="*/ 9780 w 13764"/>
                <a:gd name="connsiteY295" fmla="*/ 8861 h 10434"/>
                <a:gd name="connsiteX296" fmla="*/ 9733 w 13764"/>
                <a:gd name="connsiteY296" fmla="*/ 8973 h 10434"/>
                <a:gd name="connsiteX297" fmla="*/ 9684 w 13764"/>
                <a:gd name="connsiteY297" fmla="*/ 9163 h 10434"/>
                <a:gd name="connsiteX0" fmla="*/ 9684 w 13764"/>
                <a:gd name="connsiteY0" fmla="*/ 9163 h 10434"/>
                <a:gd name="connsiteX1" fmla="*/ 9707 w 13764"/>
                <a:gd name="connsiteY1" fmla="*/ 9631 h 10434"/>
                <a:gd name="connsiteX2" fmla="*/ 9691 w 13764"/>
                <a:gd name="connsiteY2" fmla="*/ 9746 h 10434"/>
                <a:gd name="connsiteX3" fmla="*/ 9782 w 13764"/>
                <a:gd name="connsiteY3" fmla="*/ 9848 h 10434"/>
                <a:gd name="connsiteX4" fmla="*/ 9745 w 13764"/>
                <a:gd name="connsiteY4" fmla="*/ 10039 h 10434"/>
                <a:gd name="connsiteX5" fmla="*/ 9897 w 13764"/>
                <a:gd name="connsiteY5" fmla="*/ 10199 h 10434"/>
                <a:gd name="connsiteX6" fmla="*/ 7169 w 13764"/>
                <a:gd name="connsiteY6" fmla="*/ 9502 h 10434"/>
                <a:gd name="connsiteX7" fmla="*/ 7097 w 13764"/>
                <a:gd name="connsiteY7" fmla="*/ 9630 h 10434"/>
                <a:gd name="connsiteX8" fmla="*/ 7016 w 13764"/>
                <a:gd name="connsiteY8" fmla="*/ 9776 h 10434"/>
                <a:gd name="connsiteX9" fmla="*/ 6903 w 13764"/>
                <a:gd name="connsiteY9" fmla="*/ 9913 h 10434"/>
                <a:gd name="connsiteX10" fmla="*/ 6806 w 13764"/>
                <a:gd name="connsiteY10" fmla="*/ 9904 h 10434"/>
                <a:gd name="connsiteX11" fmla="*/ 6677 w 13764"/>
                <a:gd name="connsiteY11" fmla="*/ 9941 h 10434"/>
                <a:gd name="connsiteX12" fmla="*/ 6540 w 13764"/>
                <a:gd name="connsiteY12" fmla="*/ 10023 h 10434"/>
                <a:gd name="connsiteX13" fmla="*/ 6419 w 13764"/>
                <a:gd name="connsiteY13" fmla="*/ 10069 h 10434"/>
                <a:gd name="connsiteX14" fmla="*/ 6347 w 13764"/>
                <a:gd name="connsiteY14" fmla="*/ 10041 h 10434"/>
                <a:gd name="connsiteX15" fmla="*/ 6194 w 13764"/>
                <a:gd name="connsiteY15" fmla="*/ 10050 h 10434"/>
                <a:gd name="connsiteX16" fmla="*/ 6097 w 13764"/>
                <a:gd name="connsiteY16" fmla="*/ 10069 h 10434"/>
                <a:gd name="connsiteX17" fmla="*/ 5879 w 13764"/>
                <a:gd name="connsiteY17" fmla="*/ 10160 h 10434"/>
                <a:gd name="connsiteX18" fmla="*/ 5782 w 13764"/>
                <a:gd name="connsiteY18" fmla="*/ 10169 h 10434"/>
                <a:gd name="connsiteX19" fmla="*/ 5661 w 13764"/>
                <a:gd name="connsiteY19" fmla="*/ 10270 h 10434"/>
                <a:gd name="connsiteX20" fmla="*/ 5573 w 13764"/>
                <a:gd name="connsiteY20" fmla="*/ 10270 h 10434"/>
                <a:gd name="connsiteX21" fmla="*/ 5516 w 13764"/>
                <a:gd name="connsiteY21" fmla="*/ 10352 h 10434"/>
                <a:gd name="connsiteX22" fmla="*/ 5395 w 13764"/>
                <a:gd name="connsiteY22" fmla="*/ 10407 h 10434"/>
                <a:gd name="connsiteX23" fmla="*/ 5274 w 13764"/>
                <a:gd name="connsiteY23" fmla="*/ 10434 h 10434"/>
                <a:gd name="connsiteX24" fmla="*/ 5202 w 13764"/>
                <a:gd name="connsiteY24" fmla="*/ 10334 h 10434"/>
                <a:gd name="connsiteX25" fmla="*/ 5202 w 13764"/>
                <a:gd name="connsiteY25" fmla="*/ 10078 h 10434"/>
                <a:gd name="connsiteX26" fmla="*/ 4968 w 13764"/>
                <a:gd name="connsiteY26" fmla="*/ 10060 h 10434"/>
                <a:gd name="connsiteX27" fmla="*/ 4871 w 13764"/>
                <a:gd name="connsiteY27" fmla="*/ 9996 h 10434"/>
                <a:gd name="connsiteX28" fmla="*/ 4750 w 13764"/>
                <a:gd name="connsiteY28" fmla="*/ 9868 h 10434"/>
                <a:gd name="connsiteX29" fmla="*/ 4629 w 13764"/>
                <a:gd name="connsiteY29" fmla="*/ 9840 h 10434"/>
                <a:gd name="connsiteX30" fmla="*/ 4500 w 13764"/>
                <a:gd name="connsiteY30" fmla="*/ 9840 h 10434"/>
                <a:gd name="connsiteX31" fmla="*/ 4339 w 13764"/>
                <a:gd name="connsiteY31" fmla="*/ 9749 h 10434"/>
                <a:gd name="connsiteX32" fmla="*/ 4024 w 13764"/>
                <a:gd name="connsiteY32" fmla="*/ 9758 h 10434"/>
                <a:gd name="connsiteX33" fmla="*/ 3831 w 13764"/>
                <a:gd name="connsiteY33" fmla="*/ 9667 h 10434"/>
                <a:gd name="connsiteX34" fmla="*/ 3613 w 13764"/>
                <a:gd name="connsiteY34" fmla="*/ 9676 h 10434"/>
                <a:gd name="connsiteX35" fmla="*/ 3516 w 13764"/>
                <a:gd name="connsiteY35" fmla="*/ 9612 h 10434"/>
                <a:gd name="connsiteX36" fmla="*/ 3395 w 13764"/>
                <a:gd name="connsiteY36" fmla="*/ 9621 h 10434"/>
                <a:gd name="connsiteX37" fmla="*/ 3242 w 13764"/>
                <a:gd name="connsiteY37" fmla="*/ 9621 h 10434"/>
                <a:gd name="connsiteX38" fmla="*/ 3097 w 13764"/>
                <a:gd name="connsiteY38" fmla="*/ 9585 h 10434"/>
                <a:gd name="connsiteX39" fmla="*/ 3008 w 13764"/>
                <a:gd name="connsiteY39" fmla="*/ 9484 h 10434"/>
                <a:gd name="connsiteX40" fmla="*/ 2879 w 13764"/>
                <a:gd name="connsiteY40" fmla="*/ 9475 h 10434"/>
                <a:gd name="connsiteX41" fmla="*/ 2806 w 13764"/>
                <a:gd name="connsiteY41" fmla="*/ 9557 h 10434"/>
                <a:gd name="connsiteX42" fmla="*/ 2597 w 13764"/>
                <a:gd name="connsiteY42" fmla="*/ 9539 h 10434"/>
                <a:gd name="connsiteX43" fmla="*/ 2500 w 13764"/>
                <a:gd name="connsiteY43" fmla="*/ 9649 h 10434"/>
                <a:gd name="connsiteX44" fmla="*/ 2516 w 13764"/>
                <a:gd name="connsiteY44" fmla="*/ 9758 h 10434"/>
                <a:gd name="connsiteX45" fmla="*/ 2379 w 13764"/>
                <a:gd name="connsiteY45" fmla="*/ 9913 h 10434"/>
                <a:gd name="connsiteX46" fmla="*/ 2274 w 13764"/>
                <a:gd name="connsiteY46" fmla="*/ 9941 h 10434"/>
                <a:gd name="connsiteX47" fmla="*/ 2274 w 13764"/>
                <a:gd name="connsiteY47" fmla="*/ 10078 h 10434"/>
                <a:gd name="connsiteX48" fmla="*/ 2226 w 13764"/>
                <a:gd name="connsiteY48" fmla="*/ 10187 h 10434"/>
                <a:gd name="connsiteX49" fmla="*/ 2137 w 13764"/>
                <a:gd name="connsiteY49" fmla="*/ 10297 h 10434"/>
                <a:gd name="connsiteX50" fmla="*/ 2081 w 13764"/>
                <a:gd name="connsiteY50" fmla="*/ 10224 h 10434"/>
                <a:gd name="connsiteX51" fmla="*/ 1871 w 13764"/>
                <a:gd name="connsiteY51" fmla="*/ 10005 h 10434"/>
                <a:gd name="connsiteX52" fmla="*/ 1750 w 13764"/>
                <a:gd name="connsiteY52" fmla="*/ 10060 h 10434"/>
                <a:gd name="connsiteX53" fmla="*/ 1669 w 13764"/>
                <a:gd name="connsiteY53" fmla="*/ 10187 h 10434"/>
                <a:gd name="connsiteX54" fmla="*/ 1427 w 13764"/>
                <a:gd name="connsiteY54" fmla="*/ 10224 h 10434"/>
                <a:gd name="connsiteX55" fmla="*/ 1315 w 13764"/>
                <a:gd name="connsiteY55" fmla="*/ 10160 h 10434"/>
                <a:gd name="connsiteX56" fmla="*/ 1242 w 13764"/>
                <a:gd name="connsiteY56" fmla="*/ 10078 h 10434"/>
                <a:gd name="connsiteX57" fmla="*/ 1161 w 13764"/>
                <a:gd name="connsiteY57" fmla="*/ 9996 h 10434"/>
                <a:gd name="connsiteX58" fmla="*/ 968 w 13764"/>
                <a:gd name="connsiteY58" fmla="*/ 9977 h 10434"/>
                <a:gd name="connsiteX59" fmla="*/ 895 w 13764"/>
                <a:gd name="connsiteY59" fmla="*/ 9913 h 10434"/>
                <a:gd name="connsiteX60" fmla="*/ 847 w 13764"/>
                <a:gd name="connsiteY60" fmla="*/ 9804 h 10434"/>
                <a:gd name="connsiteX61" fmla="*/ 806 w 13764"/>
                <a:gd name="connsiteY61" fmla="*/ 9749 h 10434"/>
                <a:gd name="connsiteX62" fmla="*/ 774 w 13764"/>
                <a:gd name="connsiteY62" fmla="*/ 9667 h 10434"/>
                <a:gd name="connsiteX63" fmla="*/ 685 w 13764"/>
                <a:gd name="connsiteY63" fmla="*/ 9639 h 10434"/>
                <a:gd name="connsiteX64" fmla="*/ 589 w 13764"/>
                <a:gd name="connsiteY64" fmla="*/ 9639 h 10434"/>
                <a:gd name="connsiteX65" fmla="*/ 516 w 13764"/>
                <a:gd name="connsiteY65" fmla="*/ 9612 h 10434"/>
                <a:gd name="connsiteX66" fmla="*/ 444 w 13764"/>
                <a:gd name="connsiteY66" fmla="*/ 9566 h 10434"/>
                <a:gd name="connsiteX67" fmla="*/ 323 w 13764"/>
                <a:gd name="connsiteY67" fmla="*/ 9566 h 10434"/>
                <a:gd name="connsiteX68" fmla="*/ 202 w 13764"/>
                <a:gd name="connsiteY68" fmla="*/ 9566 h 10434"/>
                <a:gd name="connsiteX69" fmla="*/ 105 w 13764"/>
                <a:gd name="connsiteY69" fmla="*/ 9512 h 10434"/>
                <a:gd name="connsiteX70" fmla="*/ 0 w 13764"/>
                <a:gd name="connsiteY70" fmla="*/ 9457 h 10434"/>
                <a:gd name="connsiteX71" fmla="*/ 32 w 13764"/>
                <a:gd name="connsiteY71" fmla="*/ 9366 h 10434"/>
                <a:gd name="connsiteX72" fmla="*/ 48 w 13764"/>
                <a:gd name="connsiteY72" fmla="*/ 9229 h 10434"/>
                <a:gd name="connsiteX73" fmla="*/ 56 w 13764"/>
                <a:gd name="connsiteY73" fmla="*/ 9119 h 10434"/>
                <a:gd name="connsiteX74" fmla="*/ 105 w 13764"/>
                <a:gd name="connsiteY74" fmla="*/ 8964 h 10434"/>
                <a:gd name="connsiteX75" fmla="*/ 105 w 13764"/>
                <a:gd name="connsiteY75" fmla="*/ 8872 h 10434"/>
                <a:gd name="connsiteX76" fmla="*/ 105 w 13764"/>
                <a:gd name="connsiteY76" fmla="*/ 8763 h 10434"/>
                <a:gd name="connsiteX77" fmla="*/ 202 w 13764"/>
                <a:gd name="connsiteY77" fmla="*/ 8662 h 10434"/>
                <a:gd name="connsiteX78" fmla="*/ 298 w 13764"/>
                <a:gd name="connsiteY78" fmla="*/ 8580 h 10434"/>
                <a:gd name="connsiteX79" fmla="*/ 315 w 13764"/>
                <a:gd name="connsiteY79" fmla="*/ 8516 h 10434"/>
                <a:gd name="connsiteX80" fmla="*/ 339 w 13764"/>
                <a:gd name="connsiteY80" fmla="*/ 8443 h 10434"/>
                <a:gd name="connsiteX81" fmla="*/ 323 w 13764"/>
                <a:gd name="connsiteY81" fmla="*/ 8361 h 10434"/>
                <a:gd name="connsiteX82" fmla="*/ 363 w 13764"/>
                <a:gd name="connsiteY82" fmla="*/ 8224 h 10434"/>
                <a:gd name="connsiteX83" fmla="*/ 435 w 13764"/>
                <a:gd name="connsiteY83" fmla="*/ 8105 h 10434"/>
                <a:gd name="connsiteX84" fmla="*/ 508 w 13764"/>
                <a:gd name="connsiteY84" fmla="*/ 7968 h 10434"/>
                <a:gd name="connsiteX85" fmla="*/ 492 w 13764"/>
                <a:gd name="connsiteY85" fmla="*/ 7840 h 10434"/>
                <a:gd name="connsiteX86" fmla="*/ 653 w 13764"/>
                <a:gd name="connsiteY86" fmla="*/ 7804 h 10434"/>
                <a:gd name="connsiteX87" fmla="*/ 806 w 13764"/>
                <a:gd name="connsiteY87" fmla="*/ 7694 h 10434"/>
                <a:gd name="connsiteX88" fmla="*/ 774 w 13764"/>
                <a:gd name="connsiteY88" fmla="*/ 7356 h 10434"/>
                <a:gd name="connsiteX89" fmla="*/ 895 w 13764"/>
                <a:gd name="connsiteY89" fmla="*/ 7256 h 10434"/>
                <a:gd name="connsiteX90" fmla="*/ 919 w 13764"/>
                <a:gd name="connsiteY90" fmla="*/ 6845 h 10434"/>
                <a:gd name="connsiteX91" fmla="*/ 823 w 13764"/>
                <a:gd name="connsiteY91" fmla="*/ 6808 h 10434"/>
                <a:gd name="connsiteX92" fmla="*/ 734 w 13764"/>
                <a:gd name="connsiteY92" fmla="*/ 6735 h 10434"/>
                <a:gd name="connsiteX93" fmla="*/ 685 w 13764"/>
                <a:gd name="connsiteY93" fmla="*/ 6589 h 10434"/>
                <a:gd name="connsiteX94" fmla="*/ 565 w 13764"/>
                <a:gd name="connsiteY94" fmla="*/ 6471 h 10434"/>
                <a:gd name="connsiteX95" fmla="*/ 492 w 13764"/>
                <a:gd name="connsiteY95" fmla="*/ 6416 h 10434"/>
                <a:gd name="connsiteX96" fmla="*/ 435 w 13764"/>
                <a:gd name="connsiteY96" fmla="*/ 6215 h 10434"/>
                <a:gd name="connsiteX97" fmla="*/ 435 w 13764"/>
                <a:gd name="connsiteY97" fmla="*/ 6114 h 10434"/>
                <a:gd name="connsiteX98" fmla="*/ 444 w 13764"/>
                <a:gd name="connsiteY98" fmla="*/ 5941 h 10434"/>
                <a:gd name="connsiteX99" fmla="*/ 435 w 13764"/>
                <a:gd name="connsiteY99" fmla="*/ 5786 h 10434"/>
                <a:gd name="connsiteX100" fmla="*/ 395 w 13764"/>
                <a:gd name="connsiteY100" fmla="*/ 5749 h 10434"/>
                <a:gd name="connsiteX101" fmla="*/ 395 w 13764"/>
                <a:gd name="connsiteY101" fmla="*/ 5667 h 10434"/>
                <a:gd name="connsiteX102" fmla="*/ 411 w 13764"/>
                <a:gd name="connsiteY102" fmla="*/ 5566 h 10434"/>
                <a:gd name="connsiteX103" fmla="*/ 363 w 13764"/>
                <a:gd name="connsiteY103" fmla="*/ 5502 h 10434"/>
                <a:gd name="connsiteX104" fmla="*/ 250 w 13764"/>
                <a:gd name="connsiteY104" fmla="*/ 5338 h 10434"/>
                <a:gd name="connsiteX105" fmla="*/ 339 w 13764"/>
                <a:gd name="connsiteY105" fmla="*/ 5420 h 10434"/>
                <a:gd name="connsiteX106" fmla="*/ 121 w 13764"/>
                <a:gd name="connsiteY106" fmla="*/ 5210 h 10434"/>
                <a:gd name="connsiteX107" fmla="*/ 73 w 13764"/>
                <a:gd name="connsiteY107" fmla="*/ 5046 h 10434"/>
                <a:gd name="connsiteX108" fmla="*/ 177 w 13764"/>
                <a:gd name="connsiteY108" fmla="*/ 5037 h 10434"/>
                <a:gd name="connsiteX109" fmla="*/ 274 w 13764"/>
                <a:gd name="connsiteY109" fmla="*/ 5037 h 10434"/>
                <a:gd name="connsiteX110" fmla="*/ 419 w 13764"/>
                <a:gd name="connsiteY110" fmla="*/ 5009 h 10434"/>
                <a:gd name="connsiteX111" fmla="*/ 629 w 13764"/>
                <a:gd name="connsiteY111" fmla="*/ 5009 h 10434"/>
                <a:gd name="connsiteX112" fmla="*/ 750 w 13764"/>
                <a:gd name="connsiteY112" fmla="*/ 4900 h 10434"/>
                <a:gd name="connsiteX113" fmla="*/ 895 w 13764"/>
                <a:gd name="connsiteY113" fmla="*/ 4872 h 10434"/>
                <a:gd name="connsiteX114" fmla="*/ 879 w 13764"/>
                <a:gd name="connsiteY114" fmla="*/ 4681 h 10434"/>
                <a:gd name="connsiteX115" fmla="*/ 1048 w 13764"/>
                <a:gd name="connsiteY115" fmla="*/ 4681 h 10434"/>
                <a:gd name="connsiteX116" fmla="*/ 1306 w 13764"/>
                <a:gd name="connsiteY116" fmla="*/ 4525 h 10434"/>
                <a:gd name="connsiteX117" fmla="*/ 1460 w 13764"/>
                <a:gd name="connsiteY117" fmla="*/ 4516 h 10434"/>
                <a:gd name="connsiteX118" fmla="*/ 1573 w 13764"/>
                <a:gd name="connsiteY118" fmla="*/ 4571 h 10434"/>
                <a:gd name="connsiteX119" fmla="*/ 1766 w 13764"/>
                <a:gd name="connsiteY119" fmla="*/ 4571 h 10434"/>
                <a:gd name="connsiteX120" fmla="*/ 1871 w 13764"/>
                <a:gd name="connsiteY120" fmla="*/ 4626 h 10434"/>
                <a:gd name="connsiteX121" fmla="*/ 2056 w 13764"/>
                <a:gd name="connsiteY121" fmla="*/ 4653 h 10434"/>
                <a:gd name="connsiteX122" fmla="*/ 2137 w 13764"/>
                <a:gd name="connsiteY122" fmla="*/ 4516 h 10434"/>
                <a:gd name="connsiteX123" fmla="*/ 2258 w 13764"/>
                <a:gd name="connsiteY123" fmla="*/ 4544 h 10434"/>
                <a:gd name="connsiteX124" fmla="*/ 2371 w 13764"/>
                <a:gd name="connsiteY124" fmla="*/ 4434 h 10434"/>
                <a:gd name="connsiteX125" fmla="*/ 2589 w 13764"/>
                <a:gd name="connsiteY125" fmla="*/ 4361 h 10434"/>
                <a:gd name="connsiteX126" fmla="*/ 2782 w 13764"/>
                <a:gd name="connsiteY126" fmla="*/ 4215 h 10434"/>
                <a:gd name="connsiteX127" fmla="*/ 2855 w 13764"/>
                <a:gd name="connsiteY127" fmla="*/ 4142 h 10434"/>
                <a:gd name="connsiteX128" fmla="*/ 2863 w 13764"/>
                <a:gd name="connsiteY128" fmla="*/ 4023 h 10434"/>
                <a:gd name="connsiteX129" fmla="*/ 2960 w 13764"/>
                <a:gd name="connsiteY129" fmla="*/ 3923 h 10434"/>
                <a:gd name="connsiteX130" fmla="*/ 2984 w 13764"/>
                <a:gd name="connsiteY130" fmla="*/ 3804 h 10434"/>
                <a:gd name="connsiteX131" fmla="*/ 3000 w 13764"/>
                <a:gd name="connsiteY131" fmla="*/ 3649 h 10434"/>
                <a:gd name="connsiteX132" fmla="*/ 3073 w 13764"/>
                <a:gd name="connsiteY132" fmla="*/ 3502 h 10434"/>
                <a:gd name="connsiteX133" fmla="*/ 3105 w 13764"/>
                <a:gd name="connsiteY133" fmla="*/ 3366 h 10434"/>
                <a:gd name="connsiteX134" fmla="*/ 3153 w 13764"/>
                <a:gd name="connsiteY134" fmla="*/ 3256 h 10434"/>
                <a:gd name="connsiteX135" fmla="*/ 3177 w 13764"/>
                <a:gd name="connsiteY135" fmla="*/ 3128 h 10434"/>
                <a:gd name="connsiteX136" fmla="*/ 3290 w 13764"/>
                <a:gd name="connsiteY136" fmla="*/ 3064 h 10434"/>
                <a:gd name="connsiteX137" fmla="*/ 3363 w 13764"/>
                <a:gd name="connsiteY137" fmla="*/ 2927 h 10434"/>
                <a:gd name="connsiteX138" fmla="*/ 3339 w 13764"/>
                <a:gd name="connsiteY138" fmla="*/ 2818 h 10434"/>
                <a:gd name="connsiteX139" fmla="*/ 3290 w 13764"/>
                <a:gd name="connsiteY139" fmla="*/ 2681 h 10434"/>
                <a:gd name="connsiteX140" fmla="*/ 3250 w 13764"/>
                <a:gd name="connsiteY140" fmla="*/ 2544 h 10434"/>
                <a:gd name="connsiteX141" fmla="*/ 3290 w 13764"/>
                <a:gd name="connsiteY141" fmla="*/ 2379 h 10434"/>
                <a:gd name="connsiteX142" fmla="*/ 3371 w 13764"/>
                <a:gd name="connsiteY142" fmla="*/ 2352 h 10434"/>
                <a:gd name="connsiteX143" fmla="*/ 3516 w 13764"/>
                <a:gd name="connsiteY143" fmla="*/ 2197 h 10434"/>
                <a:gd name="connsiteX144" fmla="*/ 3661 w 13764"/>
                <a:gd name="connsiteY144" fmla="*/ 2215 h 10434"/>
                <a:gd name="connsiteX145" fmla="*/ 3806 w 13764"/>
                <a:gd name="connsiteY145" fmla="*/ 2114 h 10434"/>
                <a:gd name="connsiteX146" fmla="*/ 3831 w 13764"/>
                <a:gd name="connsiteY146" fmla="*/ 1950 h 10434"/>
                <a:gd name="connsiteX147" fmla="*/ 3976 w 13764"/>
                <a:gd name="connsiteY147" fmla="*/ 1868 h 10434"/>
                <a:gd name="connsiteX148" fmla="*/ 4040 w 13764"/>
                <a:gd name="connsiteY148" fmla="*/ 1749 h 10434"/>
                <a:gd name="connsiteX149" fmla="*/ 4121 w 13764"/>
                <a:gd name="connsiteY149" fmla="*/ 1676 h 10434"/>
                <a:gd name="connsiteX150" fmla="*/ 4121 w 13764"/>
                <a:gd name="connsiteY150" fmla="*/ 1292 h 10434"/>
                <a:gd name="connsiteX151" fmla="*/ 4169 w 13764"/>
                <a:gd name="connsiteY151" fmla="*/ 1128 h 10434"/>
                <a:gd name="connsiteX152" fmla="*/ 4194 w 13764"/>
                <a:gd name="connsiteY152" fmla="*/ 991 h 10434"/>
                <a:gd name="connsiteX153" fmla="*/ 4242 w 13764"/>
                <a:gd name="connsiteY153" fmla="*/ 827 h 10434"/>
                <a:gd name="connsiteX154" fmla="*/ 4290 w 13764"/>
                <a:gd name="connsiteY154" fmla="*/ 763 h 10434"/>
                <a:gd name="connsiteX155" fmla="*/ 4355 w 13764"/>
                <a:gd name="connsiteY155" fmla="*/ 708 h 10434"/>
                <a:gd name="connsiteX156" fmla="*/ 4387 w 13764"/>
                <a:gd name="connsiteY156" fmla="*/ 443 h 10434"/>
                <a:gd name="connsiteX157" fmla="*/ 4645 w 13764"/>
                <a:gd name="connsiteY157" fmla="*/ 434 h 10434"/>
                <a:gd name="connsiteX158" fmla="*/ 4742 w 13764"/>
                <a:gd name="connsiteY158" fmla="*/ 635 h 10434"/>
                <a:gd name="connsiteX159" fmla="*/ 4839 w 13764"/>
                <a:gd name="connsiteY159" fmla="*/ 717 h 10434"/>
                <a:gd name="connsiteX160" fmla="*/ 4960 w 13764"/>
                <a:gd name="connsiteY160" fmla="*/ 799 h 10434"/>
                <a:gd name="connsiteX161" fmla="*/ 5081 w 13764"/>
                <a:gd name="connsiteY161" fmla="*/ 818 h 10434"/>
                <a:gd name="connsiteX162" fmla="*/ 5202 w 13764"/>
                <a:gd name="connsiteY162" fmla="*/ 799 h 10434"/>
                <a:gd name="connsiteX163" fmla="*/ 5274 w 13764"/>
                <a:gd name="connsiteY163" fmla="*/ 964 h 10434"/>
                <a:gd name="connsiteX164" fmla="*/ 5403 w 13764"/>
                <a:gd name="connsiteY164" fmla="*/ 909 h 10434"/>
                <a:gd name="connsiteX165" fmla="*/ 5500 w 13764"/>
                <a:gd name="connsiteY165" fmla="*/ 909 h 10434"/>
                <a:gd name="connsiteX166" fmla="*/ 5597 w 13764"/>
                <a:gd name="connsiteY166" fmla="*/ 818 h 10434"/>
                <a:gd name="connsiteX167" fmla="*/ 5734 w 13764"/>
                <a:gd name="connsiteY167" fmla="*/ 790 h 10434"/>
                <a:gd name="connsiteX168" fmla="*/ 5831 w 13764"/>
                <a:gd name="connsiteY168" fmla="*/ 772 h 10434"/>
                <a:gd name="connsiteX169" fmla="*/ 5911 w 13764"/>
                <a:gd name="connsiteY169" fmla="*/ 735 h 10434"/>
                <a:gd name="connsiteX170" fmla="*/ 6024 w 13764"/>
                <a:gd name="connsiteY170" fmla="*/ 745 h 10434"/>
                <a:gd name="connsiteX171" fmla="*/ 6145 w 13764"/>
                <a:gd name="connsiteY171" fmla="*/ 745 h 10434"/>
                <a:gd name="connsiteX172" fmla="*/ 6226 w 13764"/>
                <a:gd name="connsiteY172" fmla="*/ 854 h 10434"/>
                <a:gd name="connsiteX173" fmla="*/ 6250 w 13764"/>
                <a:gd name="connsiteY173" fmla="*/ 991 h 10434"/>
                <a:gd name="connsiteX174" fmla="*/ 6363 w 13764"/>
                <a:gd name="connsiteY174" fmla="*/ 900 h 10434"/>
                <a:gd name="connsiteX175" fmla="*/ 6444 w 13764"/>
                <a:gd name="connsiteY175" fmla="*/ 745 h 10434"/>
                <a:gd name="connsiteX176" fmla="*/ 6532 w 13764"/>
                <a:gd name="connsiteY176" fmla="*/ 790 h 10434"/>
                <a:gd name="connsiteX177" fmla="*/ 6581 w 13764"/>
                <a:gd name="connsiteY177" fmla="*/ 872 h 10434"/>
                <a:gd name="connsiteX178" fmla="*/ 6653 w 13764"/>
                <a:gd name="connsiteY178" fmla="*/ 927 h 10434"/>
                <a:gd name="connsiteX179" fmla="*/ 6750 w 13764"/>
                <a:gd name="connsiteY179" fmla="*/ 1064 h 10434"/>
                <a:gd name="connsiteX180" fmla="*/ 6758 w 13764"/>
                <a:gd name="connsiteY180" fmla="*/ 1229 h 10434"/>
                <a:gd name="connsiteX181" fmla="*/ 6855 w 13764"/>
                <a:gd name="connsiteY181" fmla="*/ 1238 h 10434"/>
                <a:gd name="connsiteX182" fmla="*/ 6976 w 13764"/>
                <a:gd name="connsiteY182" fmla="*/ 1338 h 10434"/>
                <a:gd name="connsiteX183" fmla="*/ 6944 w 13764"/>
                <a:gd name="connsiteY183" fmla="*/ 1475 h 10434"/>
                <a:gd name="connsiteX184" fmla="*/ 6976 w 13764"/>
                <a:gd name="connsiteY184" fmla="*/ 1649 h 10434"/>
                <a:gd name="connsiteX185" fmla="*/ 6952 w 13764"/>
                <a:gd name="connsiteY185" fmla="*/ 1731 h 10434"/>
                <a:gd name="connsiteX186" fmla="*/ 7089 w 13764"/>
                <a:gd name="connsiteY186" fmla="*/ 1950 h 10434"/>
                <a:gd name="connsiteX187" fmla="*/ 7161 w 13764"/>
                <a:gd name="connsiteY187" fmla="*/ 1996 h 10434"/>
                <a:gd name="connsiteX188" fmla="*/ 7234 w 13764"/>
                <a:gd name="connsiteY188" fmla="*/ 2105 h 10434"/>
                <a:gd name="connsiteX189" fmla="*/ 7363 w 13764"/>
                <a:gd name="connsiteY189" fmla="*/ 2087 h 10434"/>
                <a:gd name="connsiteX190" fmla="*/ 7460 w 13764"/>
                <a:gd name="connsiteY190" fmla="*/ 2005 h 10434"/>
                <a:gd name="connsiteX191" fmla="*/ 7573 w 13764"/>
                <a:gd name="connsiteY191" fmla="*/ 2005 h 10434"/>
                <a:gd name="connsiteX192" fmla="*/ 7653 w 13764"/>
                <a:gd name="connsiteY192" fmla="*/ 2060 h 10434"/>
                <a:gd name="connsiteX193" fmla="*/ 7863 w 13764"/>
                <a:gd name="connsiteY193" fmla="*/ 2032 h 10434"/>
                <a:gd name="connsiteX194" fmla="*/ 7960 w 13764"/>
                <a:gd name="connsiteY194" fmla="*/ 1941 h 10434"/>
                <a:gd name="connsiteX195" fmla="*/ 8016 w 13764"/>
                <a:gd name="connsiteY195" fmla="*/ 1813 h 10434"/>
                <a:gd name="connsiteX196" fmla="*/ 8056 w 13764"/>
                <a:gd name="connsiteY196" fmla="*/ 1694 h 10434"/>
                <a:gd name="connsiteX197" fmla="*/ 8056 w 13764"/>
                <a:gd name="connsiteY197" fmla="*/ 1557 h 10434"/>
                <a:gd name="connsiteX198" fmla="*/ 8177 w 13764"/>
                <a:gd name="connsiteY198" fmla="*/ 1347 h 10434"/>
                <a:gd name="connsiteX199" fmla="*/ 8306 w 13764"/>
                <a:gd name="connsiteY199" fmla="*/ 1302 h 10434"/>
                <a:gd name="connsiteX200" fmla="*/ 8347 w 13764"/>
                <a:gd name="connsiteY200" fmla="*/ 1238 h 10434"/>
                <a:gd name="connsiteX201" fmla="*/ 8403 w 13764"/>
                <a:gd name="connsiteY201" fmla="*/ 1238 h 10434"/>
                <a:gd name="connsiteX202" fmla="*/ 8476 w 13764"/>
                <a:gd name="connsiteY202" fmla="*/ 1256 h 10434"/>
                <a:gd name="connsiteX203" fmla="*/ 8516 w 13764"/>
                <a:gd name="connsiteY203" fmla="*/ 1128 h 10434"/>
                <a:gd name="connsiteX204" fmla="*/ 8597 w 13764"/>
                <a:gd name="connsiteY204" fmla="*/ 1037 h 10434"/>
                <a:gd name="connsiteX205" fmla="*/ 8621 w 13764"/>
                <a:gd name="connsiteY205" fmla="*/ 900 h 10434"/>
                <a:gd name="connsiteX206" fmla="*/ 8831 w 13764"/>
                <a:gd name="connsiteY206" fmla="*/ 845 h 10434"/>
                <a:gd name="connsiteX207" fmla="*/ 9032 w 13764"/>
                <a:gd name="connsiteY207" fmla="*/ 597 h 10434"/>
                <a:gd name="connsiteX208" fmla="*/ 9200 w 13764"/>
                <a:gd name="connsiteY208" fmla="*/ 585 h 10434"/>
                <a:gd name="connsiteX209" fmla="*/ 9329 w 13764"/>
                <a:gd name="connsiteY209" fmla="*/ 415 h 10434"/>
                <a:gd name="connsiteX210" fmla="*/ 9143 w 13764"/>
                <a:gd name="connsiteY210" fmla="*/ 360 h 10434"/>
                <a:gd name="connsiteX211" fmla="*/ 9172 w 13764"/>
                <a:gd name="connsiteY211" fmla="*/ 215 h 10434"/>
                <a:gd name="connsiteX212" fmla="*/ 9237 w 13764"/>
                <a:gd name="connsiteY212" fmla="*/ 71 h 10434"/>
                <a:gd name="connsiteX213" fmla="*/ 9383 w 13764"/>
                <a:gd name="connsiteY213" fmla="*/ 143 h 10434"/>
                <a:gd name="connsiteX214" fmla="*/ 9460 w 13764"/>
                <a:gd name="connsiteY214" fmla="*/ 43 h 10434"/>
                <a:gd name="connsiteX215" fmla="*/ 9572 w 13764"/>
                <a:gd name="connsiteY215" fmla="*/ 5 h 10434"/>
                <a:gd name="connsiteX216" fmla="*/ 9699 w 13764"/>
                <a:gd name="connsiteY216" fmla="*/ 231 h 10434"/>
                <a:gd name="connsiteX217" fmla="*/ 9870 w 13764"/>
                <a:gd name="connsiteY217" fmla="*/ 40 h 10434"/>
                <a:gd name="connsiteX218" fmla="*/ 9985 w 13764"/>
                <a:gd name="connsiteY218" fmla="*/ 65 h 10434"/>
                <a:gd name="connsiteX219" fmla="*/ 10172 w 13764"/>
                <a:gd name="connsiteY219" fmla="*/ 61 h 10434"/>
                <a:gd name="connsiteX220" fmla="*/ 10327 w 13764"/>
                <a:gd name="connsiteY220" fmla="*/ 318 h 10434"/>
                <a:gd name="connsiteX221" fmla="*/ 10454 w 13764"/>
                <a:gd name="connsiteY221" fmla="*/ 329 h 10434"/>
                <a:gd name="connsiteX222" fmla="*/ 10556 w 13764"/>
                <a:gd name="connsiteY222" fmla="*/ 322 h 10434"/>
                <a:gd name="connsiteX223" fmla="*/ 10727 w 13764"/>
                <a:gd name="connsiteY223" fmla="*/ 322 h 10434"/>
                <a:gd name="connsiteX224" fmla="*/ 10824 w 13764"/>
                <a:gd name="connsiteY224" fmla="*/ 500 h 10434"/>
                <a:gd name="connsiteX225" fmla="*/ 10957 w 13764"/>
                <a:gd name="connsiteY225" fmla="*/ 598 h 10434"/>
                <a:gd name="connsiteX226" fmla="*/ 11142 w 13764"/>
                <a:gd name="connsiteY226" fmla="*/ 722 h 10434"/>
                <a:gd name="connsiteX227" fmla="*/ 11245 w 13764"/>
                <a:gd name="connsiteY227" fmla="*/ 832 h 10434"/>
                <a:gd name="connsiteX228" fmla="*/ 11386 w 13764"/>
                <a:gd name="connsiteY228" fmla="*/ 752 h 10434"/>
                <a:gd name="connsiteX229" fmla="*/ 11542 w 13764"/>
                <a:gd name="connsiteY229" fmla="*/ 717 h 10434"/>
                <a:gd name="connsiteX230" fmla="*/ 11653 w 13764"/>
                <a:gd name="connsiteY230" fmla="*/ 812 h 10434"/>
                <a:gd name="connsiteX231" fmla="*/ 11790 w 13764"/>
                <a:gd name="connsiteY231" fmla="*/ 778 h 10434"/>
                <a:gd name="connsiteX232" fmla="*/ 11786 w 13764"/>
                <a:gd name="connsiteY232" fmla="*/ 1075 h 10434"/>
                <a:gd name="connsiteX233" fmla="*/ 11567 w 13764"/>
                <a:gd name="connsiteY233" fmla="*/ 1464 h 10434"/>
                <a:gd name="connsiteX234" fmla="*/ 11698 w 13764"/>
                <a:gd name="connsiteY234" fmla="*/ 1522 h 10434"/>
                <a:gd name="connsiteX235" fmla="*/ 11785 w 13764"/>
                <a:gd name="connsiteY235" fmla="*/ 1550 h 10434"/>
                <a:gd name="connsiteX236" fmla="*/ 11907 w 13764"/>
                <a:gd name="connsiteY236" fmla="*/ 1731 h 10434"/>
                <a:gd name="connsiteX237" fmla="*/ 12214 w 13764"/>
                <a:gd name="connsiteY237" fmla="*/ 1917 h 10434"/>
                <a:gd name="connsiteX238" fmla="*/ 12186 w 13764"/>
                <a:gd name="connsiteY238" fmla="*/ 2026 h 10434"/>
                <a:gd name="connsiteX239" fmla="*/ 12365 w 13764"/>
                <a:gd name="connsiteY239" fmla="*/ 2166 h 10434"/>
                <a:gd name="connsiteX240" fmla="*/ 12397 w 13764"/>
                <a:gd name="connsiteY240" fmla="*/ 2387 h 10434"/>
                <a:gd name="connsiteX241" fmla="*/ 12653 w 13764"/>
                <a:gd name="connsiteY241" fmla="*/ 2445 h 10434"/>
                <a:gd name="connsiteX242" fmla="*/ 12689 w 13764"/>
                <a:gd name="connsiteY242" fmla="*/ 2575 h 10434"/>
                <a:gd name="connsiteX243" fmla="*/ 12887 w 13764"/>
                <a:gd name="connsiteY243" fmla="*/ 2604 h 10434"/>
                <a:gd name="connsiteX244" fmla="*/ 13156 w 13764"/>
                <a:gd name="connsiteY244" fmla="*/ 2742 h 10434"/>
                <a:gd name="connsiteX245" fmla="*/ 13177 w 13764"/>
                <a:gd name="connsiteY245" fmla="*/ 2545 h 10434"/>
                <a:gd name="connsiteX246" fmla="*/ 13285 w 13764"/>
                <a:gd name="connsiteY246" fmla="*/ 2534 h 10434"/>
                <a:gd name="connsiteX247" fmla="*/ 13524 w 13764"/>
                <a:gd name="connsiteY247" fmla="*/ 2724 h 10434"/>
                <a:gd name="connsiteX248" fmla="*/ 13574 w 13764"/>
                <a:gd name="connsiteY248" fmla="*/ 2845 h 10434"/>
                <a:gd name="connsiteX249" fmla="*/ 13605 w 13764"/>
                <a:gd name="connsiteY249" fmla="*/ 3086 h 10434"/>
                <a:gd name="connsiteX250" fmla="*/ 13699 w 13764"/>
                <a:gd name="connsiteY250" fmla="*/ 3141 h 10434"/>
                <a:gd name="connsiteX251" fmla="*/ 13764 w 13764"/>
                <a:gd name="connsiteY251" fmla="*/ 3520 h 10434"/>
                <a:gd name="connsiteX252" fmla="*/ 13680 w 13764"/>
                <a:gd name="connsiteY252" fmla="*/ 3641 h 10434"/>
                <a:gd name="connsiteX253" fmla="*/ 13688 w 13764"/>
                <a:gd name="connsiteY253" fmla="*/ 3782 h 10434"/>
                <a:gd name="connsiteX254" fmla="*/ 13595 w 13764"/>
                <a:gd name="connsiteY254" fmla="*/ 3930 h 10434"/>
                <a:gd name="connsiteX255" fmla="*/ 13542 w 13764"/>
                <a:gd name="connsiteY255" fmla="*/ 4080 h 10434"/>
                <a:gd name="connsiteX256" fmla="*/ 13610 w 13764"/>
                <a:gd name="connsiteY256" fmla="*/ 4227 h 10434"/>
                <a:gd name="connsiteX257" fmla="*/ 13628 w 13764"/>
                <a:gd name="connsiteY257" fmla="*/ 4379 h 10434"/>
                <a:gd name="connsiteX258" fmla="*/ 13648 w 13764"/>
                <a:gd name="connsiteY258" fmla="*/ 4500 h 10434"/>
                <a:gd name="connsiteX259" fmla="*/ 13577 w 13764"/>
                <a:gd name="connsiteY259" fmla="*/ 4626 h 10434"/>
                <a:gd name="connsiteX260" fmla="*/ 13505 w 13764"/>
                <a:gd name="connsiteY260" fmla="*/ 4669 h 10434"/>
                <a:gd name="connsiteX261" fmla="*/ 13450 w 13764"/>
                <a:gd name="connsiteY261" fmla="*/ 4797 h 10434"/>
                <a:gd name="connsiteX262" fmla="*/ 13575 w 13764"/>
                <a:gd name="connsiteY262" fmla="*/ 4894 h 10434"/>
                <a:gd name="connsiteX263" fmla="*/ 13495 w 13764"/>
                <a:gd name="connsiteY263" fmla="*/ 5048 h 10434"/>
                <a:gd name="connsiteX264" fmla="*/ 13193 w 13764"/>
                <a:gd name="connsiteY264" fmla="*/ 5300 h 10434"/>
                <a:gd name="connsiteX265" fmla="*/ 13110 w 13764"/>
                <a:gd name="connsiteY265" fmla="*/ 5581 h 10434"/>
                <a:gd name="connsiteX266" fmla="*/ 13082 w 13764"/>
                <a:gd name="connsiteY266" fmla="*/ 5739 h 10434"/>
                <a:gd name="connsiteX267" fmla="*/ 13014 w 13764"/>
                <a:gd name="connsiteY267" fmla="*/ 5990 h 10434"/>
                <a:gd name="connsiteX268" fmla="*/ 12938 w 13764"/>
                <a:gd name="connsiteY268" fmla="*/ 6118 h 10434"/>
                <a:gd name="connsiteX269" fmla="*/ 12835 w 13764"/>
                <a:gd name="connsiteY269" fmla="*/ 6200 h 10434"/>
                <a:gd name="connsiteX270" fmla="*/ 12752 w 13764"/>
                <a:gd name="connsiteY270" fmla="*/ 6308 h 10434"/>
                <a:gd name="connsiteX271" fmla="*/ 12524 w 13764"/>
                <a:gd name="connsiteY271" fmla="*/ 6325 h 10434"/>
                <a:gd name="connsiteX272" fmla="*/ 12396 w 13764"/>
                <a:gd name="connsiteY272" fmla="*/ 6258 h 10434"/>
                <a:gd name="connsiteX273" fmla="*/ 11998 w 13764"/>
                <a:gd name="connsiteY273" fmla="*/ 6089 h 10434"/>
                <a:gd name="connsiteX274" fmla="*/ 12294 w 13764"/>
                <a:gd name="connsiteY274" fmla="*/ 6162 h 10434"/>
                <a:gd name="connsiteX275" fmla="*/ 11868 w 13764"/>
                <a:gd name="connsiteY275" fmla="*/ 6259 h 10434"/>
                <a:gd name="connsiteX276" fmla="*/ 11573 w 13764"/>
                <a:gd name="connsiteY276" fmla="*/ 6211 h 10434"/>
                <a:gd name="connsiteX277" fmla="*/ 11377 w 13764"/>
                <a:gd name="connsiteY277" fmla="*/ 6496 h 10434"/>
                <a:gd name="connsiteX278" fmla="*/ 11271 w 13764"/>
                <a:gd name="connsiteY278" fmla="*/ 6533 h 10434"/>
                <a:gd name="connsiteX279" fmla="*/ 11205 w 13764"/>
                <a:gd name="connsiteY279" fmla="*/ 6691 h 10434"/>
                <a:gd name="connsiteX280" fmla="*/ 11204 w 13764"/>
                <a:gd name="connsiteY280" fmla="*/ 6807 h 10434"/>
                <a:gd name="connsiteX281" fmla="*/ 11062 w 13764"/>
                <a:gd name="connsiteY281" fmla="*/ 6879 h 10434"/>
                <a:gd name="connsiteX282" fmla="*/ 10858 w 13764"/>
                <a:gd name="connsiteY282" fmla="*/ 6916 h 10434"/>
                <a:gd name="connsiteX283" fmla="*/ 10574 w 13764"/>
                <a:gd name="connsiteY283" fmla="*/ 7108 h 10434"/>
                <a:gd name="connsiteX284" fmla="*/ 10346 w 13764"/>
                <a:gd name="connsiteY284" fmla="*/ 7250 h 10434"/>
                <a:gd name="connsiteX285" fmla="*/ 10335 w 13764"/>
                <a:gd name="connsiteY285" fmla="*/ 7379 h 10434"/>
                <a:gd name="connsiteX286" fmla="*/ 10214 w 13764"/>
                <a:gd name="connsiteY286" fmla="*/ 7406 h 10434"/>
                <a:gd name="connsiteX287" fmla="*/ 10149 w 13764"/>
                <a:gd name="connsiteY287" fmla="*/ 7557 h 10434"/>
                <a:gd name="connsiteX288" fmla="*/ 10032 w 13764"/>
                <a:gd name="connsiteY288" fmla="*/ 7623 h 10434"/>
                <a:gd name="connsiteX289" fmla="*/ 9885 w 13764"/>
                <a:gd name="connsiteY289" fmla="*/ 7601 h 10434"/>
                <a:gd name="connsiteX290" fmla="*/ 9823 w 13764"/>
                <a:gd name="connsiteY290" fmla="*/ 7838 h 10434"/>
                <a:gd name="connsiteX291" fmla="*/ 9735 w 13764"/>
                <a:gd name="connsiteY291" fmla="*/ 7975 h 10434"/>
                <a:gd name="connsiteX292" fmla="*/ 9671 w 13764"/>
                <a:gd name="connsiteY292" fmla="*/ 8134 h 10434"/>
                <a:gd name="connsiteX293" fmla="*/ 9705 w 13764"/>
                <a:gd name="connsiteY293" fmla="*/ 8343 h 10434"/>
                <a:gd name="connsiteX294" fmla="*/ 9694 w 13764"/>
                <a:gd name="connsiteY294" fmla="*/ 8715 h 10434"/>
                <a:gd name="connsiteX295" fmla="*/ 9780 w 13764"/>
                <a:gd name="connsiteY295" fmla="*/ 8861 h 10434"/>
                <a:gd name="connsiteX296" fmla="*/ 9733 w 13764"/>
                <a:gd name="connsiteY296" fmla="*/ 8973 h 10434"/>
                <a:gd name="connsiteX297" fmla="*/ 9684 w 13764"/>
                <a:gd name="connsiteY297" fmla="*/ 9163 h 10434"/>
                <a:gd name="connsiteX0" fmla="*/ 9684 w 13764"/>
                <a:gd name="connsiteY0" fmla="*/ 9163 h 10544"/>
                <a:gd name="connsiteX1" fmla="*/ 9707 w 13764"/>
                <a:gd name="connsiteY1" fmla="*/ 9631 h 10544"/>
                <a:gd name="connsiteX2" fmla="*/ 9691 w 13764"/>
                <a:gd name="connsiteY2" fmla="*/ 9746 h 10544"/>
                <a:gd name="connsiteX3" fmla="*/ 9782 w 13764"/>
                <a:gd name="connsiteY3" fmla="*/ 9848 h 10544"/>
                <a:gd name="connsiteX4" fmla="*/ 9745 w 13764"/>
                <a:gd name="connsiteY4" fmla="*/ 10039 h 10544"/>
                <a:gd name="connsiteX5" fmla="*/ 9897 w 13764"/>
                <a:gd name="connsiteY5" fmla="*/ 10199 h 10544"/>
                <a:gd name="connsiteX6" fmla="*/ 9944 w 13764"/>
                <a:gd name="connsiteY6" fmla="*/ 10543 h 10544"/>
                <a:gd name="connsiteX7" fmla="*/ 7097 w 13764"/>
                <a:gd name="connsiteY7" fmla="*/ 9630 h 10544"/>
                <a:gd name="connsiteX8" fmla="*/ 7016 w 13764"/>
                <a:gd name="connsiteY8" fmla="*/ 9776 h 10544"/>
                <a:gd name="connsiteX9" fmla="*/ 6903 w 13764"/>
                <a:gd name="connsiteY9" fmla="*/ 9913 h 10544"/>
                <a:gd name="connsiteX10" fmla="*/ 6806 w 13764"/>
                <a:gd name="connsiteY10" fmla="*/ 9904 h 10544"/>
                <a:gd name="connsiteX11" fmla="*/ 6677 w 13764"/>
                <a:gd name="connsiteY11" fmla="*/ 9941 h 10544"/>
                <a:gd name="connsiteX12" fmla="*/ 6540 w 13764"/>
                <a:gd name="connsiteY12" fmla="*/ 10023 h 10544"/>
                <a:gd name="connsiteX13" fmla="*/ 6419 w 13764"/>
                <a:gd name="connsiteY13" fmla="*/ 10069 h 10544"/>
                <a:gd name="connsiteX14" fmla="*/ 6347 w 13764"/>
                <a:gd name="connsiteY14" fmla="*/ 10041 h 10544"/>
                <a:gd name="connsiteX15" fmla="*/ 6194 w 13764"/>
                <a:gd name="connsiteY15" fmla="*/ 10050 h 10544"/>
                <a:gd name="connsiteX16" fmla="*/ 6097 w 13764"/>
                <a:gd name="connsiteY16" fmla="*/ 10069 h 10544"/>
                <a:gd name="connsiteX17" fmla="*/ 5879 w 13764"/>
                <a:gd name="connsiteY17" fmla="*/ 10160 h 10544"/>
                <a:gd name="connsiteX18" fmla="*/ 5782 w 13764"/>
                <a:gd name="connsiteY18" fmla="*/ 10169 h 10544"/>
                <a:gd name="connsiteX19" fmla="*/ 5661 w 13764"/>
                <a:gd name="connsiteY19" fmla="*/ 10270 h 10544"/>
                <a:gd name="connsiteX20" fmla="*/ 5573 w 13764"/>
                <a:gd name="connsiteY20" fmla="*/ 10270 h 10544"/>
                <a:gd name="connsiteX21" fmla="*/ 5516 w 13764"/>
                <a:gd name="connsiteY21" fmla="*/ 10352 h 10544"/>
                <a:gd name="connsiteX22" fmla="*/ 5395 w 13764"/>
                <a:gd name="connsiteY22" fmla="*/ 10407 h 10544"/>
                <a:gd name="connsiteX23" fmla="*/ 5274 w 13764"/>
                <a:gd name="connsiteY23" fmla="*/ 10434 h 10544"/>
                <a:gd name="connsiteX24" fmla="*/ 5202 w 13764"/>
                <a:gd name="connsiteY24" fmla="*/ 10334 h 10544"/>
                <a:gd name="connsiteX25" fmla="*/ 5202 w 13764"/>
                <a:gd name="connsiteY25" fmla="*/ 10078 h 10544"/>
                <a:gd name="connsiteX26" fmla="*/ 4968 w 13764"/>
                <a:gd name="connsiteY26" fmla="*/ 10060 h 10544"/>
                <a:gd name="connsiteX27" fmla="*/ 4871 w 13764"/>
                <a:gd name="connsiteY27" fmla="*/ 9996 h 10544"/>
                <a:gd name="connsiteX28" fmla="*/ 4750 w 13764"/>
                <a:gd name="connsiteY28" fmla="*/ 9868 h 10544"/>
                <a:gd name="connsiteX29" fmla="*/ 4629 w 13764"/>
                <a:gd name="connsiteY29" fmla="*/ 9840 h 10544"/>
                <a:gd name="connsiteX30" fmla="*/ 4500 w 13764"/>
                <a:gd name="connsiteY30" fmla="*/ 9840 h 10544"/>
                <a:gd name="connsiteX31" fmla="*/ 4339 w 13764"/>
                <a:gd name="connsiteY31" fmla="*/ 9749 h 10544"/>
                <a:gd name="connsiteX32" fmla="*/ 4024 w 13764"/>
                <a:gd name="connsiteY32" fmla="*/ 9758 h 10544"/>
                <a:gd name="connsiteX33" fmla="*/ 3831 w 13764"/>
                <a:gd name="connsiteY33" fmla="*/ 9667 h 10544"/>
                <a:gd name="connsiteX34" fmla="*/ 3613 w 13764"/>
                <a:gd name="connsiteY34" fmla="*/ 9676 h 10544"/>
                <a:gd name="connsiteX35" fmla="*/ 3516 w 13764"/>
                <a:gd name="connsiteY35" fmla="*/ 9612 h 10544"/>
                <a:gd name="connsiteX36" fmla="*/ 3395 w 13764"/>
                <a:gd name="connsiteY36" fmla="*/ 9621 h 10544"/>
                <a:gd name="connsiteX37" fmla="*/ 3242 w 13764"/>
                <a:gd name="connsiteY37" fmla="*/ 9621 h 10544"/>
                <a:gd name="connsiteX38" fmla="*/ 3097 w 13764"/>
                <a:gd name="connsiteY38" fmla="*/ 9585 h 10544"/>
                <a:gd name="connsiteX39" fmla="*/ 3008 w 13764"/>
                <a:gd name="connsiteY39" fmla="*/ 9484 h 10544"/>
                <a:gd name="connsiteX40" fmla="*/ 2879 w 13764"/>
                <a:gd name="connsiteY40" fmla="*/ 9475 h 10544"/>
                <a:gd name="connsiteX41" fmla="*/ 2806 w 13764"/>
                <a:gd name="connsiteY41" fmla="*/ 9557 h 10544"/>
                <a:gd name="connsiteX42" fmla="*/ 2597 w 13764"/>
                <a:gd name="connsiteY42" fmla="*/ 9539 h 10544"/>
                <a:gd name="connsiteX43" fmla="*/ 2500 w 13764"/>
                <a:gd name="connsiteY43" fmla="*/ 9649 h 10544"/>
                <a:gd name="connsiteX44" fmla="*/ 2516 w 13764"/>
                <a:gd name="connsiteY44" fmla="*/ 9758 h 10544"/>
                <a:gd name="connsiteX45" fmla="*/ 2379 w 13764"/>
                <a:gd name="connsiteY45" fmla="*/ 9913 h 10544"/>
                <a:gd name="connsiteX46" fmla="*/ 2274 w 13764"/>
                <a:gd name="connsiteY46" fmla="*/ 9941 h 10544"/>
                <a:gd name="connsiteX47" fmla="*/ 2274 w 13764"/>
                <a:gd name="connsiteY47" fmla="*/ 10078 h 10544"/>
                <a:gd name="connsiteX48" fmla="*/ 2226 w 13764"/>
                <a:gd name="connsiteY48" fmla="*/ 10187 h 10544"/>
                <a:gd name="connsiteX49" fmla="*/ 2137 w 13764"/>
                <a:gd name="connsiteY49" fmla="*/ 10297 h 10544"/>
                <a:gd name="connsiteX50" fmla="*/ 2081 w 13764"/>
                <a:gd name="connsiteY50" fmla="*/ 10224 h 10544"/>
                <a:gd name="connsiteX51" fmla="*/ 1871 w 13764"/>
                <a:gd name="connsiteY51" fmla="*/ 10005 h 10544"/>
                <a:gd name="connsiteX52" fmla="*/ 1750 w 13764"/>
                <a:gd name="connsiteY52" fmla="*/ 10060 h 10544"/>
                <a:gd name="connsiteX53" fmla="*/ 1669 w 13764"/>
                <a:gd name="connsiteY53" fmla="*/ 10187 h 10544"/>
                <a:gd name="connsiteX54" fmla="*/ 1427 w 13764"/>
                <a:gd name="connsiteY54" fmla="*/ 10224 h 10544"/>
                <a:gd name="connsiteX55" fmla="*/ 1315 w 13764"/>
                <a:gd name="connsiteY55" fmla="*/ 10160 h 10544"/>
                <a:gd name="connsiteX56" fmla="*/ 1242 w 13764"/>
                <a:gd name="connsiteY56" fmla="*/ 10078 h 10544"/>
                <a:gd name="connsiteX57" fmla="*/ 1161 w 13764"/>
                <a:gd name="connsiteY57" fmla="*/ 9996 h 10544"/>
                <a:gd name="connsiteX58" fmla="*/ 968 w 13764"/>
                <a:gd name="connsiteY58" fmla="*/ 9977 h 10544"/>
                <a:gd name="connsiteX59" fmla="*/ 895 w 13764"/>
                <a:gd name="connsiteY59" fmla="*/ 9913 h 10544"/>
                <a:gd name="connsiteX60" fmla="*/ 847 w 13764"/>
                <a:gd name="connsiteY60" fmla="*/ 9804 h 10544"/>
                <a:gd name="connsiteX61" fmla="*/ 806 w 13764"/>
                <a:gd name="connsiteY61" fmla="*/ 9749 h 10544"/>
                <a:gd name="connsiteX62" fmla="*/ 774 w 13764"/>
                <a:gd name="connsiteY62" fmla="*/ 9667 h 10544"/>
                <a:gd name="connsiteX63" fmla="*/ 685 w 13764"/>
                <a:gd name="connsiteY63" fmla="*/ 9639 h 10544"/>
                <a:gd name="connsiteX64" fmla="*/ 589 w 13764"/>
                <a:gd name="connsiteY64" fmla="*/ 9639 h 10544"/>
                <a:gd name="connsiteX65" fmla="*/ 516 w 13764"/>
                <a:gd name="connsiteY65" fmla="*/ 9612 h 10544"/>
                <a:gd name="connsiteX66" fmla="*/ 444 w 13764"/>
                <a:gd name="connsiteY66" fmla="*/ 9566 h 10544"/>
                <a:gd name="connsiteX67" fmla="*/ 323 w 13764"/>
                <a:gd name="connsiteY67" fmla="*/ 9566 h 10544"/>
                <a:gd name="connsiteX68" fmla="*/ 202 w 13764"/>
                <a:gd name="connsiteY68" fmla="*/ 9566 h 10544"/>
                <a:gd name="connsiteX69" fmla="*/ 105 w 13764"/>
                <a:gd name="connsiteY69" fmla="*/ 9512 h 10544"/>
                <a:gd name="connsiteX70" fmla="*/ 0 w 13764"/>
                <a:gd name="connsiteY70" fmla="*/ 9457 h 10544"/>
                <a:gd name="connsiteX71" fmla="*/ 32 w 13764"/>
                <a:gd name="connsiteY71" fmla="*/ 9366 h 10544"/>
                <a:gd name="connsiteX72" fmla="*/ 48 w 13764"/>
                <a:gd name="connsiteY72" fmla="*/ 9229 h 10544"/>
                <a:gd name="connsiteX73" fmla="*/ 56 w 13764"/>
                <a:gd name="connsiteY73" fmla="*/ 9119 h 10544"/>
                <a:gd name="connsiteX74" fmla="*/ 105 w 13764"/>
                <a:gd name="connsiteY74" fmla="*/ 8964 h 10544"/>
                <a:gd name="connsiteX75" fmla="*/ 105 w 13764"/>
                <a:gd name="connsiteY75" fmla="*/ 8872 h 10544"/>
                <a:gd name="connsiteX76" fmla="*/ 105 w 13764"/>
                <a:gd name="connsiteY76" fmla="*/ 8763 h 10544"/>
                <a:gd name="connsiteX77" fmla="*/ 202 w 13764"/>
                <a:gd name="connsiteY77" fmla="*/ 8662 h 10544"/>
                <a:gd name="connsiteX78" fmla="*/ 298 w 13764"/>
                <a:gd name="connsiteY78" fmla="*/ 8580 h 10544"/>
                <a:gd name="connsiteX79" fmla="*/ 315 w 13764"/>
                <a:gd name="connsiteY79" fmla="*/ 8516 h 10544"/>
                <a:gd name="connsiteX80" fmla="*/ 339 w 13764"/>
                <a:gd name="connsiteY80" fmla="*/ 8443 h 10544"/>
                <a:gd name="connsiteX81" fmla="*/ 323 w 13764"/>
                <a:gd name="connsiteY81" fmla="*/ 8361 h 10544"/>
                <a:gd name="connsiteX82" fmla="*/ 363 w 13764"/>
                <a:gd name="connsiteY82" fmla="*/ 8224 h 10544"/>
                <a:gd name="connsiteX83" fmla="*/ 435 w 13764"/>
                <a:gd name="connsiteY83" fmla="*/ 8105 h 10544"/>
                <a:gd name="connsiteX84" fmla="*/ 508 w 13764"/>
                <a:gd name="connsiteY84" fmla="*/ 7968 h 10544"/>
                <a:gd name="connsiteX85" fmla="*/ 492 w 13764"/>
                <a:gd name="connsiteY85" fmla="*/ 7840 h 10544"/>
                <a:gd name="connsiteX86" fmla="*/ 653 w 13764"/>
                <a:gd name="connsiteY86" fmla="*/ 7804 h 10544"/>
                <a:gd name="connsiteX87" fmla="*/ 806 w 13764"/>
                <a:gd name="connsiteY87" fmla="*/ 7694 h 10544"/>
                <a:gd name="connsiteX88" fmla="*/ 774 w 13764"/>
                <a:gd name="connsiteY88" fmla="*/ 7356 h 10544"/>
                <a:gd name="connsiteX89" fmla="*/ 895 w 13764"/>
                <a:gd name="connsiteY89" fmla="*/ 7256 h 10544"/>
                <a:gd name="connsiteX90" fmla="*/ 919 w 13764"/>
                <a:gd name="connsiteY90" fmla="*/ 6845 h 10544"/>
                <a:gd name="connsiteX91" fmla="*/ 823 w 13764"/>
                <a:gd name="connsiteY91" fmla="*/ 6808 h 10544"/>
                <a:gd name="connsiteX92" fmla="*/ 734 w 13764"/>
                <a:gd name="connsiteY92" fmla="*/ 6735 h 10544"/>
                <a:gd name="connsiteX93" fmla="*/ 685 w 13764"/>
                <a:gd name="connsiteY93" fmla="*/ 6589 h 10544"/>
                <a:gd name="connsiteX94" fmla="*/ 565 w 13764"/>
                <a:gd name="connsiteY94" fmla="*/ 6471 h 10544"/>
                <a:gd name="connsiteX95" fmla="*/ 492 w 13764"/>
                <a:gd name="connsiteY95" fmla="*/ 6416 h 10544"/>
                <a:gd name="connsiteX96" fmla="*/ 435 w 13764"/>
                <a:gd name="connsiteY96" fmla="*/ 6215 h 10544"/>
                <a:gd name="connsiteX97" fmla="*/ 435 w 13764"/>
                <a:gd name="connsiteY97" fmla="*/ 6114 h 10544"/>
                <a:gd name="connsiteX98" fmla="*/ 444 w 13764"/>
                <a:gd name="connsiteY98" fmla="*/ 5941 h 10544"/>
                <a:gd name="connsiteX99" fmla="*/ 435 w 13764"/>
                <a:gd name="connsiteY99" fmla="*/ 5786 h 10544"/>
                <a:gd name="connsiteX100" fmla="*/ 395 w 13764"/>
                <a:gd name="connsiteY100" fmla="*/ 5749 h 10544"/>
                <a:gd name="connsiteX101" fmla="*/ 395 w 13764"/>
                <a:gd name="connsiteY101" fmla="*/ 5667 h 10544"/>
                <a:gd name="connsiteX102" fmla="*/ 411 w 13764"/>
                <a:gd name="connsiteY102" fmla="*/ 5566 h 10544"/>
                <a:gd name="connsiteX103" fmla="*/ 363 w 13764"/>
                <a:gd name="connsiteY103" fmla="*/ 5502 h 10544"/>
                <a:gd name="connsiteX104" fmla="*/ 250 w 13764"/>
                <a:gd name="connsiteY104" fmla="*/ 5338 h 10544"/>
                <a:gd name="connsiteX105" fmla="*/ 339 w 13764"/>
                <a:gd name="connsiteY105" fmla="*/ 5420 h 10544"/>
                <a:gd name="connsiteX106" fmla="*/ 121 w 13764"/>
                <a:gd name="connsiteY106" fmla="*/ 5210 h 10544"/>
                <a:gd name="connsiteX107" fmla="*/ 73 w 13764"/>
                <a:gd name="connsiteY107" fmla="*/ 5046 h 10544"/>
                <a:gd name="connsiteX108" fmla="*/ 177 w 13764"/>
                <a:gd name="connsiteY108" fmla="*/ 5037 h 10544"/>
                <a:gd name="connsiteX109" fmla="*/ 274 w 13764"/>
                <a:gd name="connsiteY109" fmla="*/ 5037 h 10544"/>
                <a:gd name="connsiteX110" fmla="*/ 419 w 13764"/>
                <a:gd name="connsiteY110" fmla="*/ 5009 h 10544"/>
                <a:gd name="connsiteX111" fmla="*/ 629 w 13764"/>
                <a:gd name="connsiteY111" fmla="*/ 5009 h 10544"/>
                <a:gd name="connsiteX112" fmla="*/ 750 w 13764"/>
                <a:gd name="connsiteY112" fmla="*/ 4900 h 10544"/>
                <a:gd name="connsiteX113" fmla="*/ 895 w 13764"/>
                <a:gd name="connsiteY113" fmla="*/ 4872 h 10544"/>
                <a:gd name="connsiteX114" fmla="*/ 879 w 13764"/>
                <a:gd name="connsiteY114" fmla="*/ 4681 h 10544"/>
                <a:gd name="connsiteX115" fmla="*/ 1048 w 13764"/>
                <a:gd name="connsiteY115" fmla="*/ 4681 h 10544"/>
                <a:gd name="connsiteX116" fmla="*/ 1306 w 13764"/>
                <a:gd name="connsiteY116" fmla="*/ 4525 h 10544"/>
                <a:gd name="connsiteX117" fmla="*/ 1460 w 13764"/>
                <a:gd name="connsiteY117" fmla="*/ 4516 h 10544"/>
                <a:gd name="connsiteX118" fmla="*/ 1573 w 13764"/>
                <a:gd name="connsiteY118" fmla="*/ 4571 h 10544"/>
                <a:gd name="connsiteX119" fmla="*/ 1766 w 13764"/>
                <a:gd name="connsiteY119" fmla="*/ 4571 h 10544"/>
                <a:gd name="connsiteX120" fmla="*/ 1871 w 13764"/>
                <a:gd name="connsiteY120" fmla="*/ 4626 h 10544"/>
                <a:gd name="connsiteX121" fmla="*/ 2056 w 13764"/>
                <a:gd name="connsiteY121" fmla="*/ 4653 h 10544"/>
                <a:gd name="connsiteX122" fmla="*/ 2137 w 13764"/>
                <a:gd name="connsiteY122" fmla="*/ 4516 h 10544"/>
                <a:gd name="connsiteX123" fmla="*/ 2258 w 13764"/>
                <a:gd name="connsiteY123" fmla="*/ 4544 h 10544"/>
                <a:gd name="connsiteX124" fmla="*/ 2371 w 13764"/>
                <a:gd name="connsiteY124" fmla="*/ 4434 h 10544"/>
                <a:gd name="connsiteX125" fmla="*/ 2589 w 13764"/>
                <a:gd name="connsiteY125" fmla="*/ 4361 h 10544"/>
                <a:gd name="connsiteX126" fmla="*/ 2782 w 13764"/>
                <a:gd name="connsiteY126" fmla="*/ 4215 h 10544"/>
                <a:gd name="connsiteX127" fmla="*/ 2855 w 13764"/>
                <a:gd name="connsiteY127" fmla="*/ 4142 h 10544"/>
                <a:gd name="connsiteX128" fmla="*/ 2863 w 13764"/>
                <a:gd name="connsiteY128" fmla="*/ 4023 h 10544"/>
                <a:gd name="connsiteX129" fmla="*/ 2960 w 13764"/>
                <a:gd name="connsiteY129" fmla="*/ 3923 h 10544"/>
                <a:gd name="connsiteX130" fmla="*/ 2984 w 13764"/>
                <a:gd name="connsiteY130" fmla="*/ 3804 h 10544"/>
                <a:gd name="connsiteX131" fmla="*/ 3000 w 13764"/>
                <a:gd name="connsiteY131" fmla="*/ 3649 h 10544"/>
                <a:gd name="connsiteX132" fmla="*/ 3073 w 13764"/>
                <a:gd name="connsiteY132" fmla="*/ 3502 h 10544"/>
                <a:gd name="connsiteX133" fmla="*/ 3105 w 13764"/>
                <a:gd name="connsiteY133" fmla="*/ 3366 h 10544"/>
                <a:gd name="connsiteX134" fmla="*/ 3153 w 13764"/>
                <a:gd name="connsiteY134" fmla="*/ 3256 h 10544"/>
                <a:gd name="connsiteX135" fmla="*/ 3177 w 13764"/>
                <a:gd name="connsiteY135" fmla="*/ 3128 h 10544"/>
                <a:gd name="connsiteX136" fmla="*/ 3290 w 13764"/>
                <a:gd name="connsiteY136" fmla="*/ 3064 h 10544"/>
                <a:gd name="connsiteX137" fmla="*/ 3363 w 13764"/>
                <a:gd name="connsiteY137" fmla="*/ 2927 h 10544"/>
                <a:gd name="connsiteX138" fmla="*/ 3339 w 13764"/>
                <a:gd name="connsiteY138" fmla="*/ 2818 h 10544"/>
                <a:gd name="connsiteX139" fmla="*/ 3290 w 13764"/>
                <a:gd name="connsiteY139" fmla="*/ 2681 h 10544"/>
                <a:gd name="connsiteX140" fmla="*/ 3250 w 13764"/>
                <a:gd name="connsiteY140" fmla="*/ 2544 h 10544"/>
                <a:gd name="connsiteX141" fmla="*/ 3290 w 13764"/>
                <a:gd name="connsiteY141" fmla="*/ 2379 h 10544"/>
                <a:gd name="connsiteX142" fmla="*/ 3371 w 13764"/>
                <a:gd name="connsiteY142" fmla="*/ 2352 h 10544"/>
                <a:gd name="connsiteX143" fmla="*/ 3516 w 13764"/>
                <a:gd name="connsiteY143" fmla="*/ 2197 h 10544"/>
                <a:gd name="connsiteX144" fmla="*/ 3661 w 13764"/>
                <a:gd name="connsiteY144" fmla="*/ 2215 h 10544"/>
                <a:gd name="connsiteX145" fmla="*/ 3806 w 13764"/>
                <a:gd name="connsiteY145" fmla="*/ 2114 h 10544"/>
                <a:gd name="connsiteX146" fmla="*/ 3831 w 13764"/>
                <a:gd name="connsiteY146" fmla="*/ 1950 h 10544"/>
                <a:gd name="connsiteX147" fmla="*/ 3976 w 13764"/>
                <a:gd name="connsiteY147" fmla="*/ 1868 h 10544"/>
                <a:gd name="connsiteX148" fmla="*/ 4040 w 13764"/>
                <a:gd name="connsiteY148" fmla="*/ 1749 h 10544"/>
                <a:gd name="connsiteX149" fmla="*/ 4121 w 13764"/>
                <a:gd name="connsiteY149" fmla="*/ 1676 h 10544"/>
                <a:gd name="connsiteX150" fmla="*/ 4121 w 13764"/>
                <a:gd name="connsiteY150" fmla="*/ 1292 h 10544"/>
                <a:gd name="connsiteX151" fmla="*/ 4169 w 13764"/>
                <a:gd name="connsiteY151" fmla="*/ 1128 h 10544"/>
                <a:gd name="connsiteX152" fmla="*/ 4194 w 13764"/>
                <a:gd name="connsiteY152" fmla="*/ 991 h 10544"/>
                <a:gd name="connsiteX153" fmla="*/ 4242 w 13764"/>
                <a:gd name="connsiteY153" fmla="*/ 827 h 10544"/>
                <a:gd name="connsiteX154" fmla="*/ 4290 w 13764"/>
                <a:gd name="connsiteY154" fmla="*/ 763 h 10544"/>
                <a:gd name="connsiteX155" fmla="*/ 4355 w 13764"/>
                <a:gd name="connsiteY155" fmla="*/ 708 h 10544"/>
                <a:gd name="connsiteX156" fmla="*/ 4387 w 13764"/>
                <a:gd name="connsiteY156" fmla="*/ 443 h 10544"/>
                <a:gd name="connsiteX157" fmla="*/ 4645 w 13764"/>
                <a:gd name="connsiteY157" fmla="*/ 434 h 10544"/>
                <a:gd name="connsiteX158" fmla="*/ 4742 w 13764"/>
                <a:gd name="connsiteY158" fmla="*/ 635 h 10544"/>
                <a:gd name="connsiteX159" fmla="*/ 4839 w 13764"/>
                <a:gd name="connsiteY159" fmla="*/ 717 h 10544"/>
                <a:gd name="connsiteX160" fmla="*/ 4960 w 13764"/>
                <a:gd name="connsiteY160" fmla="*/ 799 h 10544"/>
                <a:gd name="connsiteX161" fmla="*/ 5081 w 13764"/>
                <a:gd name="connsiteY161" fmla="*/ 818 h 10544"/>
                <a:gd name="connsiteX162" fmla="*/ 5202 w 13764"/>
                <a:gd name="connsiteY162" fmla="*/ 799 h 10544"/>
                <a:gd name="connsiteX163" fmla="*/ 5274 w 13764"/>
                <a:gd name="connsiteY163" fmla="*/ 964 h 10544"/>
                <a:gd name="connsiteX164" fmla="*/ 5403 w 13764"/>
                <a:gd name="connsiteY164" fmla="*/ 909 h 10544"/>
                <a:gd name="connsiteX165" fmla="*/ 5500 w 13764"/>
                <a:gd name="connsiteY165" fmla="*/ 909 h 10544"/>
                <a:gd name="connsiteX166" fmla="*/ 5597 w 13764"/>
                <a:gd name="connsiteY166" fmla="*/ 818 h 10544"/>
                <a:gd name="connsiteX167" fmla="*/ 5734 w 13764"/>
                <a:gd name="connsiteY167" fmla="*/ 790 h 10544"/>
                <a:gd name="connsiteX168" fmla="*/ 5831 w 13764"/>
                <a:gd name="connsiteY168" fmla="*/ 772 h 10544"/>
                <a:gd name="connsiteX169" fmla="*/ 5911 w 13764"/>
                <a:gd name="connsiteY169" fmla="*/ 735 h 10544"/>
                <a:gd name="connsiteX170" fmla="*/ 6024 w 13764"/>
                <a:gd name="connsiteY170" fmla="*/ 745 h 10544"/>
                <a:gd name="connsiteX171" fmla="*/ 6145 w 13764"/>
                <a:gd name="connsiteY171" fmla="*/ 745 h 10544"/>
                <a:gd name="connsiteX172" fmla="*/ 6226 w 13764"/>
                <a:gd name="connsiteY172" fmla="*/ 854 h 10544"/>
                <a:gd name="connsiteX173" fmla="*/ 6250 w 13764"/>
                <a:gd name="connsiteY173" fmla="*/ 991 h 10544"/>
                <a:gd name="connsiteX174" fmla="*/ 6363 w 13764"/>
                <a:gd name="connsiteY174" fmla="*/ 900 h 10544"/>
                <a:gd name="connsiteX175" fmla="*/ 6444 w 13764"/>
                <a:gd name="connsiteY175" fmla="*/ 745 h 10544"/>
                <a:gd name="connsiteX176" fmla="*/ 6532 w 13764"/>
                <a:gd name="connsiteY176" fmla="*/ 790 h 10544"/>
                <a:gd name="connsiteX177" fmla="*/ 6581 w 13764"/>
                <a:gd name="connsiteY177" fmla="*/ 872 h 10544"/>
                <a:gd name="connsiteX178" fmla="*/ 6653 w 13764"/>
                <a:gd name="connsiteY178" fmla="*/ 927 h 10544"/>
                <a:gd name="connsiteX179" fmla="*/ 6750 w 13764"/>
                <a:gd name="connsiteY179" fmla="*/ 1064 h 10544"/>
                <a:gd name="connsiteX180" fmla="*/ 6758 w 13764"/>
                <a:gd name="connsiteY180" fmla="*/ 1229 h 10544"/>
                <a:gd name="connsiteX181" fmla="*/ 6855 w 13764"/>
                <a:gd name="connsiteY181" fmla="*/ 1238 h 10544"/>
                <a:gd name="connsiteX182" fmla="*/ 6976 w 13764"/>
                <a:gd name="connsiteY182" fmla="*/ 1338 h 10544"/>
                <a:gd name="connsiteX183" fmla="*/ 6944 w 13764"/>
                <a:gd name="connsiteY183" fmla="*/ 1475 h 10544"/>
                <a:gd name="connsiteX184" fmla="*/ 6976 w 13764"/>
                <a:gd name="connsiteY184" fmla="*/ 1649 h 10544"/>
                <a:gd name="connsiteX185" fmla="*/ 6952 w 13764"/>
                <a:gd name="connsiteY185" fmla="*/ 1731 h 10544"/>
                <a:gd name="connsiteX186" fmla="*/ 7089 w 13764"/>
                <a:gd name="connsiteY186" fmla="*/ 1950 h 10544"/>
                <a:gd name="connsiteX187" fmla="*/ 7161 w 13764"/>
                <a:gd name="connsiteY187" fmla="*/ 1996 h 10544"/>
                <a:gd name="connsiteX188" fmla="*/ 7234 w 13764"/>
                <a:gd name="connsiteY188" fmla="*/ 2105 h 10544"/>
                <a:gd name="connsiteX189" fmla="*/ 7363 w 13764"/>
                <a:gd name="connsiteY189" fmla="*/ 2087 h 10544"/>
                <a:gd name="connsiteX190" fmla="*/ 7460 w 13764"/>
                <a:gd name="connsiteY190" fmla="*/ 2005 h 10544"/>
                <a:gd name="connsiteX191" fmla="*/ 7573 w 13764"/>
                <a:gd name="connsiteY191" fmla="*/ 2005 h 10544"/>
                <a:gd name="connsiteX192" fmla="*/ 7653 w 13764"/>
                <a:gd name="connsiteY192" fmla="*/ 2060 h 10544"/>
                <a:gd name="connsiteX193" fmla="*/ 7863 w 13764"/>
                <a:gd name="connsiteY193" fmla="*/ 2032 h 10544"/>
                <a:gd name="connsiteX194" fmla="*/ 7960 w 13764"/>
                <a:gd name="connsiteY194" fmla="*/ 1941 h 10544"/>
                <a:gd name="connsiteX195" fmla="*/ 8016 w 13764"/>
                <a:gd name="connsiteY195" fmla="*/ 1813 h 10544"/>
                <a:gd name="connsiteX196" fmla="*/ 8056 w 13764"/>
                <a:gd name="connsiteY196" fmla="*/ 1694 h 10544"/>
                <a:gd name="connsiteX197" fmla="*/ 8056 w 13764"/>
                <a:gd name="connsiteY197" fmla="*/ 1557 h 10544"/>
                <a:gd name="connsiteX198" fmla="*/ 8177 w 13764"/>
                <a:gd name="connsiteY198" fmla="*/ 1347 h 10544"/>
                <a:gd name="connsiteX199" fmla="*/ 8306 w 13764"/>
                <a:gd name="connsiteY199" fmla="*/ 1302 h 10544"/>
                <a:gd name="connsiteX200" fmla="*/ 8347 w 13764"/>
                <a:gd name="connsiteY200" fmla="*/ 1238 h 10544"/>
                <a:gd name="connsiteX201" fmla="*/ 8403 w 13764"/>
                <a:gd name="connsiteY201" fmla="*/ 1238 h 10544"/>
                <a:gd name="connsiteX202" fmla="*/ 8476 w 13764"/>
                <a:gd name="connsiteY202" fmla="*/ 1256 h 10544"/>
                <a:gd name="connsiteX203" fmla="*/ 8516 w 13764"/>
                <a:gd name="connsiteY203" fmla="*/ 1128 h 10544"/>
                <a:gd name="connsiteX204" fmla="*/ 8597 w 13764"/>
                <a:gd name="connsiteY204" fmla="*/ 1037 h 10544"/>
                <a:gd name="connsiteX205" fmla="*/ 8621 w 13764"/>
                <a:gd name="connsiteY205" fmla="*/ 900 h 10544"/>
                <a:gd name="connsiteX206" fmla="*/ 8831 w 13764"/>
                <a:gd name="connsiteY206" fmla="*/ 845 h 10544"/>
                <a:gd name="connsiteX207" fmla="*/ 9032 w 13764"/>
                <a:gd name="connsiteY207" fmla="*/ 597 h 10544"/>
                <a:gd name="connsiteX208" fmla="*/ 9200 w 13764"/>
                <a:gd name="connsiteY208" fmla="*/ 585 h 10544"/>
                <a:gd name="connsiteX209" fmla="*/ 9329 w 13764"/>
                <a:gd name="connsiteY209" fmla="*/ 415 h 10544"/>
                <a:gd name="connsiteX210" fmla="*/ 9143 w 13764"/>
                <a:gd name="connsiteY210" fmla="*/ 360 h 10544"/>
                <a:gd name="connsiteX211" fmla="*/ 9172 w 13764"/>
                <a:gd name="connsiteY211" fmla="*/ 215 h 10544"/>
                <a:gd name="connsiteX212" fmla="*/ 9237 w 13764"/>
                <a:gd name="connsiteY212" fmla="*/ 71 h 10544"/>
                <a:gd name="connsiteX213" fmla="*/ 9383 w 13764"/>
                <a:gd name="connsiteY213" fmla="*/ 143 h 10544"/>
                <a:gd name="connsiteX214" fmla="*/ 9460 w 13764"/>
                <a:gd name="connsiteY214" fmla="*/ 43 h 10544"/>
                <a:gd name="connsiteX215" fmla="*/ 9572 w 13764"/>
                <a:gd name="connsiteY215" fmla="*/ 5 h 10544"/>
                <a:gd name="connsiteX216" fmla="*/ 9699 w 13764"/>
                <a:gd name="connsiteY216" fmla="*/ 231 h 10544"/>
                <a:gd name="connsiteX217" fmla="*/ 9870 w 13764"/>
                <a:gd name="connsiteY217" fmla="*/ 40 h 10544"/>
                <a:gd name="connsiteX218" fmla="*/ 9985 w 13764"/>
                <a:gd name="connsiteY218" fmla="*/ 65 h 10544"/>
                <a:gd name="connsiteX219" fmla="*/ 10172 w 13764"/>
                <a:gd name="connsiteY219" fmla="*/ 61 h 10544"/>
                <a:gd name="connsiteX220" fmla="*/ 10327 w 13764"/>
                <a:gd name="connsiteY220" fmla="*/ 318 h 10544"/>
                <a:gd name="connsiteX221" fmla="*/ 10454 w 13764"/>
                <a:gd name="connsiteY221" fmla="*/ 329 h 10544"/>
                <a:gd name="connsiteX222" fmla="*/ 10556 w 13764"/>
                <a:gd name="connsiteY222" fmla="*/ 322 h 10544"/>
                <a:gd name="connsiteX223" fmla="*/ 10727 w 13764"/>
                <a:gd name="connsiteY223" fmla="*/ 322 h 10544"/>
                <a:gd name="connsiteX224" fmla="*/ 10824 w 13764"/>
                <a:gd name="connsiteY224" fmla="*/ 500 h 10544"/>
                <a:gd name="connsiteX225" fmla="*/ 10957 w 13764"/>
                <a:gd name="connsiteY225" fmla="*/ 598 h 10544"/>
                <a:gd name="connsiteX226" fmla="*/ 11142 w 13764"/>
                <a:gd name="connsiteY226" fmla="*/ 722 h 10544"/>
                <a:gd name="connsiteX227" fmla="*/ 11245 w 13764"/>
                <a:gd name="connsiteY227" fmla="*/ 832 h 10544"/>
                <a:gd name="connsiteX228" fmla="*/ 11386 w 13764"/>
                <a:gd name="connsiteY228" fmla="*/ 752 h 10544"/>
                <a:gd name="connsiteX229" fmla="*/ 11542 w 13764"/>
                <a:gd name="connsiteY229" fmla="*/ 717 h 10544"/>
                <a:gd name="connsiteX230" fmla="*/ 11653 w 13764"/>
                <a:gd name="connsiteY230" fmla="*/ 812 h 10544"/>
                <a:gd name="connsiteX231" fmla="*/ 11790 w 13764"/>
                <a:gd name="connsiteY231" fmla="*/ 778 h 10544"/>
                <a:gd name="connsiteX232" fmla="*/ 11786 w 13764"/>
                <a:gd name="connsiteY232" fmla="*/ 1075 h 10544"/>
                <a:gd name="connsiteX233" fmla="*/ 11567 w 13764"/>
                <a:gd name="connsiteY233" fmla="*/ 1464 h 10544"/>
                <a:gd name="connsiteX234" fmla="*/ 11698 w 13764"/>
                <a:gd name="connsiteY234" fmla="*/ 1522 h 10544"/>
                <a:gd name="connsiteX235" fmla="*/ 11785 w 13764"/>
                <a:gd name="connsiteY235" fmla="*/ 1550 h 10544"/>
                <a:gd name="connsiteX236" fmla="*/ 11907 w 13764"/>
                <a:gd name="connsiteY236" fmla="*/ 1731 h 10544"/>
                <a:gd name="connsiteX237" fmla="*/ 12214 w 13764"/>
                <a:gd name="connsiteY237" fmla="*/ 1917 h 10544"/>
                <a:gd name="connsiteX238" fmla="*/ 12186 w 13764"/>
                <a:gd name="connsiteY238" fmla="*/ 2026 h 10544"/>
                <a:gd name="connsiteX239" fmla="*/ 12365 w 13764"/>
                <a:gd name="connsiteY239" fmla="*/ 2166 h 10544"/>
                <a:gd name="connsiteX240" fmla="*/ 12397 w 13764"/>
                <a:gd name="connsiteY240" fmla="*/ 2387 h 10544"/>
                <a:gd name="connsiteX241" fmla="*/ 12653 w 13764"/>
                <a:gd name="connsiteY241" fmla="*/ 2445 h 10544"/>
                <a:gd name="connsiteX242" fmla="*/ 12689 w 13764"/>
                <a:gd name="connsiteY242" fmla="*/ 2575 h 10544"/>
                <a:gd name="connsiteX243" fmla="*/ 12887 w 13764"/>
                <a:gd name="connsiteY243" fmla="*/ 2604 h 10544"/>
                <a:gd name="connsiteX244" fmla="*/ 13156 w 13764"/>
                <a:gd name="connsiteY244" fmla="*/ 2742 h 10544"/>
                <a:gd name="connsiteX245" fmla="*/ 13177 w 13764"/>
                <a:gd name="connsiteY245" fmla="*/ 2545 h 10544"/>
                <a:gd name="connsiteX246" fmla="*/ 13285 w 13764"/>
                <a:gd name="connsiteY246" fmla="*/ 2534 h 10544"/>
                <a:gd name="connsiteX247" fmla="*/ 13524 w 13764"/>
                <a:gd name="connsiteY247" fmla="*/ 2724 h 10544"/>
                <a:gd name="connsiteX248" fmla="*/ 13574 w 13764"/>
                <a:gd name="connsiteY248" fmla="*/ 2845 h 10544"/>
                <a:gd name="connsiteX249" fmla="*/ 13605 w 13764"/>
                <a:gd name="connsiteY249" fmla="*/ 3086 h 10544"/>
                <a:gd name="connsiteX250" fmla="*/ 13699 w 13764"/>
                <a:gd name="connsiteY250" fmla="*/ 3141 h 10544"/>
                <a:gd name="connsiteX251" fmla="*/ 13764 w 13764"/>
                <a:gd name="connsiteY251" fmla="*/ 3520 h 10544"/>
                <a:gd name="connsiteX252" fmla="*/ 13680 w 13764"/>
                <a:gd name="connsiteY252" fmla="*/ 3641 h 10544"/>
                <a:gd name="connsiteX253" fmla="*/ 13688 w 13764"/>
                <a:gd name="connsiteY253" fmla="*/ 3782 h 10544"/>
                <a:gd name="connsiteX254" fmla="*/ 13595 w 13764"/>
                <a:gd name="connsiteY254" fmla="*/ 3930 h 10544"/>
                <a:gd name="connsiteX255" fmla="*/ 13542 w 13764"/>
                <a:gd name="connsiteY255" fmla="*/ 4080 h 10544"/>
                <a:gd name="connsiteX256" fmla="*/ 13610 w 13764"/>
                <a:gd name="connsiteY256" fmla="*/ 4227 h 10544"/>
                <a:gd name="connsiteX257" fmla="*/ 13628 w 13764"/>
                <a:gd name="connsiteY257" fmla="*/ 4379 h 10544"/>
                <a:gd name="connsiteX258" fmla="*/ 13648 w 13764"/>
                <a:gd name="connsiteY258" fmla="*/ 4500 h 10544"/>
                <a:gd name="connsiteX259" fmla="*/ 13577 w 13764"/>
                <a:gd name="connsiteY259" fmla="*/ 4626 h 10544"/>
                <a:gd name="connsiteX260" fmla="*/ 13505 w 13764"/>
                <a:gd name="connsiteY260" fmla="*/ 4669 h 10544"/>
                <a:gd name="connsiteX261" fmla="*/ 13450 w 13764"/>
                <a:gd name="connsiteY261" fmla="*/ 4797 h 10544"/>
                <a:gd name="connsiteX262" fmla="*/ 13575 w 13764"/>
                <a:gd name="connsiteY262" fmla="*/ 4894 h 10544"/>
                <a:gd name="connsiteX263" fmla="*/ 13495 w 13764"/>
                <a:gd name="connsiteY263" fmla="*/ 5048 h 10544"/>
                <a:gd name="connsiteX264" fmla="*/ 13193 w 13764"/>
                <a:gd name="connsiteY264" fmla="*/ 5300 h 10544"/>
                <a:gd name="connsiteX265" fmla="*/ 13110 w 13764"/>
                <a:gd name="connsiteY265" fmla="*/ 5581 h 10544"/>
                <a:gd name="connsiteX266" fmla="*/ 13082 w 13764"/>
                <a:gd name="connsiteY266" fmla="*/ 5739 h 10544"/>
                <a:gd name="connsiteX267" fmla="*/ 13014 w 13764"/>
                <a:gd name="connsiteY267" fmla="*/ 5990 h 10544"/>
                <a:gd name="connsiteX268" fmla="*/ 12938 w 13764"/>
                <a:gd name="connsiteY268" fmla="*/ 6118 h 10544"/>
                <a:gd name="connsiteX269" fmla="*/ 12835 w 13764"/>
                <a:gd name="connsiteY269" fmla="*/ 6200 h 10544"/>
                <a:gd name="connsiteX270" fmla="*/ 12752 w 13764"/>
                <a:gd name="connsiteY270" fmla="*/ 6308 h 10544"/>
                <a:gd name="connsiteX271" fmla="*/ 12524 w 13764"/>
                <a:gd name="connsiteY271" fmla="*/ 6325 h 10544"/>
                <a:gd name="connsiteX272" fmla="*/ 12396 w 13764"/>
                <a:gd name="connsiteY272" fmla="*/ 6258 h 10544"/>
                <a:gd name="connsiteX273" fmla="*/ 11998 w 13764"/>
                <a:gd name="connsiteY273" fmla="*/ 6089 h 10544"/>
                <a:gd name="connsiteX274" fmla="*/ 12294 w 13764"/>
                <a:gd name="connsiteY274" fmla="*/ 6162 h 10544"/>
                <a:gd name="connsiteX275" fmla="*/ 11868 w 13764"/>
                <a:gd name="connsiteY275" fmla="*/ 6259 h 10544"/>
                <a:gd name="connsiteX276" fmla="*/ 11573 w 13764"/>
                <a:gd name="connsiteY276" fmla="*/ 6211 h 10544"/>
                <a:gd name="connsiteX277" fmla="*/ 11377 w 13764"/>
                <a:gd name="connsiteY277" fmla="*/ 6496 h 10544"/>
                <a:gd name="connsiteX278" fmla="*/ 11271 w 13764"/>
                <a:gd name="connsiteY278" fmla="*/ 6533 h 10544"/>
                <a:gd name="connsiteX279" fmla="*/ 11205 w 13764"/>
                <a:gd name="connsiteY279" fmla="*/ 6691 h 10544"/>
                <a:gd name="connsiteX280" fmla="*/ 11204 w 13764"/>
                <a:gd name="connsiteY280" fmla="*/ 6807 h 10544"/>
                <a:gd name="connsiteX281" fmla="*/ 11062 w 13764"/>
                <a:gd name="connsiteY281" fmla="*/ 6879 h 10544"/>
                <a:gd name="connsiteX282" fmla="*/ 10858 w 13764"/>
                <a:gd name="connsiteY282" fmla="*/ 6916 h 10544"/>
                <a:gd name="connsiteX283" fmla="*/ 10574 w 13764"/>
                <a:gd name="connsiteY283" fmla="*/ 7108 h 10544"/>
                <a:gd name="connsiteX284" fmla="*/ 10346 w 13764"/>
                <a:gd name="connsiteY284" fmla="*/ 7250 h 10544"/>
                <a:gd name="connsiteX285" fmla="*/ 10335 w 13764"/>
                <a:gd name="connsiteY285" fmla="*/ 7379 h 10544"/>
                <a:gd name="connsiteX286" fmla="*/ 10214 w 13764"/>
                <a:gd name="connsiteY286" fmla="*/ 7406 h 10544"/>
                <a:gd name="connsiteX287" fmla="*/ 10149 w 13764"/>
                <a:gd name="connsiteY287" fmla="*/ 7557 h 10544"/>
                <a:gd name="connsiteX288" fmla="*/ 10032 w 13764"/>
                <a:gd name="connsiteY288" fmla="*/ 7623 h 10544"/>
                <a:gd name="connsiteX289" fmla="*/ 9885 w 13764"/>
                <a:gd name="connsiteY289" fmla="*/ 7601 h 10544"/>
                <a:gd name="connsiteX290" fmla="*/ 9823 w 13764"/>
                <a:gd name="connsiteY290" fmla="*/ 7838 h 10544"/>
                <a:gd name="connsiteX291" fmla="*/ 9735 w 13764"/>
                <a:gd name="connsiteY291" fmla="*/ 7975 h 10544"/>
                <a:gd name="connsiteX292" fmla="*/ 9671 w 13764"/>
                <a:gd name="connsiteY292" fmla="*/ 8134 h 10544"/>
                <a:gd name="connsiteX293" fmla="*/ 9705 w 13764"/>
                <a:gd name="connsiteY293" fmla="*/ 8343 h 10544"/>
                <a:gd name="connsiteX294" fmla="*/ 9694 w 13764"/>
                <a:gd name="connsiteY294" fmla="*/ 8715 h 10544"/>
                <a:gd name="connsiteX295" fmla="*/ 9780 w 13764"/>
                <a:gd name="connsiteY295" fmla="*/ 8861 h 10544"/>
                <a:gd name="connsiteX296" fmla="*/ 9733 w 13764"/>
                <a:gd name="connsiteY296" fmla="*/ 8973 h 10544"/>
                <a:gd name="connsiteX297" fmla="*/ 9684 w 13764"/>
                <a:gd name="connsiteY297" fmla="*/ 9163 h 10544"/>
                <a:gd name="connsiteX0" fmla="*/ 9684 w 13764"/>
                <a:gd name="connsiteY0" fmla="*/ 9163 h 10511"/>
                <a:gd name="connsiteX1" fmla="*/ 9707 w 13764"/>
                <a:gd name="connsiteY1" fmla="*/ 9631 h 10511"/>
                <a:gd name="connsiteX2" fmla="*/ 9691 w 13764"/>
                <a:gd name="connsiteY2" fmla="*/ 9746 h 10511"/>
                <a:gd name="connsiteX3" fmla="*/ 9782 w 13764"/>
                <a:gd name="connsiteY3" fmla="*/ 9848 h 10511"/>
                <a:gd name="connsiteX4" fmla="*/ 9745 w 13764"/>
                <a:gd name="connsiteY4" fmla="*/ 10039 h 10511"/>
                <a:gd name="connsiteX5" fmla="*/ 9897 w 13764"/>
                <a:gd name="connsiteY5" fmla="*/ 10199 h 10511"/>
                <a:gd name="connsiteX6" fmla="*/ 9973 w 13764"/>
                <a:gd name="connsiteY6" fmla="*/ 10510 h 10511"/>
                <a:gd name="connsiteX7" fmla="*/ 7097 w 13764"/>
                <a:gd name="connsiteY7" fmla="*/ 9630 h 10511"/>
                <a:gd name="connsiteX8" fmla="*/ 7016 w 13764"/>
                <a:gd name="connsiteY8" fmla="*/ 9776 h 10511"/>
                <a:gd name="connsiteX9" fmla="*/ 6903 w 13764"/>
                <a:gd name="connsiteY9" fmla="*/ 9913 h 10511"/>
                <a:gd name="connsiteX10" fmla="*/ 6806 w 13764"/>
                <a:gd name="connsiteY10" fmla="*/ 9904 h 10511"/>
                <a:gd name="connsiteX11" fmla="*/ 6677 w 13764"/>
                <a:gd name="connsiteY11" fmla="*/ 9941 h 10511"/>
                <a:gd name="connsiteX12" fmla="*/ 6540 w 13764"/>
                <a:gd name="connsiteY12" fmla="*/ 10023 h 10511"/>
                <a:gd name="connsiteX13" fmla="*/ 6419 w 13764"/>
                <a:gd name="connsiteY13" fmla="*/ 10069 h 10511"/>
                <a:gd name="connsiteX14" fmla="*/ 6347 w 13764"/>
                <a:gd name="connsiteY14" fmla="*/ 10041 h 10511"/>
                <a:gd name="connsiteX15" fmla="*/ 6194 w 13764"/>
                <a:gd name="connsiteY15" fmla="*/ 10050 h 10511"/>
                <a:gd name="connsiteX16" fmla="*/ 6097 w 13764"/>
                <a:gd name="connsiteY16" fmla="*/ 10069 h 10511"/>
                <a:gd name="connsiteX17" fmla="*/ 5879 w 13764"/>
                <a:gd name="connsiteY17" fmla="*/ 10160 h 10511"/>
                <a:gd name="connsiteX18" fmla="*/ 5782 w 13764"/>
                <a:gd name="connsiteY18" fmla="*/ 10169 h 10511"/>
                <a:gd name="connsiteX19" fmla="*/ 5661 w 13764"/>
                <a:gd name="connsiteY19" fmla="*/ 10270 h 10511"/>
                <a:gd name="connsiteX20" fmla="*/ 5573 w 13764"/>
                <a:gd name="connsiteY20" fmla="*/ 10270 h 10511"/>
                <a:gd name="connsiteX21" fmla="*/ 5516 w 13764"/>
                <a:gd name="connsiteY21" fmla="*/ 10352 h 10511"/>
                <a:gd name="connsiteX22" fmla="*/ 5395 w 13764"/>
                <a:gd name="connsiteY22" fmla="*/ 10407 h 10511"/>
                <a:gd name="connsiteX23" fmla="*/ 5274 w 13764"/>
                <a:gd name="connsiteY23" fmla="*/ 10434 h 10511"/>
                <a:gd name="connsiteX24" fmla="*/ 5202 w 13764"/>
                <a:gd name="connsiteY24" fmla="*/ 10334 h 10511"/>
                <a:gd name="connsiteX25" fmla="*/ 5202 w 13764"/>
                <a:gd name="connsiteY25" fmla="*/ 10078 h 10511"/>
                <a:gd name="connsiteX26" fmla="*/ 4968 w 13764"/>
                <a:gd name="connsiteY26" fmla="*/ 10060 h 10511"/>
                <a:gd name="connsiteX27" fmla="*/ 4871 w 13764"/>
                <a:gd name="connsiteY27" fmla="*/ 9996 h 10511"/>
                <a:gd name="connsiteX28" fmla="*/ 4750 w 13764"/>
                <a:gd name="connsiteY28" fmla="*/ 9868 h 10511"/>
                <a:gd name="connsiteX29" fmla="*/ 4629 w 13764"/>
                <a:gd name="connsiteY29" fmla="*/ 9840 h 10511"/>
                <a:gd name="connsiteX30" fmla="*/ 4500 w 13764"/>
                <a:gd name="connsiteY30" fmla="*/ 9840 h 10511"/>
                <a:gd name="connsiteX31" fmla="*/ 4339 w 13764"/>
                <a:gd name="connsiteY31" fmla="*/ 9749 h 10511"/>
                <a:gd name="connsiteX32" fmla="*/ 4024 w 13764"/>
                <a:gd name="connsiteY32" fmla="*/ 9758 h 10511"/>
                <a:gd name="connsiteX33" fmla="*/ 3831 w 13764"/>
                <a:gd name="connsiteY33" fmla="*/ 9667 h 10511"/>
                <a:gd name="connsiteX34" fmla="*/ 3613 w 13764"/>
                <a:gd name="connsiteY34" fmla="*/ 9676 h 10511"/>
                <a:gd name="connsiteX35" fmla="*/ 3516 w 13764"/>
                <a:gd name="connsiteY35" fmla="*/ 9612 h 10511"/>
                <a:gd name="connsiteX36" fmla="*/ 3395 w 13764"/>
                <a:gd name="connsiteY36" fmla="*/ 9621 h 10511"/>
                <a:gd name="connsiteX37" fmla="*/ 3242 w 13764"/>
                <a:gd name="connsiteY37" fmla="*/ 9621 h 10511"/>
                <a:gd name="connsiteX38" fmla="*/ 3097 w 13764"/>
                <a:gd name="connsiteY38" fmla="*/ 9585 h 10511"/>
                <a:gd name="connsiteX39" fmla="*/ 3008 w 13764"/>
                <a:gd name="connsiteY39" fmla="*/ 9484 h 10511"/>
                <a:gd name="connsiteX40" fmla="*/ 2879 w 13764"/>
                <a:gd name="connsiteY40" fmla="*/ 9475 h 10511"/>
                <a:gd name="connsiteX41" fmla="*/ 2806 w 13764"/>
                <a:gd name="connsiteY41" fmla="*/ 9557 h 10511"/>
                <a:gd name="connsiteX42" fmla="*/ 2597 w 13764"/>
                <a:gd name="connsiteY42" fmla="*/ 9539 h 10511"/>
                <a:gd name="connsiteX43" fmla="*/ 2500 w 13764"/>
                <a:gd name="connsiteY43" fmla="*/ 9649 h 10511"/>
                <a:gd name="connsiteX44" fmla="*/ 2516 w 13764"/>
                <a:gd name="connsiteY44" fmla="*/ 9758 h 10511"/>
                <a:gd name="connsiteX45" fmla="*/ 2379 w 13764"/>
                <a:gd name="connsiteY45" fmla="*/ 9913 h 10511"/>
                <a:gd name="connsiteX46" fmla="*/ 2274 w 13764"/>
                <a:gd name="connsiteY46" fmla="*/ 9941 h 10511"/>
                <a:gd name="connsiteX47" fmla="*/ 2274 w 13764"/>
                <a:gd name="connsiteY47" fmla="*/ 10078 h 10511"/>
                <a:gd name="connsiteX48" fmla="*/ 2226 w 13764"/>
                <a:gd name="connsiteY48" fmla="*/ 10187 h 10511"/>
                <a:gd name="connsiteX49" fmla="*/ 2137 w 13764"/>
                <a:gd name="connsiteY49" fmla="*/ 10297 h 10511"/>
                <a:gd name="connsiteX50" fmla="*/ 2081 w 13764"/>
                <a:gd name="connsiteY50" fmla="*/ 10224 h 10511"/>
                <a:gd name="connsiteX51" fmla="*/ 1871 w 13764"/>
                <a:gd name="connsiteY51" fmla="*/ 10005 h 10511"/>
                <a:gd name="connsiteX52" fmla="*/ 1750 w 13764"/>
                <a:gd name="connsiteY52" fmla="*/ 10060 h 10511"/>
                <a:gd name="connsiteX53" fmla="*/ 1669 w 13764"/>
                <a:gd name="connsiteY53" fmla="*/ 10187 h 10511"/>
                <a:gd name="connsiteX54" fmla="*/ 1427 w 13764"/>
                <a:gd name="connsiteY54" fmla="*/ 10224 h 10511"/>
                <a:gd name="connsiteX55" fmla="*/ 1315 w 13764"/>
                <a:gd name="connsiteY55" fmla="*/ 10160 h 10511"/>
                <a:gd name="connsiteX56" fmla="*/ 1242 w 13764"/>
                <a:gd name="connsiteY56" fmla="*/ 10078 h 10511"/>
                <a:gd name="connsiteX57" fmla="*/ 1161 w 13764"/>
                <a:gd name="connsiteY57" fmla="*/ 9996 h 10511"/>
                <a:gd name="connsiteX58" fmla="*/ 968 w 13764"/>
                <a:gd name="connsiteY58" fmla="*/ 9977 h 10511"/>
                <a:gd name="connsiteX59" fmla="*/ 895 w 13764"/>
                <a:gd name="connsiteY59" fmla="*/ 9913 h 10511"/>
                <a:gd name="connsiteX60" fmla="*/ 847 w 13764"/>
                <a:gd name="connsiteY60" fmla="*/ 9804 h 10511"/>
                <a:gd name="connsiteX61" fmla="*/ 806 w 13764"/>
                <a:gd name="connsiteY61" fmla="*/ 9749 h 10511"/>
                <a:gd name="connsiteX62" fmla="*/ 774 w 13764"/>
                <a:gd name="connsiteY62" fmla="*/ 9667 h 10511"/>
                <a:gd name="connsiteX63" fmla="*/ 685 w 13764"/>
                <a:gd name="connsiteY63" fmla="*/ 9639 h 10511"/>
                <a:gd name="connsiteX64" fmla="*/ 589 w 13764"/>
                <a:gd name="connsiteY64" fmla="*/ 9639 h 10511"/>
                <a:gd name="connsiteX65" fmla="*/ 516 w 13764"/>
                <a:gd name="connsiteY65" fmla="*/ 9612 h 10511"/>
                <a:gd name="connsiteX66" fmla="*/ 444 w 13764"/>
                <a:gd name="connsiteY66" fmla="*/ 9566 h 10511"/>
                <a:gd name="connsiteX67" fmla="*/ 323 w 13764"/>
                <a:gd name="connsiteY67" fmla="*/ 9566 h 10511"/>
                <a:gd name="connsiteX68" fmla="*/ 202 w 13764"/>
                <a:gd name="connsiteY68" fmla="*/ 9566 h 10511"/>
                <a:gd name="connsiteX69" fmla="*/ 105 w 13764"/>
                <a:gd name="connsiteY69" fmla="*/ 9512 h 10511"/>
                <a:gd name="connsiteX70" fmla="*/ 0 w 13764"/>
                <a:gd name="connsiteY70" fmla="*/ 9457 h 10511"/>
                <a:gd name="connsiteX71" fmla="*/ 32 w 13764"/>
                <a:gd name="connsiteY71" fmla="*/ 9366 h 10511"/>
                <a:gd name="connsiteX72" fmla="*/ 48 w 13764"/>
                <a:gd name="connsiteY72" fmla="*/ 9229 h 10511"/>
                <a:gd name="connsiteX73" fmla="*/ 56 w 13764"/>
                <a:gd name="connsiteY73" fmla="*/ 9119 h 10511"/>
                <a:gd name="connsiteX74" fmla="*/ 105 w 13764"/>
                <a:gd name="connsiteY74" fmla="*/ 8964 h 10511"/>
                <a:gd name="connsiteX75" fmla="*/ 105 w 13764"/>
                <a:gd name="connsiteY75" fmla="*/ 8872 h 10511"/>
                <a:gd name="connsiteX76" fmla="*/ 105 w 13764"/>
                <a:gd name="connsiteY76" fmla="*/ 8763 h 10511"/>
                <a:gd name="connsiteX77" fmla="*/ 202 w 13764"/>
                <a:gd name="connsiteY77" fmla="*/ 8662 h 10511"/>
                <a:gd name="connsiteX78" fmla="*/ 298 w 13764"/>
                <a:gd name="connsiteY78" fmla="*/ 8580 h 10511"/>
                <a:gd name="connsiteX79" fmla="*/ 315 w 13764"/>
                <a:gd name="connsiteY79" fmla="*/ 8516 h 10511"/>
                <a:gd name="connsiteX80" fmla="*/ 339 w 13764"/>
                <a:gd name="connsiteY80" fmla="*/ 8443 h 10511"/>
                <a:gd name="connsiteX81" fmla="*/ 323 w 13764"/>
                <a:gd name="connsiteY81" fmla="*/ 8361 h 10511"/>
                <a:gd name="connsiteX82" fmla="*/ 363 w 13764"/>
                <a:gd name="connsiteY82" fmla="*/ 8224 h 10511"/>
                <a:gd name="connsiteX83" fmla="*/ 435 w 13764"/>
                <a:gd name="connsiteY83" fmla="*/ 8105 h 10511"/>
                <a:gd name="connsiteX84" fmla="*/ 508 w 13764"/>
                <a:gd name="connsiteY84" fmla="*/ 7968 h 10511"/>
                <a:gd name="connsiteX85" fmla="*/ 492 w 13764"/>
                <a:gd name="connsiteY85" fmla="*/ 7840 h 10511"/>
                <a:gd name="connsiteX86" fmla="*/ 653 w 13764"/>
                <a:gd name="connsiteY86" fmla="*/ 7804 h 10511"/>
                <a:gd name="connsiteX87" fmla="*/ 806 w 13764"/>
                <a:gd name="connsiteY87" fmla="*/ 7694 h 10511"/>
                <a:gd name="connsiteX88" fmla="*/ 774 w 13764"/>
                <a:gd name="connsiteY88" fmla="*/ 7356 h 10511"/>
                <a:gd name="connsiteX89" fmla="*/ 895 w 13764"/>
                <a:gd name="connsiteY89" fmla="*/ 7256 h 10511"/>
                <a:gd name="connsiteX90" fmla="*/ 919 w 13764"/>
                <a:gd name="connsiteY90" fmla="*/ 6845 h 10511"/>
                <a:gd name="connsiteX91" fmla="*/ 823 w 13764"/>
                <a:gd name="connsiteY91" fmla="*/ 6808 h 10511"/>
                <a:gd name="connsiteX92" fmla="*/ 734 w 13764"/>
                <a:gd name="connsiteY92" fmla="*/ 6735 h 10511"/>
                <a:gd name="connsiteX93" fmla="*/ 685 w 13764"/>
                <a:gd name="connsiteY93" fmla="*/ 6589 h 10511"/>
                <a:gd name="connsiteX94" fmla="*/ 565 w 13764"/>
                <a:gd name="connsiteY94" fmla="*/ 6471 h 10511"/>
                <a:gd name="connsiteX95" fmla="*/ 492 w 13764"/>
                <a:gd name="connsiteY95" fmla="*/ 6416 h 10511"/>
                <a:gd name="connsiteX96" fmla="*/ 435 w 13764"/>
                <a:gd name="connsiteY96" fmla="*/ 6215 h 10511"/>
                <a:gd name="connsiteX97" fmla="*/ 435 w 13764"/>
                <a:gd name="connsiteY97" fmla="*/ 6114 h 10511"/>
                <a:gd name="connsiteX98" fmla="*/ 444 w 13764"/>
                <a:gd name="connsiteY98" fmla="*/ 5941 h 10511"/>
                <a:gd name="connsiteX99" fmla="*/ 435 w 13764"/>
                <a:gd name="connsiteY99" fmla="*/ 5786 h 10511"/>
                <a:gd name="connsiteX100" fmla="*/ 395 w 13764"/>
                <a:gd name="connsiteY100" fmla="*/ 5749 h 10511"/>
                <a:gd name="connsiteX101" fmla="*/ 395 w 13764"/>
                <a:gd name="connsiteY101" fmla="*/ 5667 h 10511"/>
                <a:gd name="connsiteX102" fmla="*/ 411 w 13764"/>
                <a:gd name="connsiteY102" fmla="*/ 5566 h 10511"/>
                <a:gd name="connsiteX103" fmla="*/ 363 w 13764"/>
                <a:gd name="connsiteY103" fmla="*/ 5502 h 10511"/>
                <a:gd name="connsiteX104" fmla="*/ 250 w 13764"/>
                <a:gd name="connsiteY104" fmla="*/ 5338 h 10511"/>
                <a:gd name="connsiteX105" fmla="*/ 339 w 13764"/>
                <a:gd name="connsiteY105" fmla="*/ 5420 h 10511"/>
                <a:gd name="connsiteX106" fmla="*/ 121 w 13764"/>
                <a:gd name="connsiteY106" fmla="*/ 5210 h 10511"/>
                <a:gd name="connsiteX107" fmla="*/ 73 w 13764"/>
                <a:gd name="connsiteY107" fmla="*/ 5046 h 10511"/>
                <a:gd name="connsiteX108" fmla="*/ 177 w 13764"/>
                <a:gd name="connsiteY108" fmla="*/ 5037 h 10511"/>
                <a:gd name="connsiteX109" fmla="*/ 274 w 13764"/>
                <a:gd name="connsiteY109" fmla="*/ 5037 h 10511"/>
                <a:gd name="connsiteX110" fmla="*/ 419 w 13764"/>
                <a:gd name="connsiteY110" fmla="*/ 5009 h 10511"/>
                <a:gd name="connsiteX111" fmla="*/ 629 w 13764"/>
                <a:gd name="connsiteY111" fmla="*/ 5009 h 10511"/>
                <a:gd name="connsiteX112" fmla="*/ 750 w 13764"/>
                <a:gd name="connsiteY112" fmla="*/ 4900 h 10511"/>
                <a:gd name="connsiteX113" fmla="*/ 895 w 13764"/>
                <a:gd name="connsiteY113" fmla="*/ 4872 h 10511"/>
                <a:gd name="connsiteX114" fmla="*/ 879 w 13764"/>
                <a:gd name="connsiteY114" fmla="*/ 4681 h 10511"/>
                <a:gd name="connsiteX115" fmla="*/ 1048 w 13764"/>
                <a:gd name="connsiteY115" fmla="*/ 4681 h 10511"/>
                <a:gd name="connsiteX116" fmla="*/ 1306 w 13764"/>
                <a:gd name="connsiteY116" fmla="*/ 4525 h 10511"/>
                <a:gd name="connsiteX117" fmla="*/ 1460 w 13764"/>
                <a:gd name="connsiteY117" fmla="*/ 4516 h 10511"/>
                <a:gd name="connsiteX118" fmla="*/ 1573 w 13764"/>
                <a:gd name="connsiteY118" fmla="*/ 4571 h 10511"/>
                <a:gd name="connsiteX119" fmla="*/ 1766 w 13764"/>
                <a:gd name="connsiteY119" fmla="*/ 4571 h 10511"/>
                <a:gd name="connsiteX120" fmla="*/ 1871 w 13764"/>
                <a:gd name="connsiteY120" fmla="*/ 4626 h 10511"/>
                <a:gd name="connsiteX121" fmla="*/ 2056 w 13764"/>
                <a:gd name="connsiteY121" fmla="*/ 4653 h 10511"/>
                <a:gd name="connsiteX122" fmla="*/ 2137 w 13764"/>
                <a:gd name="connsiteY122" fmla="*/ 4516 h 10511"/>
                <a:gd name="connsiteX123" fmla="*/ 2258 w 13764"/>
                <a:gd name="connsiteY123" fmla="*/ 4544 h 10511"/>
                <a:gd name="connsiteX124" fmla="*/ 2371 w 13764"/>
                <a:gd name="connsiteY124" fmla="*/ 4434 h 10511"/>
                <a:gd name="connsiteX125" fmla="*/ 2589 w 13764"/>
                <a:gd name="connsiteY125" fmla="*/ 4361 h 10511"/>
                <a:gd name="connsiteX126" fmla="*/ 2782 w 13764"/>
                <a:gd name="connsiteY126" fmla="*/ 4215 h 10511"/>
                <a:gd name="connsiteX127" fmla="*/ 2855 w 13764"/>
                <a:gd name="connsiteY127" fmla="*/ 4142 h 10511"/>
                <a:gd name="connsiteX128" fmla="*/ 2863 w 13764"/>
                <a:gd name="connsiteY128" fmla="*/ 4023 h 10511"/>
                <a:gd name="connsiteX129" fmla="*/ 2960 w 13764"/>
                <a:gd name="connsiteY129" fmla="*/ 3923 h 10511"/>
                <a:gd name="connsiteX130" fmla="*/ 2984 w 13764"/>
                <a:gd name="connsiteY130" fmla="*/ 3804 h 10511"/>
                <a:gd name="connsiteX131" fmla="*/ 3000 w 13764"/>
                <a:gd name="connsiteY131" fmla="*/ 3649 h 10511"/>
                <a:gd name="connsiteX132" fmla="*/ 3073 w 13764"/>
                <a:gd name="connsiteY132" fmla="*/ 3502 h 10511"/>
                <a:gd name="connsiteX133" fmla="*/ 3105 w 13764"/>
                <a:gd name="connsiteY133" fmla="*/ 3366 h 10511"/>
                <a:gd name="connsiteX134" fmla="*/ 3153 w 13764"/>
                <a:gd name="connsiteY134" fmla="*/ 3256 h 10511"/>
                <a:gd name="connsiteX135" fmla="*/ 3177 w 13764"/>
                <a:gd name="connsiteY135" fmla="*/ 3128 h 10511"/>
                <a:gd name="connsiteX136" fmla="*/ 3290 w 13764"/>
                <a:gd name="connsiteY136" fmla="*/ 3064 h 10511"/>
                <a:gd name="connsiteX137" fmla="*/ 3363 w 13764"/>
                <a:gd name="connsiteY137" fmla="*/ 2927 h 10511"/>
                <a:gd name="connsiteX138" fmla="*/ 3339 w 13764"/>
                <a:gd name="connsiteY138" fmla="*/ 2818 h 10511"/>
                <a:gd name="connsiteX139" fmla="*/ 3290 w 13764"/>
                <a:gd name="connsiteY139" fmla="*/ 2681 h 10511"/>
                <a:gd name="connsiteX140" fmla="*/ 3250 w 13764"/>
                <a:gd name="connsiteY140" fmla="*/ 2544 h 10511"/>
                <a:gd name="connsiteX141" fmla="*/ 3290 w 13764"/>
                <a:gd name="connsiteY141" fmla="*/ 2379 h 10511"/>
                <a:gd name="connsiteX142" fmla="*/ 3371 w 13764"/>
                <a:gd name="connsiteY142" fmla="*/ 2352 h 10511"/>
                <a:gd name="connsiteX143" fmla="*/ 3516 w 13764"/>
                <a:gd name="connsiteY143" fmla="*/ 2197 h 10511"/>
                <a:gd name="connsiteX144" fmla="*/ 3661 w 13764"/>
                <a:gd name="connsiteY144" fmla="*/ 2215 h 10511"/>
                <a:gd name="connsiteX145" fmla="*/ 3806 w 13764"/>
                <a:gd name="connsiteY145" fmla="*/ 2114 h 10511"/>
                <a:gd name="connsiteX146" fmla="*/ 3831 w 13764"/>
                <a:gd name="connsiteY146" fmla="*/ 1950 h 10511"/>
                <a:gd name="connsiteX147" fmla="*/ 3976 w 13764"/>
                <a:gd name="connsiteY147" fmla="*/ 1868 h 10511"/>
                <a:gd name="connsiteX148" fmla="*/ 4040 w 13764"/>
                <a:gd name="connsiteY148" fmla="*/ 1749 h 10511"/>
                <a:gd name="connsiteX149" fmla="*/ 4121 w 13764"/>
                <a:gd name="connsiteY149" fmla="*/ 1676 h 10511"/>
                <a:gd name="connsiteX150" fmla="*/ 4121 w 13764"/>
                <a:gd name="connsiteY150" fmla="*/ 1292 h 10511"/>
                <a:gd name="connsiteX151" fmla="*/ 4169 w 13764"/>
                <a:gd name="connsiteY151" fmla="*/ 1128 h 10511"/>
                <a:gd name="connsiteX152" fmla="*/ 4194 w 13764"/>
                <a:gd name="connsiteY152" fmla="*/ 991 h 10511"/>
                <a:gd name="connsiteX153" fmla="*/ 4242 w 13764"/>
                <a:gd name="connsiteY153" fmla="*/ 827 h 10511"/>
                <a:gd name="connsiteX154" fmla="*/ 4290 w 13764"/>
                <a:gd name="connsiteY154" fmla="*/ 763 h 10511"/>
                <a:gd name="connsiteX155" fmla="*/ 4355 w 13764"/>
                <a:gd name="connsiteY155" fmla="*/ 708 h 10511"/>
                <a:gd name="connsiteX156" fmla="*/ 4387 w 13764"/>
                <a:gd name="connsiteY156" fmla="*/ 443 h 10511"/>
                <a:gd name="connsiteX157" fmla="*/ 4645 w 13764"/>
                <a:gd name="connsiteY157" fmla="*/ 434 h 10511"/>
                <a:gd name="connsiteX158" fmla="*/ 4742 w 13764"/>
                <a:gd name="connsiteY158" fmla="*/ 635 h 10511"/>
                <a:gd name="connsiteX159" fmla="*/ 4839 w 13764"/>
                <a:gd name="connsiteY159" fmla="*/ 717 h 10511"/>
                <a:gd name="connsiteX160" fmla="*/ 4960 w 13764"/>
                <a:gd name="connsiteY160" fmla="*/ 799 h 10511"/>
                <a:gd name="connsiteX161" fmla="*/ 5081 w 13764"/>
                <a:gd name="connsiteY161" fmla="*/ 818 h 10511"/>
                <a:gd name="connsiteX162" fmla="*/ 5202 w 13764"/>
                <a:gd name="connsiteY162" fmla="*/ 799 h 10511"/>
                <a:gd name="connsiteX163" fmla="*/ 5274 w 13764"/>
                <a:gd name="connsiteY163" fmla="*/ 964 h 10511"/>
                <a:gd name="connsiteX164" fmla="*/ 5403 w 13764"/>
                <a:gd name="connsiteY164" fmla="*/ 909 h 10511"/>
                <a:gd name="connsiteX165" fmla="*/ 5500 w 13764"/>
                <a:gd name="connsiteY165" fmla="*/ 909 h 10511"/>
                <a:gd name="connsiteX166" fmla="*/ 5597 w 13764"/>
                <a:gd name="connsiteY166" fmla="*/ 818 h 10511"/>
                <a:gd name="connsiteX167" fmla="*/ 5734 w 13764"/>
                <a:gd name="connsiteY167" fmla="*/ 790 h 10511"/>
                <a:gd name="connsiteX168" fmla="*/ 5831 w 13764"/>
                <a:gd name="connsiteY168" fmla="*/ 772 h 10511"/>
                <a:gd name="connsiteX169" fmla="*/ 5911 w 13764"/>
                <a:gd name="connsiteY169" fmla="*/ 735 h 10511"/>
                <a:gd name="connsiteX170" fmla="*/ 6024 w 13764"/>
                <a:gd name="connsiteY170" fmla="*/ 745 h 10511"/>
                <a:gd name="connsiteX171" fmla="*/ 6145 w 13764"/>
                <a:gd name="connsiteY171" fmla="*/ 745 h 10511"/>
                <a:gd name="connsiteX172" fmla="*/ 6226 w 13764"/>
                <a:gd name="connsiteY172" fmla="*/ 854 h 10511"/>
                <a:gd name="connsiteX173" fmla="*/ 6250 w 13764"/>
                <a:gd name="connsiteY173" fmla="*/ 991 h 10511"/>
                <a:gd name="connsiteX174" fmla="*/ 6363 w 13764"/>
                <a:gd name="connsiteY174" fmla="*/ 900 h 10511"/>
                <a:gd name="connsiteX175" fmla="*/ 6444 w 13764"/>
                <a:gd name="connsiteY175" fmla="*/ 745 h 10511"/>
                <a:gd name="connsiteX176" fmla="*/ 6532 w 13764"/>
                <a:gd name="connsiteY176" fmla="*/ 790 h 10511"/>
                <a:gd name="connsiteX177" fmla="*/ 6581 w 13764"/>
                <a:gd name="connsiteY177" fmla="*/ 872 h 10511"/>
                <a:gd name="connsiteX178" fmla="*/ 6653 w 13764"/>
                <a:gd name="connsiteY178" fmla="*/ 927 h 10511"/>
                <a:gd name="connsiteX179" fmla="*/ 6750 w 13764"/>
                <a:gd name="connsiteY179" fmla="*/ 1064 h 10511"/>
                <a:gd name="connsiteX180" fmla="*/ 6758 w 13764"/>
                <a:gd name="connsiteY180" fmla="*/ 1229 h 10511"/>
                <a:gd name="connsiteX181" fmla="*/ 6855 w 13764"/>
                <a:gd name="connsiteY181" fmla="*/ 1238 h 10511"/>
                <a:gd name="connsiteX182" fmla="*/ 6976 w 13764"/>
                <a:gd name="connsiteY182" fmla="*/ 1338 h 10511"/>
                <a:gd name="connsiteX183" fmla="*/ 6944 w 13764"/>
                <a:gd name="connsiteY183" fmla="*/ 1475 h 10511"/>
                <a:gd name="connsiteX184" fmla="*/ 6976 w 13764"/>
                <a:gd name="connsiteY184" fmla="*/ 1649 h 10511"/>
                <a:gd name="connsiteX185" fmla="*/ 6952 w 13764"/>
                <a:gd name="connsiteY185" fmla="*/ 1731 h 10511"/>
                <a:gd name="connsiteX186" fmla="*/ 7089 w 13764"/>
                <a:gd name="connsiteY186" fmla="*/ 1950 h 10511"/>
                <a:gd name="connsiteX187" fmla="*/ 7161 w 13764"/>
                <a:gd name="connsiteY187" fmla="*/ 1996 h 10511"/>
                <a:gd name="connsiteX188" fmla="*/ 7234 w 13764"/>
                <a:gd name="connsiteY188" fmla="*/ 2105 h 10511"/>
                <a:gd name="connsiteX189" fmla="*/ 7363 w 13764"/>
                <a:gd name="connsiteY189" fmla="*/ 2087 h 10511"/>
                <a:gd name="connsiteX190" fmla="*/ 7460 w 13764"/>
                <a:gd name="connsiteY190" fmla="*/ 2005 h 10511"/>
                <a:gd name="connsiteX191" fmla="*/ 7573 w 13764"/>
                <a:gd name="connsiteY191" fmla="*/ 2005 h 10511"/>
                <a:gd name="connsiteX192" fmla="*/ 7653 w 13764"/>
                <a:gd name="connsiteY192" fmla="*/ 2060 h 10511"/>
                <a:gd name="connsiteX193" fmla="*/ 7863 w 13764"/>
                <a:gd name="connsiteY193" fmla="*/ 2032 h 10511"/>
                <a:gd name="connsiteX194" fmla="*/ 7960 w 13764"/>
                <a:gd name="connsiteY194" fmla="*/ 1941 h 10511"/>
                <a:gd name="connsiteX195" fmla="*/ 8016 w 13764"/>
                <a:gd name="connsiteY195" fmla="*/ 1813 h 10511"/>
                <a:gd name="connsiteX196" fmla="*/ 8056 w 13764"/>
                <a:gd name="connsiteY196" fmla="*/ 1694 h 10511"/>
                <a:gd name="connsiteX197" fmla="*/ 8056 w 13764"/>
                <a:gd name="connsiteY197" fmla="*/ 1557 h 10511"/>
                <a:gd name="connsiteX198" fmla="*/ 8177 w 13764"/>
                <a:gd name="connsiteY198" fmla="*/ 1347 h 10511"/>
                <a:gd name="connsiteX199" fmla="*/ 8306 w 13764"/>
                <a:gd name="connsiteY199" fmla="*/ 1302 h 10511"/>
                <a:gd name="connsiteX200" fmla="*/ 8347 w 13764"/>
                <a:gd name="connsiteY200" fmla="*/ 1238 h 10511"/>
                <a:gd name="connsiteX201" fmla="*/ 8403 w 13764"/>
                <a:gd name="connsiteY201" fmla="*/ 1238 h 10511"/>
                <a:gd name="connsiteX202" fmla="*/ 8476 w 13764"/>
                <a:gd name="connsiteY202" fmla="*/ 1256 h 10511"/>
                <a:gd name="connsiteX203" fmla="*/ 8516 w 13764"/>
                <a:gd name="connsiteY203" fmla="*/ 1128 h 10511"/>
                <a:gd name="connsiteX204" fmla="*/ 8597 w 13764"/>
                <a:gd name="connsiteY204" fmla="*/ 1037 h 10511"/>
                <a:gd name="connsiteX205" fmla="*/ 8621 w 13764"/>
                <a:gd name="connsiteY205" fmla="*/ 900 h 10511"/>
                <a:gd name="connsiteX206" fmla="*/ 8831 w 13764"/>
                <a:gd name="connsiteY206" fmla="*/ 845 h 10511"/>
                <a:gd name="connsiteX207" fmla="*/ 9032 w 13764"/>
                <a:gd name="connsiteY207" fmla="*/ 597 h 10511"/>
                <a:gd name="connsiteX208" fmla="*/ 9200 w 13764"/>
                <a:gd name="connsiteY208" fmla="*/ 585 h 10511"/>
                <a:gd name="connsiteX209" fmla="*/ 9329 w 13764"/>
                <a:gd name="connsiteY209" fmla="*/ 415 h 10511"/>
                <a:gd name="connsiteX210" fmla="*/ 9143 w 13764"/>
                <a:gd name="connsiteY210" fmla="*/ 360 h 10511"/>
                <a:gd name="connsiteX211" fmla="*/ 9172 w 13764"/>
                <a:gd name="connsiteY211" fmla="*/ 215 h 10511"/>
                <a:gd name="connsiteX212" fmla="*/ 9237 w 13764"/>
                <a:gd name="connsiteY212" fmla="*/ 71 h 10511"/>
                <a:gd name="connsiteX213" fmla="*/ 9383 w 13764"/>
                <a:gd name="connsiteY213" fmla="*/ 143 h 10511"/>
                <a:gd name="connsiteX214" fmla="*/ 9460 w 13764"/>
                <a:gd name="connsiteY214" fmla="*/ 43 h 10511"/>
                <a:gd name="connsiteX215" fmla="*/ 9572 w 13764"/>
                <a:gd name="connsiteY215" fmla="*/ 5 h 10511"/>
                <a:gd name="connsiteX216" fmla="*/ 9699 w 13764"/>
                <a:gd name="connsiteY216" fmla="*/ 231 h 10511"/>
                <a:gd name="connsiteX217" fmla="*/ 9870 w 13764"/>
                <a:gd name="connsiteY217" fmla="*/ 40 h 10511"/>
                <a:gd name="connsiteX218" fmla="*/ 9985 w 13764"/>
                <a:gd name="connsiteY218" fmla="*/ 65 h 10511"/>
                <a:gd name="connsiteX219" fmla="*/ 10172 w 13764"/>
                <a:gd name="connsiteY219" fmla="*/ 61 h 10511"/>
                <a:gd name="connsiteX220" fmla="*/ 10327 w 13764"/>
                <a:gd name="connsiteY220" fmla="*/ 318 h 10511"/>
                <a:gd name="connsiteX221" fmla="*/ 10454 w 13764"/>
                <a:gd name="connsiteY221" fmla="*/ 329 h 10511"/>
                <a:gd name="connsiteX222" fmla="*/ 10556 w 13764"/>
                <a:gd name="connsiteY222" fmla="*/ 322 h 10511"/>
                <a:gd name="connsiteX223" fmla="*/ 10727 w 13764"/>
                <a:gd name="connsiteY223" fmla="*/ 322 h 10511"/>
                <a:gd name="connsiteX224" fmla="*/ 10824 w 13764"/>
                <a:gd name="connsiteY224" fmla="*/ 500 h 10511"/>
                <a:gd name="connsiteX225" fmla="*/ 10957 w 13764"/>
                <a:gd name="connsiteY225" fmla="*/ 598 h 10511"/>
                <a:gd name="connsiteX226" fmla="*/ 11142 w 13764"/>
                <a:gd name="connsiteY226" fmla="*/ 722 h 10511"/>
                <a:gd name="connsiteX227" fmla="*/ 11245 w 13764"/>
                <a:gd name="connsiteY227" fmla="*/ 832 h 10511"/>
                <a:gd name="connsiteX228" fmla="*/ 11386 w 13764"/>
                <a:gd name="connsiteY228" fmla="*/ 752 h 10511"/>
                <a:gd name="connsiteX229" fmla="*/ 11542 w 13764"/>
                <a:gd name="connsiteY229" fmla="*/ 717 h 10511"/>
                <a:gd name="connsiteX230" fmla="*/ 11653 w 13764"/>
                <a:gd name="connsiteY230" fmla="*/ 812 h 10511"/>
                <a:gd name="connsiteX231" fmla="*/ 11790 w 13764"/>
                <a:gd name="connsiteY231" fmla="*/ 778 h 10511"/>
                <a:gd name="connsiteX232" fmla="*/ 11786 w 13764"/>
                <a:gd name="connsiteY232" fmla="*/ 1075 h 10511"/>
                <a:gd name="connsiteX233" fmla="*/ 11567 w 13764"/>
                <a:gd name="connsiteY233" fmla="*/ 1464 h 10511"/>
                <a:gd name="connsiteX234" fmla="*/ 11698 w 13764"/>
                <a:gd name="connsiteY234" fmla="*/ 1522 h 10511"/>
                <a:gd name="connsiteX235" fmla="*/ 11785 w 13764"/>
                <a:gd name="connsiteY235" fmla="*/ 1550 h 10511"/>
                <a:gd name="connsiteX236" fmla="*/ 11907 w 13764"/>
                <a:gd name="connsiteY236" fmla="*/ 1731 h 10511"/>
                <a:gd name="connsiteX237" fmla="*/ 12214 w 13764"/>
                <a:gd name="connsiteY237" fmla="*/ 1917 h 10511"/>
                <a:gd name="connsiteX238" fmla="*/ 12186 w 13764"/>
                <a:gd name="connsiteY238" fmla="*/ 2026 h 10511"/>
                <a:gd name="connsiteX239" fmla="*/ 12365 w 13764"/>
                <a:gd name="connsiteY239" fmla="*/ 2166 h 10511"/>
                <a:gd name="connsiteX240" fmla="*/ 12397 w 13764"/>
                <a:gd name="connsiteY240" fmla="*/ 2387 h 10511"/>
                <a:gd name="connsiteX241" fmla="*/ 12653 w 13764"/>
                <a:gd name="connsiteY241" fmla="*/ 2445 h 10511"/>
                <a:gd name="connsiteX242" fmla="*/ 12689 w 13764"/>
                <a:gd name="connsiteY242" fmla="*/ 2575 h 10511"/>
                <a:gd name="connsiteX243" fmla="*/ 12887 w 13764"/>
                <a:gd name="connsiteY243" fmla="*/ 2604 h 10511"/>
                <a:gd name="connsiteX244" fmla="*/ 13156 w 13764"/>
                <a:gd name="connsiteY244" fmla="*/ 2742 h 10511"/>
                <a:gd name="connsiteX245" fmla="*/ 13177 w 13764"/>
                <a:gd name="connsiteY245" fmla="*/ 2545 h 10511"/>
                <a:gd name="connsiteX246" fmla="*/ 13285 w 13764"/>
                <a:gd name="connsiteY246" fmla="*/ 2534 h 10511"/>
                <a:gd name="connsiteX247" fmla="*/ 13524 w 13764"/>
                <a:gd name="connsiteY247" fmla="*/ 2724 h 10511"/>
                <a:gd name="connsiteX248" fmla="*/ 13574 w 13764"/>
                <a:gd name="connsiteY248" fmla="*/ 2845 h 10511"/>
                <a:gd name="connsiteX249" fmla="*/ 13605 w 13764"/>
                <a:gd name="connsiteY249" fmla="*/ 3086 h 10511"/>
                <a:gd name="connsiteX250" fmla="*/ 13699 w 13764"/>
                <a:gd name="connsiteY250" fmla="*/ 3141 h 10511"/>
                <a:gd name="connsiteX251" fmla="*/ 13764 w 13764"/>
                <a:gd name="connsiteY251" fmla="*/ 3520 h 10511"/>
                <a:gd name="connsiteX252" fmla="*/ 13680 w 13764"/>
                <a:gd name="connsiteY252" fmla="*/ 3641 h 10511"/>
                <a:gd name="connsiteX253" fmla="*/ 13688 w 13764"/>
                <a:gd name="connsiteY253" fmla="*/ 3782 h 10511"/>
                <a:gd name="connsiteX254" fmla="*/ 13595 w 13764"/>
                <a:gd name="connsiteY254" fmla="*/ 3930 h 10511"/>
                <a:gd name="connsiteX255" fmla="*/ 13542 w 13764"/>
                <a:gd name="connsiteY255" fmla="*/ 4080 h 10511"/>
                <a:gd name="connsiteX256" fmla="*/ 13610 w 13764"/>
                <a:gd name="connsiteY256" fmla="*/ 4227 h 10511"/>
                <a:gd name="connsiteX257" fmla="*/ 13628 w 13764"/>
                <a:gd name="connsiteY257" fmla="*/ 4379 h 10511"/>
                <a:gd name="connsiteX258" fmla="*/ 13648 w 13764"/>
                <a:gd name="connsiteY258" fmla="*/ 4500 h 10511"/>
                <a:gd name="connsiteX259" fmla="*/ 13577 w 13764"/>
                <a:gd name="connsiteY259" fmla="*/ 4626 h 10511"/>
                <a:gd name="connsiteX260" fmla="*/ 13505 w 13764"/>
                <a:gd name="connsiteY260" fmla="*/ 4669 h 10511"/>
                <a:gd name="connsiteX261" fmla="*/ 13450 w 13764"/>
                <a:gd name="connsiteY261" fmla="*/ 4797 h 10511"/>
                <a:gd name="connsiteX262" fmla="*/ 13575 w 13764"/>
                <a:gd name="connsiteY262" fmla="*/ 4894 h 10511"/>
                <a:gd name="connsiteX263" fmla="*/ 13495 w 13764"/>
                <a:gd name="connsiteY263" fmla="*/ 5048 h 10511"/>
                <a:gd name="connsiteX264" fmla="*/ 13193 w 13764"/>
                <a:gd name="connsiteY264" fmla="*/ 5300 h 10511"/>
                <a:gd name="connsiteX265" fmla="*/ 13110 w 13764"/>
                <a:gd name="connsiteY265" fmla="*/ 5581 h 10511"/>
                <a:gd name="connsiteX266" fmla="*/ 13082 w 13764"/>
                <a:gd name="connsiteY266" fmla="*/ 5739 h 10511"/>
                <a:gd name="connsiteX267" fmla="*/ 13014 w 13764"/>
                <a:gd name="connsiteY267" fmla="*/ 5990 h 10511"/>
                <a:gd name="connsiteX268" fmla="*/ 12938 w 13764"/>
                <a:gd name="connsiteY268" fmla="*/ 6118 h 10511"/>
                <a:gd name="connsiteX269" fmla="*/ 12835 w 13764"/>
                <a:gd name="connsiteY269" fmla="*/ 6200 h 10511"/>
                <a:gd name="connsiteX270" fmla="*/ 12752 w 13764"/>
                <a:gd name="connsiteY270" fmla="*/ 6308 h 10511"/>
                <a:gd name="connsiteX271" fmla="*/ 12524 w 13764"/>
                <a:gd name="connsiteY271" fmla="*/ 6325 h 10511"/>
                <a:gd name="connsiteX272" fmla="*/ 12396 w 13764"/>
                <a:gd name="connsiteY272" fmla="*/ 6258 h 10511"/>
                <a:gd name="connsiteX273" fmla="*/ 11998 w 13764"/>
                <a:gd name="connsiteY273" fmla="*/ 6089 h 10511"/>
                <a:gd name="connsiteX274" fmla="*/ 12294 w 13764"/>
                <a:gd name="connsiteY274" fmla="*/ 6162 h 10511"/>
                <a:gd name="connsiteX275" fmla="*/ 11868 w 13764"/>
                <a:gd name="connsiteY275" fmla="*/ 6259 h 10511"/>
                <a:gd name="connsiteX276" fmla="*/ 11573 w 13764"/>
                <a:gd name="connsiteY276" fmla="*/ 6211 h 10511"/>
                <a:gd name="connsiteX277" fmla="*/ 11377 w 13764"/>
                <a:gd name="connsiteY277" fmla="*/ 6496 h 10511"/>
                <a:gd name="connsiteX278" fmla="*/ 11271 w 13764"/>
                <a:gd name="connsiteY278" fmla="*/ 6533 h 10511"/>
                <a:gd name="connsiteX279" fmla="*/ 11205 w 13764"/>
                <a:gd name="connsiteY279" fmla="*/ 6691 h 10511"/>
                <a:gd name="connsiteX280" fmla="*/ 11204 w 13764"/>
                <a:gd name="connsiteY280" fmla="*/ 6807 h 10511"/>
                <a:gd name="connsiteX281" fmla="*/ 11062 w 13764"/>
                <a:gd name="connsiteY281" fmla="*/ 6879 h 10511"/>
                <a:gd name="connsiteX282" fmla="*/ 10858 w 13764"/>
                <a:gd name="connsiteY282" fmla="*/ 6916 h 10511"/>
                <a:gd name="connsiteX283" fmla="*/ 10574 w 13764"/>
                <a:gd name="connsiteY283" fmla="*/ 7108 h 10511"/>
                <a:gd name="connsiteX284" fmla="*/ 10346 w 13764"/>
                <a:gd name="connsiteY284" fmla="*/ 7250 h 10511"/>
                <a:gd name="connsiteX285" fmla="*/ 10335 w 13764"/>
                <a:gd name="connsiteY285" fmla="*/ 7379 h 10511"/>
                <a:gd name="connsiteX286" fmla="*/ 10214 w 13764"/>
                <a:gd name="connsiteY286" fmla="*/ 7406 h 10511"/>
                <a:gd name="connsiteX287" fmla="*/ 10149 w 13764"/>
                <a:gd name="connsiteY287" fmla="*/ 7557 h 10511"/>
                <a:gd name="connsiteX288" fmla="*/ 10032 w 13764"/>
                <a:gd name="connsiteY288" fmla="*/ 7623 h 10511"/>
                <a:gd name="connsiteX289" fmla="*/ 9885 w 13764"/>
                <a:gd name="connsiteY289" fmla="*/ 7601 h 10511"/>
                <a:gd name="connsiteX290" fmla="*/ 9823 w 13764"/>
                <a:gd name="connsiteY290" fmla="*/ 7838 h 10511"/>
                <a:gd name="connsiteX291" fmla="*/ 9735 w 13764"/>
                <a:gd name="connsiteY291" fmla="*/ 7975 h 10511"/>
                <a:gd name="connsiteX292" fmla="*/ 9671 w 13764"/>
                <a:gd name="connsiteY292" fmla="*/ 8134 h 10511"/>
                <a:gd name="connsiteX293" fmla="*/ 9705 w 13764"/>
                <a:gd name="connsiteY293" fmla="*/ 8343 h 10511"/>
                <a:gd name="connsiteX294" fmla="*/ 9694 w 13764"/>
                <a:gd name="connsiteY294" fmla="*/ 8715 h 10511"/>
                <a:gd name="connsiteX295" fmla="*/ 9780 w 13764"/>
                <a:gd name="connsiteY295" fmla="*/ 8861 h 10511"/>
                <a:gd name="connsiteX296" fmla="*/ 9733 w 13764"/>
                <a:gd name="connsiteY296" fmla="*/ 8973 h 10511"/>
                <a:gd name="connsiteX297" fmla="*/ 9684 w 13764"/>
                <a:gd name="connsiteY297" fmla="*/ 9163 h 10511"/>
                <a:gd name="connsiteX0" fmla="*/ 9684 w 13764"/>
                <a:gd name="connsiteY0" fmla="*/ 9163 h 10595"/>
                <a:gd name="connsiteX1" fmla="*/ 9707 w 13764"/>
                <a:gd name="connsiteY1" fmla="*/ 9631 h 10595"/>
                <a:gd name="connsiteX2" fmla="*/ 9691 w 13764"/>
                <a:gd name="connsiteY2" fmla="*/ 9746 h 10595"/>
                <a:gd name="connsiteX3" fmla="*/ 9782 w 13764"/>
                <a:gd name="connsiteY3" fmla="*/ 9848 h 10595"/>
                <a:gd name="connsiteX4" fmla="*/ 9745 w 13764"/>
                <a:gd name="connsiteY4" fmla="*/ 10039 h 10595"/>
                <a:gd name="connsiteX5" fmla="*/ 9897 w 13764"/>
                <a:gd name="connsiteY5" fmla="*/ 10199 h 10595"/>
                <a:gd name="connsiteX6" fmla="*/ 9973 w 13764"/>
                <a:gd name="connsiteY6" fmla="*/ 10510 h 10595"/>
                <a:gd name="connsiteX7" fmla="*/ 10097 w 13764"/>
                <a:gd name="connsiteY7" fmla="*/ 10594 h 10595"/>
                <a:gd name="connsiteX8" fmla="*/ 7016 w 13764"/>
                <a:gd name="connsiteY8" fmla="*/ 9776 h 10595"/>
                <a:gd name="connsiteX9" fmla="*/ 6903 w 13764"/>
                <a:gd name="connsiteY9" fmla="*/ 9913 h 10595"/>
                <a:gd name="connsiteX10" fmla="*/ 6806 w 13764"/>
                <a:gd name="connsiteY10" fmla="*/ 9904 h 10595"/>
                <a:gd name="connsiteX11" fmla="*/ 6677 w 13764"/>
                <a:gd name="connsiteY11" fmla="*/ 9941 h 10595"/>
                <a:gd name="connsiteX12" fmla="*/ 6540 w 13764"/>
                <a:gd name="connsiteY12" fmla="*/ 10023 h 10595"/>
                <a:gd name="connsiteX13" fmla="*/ 6419 w 13764"/>
                <a:gd name="connsiteY13" fmla="*/ 10069 h 10595"/>
                <a:gd name="connsiteX14" fmla="*/ 6347 w 13764"/>
                <a:gd name="connsiteY14" fmla="*/ 10041 h 10595"/>
                <a:gd name="connsiteX15" fmla="*/ 6194 w 13764"/>
                <a:gd name="connsiteY15" fmla="*/ 10050 h 10595"/>
                <a:gd name="connsiteX16" fmla="*/ 6097 w 13764"/>
                <a:gd name="connsiteY16" fmla="*/ 10069 h 10595"/>
                <a:gd name="connsiteX17" fmla="*/ 5879 w 13764"/>
                <a:gd name="connsiteY17" fmla="*/ 10160 h 10595"/>
                <a:gd name="connsiteX18" fmla="*/ 5782 w 13764"/>
                <a:gd name="connsiteY18" fmla="*/ 10169 h 10595"/>
                <a:gd name="connsiteX19" fmla="*/ 5661 w 13764"/>
                <a:gd name="connsiteY19" fmla="*/ 10270 h 10595"/>
                <a:gd name="connsiteX20" fmla="*/ 5573 w 13764"/>
                <a:gd name="connsiteY20" fmla="*/ 10270 h 10595"/>
                <a:gd name="connsiteX21" fmla="*/ 5516 w 13764"/>
                <a:gd name="connsiteY21" fmla="*/ 10352 h 10595"/>
                <a:gd name="connsiteX22" fmla="*/ 5395 w 13764"/>
                <a:gd name="connsiteY22" fmla="*/ 10407 h 10595"/>
                <a:gd name="connsiteX23" fmla="*/ 5274 w 13764"/>
                <a:gd name="connsiteY23" fmla="*/ 10434 h 10595"/>
                <a:gd name="connsiteX24" fmla="*/ 5202 w 13764"/>
                <a:gd name="connsiteY24" fmla="*/ 10334 h 10595"/>
                <a:gd name="connsiteX25" fmla="*/ 5202 w 13764"/>
                <a:gd name="connsiteY25" fmla="*/ 10078 h 10595"/>
                <a:gd name="connsiteX26" fmla="*/ 4968 w 13764"/>
                <a:gd name="connsiteY26" fmla="*/ 10060 h 10595"/>
                <a:gd name="connsiteX27" fmla="*/ 4871 w 13764"/>
                <a:gd name="connsiteY27" fmla="*/ 9996 h 10595"/>
                <a:gd name="connsiteX28" fmla="*/ 4750 w 13764"/>
                <a:gd name="connsiteY28" fmla="*/ 9868 h 10595"/>
                <a:gd name="connsiteX29" fmla="*/ 4629 w 13764"/>
                <a:gd name="connsiteY29" fmla="*/ 9840 h 10595"/>
                <a:gd name="connsiteX30" fmla="*/ 4500 w 13764"/>
                <a:gd name="connsiteY30" fmla="*/ 9840 h 10595"/>
                <a:gd name="connsiteX31" fmla="*/ 4339 w 13764"/>
                <a:gd name="connsiteY31" fmla="*/ 9749 h 10595"/>
                <a:gd name="connsiteX32" fmla="*/ 4024 w 13764"/>
                <a:gd name="connsiteY32" fmla="*/ 9758 h 10595"/>
                <a:gd name="connsiteX33" fmla="*/ 3831 w 13764"/>
                <a:gd name="connsiteY33" fmla="*/ 9667 h 10595"/>
                <a:gd name="connsiteX34" fmla="*/ 3613 w 13764"/>
                <a:gd name="connsiteY34" fmla="*/ 9676 h 10595"/>
                <a:gd name="connsiteX35" fmla="*/ 3516 w 13764"/>
                <a:gd name="connsiteY35" fmla="*/ 9612 h 10595"/>
                <a:gd name="connsiteX36" fmla="*/ 3395 w 13764"/>
                <a:gd name="connsiteY36" fmla="*/ 9621 h 10595"/>
                <a:gd name="connsiteX37" fmla="*/ 3242 w 13764"/>
                <a:gd name="connsiteY37" fmla="*/ 9621 h 10595"/>
                <a:gd name="connsiteX38" fmla="*/ 3097 w 13764"/>
                <a:gd name="connsiteY38" fmla="*/ 9585 h 10595"/>
                <a:gd name="connsiteX39" fmla="*/ 3008 w 13764"/>
                <a:gd name="connsiteY39" fmla="*/ 9484 h 10595"/>
                <a:gd name="connsiteX40" fmla="*/ 2879 w 13764"/>
                <a:gd name="connsiteY40" fmla="*/ 9475 h 10595"/>
                <a:gd name="connsiteX41" fmla="*/ 2806 w 13764"/>
                <a:gd name="connsiteY41" fmla="*/ 9557 h 10595"/>
                <a:gd name="connsiteX42" fmla="*/ 2597 w 13764"/>
                <a:gd name="connsiteY42" fmla="*/ 9539 h 10595"/>
                <a:gd name="connsiteX43" fmla="*/ 2500 w 13764"/>
                <a:gd name="connsiteY43" fmla="*/ 9649 h 10595"/>
                <a:gd name="connsiteX44" fmla="*/ 2516 w 13764"/>
                <a:gd name="connsiteY44" fmla="*/ 9758 h 10595"/>
                <a:gd name="connsiteX45" fmla="*/ 2379 w 13764"/>
                <a:gd name="connsiteY45" fmla="*/ 9913 h 10595"/>
                <a:gd name="connsiteX46" fmla="*/ 2274 w 13764"/>
                <a:gd name="connsiteY46" fmla="*/ 9941 h 10595"/>
                <a:gd name="connsiteX47" fmla="*/ 2274 w 13764"/>
                <a:gd name="connsiteY47" fmla="*/ 10078 h 10595"/>
                <a:gd name="connsiteX48" fmla="*/ 2226 w 13764"/>
                <a:gd name="connsiteY48" fmla="*/ 10187 h 10595"/>
                <a:gd name="connsiteX49" fmla="*/ 2137 w 13764"/>
                <a:gd name="connsiteY49" fmla="*/ 10297 h 10595"/>
                <a:gd name="connsiteX50" fmla="*/ 2081 w 13764"/>
                <a:gd name="connsiteY50" fmla="*/ 10224 h 10595"/>
                <a:gd name="connsiteX51" fmla="*/ 1871 w 13764"/>
                <a:gd name="connsiteY51" fmla="*/ 10005 h 10595"/>
                <a:gd name="connsiteX52" fmla="*/ 1750 w 13764"/>
                <a:gd name="connsiteY52" fmla="*/ 10060 h 10595"/>
                <a:gd name="connsiteX53" fmla="*/ 1669 w 13764"/>
                <a:gd name="connsiteY53" fmla="*/ 10187 h 10595"/>
                <a:gd name="connsiteX54" fmla="*/ 1427 w 13764"/>
                <a:gd name="connsiteY54" fmla="*/ 10224 h 10595"/>
                <a:gd name="connsiteX55" fmla="*/ 1315 w 13764"/>
                <a:gd name="connsiteY55" fmla="*/ 10160 h 10595"/>
                <a:gd name="connsiteX56" fmla="*/ 1242 w 13764"/>
                <a:gd name="connsiteY56" fmla="*/ 10078 h 10595"/>
                <a:gd name="connsiteX57" fmla="*/ 1161 w 13764"/>
                <a:gd name="connsiteY57" fmla="*/ 9996 h 10595"/>
                <a:gd name="connsiteX58" fmla="*/ 968 w 13764"/>
                <a:gd name="connsiteY58" fmla="*/ 9977 h 10595"/>
                <a:gd name="connsiteX59" fmla="*/ 895 w 13764"/>
                <a:gd name="connsiteY59" fmla="*/ 9913 h 10595"/>
                <a:gd name="connsiteX60" fmla="*/ 847 w 13764"/>
                <a:gd name="connsiteY60" fmla="*/ 9804 h 10595"/>
                <a:gd name="connsiteX61" fmla="*/ 806 w 13764"/>
                <a:gd name="connsiteY61" fmla="*/ 9749 h 10595"/>
                <a:gd name="connsiteX62" fmla="*/ 774 w 13764"/>
                <a:gd name="connsiteY62" fmla="*/ 9667 h 10595"/>
                <a:gd name="connsiteX63" fmla="*/ 685 w 13764"/>
                <a:gd name="connsiteY63" fmla="*/ 9639 h 10595"/>
                <a:gd name="connsiteX64" fmla="*/ 589 w 13764"/>
                <a:gd name="connsiteY64" fmla="*/ 9639 h 10595"/>
                <a:gd name="connsiteX65" fmla="*/ 516 w 13764"/>
                <a:gd name="connsiteY65" fmla="*/ 9612 h 10595"/>
                <a:gd name="connsiteX66" fmla="*/ 444 w 13764"/>
                <a:gd name="connsiteY66" fmla="*/ 9566 h 10595"/>
                <a:gd name="connsiteX67" fmla="*/ 323 w 13764"/>
                <a:gd name="connsiteY67" fmla="*/ 9566 h 10595"/>
                <a:gd name="connsiteX68" fmla="*/ 202 w 13764"/>
                <a:gd name="connsiteY68" fmla="*/ 9566 h 10595"/>
                <a:gd name="connsiteX69" fmla="*/ 105 w 13764"/>
                <a:gd name="connsiteY69" fmla="*/ 9512 h 10595"/>
                <a:gd name="connsiteX70" fmla="*/ 0 w 13764"/>
                <a:gd name="connsiteY70" fmla="*/ 9457 h 10595"/>
                <a:gd name="connsiteX71" fmla="*/ 32 w 13764"/>
                <a:gd name="connsiteY71" fmla="*/ 9366 h 10595"/>
                <a:gd name="connsiteX72" fmla="*/ 48 w 13764"/>
                <a:gd name="connsiteY72" fmla="*/ 9229 h 10595"/>
                <a:gd name="connsiteX73" fmla="*/ 56 w 13764"/>
                <a:gd name="connsiteY73" fmla="*/ 9119 h 10595"/>
                <a:gd name="connsiteX74" fmla="*/ 105 w 13764"/>
                <a:gd name="connsiteY74" fmla="*/ 8964 h 10595"/>
                <a:gd name="connsiteX75" fmla="*/ 105 w 13764"/>
                <a:gd name="connsiteY75" fmla="*/ 8872 h 10595"/>
                <a:gd name="connsiteX76" fmla="*/ 105 w 13764"/>
                <a:gd name="connsiteY76" fmla="*/ 8763 h 10595"/>
                <a:gd name="connsiteX77" fmla="*/ 202 w 13764"/>
                <a:gd name="connsiteY77" fmla="*/ 8662 h 10595"/>
                <a:gd name="connsiteX78" fmla="*/ 298 w 13764"/>
                <a:gd name="connsiteY78" fmla="*/ 8580 h 10595"/>
                <a:gd name="connsiteX79" fmla="*/ 315 w 13764"/>
                <a:gd name="connsiteY79" fmla="*/ 8516 h 10595"/>
                <a:gd name="connsiteX80" fmla="*/ 339 w 13764"/>
                <a:gd name="connsiteY80" fmla="*/ 8443 h 10595"/>
                <a:gd name="connsiteX81" fmla="*/ 323 w 13764"/>
                <a:gd name="connsiteY81" fmla="*/ 8361 h 10595"/>
                <a:gd name="connsiteX82" fmla="*/ 363 w 13764"/>
                <a:gd name="connsiteY82" fmla="*/ 8224 h 10595"/>
                <a:gd name="connsiteX83" fmla="*/ 435 w 13764"/>
                <a:gd name="connsiteY83" fmla="*/ 8105 h 10595"/>
                <a:gd name="connsiteX84" fmla="*/ 508 w 13764"/>
                <a:gd name="connsiteY84" fmla="*/ 7968 h 10595"/>
                <a:gd name="connsiteX85" fmla="*/ 492 w 13764"/>
                <a:gd name="connsiteY85" fmla="*/ 7840 h 10595"/>
                <a:gd name="connsiteX86" fmla="*/ 653 w 13764"/>
                <a:gd name="connsiteY86" fmla="*/ 7804 h 10595"/>
                <a:gd name="connsiteX87" fmla="*/ 806 w 13764"/>
                <a:gd name="connsiteY87" fmla="*/ 7694 h 10595"/>
                <a:gd name="connsiteX88" fmla="*/ 774 w 13764"/>
                <a:gd name="connsiteY88" fmla="*/ 7356 h 10595"/>
                <a:gd name="connsiteX89" fmla="*/ 895 w 13764"/>
                <a:gd name="connsiteY89" fmla="*/ 7256 h 10595"/>
                <a:gd name="connsiteX90" fmla="*/ 919 w 13764"/>
                <a:gd name="connsiteY90" fmla="*/ 6845 h 10595"/>
                <a:gd name="connsiteX91" fmla="*/ 823 w 13764"/>
                <a:gd name="connsiteY91" fmla="*/ 6808 h 10595"/>
                <a:gd name="connsiteX92" fmla="*/ 734 w 13764"/>
                <a:gd name="connsiteY92" fmla="*/ 6735 h 10595"/>
                <a:gd name="connsiteX93" fmla="*/ 685 w 13764"/>
                <a:gd name="connsiteY93" fmla="*/ 6589 h 10595"/>
                <a:gd name="connsiteX94" fmla="*/ 565 w 13764"/>
                <a:gd name="connsiteY94" fmla="*/ 6471 h 10595"/>
                <a:gd name="connsiteX95" fmla="*/ 492 w 13764"/>
                <a:gd name="connsiteY95" fmla="*/ 6416 h 10595"/>
                <a:gd name="connsiteX96" fmla="*/ 435 w 13764"/>
                <a:gd name="connsiteY96" fmla="*/ 6215 h 10595"/>
                <a:gd name="connsiteX97" fmla="*/ 435 w 13764"/>
                <a:gd name="connsiteY97" fmla="*/ 6114 h 10595"/>
                <a:gd name="connsiteX98" fmla="*/ 444 w 13764"/>
                <a:gd name="connsiteY98" fmla="*/ 5941 h 10595"/>
                <a:gd name="connsiteX99" fmla="*/ 435 w 13764"/>
                <a:gd name="connsiteY99" fmla="*/ 5786 h 10595"/>
                <a:gd name="connsiteX100" fmla="*/ 395 w 13764"/>
                <a:gd name="connsiteY100" fmla="*/ 5749 h 10595"/>
                <a:gd name="connsiteX101" fmla="*/ 395 w 13764"/>
                <a:gd name="connsiteY101" fmla="*/ 5667 h 10595"/>
                <a:gd name="connsiteX102" fmla="*/ 411 w 13764"/>
                <a:gd name="connsiteY102" fmla="*/ 5566 h 10595"/>
                <a:gd name="connsiteX103" fmla="*/ 363 w 13764"/>
                <a:gd name="connsiteY103" fmla="*/ 5502 h 10595"/>
                <a:gd name="connsiteX104" fmla="*/ 250 w 13764"/>
                <a:gd name="connsiteY104" fmla="*/ 5338 h 10595"/>
                <a:gd name="connsiteX105" fmla="*/ 339 w 13764"/>
                <a:gd name="connsiteY105" fmla="*/ 5420 h 10595"/>
                <a:gd name="connsiteX106" fmla="*/ 121 w 13764"/>
                <a:gd name="connsiteY106" fmla="*/ 5210 h 10595"/>
                <a:gd name="connsiteX107" fmla="*/ 73 w 13764"/>
                <a:gd name="connsiteY107" fmla="*/ 5046 h 10595"/>
                <a:gd name="connsiteX108" fmla="*/ 177 w 13764"/>
                <a:gd name="connsiteY108" fmla="*/ 5037 h 10595"/>
                <a:gd name="connsiteX109" fmla="*/ 274 w 13764"/>
                <a:gd name="connsiteY109" fmla="*/ 5037 h 10595"/>
                <a:gd name="connsiteX110" fmla="*/ 419 w 13764"/>
                <a:gd name="connsiteY110" fmla="*/ 5009 h 10595"/>
                <a:gd name="connsiteX111" fmla="*/ 629 w 13764"/>
                <a:gd name="connsiteY111" fmla="*/ 5009 h 10595"/>
                <a:gd name="connsiteX112" fmla="*/ 750 w 13764"/>
                <a:gd name="connsiteY112" fmla="*/ 4900 h 10595"/>
                <a:gd name="connsiteX113" fmla="*/ 895 w 13764"/>
                <a:gd name="connsiteY113" fmla="*/ 4872 h 10595"/>
                <a:gd name="connsiteX114" fmla="*/ 879 w 13764"/>
                <a:gd name="connsiteY114" fmla="*/ 4681 h 10595"/>
                <a:gd name="connsiteX115" fmla="*/ 1048 w 13764"/>
                <a:gd name="connsiteY115" fmla="*/ 4681 h 10595"/>
                <a:gd name="connsiteX116" fmla="*/ 1306 w 13764"/>
                <a:gd name="connsiteY116" fmla="*/ 4525 h 10595"/>
                <a:gd name="connsiteX117" fmla="*/ 1460 w 13764"/>
                <a:gd name="connsiteY117" fmla="*/ 4516 h 10595"/>
                <a:gd name="connsiteX118" fmla="*/ 1573 w 13764"/>
                <a:gd name="connsiteY118" fmla="*/ 4571 h 10595"/>
                <a:gd name="connsiteX119" fmla="*/ 1766 w 13764"/>
                <a:gd name="connsiteY119" fmla="*/ 4571 h 10595"/>
                <a:gd name="connsiteX120" fmla="*/ 1871 w 13764"/>
                <a:gd name="connsiteY120" fmla="*/ 4626 h 10595"/>
                <a:gd name="connsiteX121" fmla="*/ 2056 w 13764"/>
                <a:gd name="connsiteY121" fmla="*/ 4653 h 10595"/>
                <a:gd name="connsiteX122" fmla="*/ 2137 w 13764"/>
                <a:gd name="connsiteY122" fmla="*/ 4516 h 10595"/>
                <a:gd name="connsiteX123" fmla="*/ 2258 w 13764"/>
                <a:gd name="connsiteY123" fmla="*/ 4544 h 10595"/>
                <a:gd name="connsiteX124" fmla="*/ 2371 w 13764"/>
                <a:gd name="connsiteY124" fmla="*/ 4434 h 10595"/>
                <a:gd name="connsiteX125" fmla="*/ 2589 w 13764"/>
                <a:gd name="connsiteY125" fmla="*/ 4361 h 10595"/>
                <a:gd name="connsiteX126" fmla="*/ 2782 w 13764"/>
                <a:gd name="connsiteY126" fmla="*/ 4215 h 10595"/>
                <a:gd name="connsiteX127" fmla="*/ 2855 w 13764"/>
                <a:gd name="connsiteY127" fmla="*/ 4142 h 10595"/>
                <a:gd name="connsiteX128" fmla="*/ 2863 w 13764"/>
                <a:gd name="connsiteY128" fmla="*/ 4023 h 10595"/>
                <a:gd name="connsiteX129" fmla="*/ 2960 w 13764"/>
                <a:gd name="connsiteY129" fmla="*/ 3923 h 10595"/>
                <a:gd name="connsiteX130" fmla="*/ 2984 w 13764"/>
                <a:gd name="connsiteY130" fmla="*/ 3804 h 10595"/>
                <a:gd name="connsiteX131" fmla="*/ 3000 w 13764"/>
                <a:gd name="connsiteY131" fmla="*/ 3649 h 10595"/>
                <a:gd name="connsiteX132" fmla="*/ 3073 w 13764"/>
                <a:gd name="connsiteY132" fmla="*/ 3502 h 10595"/>
                <a:gd name="connsiteX133" fmla="*/ 3105 w 13764"/>
                <a:gd name="connsiteY133" fmla="*/ 3366 h 10595"/>
                <a:gd name="connsiteX134" fmla="*/ 3153 w 13764"/>
                <a:gd name="connsiteY134" fmla="*/ 3256 h 10595"/>
                <a:gd name="connsiteX135" fmla="*/ 3177 w 13764"/>
                <a:gd name="connsiteY135" fmla="*/ 3128 h 10595"/>
                <a:gd name="connsiteX136" fmla="*/ 3290 w 13764"/>
                <a:gd name="connsiteY136" fmla="*/ 3064 h 10595"/>
                <a:gd name="connsiteX137" fmla="*/ 3363 w 13764"/>
                <a:gd name="connsiteY137" fmla="*/ 2927 h 10595"/>
                <a:gd name="connsiteX138" fmla="*/ 3339 w 13764"/>
                <a:gd name="connsiteY138" fmla="*/ 2818 h 10595"/>
                <a:gd name="connsiteX139" fmla="*/ 3290 w 13764"/>
                <a:gd name="connsiteY139" fmla="*/ 2681 h 10595"/>
                <a:gd name="connsiteX140" fmla="*/ 3250 w 13764"/>
                <a:gd name="connsiteY140" fmla="*/ 2544 h 10595"/>
                <a:gd name="connsiteX141" fmla="*/ 3290 w 13764"/>
                <a:gd name="connsiteY141" fmla="*/ 2379 h 10595"/>
                <a:gd name="connsiteX142" fmla="*/ 3371 w 13764"/>
                <a:gd name="connsiteY142" fmla="*/ 2352 h 10595"/>
                <a:gd name="connsiteX143" fmla="*/ 3516 w 13764"/>
                <a:gd name="connsiteY143" fmla="*/ 2197 h 10595"/>
                <a:gd name="connsiteX144" fmla="*/ 3661 w 13764"/>
                <a:gd name="connsiteY144" fmla="*/ 2215 h 10595"/>
                <a:gd name="connsiteX145" fmla="*/ 3806 w 13764"/>
                <a:gd name="connsiteY145" fmla="*/ 2114 h 10595"/>
                <a:gd name="connsiteX146" fmla="*/ 3831 w 13764"/>
                <a:gd name="connsiteY146" fmla="*/ 1950 h 10595"/>
                <a:gd name="connsiteX147" fmla="*/ 3976 w 13764"/>
                <a:gd name="connsiteY147" fmla="*/ 1868 h 10595"/>
                <a:gd name="connsiteX148" fmla="*/ 4040 w 13764"/>
                <a:gd name="connsiteY148" fmla="*/ 1749 h 10595"/>
                <a:gd name="connsiteX149" fmla="*/ 4121 w 13764"/>
                <a:gd name="connsiteY149" fmla="*/ 1676 h 10595"/>
                <a:gd name="connsiteX150" fmla="*/ 4121 w 13764"/>
                <a:gd name="connsiteY150" fmla="*/ 1292 h 10595"/>
                <a:gd name="connsiteX151" fmla="*/ 4169 w 13764"/>
                <a:gd name="connsiteY151" fmla="*/ 1128 h 10595"/>
                <a:gd name="connsiteX152" fmla="*/ 4194 w 13764"/>
                <a:gd name="connsiteY152" fmla="*/ 991 h 10595"/>
                <a:gd name="connsiteX153" fmla="*/ 4242 w 13764"/>
                <a:gd name="connsiteY153" fmla="*/ 827 h 10595"/>
                <a:gd name="connsiteX154" fmla="*/ 4290 w 13764"/>
                <a:gd name="connsiteY154" fmla="*/ 763 h 10595"/>
                <a:gd name="connsiteX155" fmla="*/ 4355 w 13764"/>
                <a:gd name="connsiteY155" fmla="*/ 708 h 10595"/>
                <a:gd name="connsiteX156" fmla="*/ 4387 w 13764"/>
                <a:gd name="connsiteY156" fmla="*/ 443 h 10595"/>
                <a:gd name="connsiteX157" fmla="*/ 4645 w 13764"/>
                <a:gd name="connsiteY157" fmla="*/ 434 h 10595"/>
                <a:gd name="connsiteX158" fmla="*/ 4742 w 13764"/>
                <a:gd name="connsiteY158" fmla="*/ 635 h 10595"/>
                <a:gd name="connsiteX159" fmla="*/ 4839 w 13764"/>
                <a:gd name="connsiteY159" fmla="*/ 717 h 10595"/>
                <a:gd name="connsiteX160" fmla="*/ 4960 w 13764"/>
                <a:gd name="connsiteY160" fmla="*/ 799 h 10595"/>
                <a:gd name="connsiteX161" fmla="*/ 5081 w 13764"/>
                <a:gd name="connsiteY161" fmla="*/ 818 h 10595"/>
                <a:gd name="connsiteX162" fmla="*/ 5202 w 13764"/>
                <a:gd name="connsiteY162" fmla="*/ 799 h 10595"/>
                <a:gd name="connsiteX163" fmla="*/ 5274 w 13764"/>
                <a:gd name="connsiteY163" fmla="*/ 964 h 10595"/>
                <a:gd name="connsiteX164" fmla="*/ 5403 w 13764"/>
                <a:gd name="connsiteY164" fmla="*/ 909 h 10595"/>
                <a:gd name="connsiteX165" fmla="*/ 5500 w 13764"/>
                <a:gd name="connsiteY165" fmla="*/ 909 h 10595"/>
                <a:gd name="connsiteX166" fmla="*/ 5597 w 13764"/>
                <a:gd name="connsiteY166" fmla="*/ 818 h 10595"/>
                <a:gd name="connsiteX167" fmla="*/ 5734 w 13764"/>
                <a:gd name="connsiteY167" fmla="*/ 790 h 10595"/>
                <a:gd name="connsiteX168" fmla="*/ 5831 w 13764"/>
                <a:gd name="connsiteY168" fmla="*/ 772 h 10595"/>
                <a:gd name="connsiteX169" fmla="*/ 5911 w 13764"/>
                <a:gd name="connsiteY169" fmla="*/ 735 h 10595"/>
                <a:gd name="connsiteX170" fmla="*/ 6024 w 13764"/>
                <a:gd name="connsiteY170" fmla="*/ 745 h 10595"/>
                <a:gd name="connsiteX171" fmla="*/ 6145 w 13764"/>
                <a:gd name="connsiteY171" fmla="*/ 745 h 10595"/>
                <a:gd name="connsiteX172" fmla="*/ 6226 w 13764"/>
                <a:gd name="connsiteY172" fmla="*/ 854 h 10595"/>
                <a:gd name="connsiteX173" fmla="*/ 6250 w 13764"/>
                <a:gd name="connsiteY173" fmla="*/ 991 h 10595"/>
                <a:gd name="connsiteX174" fmla="*/ 6363 w 13764"/>
                <a:gd name="connsiteY174" fmla="*/ 900 h 10595"/>
                <a:gd name="connsiteX175" fmla="*/ 6444 w 13764"/>
                <a:gd name="connsiteY175" fmla="*/ 745 h 10595"/>
                <a:gd name="connsiteX176" fmla="*/ 6532 w 13764"/>
                <a:gd name="connsiteY176" fmla="*/ 790 h 10595"/>
                <a:gd name="connsiteX177" fmla="*/ 6581 w 13764"/>
                <a:gd name="connsiteY177" fmla="*/ 872 h 10595"/>
                <a:gd name="connsiteX178" fmla="*/ 6653 w 13764"/>
                <a:gd name="connsiteY178" fmla="*/ 927 h 10595"/>
                <a:gd name="connsiteX179" fmla="*/ 6750 w 13764"/>
                <a:gd name="connsiteY179" fmla="*/ 1064 h 10595"/>
                <a:gd name="connsiteX180" fmla="*/ 6758 w 13764"/>
                <a:gd name="connsiteY180" fmla="*/ 1229 h 10595"/>
                <a:gd name="connsiteX181" fmla="*/ 6855 w 13764"/>
                <a:gd name="connsiteY181" fmla="*/ 1238 h 10595"/>
                <a:gd name="connsiteX182" fmla="*/ 6976 w 13764"/>
                <a:gd name="connsiteY182" fmla="*/ 1338 h 10595"/>
                <a:gd name="connsiteX183" fmla="*/ 6944 w 13764"/>
                <a:gd name="connsiteY183" fmla="*/ 1475 h 10595"/>
                <a:gd name="connsiteX184" fmla="*/ 6976 w 13764"/>
                <a:gd name="connsiteY184" fmla="*/ 1649 h 10595"/>
                <a:gd name="connsiteX185" fmla="*/ 6952 w 13764"/>
                <a:gd name="connsiteY185" fmla="*/ 1731 h 10595"/>
                <a:gd name="connsiteX186" fmla="*/ 7089 w 13764"/>
                <a:gd name="connsiteY186" fmla="*/ 1950 h 10595"/>
                <a:gd name="connsiteX187" fmla="*/ 7161 w 13764"/>
                <a:gd name="connsiteY187" fmla="*/ 1996 h 10595"/>
                <a:gd name="connsiteX188" fmla="*/ 7234 w 13764"/>
                <a:gd name="connsiteY188" fmla="*/ 2105 h 10595"/>
                <a:gd name="connsiteX189" fmla="*/ 7363 w 13764"/>
                <a:gd name="connsiteY189" fmla="*/ 2087 h 10595"/>
                <a:gd name="connsiteX190" fmla="*/ 7460 w 13764"/>
                <a:gd name="connsiteY190" fmla="*/ 2005 h 10595"/>
                <a:gd name="connsiteX191" fmla="*/ 7573 w 13764"/>
                <a:gd name="connsiteY191" fmla="*/ 2005 h 10595"/>
                <a:gd name="connsiteX192" fmla="*/ 7653 w 13764"/>
                <a:gd name="connsiteY192" fmla="*/ 2060 h 10595"/>
                <a:gd name="connsiteX193" fmla="*/ 7863 w 13764"/>
                <a:gd name="connsiteY193" fmla="*/ 2032 h 10595"/>
                <a:gd name="connsiteX194" fmla="*/ 7960 w 13764"/>
                <a:gd name="connsiteY194" fmla="*/ 1941 h 10595"/>
                <a:gd name="connsiteX195" fmla="*/ 8016 w 13764"/>
                <a:gd name="connsiteY195" fmla="*/ 1813 h 10595"/>
                <a:gd name="connsiteX196" fmla="*/ 8056 w 13764"/>
                <a:gd name="connsiteY196" fmla="*/ 1694 h 10595"/>
                <a:gd name="connsiteX197" fmla="*/ 8056 w 13764"/>
                <a:gd name="connsiteY197" fmla="*/ 1557 h 10595"/>
                <a:gd name="connsiteX198" fmla="*/ 8177 w 13764"/>
                <a:gd name="connsiteY198" fmla="*/ 1347 h 10595"/>
                <a:gd name="connsiteX199" fmla="*/ 8306 w 13764"/>
                <a:gd name="connsiteY199" fmla="*/ 1302 h 10595"/>
                <a:gd name="connsiteX200" fmla="*/ 8347 w 13764"/>
                <a:gd name="connsiteY200" fmla="*/ 1238 h 10595"/>
                <a:gd name="connsiteX201" fmla="*/ 8403 w 13764"/>
                <a:gd name="connsiteY201" fmla="*/ 1238 h 10595"/>
                <a:gd name="connsiteX202" fmla="*/ 8476 w 13764"/>
                <a:gd name="connsiteY202" fmla="*/ 1256 h 10595"/>
                <a:gd name="connsiteX203" fmla="*/ 8516 w 13764"/>
                <a:gd name="connsiteY203" fmla="*/ 1128 h 10595"/>
                <a:gd name="connsiteX204" fmla="*/ 8597 w 13764"/>
                <a:gd name="connsiteY204" fmla="*/ 1037 h 10595"/>
                <a:gd name="connsiteX205" fmla="*/ 8621 w 13764"/>
                <a:gd name="connsiteY205" fmla="*/ 900 h 10595"/>
                <a:gd name="connsiteX206" fmla="*/ 8831 w 13764"/>
                <a:gd name="connsiteY206" fmla="*/ 845 h 10595"/>
                <a:gd name="connsiteX207" fmla="*/ 9032 w 13764"/>
                <a:gd name="connsiteY207" fmla="*/ 597 h 10595"/>
                <a:gd name="connsiteX208" fmla="*/ 9200 w 13764"/>
                <a:gd name="connsiteY208" fmla="*/ 585 h 10595"/>
                <a:gd name="connsiteX209" fmla="*/ 9329 w 13764"/>
                <a:gd name="connsiteY209" fmla="*/ 415 h 10595"/>
                <a:gd name="connsiteX210" fmla="*/ 9143 w 13764"/>
                <a:gd name="connsiteY210" fmla="*/ 360 h 10595"/>
                <a:gd name="connsiteX211" fmla="*/ 9172 w 13764"/>
                <a:gd name="connsiteY211" fmla="*/ 215 h 10595"/>
                <a:gd name="connsiteX212" fmla="*/ 9237 w 13764"/>
                <a:gd name="connsiteY212" fmla="*/ 71 h 10595"/>
                <a:gd name="connsiteX213" fmla="*/ 9383 w 13764"/>
                <a:gd name="connsiteY213" fmla="*/ 143 h 10595"/>
                <a:gd name="connsiteX214" fmla="*/ 9460 w 13764"/>
                <a:gd name="connsiteY214" fmla="*/ 43 h 10595"/>
                <a:gd name="connsiteX215" fmla="*/ 9572 w 13764"/>
                <a:gd name="connsiteY215" fmla="*/ 5 h 10595"/>
                <a:gd name="connsiteX216" fmla="*/ 9699 w 13764"/>
                <a:gd name="connsiteY216" fmla="*/ 231 h 10595"/>
                <a:gd name="connsiteX217" fmla="*/ 9870 w 13764"/>
                <a:gd name="connsiteY217" fmla="*/ 40 h 10595"/>
                <a:gd name="connsiteX218" fmla="*/ 9985 w 13764"/>
                <a:gd name="connsiteY218" fmla="*/ 65 h 10595"/>
                <a:gd name="connsiteX219" fmla="*/ 10172 w 13764"/>
                <a:gd name="connsiteY219" fmla="*/ 61 h 10595"/>
                <a:gd name="connsiteX220" fmla="*/ 10327 w 13764"/>
                <a:gd name="connsiteY220" fmla="*/ 318 h 10595"/>
                <a:gd name="connsiteX221" fmla="*/ 10454 w 13764"/>
                <a:gd name="connsiteY221" fmla="*/ 329 h 10595"/>
                <a:gd name="connsiteX222" fmla="*/ 10556 w 13764"/>
                <a:gd name="connsiteY222" fmla="*/ 322 h 10595"/>
                <a:gd name="connsiteX223" fmla="*/ 10727 w 13764"/>
                <a:gd name="connsiteY223" fmla="*/ 322 h 10595"/>
                <a:gd name="connsiteX224" fmla="*/ 10824 w 13764"/>
                <a:gd name="connsiteY224" fmla="*/ 500 h 10595"/>
                <a:gd name="connsiteX225" fmla="*/ 10957 w 13764"/>
                <a:gd name="connsiteY225" fmla="*/ 598 h 10595"/>
                <a:gd name="connsiteX226" fmla="*/ 11142 w 13764"/>
                <a:gd name="connsiteY226" fmla="*/ 722 h 10595"/>
                <a:gd name="connsiteX227" fmla="*/ 11245 w 13764"/>
                <a:gd name="connsiteY227" fmla="*/ 832 h 10595"/>
                <a:gd name="connsiteX228" fmla="*/ 11386 w 13764"/>
                <a:gd name="connsiteY228" fmla="*/ 752 h 10595"/>
                <a:gd name="connsiteX229" fmla="*/ 11542 w 13764"/>
                <a:gd name="connsiteY229" fmla="*/ 717 h 10595"/>
                <a:gd name="connsiteX230" fmla="*/ 11653 w 13764"/>
                <a:gd name="connsiteY230" fmla="*/ 812 h 10595"/>
                <a:gd name="connsiteX231" fmla="*/ 11790 w 13764"/>
                <a:gd name="connsiteY231" fmla="*/ 778 h 10595"/>
                <a:gd name="connsiteX232" fmla="*/ 11786 w 13764"/>
                <a:gd name="connsiteY232" fmla="*/ 1075 h 10595"/>
                <a:gd name="connsiteX233" fmla="*/ 11567 w 13764"/>
                <a:gd name="connsiteY233" fmla="*/ 1464 h 10595"/>
                <a:gd name="connsiteX234" fmla="*/ 11698 w 13764"/>
                <a:gd name="connsiteY234" fmla="*/ 1522 h 10595"/>
                <a:gd name="connsiteX235" fmla="*/ 11785 w 13764"/>
                <a:gd name="connsiteY235" fmla="*/ 1550 h 10595"/>
                <a:gd name="connsiteX236" fmla="*/ 11907 w 13764"/>
                <a:gd name="connsiteY236" fmla="*/ 1731 h 10595"/>
                <a:gd name="connsiteX237" fmla="*/ 12214 w 13764"/>
                <a:gd name="connsiteY237" fmla="*/ 1917 h 10595"/>
                <a:gd name="connsiteX238" fmla="*/ 12186 w 13764"/>
                <a:gd name="connsiteY238" fmla="*/ 2026 h 10595"/>
                <a:gd name="connsiteX239" fmla="*/ 12365 w 13764"/>
                <a:gd name="connsiteY239" fmla="*/ 2166 h 10595"/>
                <a:gd name="connsiteX240" fmla="*/ 12397 w 13764"/>
                <a:gd name="connsiteY240" fmla="*/ 2387 h 10595"/>
                <a:gd name="connsiteX241" fmla="*/ 12653 w 13764"/>
                <a:gd name="connsiteY241" fmla="*/ 2445 h 10595"/>
                <a:gd name="connsiteX242" fmla="*/ 12689 w 13764"/>
                <a:gd name="connsiteY242" fmla="*/ 2575 h 10595"/>
                <a:gd name="connsiteX243" fmla="*/ 12887 w 13764"/>
                <a:gd name="connsiteY243" fmla="*/ 2604 h 10595"/>
                <a:gd name="connsiteX244" fmla="*/ 13156 w 13764"/>
                <a:gd name="connsiteY244" fmla="*/ 2742 h 10595"/>
                <a:gd name="connsiteX245" fmla="*/ 13177 w 13764"/>
                <a:gd name="connsiteY245" fmla="*/ 2545 h 10595"/>
                <a:gd name="connsiteX246" fmla="*/ 13285 w 13764"/>
                <a:gd name="connsiteY246" fmla="*/ 2534 h 10595"/>
                <a:gd name="connsiteX247" fmla="*/ 13524 w 13764"/>
                <a:gd name="connsiteY247" fmla="*/ 2724 h 10595"/>
                <a:gd name="connsiteX248" fmla="*/ 13574 w 13764"/>
                <a:gd name="connsiteY248" fmla="*/ 2845 h 10595"/>
                <a:gd name="connsiteX249" fmla="*/ 13605 w 13764"/>
                <a:gd name="connsiteY249" fmla="*/ 3086 h 10595"/>
                <a:gd name="connsiteX250" fmla="*/ 13699 w 13764"/>
                <a:gd name="connsiteY250" fmla="*/ 3141 h 10595"/>
                <a:gd name="connsiteX251" fmla="*/ 13764 w 13764"/>
                <a:gd name="connsiteY251" fmla="*/ 3520 h 10595"/>
                <a:gd name="connsiteX252" fmla="*/ 13680 w 13764"/>
                <a:gd name="connsiteY252" fmla="*/ 3641 h 10595"/>
                <a:gd name="connsiteX253" fmla="*/ 13688 w 13764"/>
                <a:gd name="connsiteY253" fmla="*/ 3782 h 10595"/>
                <a:gd name="connsiteX254" fmla="*/ 13595 w 13764"/>
                <a:gd name="connsiteY254" fmla="*/ 3930 h 10595"/>
                <a:gd name="connsiteX255" fmla="*/ 13542 w 13764"/>
                <a:gd name="connsiteY255" fmla="*/ 4080 h 10595"/>
                <a:gd name="connsiteX256" fmla="*/ 13610 w 13764"/>
                <a:gd name="connsiteY256" fmla="*/ 4227 h 10595"/>
                <a:gd name="connsiteX257" fmla="*/ 13628 w 13764"/>
                <a:gd name="connsiteY257" fmla="*/ 4379 h 10595"/>
                <a:gd name="connsiteX258" fmla="*/ 13648 w 13764"/>
                <a:gd name="connsiteY258" fmla="*/ 4500 h 10595"/>
                <a:gd name="connsiteX259" fmla="*/ 13577 w 13764"/>
                <a:gd name="connsiteY259" fmla="*/ 4626 h 10595"/>
                <a:gd name="connsiteX260" fmla="*/ 13505 w 13764"/>
                <a:gd name="connsiteY260" fmla="*/ 4669 h 10595"/>
                <a:gd name="connsiteX261" fmla="*/ 13450 w 13764"/>
                <a:gd name="connsiteY261" fmla="*/ 4797 h 10595"/>
                <a:gd name="connsiteX262" fmla="*/ 13575 w 13764"/>
                <a:gd name="connsiteY262" fmla="*/ 4894 h 10595"/>
                <a:gd name="connsiteX263" fmla="*/ 13495 w 13764"/>
                <a:gd name="connsiteY263" fmla="*/ 5048 h 10595"/>
                <a:gd name="connsiteX264" fmla="*/ 13193 w 13764"/>
                <a:gd name="connsiteY264" fmla="*/ 5300 h 10595"/>
                <a:gd name="connsiteX265" fmla="*/ 13110 w 13764"/>
                <a:gd name="connsiteY265" fmla="*/ 5581 h 10595"/>
                <a:gd name="connsiteX266" fmla="*/ 13082 w 13764"/>
                <a:gd name="connsiteY266" fmla="*/ 5739 h 10595"/>
                <a:gd name="connsiteX267" fmla="*/ 13014 w 13764"/>
                <a:gd name="connsiteY267" fmla="*/ 5990 h 10595"/>
                <a:gd name="connsiteX268" fmla="*/ 12938 w 13764"/>
                <a:gd name="connsiteY268" fmla="*/ 6118 h 10595"/>
                <a:gd name="connsiteX269" fmla="*/ 12835 w 13764"/>
                <a:gd name="connsiteY269" fmla="*/ 6200 h 10595"/>
                <a:gd name="connsiteX270" fmla="*/ 12752 w 13764"/>
                <a:gd name="connsiteY270" fmla="*/ 6308 h 10595"/>
                <a:gd name="connsiteX271" fmla="*/ 12524 w 13764"/>
                <a:gd name="connsiteY271" fmla="*/ 6325 h 10595"/>
                <a:gd name="connsiteX272" fmla="*/ 12396 w 13764"/>
                <a:gd name="connsiteY272" fmla="*/ 6258 h 10595"/>
                <a:gd name="connsiteX273" fmla="*/ 11998 w 13764"/>
                <a:gd name="connsiteY273" fmla="*/ 6089 h 10595"/>
                <a:gd name="connsiteX274" fmla="*/ 12294 w 13764"/>
                <a:gd name="connsiteY274" fmla="*/ 6162 h 10595"/>
                <a:gd name="connsiteX275" fmla="*/ 11868 w 13764"/>
                <a:gd name="connsiteY275" fmla="*/ 6259 h 10595"/>
                <a:gd name="connsiteX276" fmla="*/ 11573 w 13764"/>
                <a:gd name="connsiteY276" fmla="*/ 6211 h 10595"/>
                <a:gd name="connsiteX277" fmla="*/ 11377 w 13764"/>
                <a:gd name="connsiteY277" fmla="*/ 6496 h 10595"/>
                <a:gd name="connsiteX278" fmla="*/ 11271 w 13764"/>
                <a:gd name="connsiteY278" fmla="*/ 6533 h 10595"/>
                <a:gd name="connsiteX279" fmla="*/ 11205 w 13764"/>
                <a:gd name="connsiteY279" fmla="*/ 6691 h 10595"/>
                <a:gd name="connsiteX280" fmla="*/ 11204 w 13764"/>
                <a:gd name="connsiteY280" fmla="*/ 6807 h 10595"/>
                <a:gd name="connsiteX281" fmla="*/ 11062 w 13764"/>
                <a:gd name="connsiteY281" fmla="*/ 6879 h 10595"/>
                <a:gd name="connsiteX282" fmla="*/ 10858 w 13764"/>
                <a:gd name="connsiteY282" fmla="*/ 6916 h 10595"/>
                <a:gd name="connsiteX283" fmla="*/ 10574 w 13764"/>
                <a:gd name="connsiteY283" fmla="*/ 7108 h 10595"/>
                <a:gd name="connsiteX284" fmla="*/ 10346 w 13764"/>
                <a:gd name="connsiteY284" fmla="*/ 7250 h 10595"/>
                <a:gd name="connsiteX285" fmla="*/ 10335 w 13764"/>
                <a:gd name="connsiteY285" fmla="*/ 7379 h 10595"/>
                <a:gd name="connsiteX286" fmla="*/ 10214 w 13764"/>
                <a:gd name="connsiteY286" fmla="*/ 7406 h 10595"/>
                <a:gd name="connsiteX287" fmla="*/ 10149 w 13764"/>
                <a:gd name="connsiteY287" fmla="*/ 7557 h 10595"/>
                <a:gd name="connsiteX288" fmla="*/ 10032 w 13764"/>
                <a:gd name="connsiteY288" fmla="*/ 7623 h 10595"/>
                <a:gd name="connsiteX289" fmla="*/ 9885 w 13764"/>
                <a:gd name="connsiteY289" fmla="*/ 7601 h 10595"/>
                <a:gd name="connsiteX290" fmla="*/ 9823 w 13764"/>
                <a:gd name="connsiteY290" fmla="*/ 7838 h 10595"/>
                <a:gd name="connsiteX291" fmla="*/ 9735 w 13764"/>
                <a:gd name="connsiteY291" fmla="*/ 7975 h 10595"/>
                <a:gd name="connsiteX292" fmla="*/ 9671 w 13764"/>
                <a:gd name="connsiteY292" fmla="*/ 8134 h 10595"/>
                <a:gd name="connsiteX293" fmla="*/ 9705 w 13764"/>
                <a:gd name="connsiteY293" fmla="*/ 8343 h 10595"/>
                <a:gd name="connsiteX294" fmla="*/ 9694 w 13764"/>
                <a:gd name="connsiteY294" fmla="*/ 8715 h 10595"/>
                <a:gd name="connsiteX295" fmla="*/ 9780 w 13764"/>
                <a:gd name="connsiteY295" fmla="*/ 8861 h 10595"/>
                <a:gd name="connsiteX296" fmla="*/ 9733 w 13764"/>
                <a:gd name="connsiteY296" fmla="*/ 8973 h 10595"/>
                <a:gd name="connsiteX297" fmla="*/ 9684 w 13764"/>
                <a:gd name="connsiteY297" fmla="*/ 9163 h 10595"/>
                <a:gd name="connsiteX0" fmla="*/ 9684 w 13764"/>
                <a:gd name="connsiteY0" fmla="*/ 9163 h 10607"/>
                <a:gd name="connsiteX1" fmla="*/ 9707 w 13764"/>
                <a:gd name="connsiteY1" fmla="*/ 9631 h 10607"/>
                <a:gd name="connsiteX2" fmla="*/ 9691 w 13764"/>
                <a:gd name="connsiteY2" fmla="*/ 9746 h 10607"/>
                <a:gd name="connsiteX3" fmla="*/ 9782 w 13764"/>
                <a:gd name="connsiteY3" fmla="*/ 9848 h 10607"/>
                <a:gd name="connsiteX4" fmla="*/ 9745 w 13764"/>
                <a:gd name="connsiteY4" fmla="*/ 10039 h 10607"/>
                <a:gd name="connsiteX5" fmla="*/ 9897 w 13764"/>
                <a:gd name="connsiteY5" fmla="*/ 10199 h 10607"/>
                <a:gd name="connsiteX6" fmla="*/ 9973 w 13764"/>
                <a:gd name="connsiteY6" fmla="*/ 10510 h 10607"/>
                <a:gd name="connsiteX7" fmla="*/ 10097 w 13764"/>
                <a:gd name="connsiteY7" fmla="*/ 10594 h 10607"/>
                <a:gd name="connsiteX8" fmla="*/ 10163 w 13764"/>
                <a:gd name="connsiteY8" fmla="*/ 10587 h 10607"/>
                <a:gd name="connsiteX9" fmla="*/ 6903 w 13764"/>
                <a:gd name="connsiteY9" fmla="*/ 9913 h 10607"/>
                <a:gd name="connsiteX10" fmla="*/ 6806 w 13764"/>
                <a:gd name="connsiteY10" fmla="*/ 9904 h 10607"/>
                <a:gd name="connsiteX11" fmla="*/ 6677 w 13764"/>
                <a:gd name="connsiteY11" fmla="*/ 9941 h 10607"/>
                <a:gd name="connsiteX12" fmla="*/ 6540 w 13764"/>
                <a:gd name="connsiteY12" fmla="*/ 10023 h 10607"/>
                <a:gd name="connsiteX13" fmla="*/ 6419 w 13764"/>
                <a:gd name="connsiteY13" fmla="*/ 10069 h 10607"/>
                <a:gd name="connsiteX14" fmla="*/ 6347 w 13764"/>
                <a:gd name="connsiteY14" fmla="*/ 10041 h 10607"/>
                <a:gd name="connsiteX15" fmla="*/ 6194 w 13764"/>
                <a:gd name="connsiteY15" fmla="*/ 10050 h 10607"/>
                <a:gd name="connsiteX16" fmla="*/ 6097 w 13764"/>
                <a:gd name="connsiteY16" fmla="*/ 10069 h 10607"/>
                <a:gd name="connsiteX17" fmla="*/ 5879 w 13764"/>
                <a:gd name="connsiteY17" fmla="*/ 10160 h 10607"/>
                <a:gd name="connsiteX18" fmla="*/ 5782 w 13764"/>
                <a:gd name="connsiteY18" fmla="*/ 10169 h 10607"/>
                <a:gd name="connsiteX19" fmla="*/ 5661 w 13764"/>
                <a:gd name="connsiteY19" fmla="*/ 10270 h 10607"/>
                <a:gd name="connsiteX20" fmla="*/ 5573 w 13764"/>
                <a:gd name="connsiteY20" fmla="*/ 10270 h 10607"/>
                <a:gd name="connsiteX21" fmla="*/ 5516 w 13764"/>
                <a:gd name="connsiteY21" fmla="*/ 10352 h 10607"/>
                <a:gd name="connsiteX22" fmla="*/ 5395 w 13764"/>
                <a:gd name="connsiteY22" fmla="*/ 10407 h 10607"/>
                <a:gd name="connsiteX23" fmla="*/ 5274 w 13764"/>
                <a:gd name="connsiteY23" fmla="*/ 10434 h 10607"/>
                <a:gd name="connsiteX24" fmla="*/ 5202 w 13764"/>
                <a:gd name="connsiteY24" fmla="*/ 10334 h 10607"/>
                <a:gd name="connsiteX25" fmla="*/ 5202 w 13764"/>
                <a:gd name="connsiteY25" fmla="*/ 10078 h 10607"/>
                <a:gd name="connsiteX26" fmla="*/ 4968 w 13764"/>
                <a:gd name="connsiteY26" fmla="*/ 10060 h 10607"/>
                <a:gd name="connsiteX27" fmla="*/ 4871 w 13764"/>
                <a:gd name="connsiteY27" fmla="*/ 9996 h 10607"/>
                <a:gd name="connsiteX28" fmla="*/ 4750 w 13764"/>
                <a:gd name="connsiteY28" fmla="*/ 9868 h 10607"/>
                <a:gd name="connsiteX29" fmla="*/ 4629 w 13764"/>
                <a:gd name="connsiteY29" fmla="*/ 9840 h 10607"/>
                <a:gd name="connsiteX30" fmla="*/ 4500 w 13764"/>
                <a:gd name="connsiteY30" fmla="*/ 9840 h 10607"/>
                <a:gd name="connsiteX31" fmla="*/ 4339 w 13764"/>
                <a:gd name="connsiteY31" fmla="*/ 9749 h 10607"/>
                <a:gd name="connsiteX32" fmla="*/ 4024 w 13764"/>
                <a:gd name="connsiteY32" fmla="*/ 9758 h 10607"/>
                <a:gd name="connsiteX33" fmla="*/ 3831 w 13764"/>
                <a:gd name="connsiteY33" fmla="*/ 9667 h 10607"/>
                <a:gd name="connsiteX34" fmla="*/ 3613 w 13764"/>
                <a:gd name="connsiteY34" fmla="*/ 9676 h 10607"/>
                <a:gd name="connsiteX35" fmla="*/ 3516 w 13764"/>
                <a:gd name="connsiteY35" fmla="*/ 9612 h 10607"/>
                <a:gd name="connsiteX36" fmla="*/ 3395 w 13764"/>
                <a:gd name="connsiteY36" fmla="*/ 9621 h 10607"/>
                <a:gd name="connsiteX37" fmla="*/ 3242 w 13764"/>
                <a:gd name="connsiteY37" fmla="*/ 9621 h 10607"/>
                <a:gd name="connsiteX38" fmla="*/ 3097 w 13764"/>
                <a:gd name="connsiteY38" fmla="*/ 9585 h 10607"/>
                <a:gd name="connsiteX39" fmla="*/ 3008 w 13764"/>
                <a:gd name="connsiteY39" fmla="*/ 9484 h 10607"/>
                <a:gd name="connsiteX40" fmla="*/ 2879 w 13764"/>
                <a:gd name="connsiteY40" fmla="*/ 9475 h 10607"/>
                <a:gd name="connsiteX41" fmla="*/ 2806 w 13764"/>
                <a:gd name="connsiteY41" fmla="*/ 9557 h 10607"/>
                <a:gd name="connsiteX42" fmla="*/ 2597 w 13764"/>
                <a:gd name="connsiteY42" fmla="*/ 9539 h 10607"/>
                <a:gd name="connsiteX43" fmla="*/ 2500 w 13764"/>
                <a:gd name="connsiteY43" fmla="*/ 9649 h 10607"/>
                <a:gd name="connsiteX44" fmla="*/ 2516 w 13764"/>
                <a:gd name="connsiteY44" fmla="*/ 9758 h 10607"/>
                <a:gd name="connsiteX45" fmla="*/ 2379 w 13764"/>
                <a:gd name="connsiteY45" fmla="*/ 9913 h 10607"/>
                <a:gd name="connsiteX46" fmla="*/ 2274 w 13764"/>
                <a:gd name="connsiteY46" fmla="*/ 9941 h 10607"/>
                <a:gd name="connsiteX47" fmla="*/ 2274 w 13764"/>
                <a:gd name="connsiteY47" fmla="*/ 10078 h 10607"/>
                <a:gd name="connsiteX48" fmla="*/ 2226 w 13764"/>
                <a:gd name="connsiteY48" fmla="*/ 10187 h 10607"/>
                <a:gd name="connsiteX49" fmla="*/ 2137 w 13764"/>
                <a:gd name="connsiteY49" fmla="*/ 10297 h 10607"/>
                <a:gd name="connsiteX50" fmla="*/ 2081 w 13764"/>
                <a:gd name="connsiteY50" fmla="*/ 10224 h 10607"/>
                <a:gd name="connsiteX51" fmla="*/ 1871 w 13764"/>
                <a:gd name="connsiteY51" fmla="*/ 10005 h 10607"/>
                <a:gd name="connsiteX52" fmla="*/ 1750 w 13764"/>
                <a:gd name="connsiteY52" fmla="*/ 10060 h 10607"/>
                <a:gd name="connsiteX53" fmla="*/ 1669 w 13764"/>
                <a:gd name="connsiteY53" fmla="*/ 10187 h 10607"/>
                <a:gd name="connsiteX54" fmla="*/ 1427 w 13764"/>
                <a:gd name="connsiteY54" fmla="*/ 10224 h 10607"/>
                <a:gd name="connsiteX55" fmla="*/ 1315 w 13764"/>
                <a:gd name="connsiteY55" fmla="*/ 10160 h 10607"/>
                <a:gd name="connsiteX56" fmla="*/ 1242 w 13764"/>
                <a:gd name="connsiteY56" fmla="*/ 10078 h 10607"/>
                <a:gd name="connsiteX57" fmla="*/ 1161 w 13764"/>
                <a:gd name="connsiteY57" fmla="*/ 9996 h 10607"/>
                <a:gd name="connsiteX58" fmla="*/ 968 w 13764"/>
                <a:gd name="connsiteY58" fmla="*/ 9977 h 10607"/>
                <a:gd name="connsiteX59" fmla="*/ 895 w 13764"/>
                <a:gd name="connsiteY59" fmla="*/ 9913 h 10607"/>
                <a:gd name="connsiteX60" fmla="*/ 847 w 13764"/>
                <a:gd name="connsiteY60" fmla="*/ 9804 h 10607"/>
                <a:gd name="connsiteX61" fmla="*/ 806 w 13764"/>
                <a:gd name="connsiteY61" fmla="*/ 9749 h 10607"/>
                <a:gd name="connsiteX62" fmla="*/ 774 w 13764"/>
                <a:gd name="connsiteY62" fmla="*/ 9667 h 10607"/>
                <a:gd name="connsiteX63" fmla="*/ 685 w 13764"/>
                <a:gd name="connsiteY63" fmla="*/ 9639 h 10607"/>
                <a:gd name="connsiteX64" fmla="*/ 589 w 13764"/>
                <a:gd name="connsiteY64" fmla="*/ 9639 h 10607"/>
                <a:gd name="connsiteX65" fmla="*/ 516 w 13764"/>
                <a:gd name="connsiteY65" fmla="*/ 9612 h 10607"/>
                <a:gd name="connsiteX66" fmla="*/ 444 w 13764"/>
                <a:gd name="connsiteY66" fmla="*/ 9566 h 10607"/>
                <a:gd name="connsiteX67" fmla="*/ 323 w 13764"/>
                <a:gd name="connsiteY67" fmla="*/ 9566 h 10607"/>
                <a:gd name="connsiteX68" fmla="*/ 202 w 13764"/>
                <a:gd name="connsiteY68" fmla="*/ 9566 h 10607"/>
                <a:gd name="connsiteX69" fmla="*/ 105 w 13764"/>
                <a:gd name="connsiteY69" fmla="*/ 9512 h 10607"/>
                <a:gd name="connsiteX70" fmla="*/ 0 w 13764"/>
                <a:gd name="connsiteY70" fmla="*/ 9457 h 10607"/>
                <a:gd name="connsiteX71" fmla="*/ 32 w 13764"/>
                <a:gd name="connsiteY71" fmla="*/ 9366 h 10607"/>
                <a:gd name="connsiteX72" fmla="*/ 48 w 13764"/>
                <a:gd name="connsiteY72" fmla="*/ 9229 h 10607"/>
                <a:gd name="connsiteX73" fmla="*/ 56 w 13764"/>
                <a:gd name="connsiteY73" fmla="*/ 9119 h 10607"/>
                <a:gd name="connsiteX74" fmla="*/ 105 w 13764"/>
                <a:gd name="connsiteY74" fmla="*/ 8964 h 10607"/>
                <a:gd name="connsiteX75" fmla="*/ 105 w 13764"/>
                <a:gd name="connsiteY75" fmla="*/ 8872 h 10607"/>
                <a:gd name="connsiteX76" fmla="*/ 105 w 13764"/>
                <a:gd name="connsiteY76" fmla="*/ 8763 h 10607"/>
                <a:gd name="connsiteX77" fmla="*/ 202 w 13764"/>
                <a:gd name="connsiteY77" fmla="*/ 8662 h 10607"/>
                <a:gd name="connsiteX78" fmla="*/ 298 w 13764"/>
                <a:gd name="connsiteY78" fmla="*/ 8580 h 10607"/>
                <a:gd name="connsiteX79" fmla="*/ 315 w 13764"/>
                <a:gd name="connsiteY79" fmla="*/ 8516 h 10607"/>
                <a:gd name="connsiteX80" fmla="*/ 339 w 13764"/>
                <a:gd name="connsiteY80" fmla="*/ 8443 h 10607"/>
                <a:gd name="connsiteX81" fmla="*/ 323 w 13764"/>
                <a:gd name="connsiteY81" fmla="*/ 8361 h 10607"/>
                <a:gd name="connsiteX82" fmla="*/ 363 w 13764"/>
                <a:gd name="connsiteY82" fmla="*/ 8224 h 10607"/>
                <a:gd name="connsiteX83" fmla="*/ 435 w 13764"/>
                <a:gd name="connsiteY83" fmla="*/ 8105 h 10607"/>
                <a:gd name="connsiteX84" fmla="*/ 508 w 13764"/>
                <a:gd name="connsiteY84" fmla="*/ 7968 h 10607"/>
                <a:gd name="connsiteX85" fmla="*/ 492 w 13764"/>
                <a:gd name="connsiteY85" fmla="*/ 7840 h 10607"/>
                <a:gd name="connsiteX86" fmla="*/ 653 w 13764"/>
                <a:gd name="connsiteY86" fmla="*/ 7804 h 10607"/>
                <a:gd name="connsiteX87" fmla="*/ 806 w 13764"/>
                <a:gd name="connsiteY87" fmla="*/ 7694 h 10607"/>
                <a:gd name="connsiteX88" fmla="*/ 774 w 13764"/>
                <a:gd name="connsiteY88" fmla="*/ 7356 h 10607"/>
                <a:gd name="connsiteX89" fmla="*/ 895 w 13764"/>
                <a:gd name="connsiteY89" fmla="*/ 7256 h 10607"/>
                <a:gd name="connsiteX90" fmla="*/ 919 w 13764"/>
                <a:gd name="connsiteY90" fmla="*/ 6845 h 10607"/>
                <a:gd name="connsiteX91" fmla="*/ 823 w 13764"/>
                <a:gd name="connsiteY91" fmla="*/ 6808 h 10607"/>
                <a:gd name="connsiteX92" fmla="*/ 734 w 13764"/>
                <a:gd name="connsiteY92" fmla="*/ 6735 h 10607"/>
                <a:gd name="connsiteX93" fmla="*/ 685 w 13764"/>
                <a:gd name="connsiteY93" fmla="*/ 6589 h 10607"/>
                <a:gd name="connsiteX94" fmla="*/ 565 w 13764"/>
                <a:gd name="connsiteY94" fmla="*/ 6471 h 10607"/>
                <a:gd name="connsiteX95" fmla="*/ 492 w 13764"/>
                <a:gd name="connsiteY95" fmla="*/ 6416 h 10607"/>
                <a:gd name="connsiteX96" fmla="*/ 435 w 13764"/>
                <a:gd name="connsiteY96" fmla="*/ 6215 h 10607"/>
                <a:gd name="connsiteX97" fmla="*/ 435 w 13764"/>
                <a:gd name="connsiteY97" fmla="*/ 6114 h 10607"/>
                <a:gd name="connsiteX98" fmla="*/ 444 w 13764"/>
                <a:gd name="connsiteY98" fmla="*/ 5941 h 10607"/>
                <a:gd name="connsiteX99" fmla="*/ 435 w 13764"/>
                <a:gd name="connsiteY99" fmla="*/ 5786 h 10607"/>
                <a:gd name="connsiteX100" fmla="*/ 395 w 13764"/>
                <a:gd name="connsiteY100" fmla="*/ 5749 h 10607"/>
                <a:gd name="connsiteX101" fmla="*/ 395 w 13764"/>
                <a:gd name="connsiteY101" fmla="*/ 5667 h 10607"/>
                <a:gd name="connsiteX102" fmla="*/ 411 w 13764"/>
                <a:gd name="connsiteY102" fmla="*/ 5566 h 10607"/>
                <a:gd name="connsiteX103" fmla="*/ 363 w 13764"/>
                <a:gd name="connsiteY103" fmla="*/ 5502 h 10607"/>
                <a:gd name="connsiteX104" fmla="*/ 250 w 13764"/>
                <a:gd name="connsiteY104" fmla="*/ 5338 h 10607"/>
                <a:gd name="connsiteX105" fmla="*/ 339 w 13764"/>
                <a:gd name="connsiteY105" fmla="*/ 5420 h 10607"/>
                <a:gd name="connsiteX106" fmla="*/ 121 w 13764"/>
                <a:gd name="connsiteY106" fmla="*/ 5210 h 10607"/>
                <a:gd name="connsiteX107" fmla="*/ 73 w 13764"/>
                <a:gd name="connsiteY107" fmla="*/ 5046 h 10607"/>
                <a:gd name="connsiteX108" fmla="*/ 177 w 13764"/>
                <a:gd name="connsiteY108" fmla="*/ 5037 h 10607"/>
                <a:gd name="connsiteX109" fmla="*/ 274 w 13764"/>
                <a:gd name="connsiteY109" fmla="*/ 5037 h 10607"/>
                <a:gd name="connsiteX110" fmla="*/ 419 w 13764"/>
                <a:gd name="connsiteY110" fmla="*/ 5009 h 10607"/>
                <a:gd name="connsiteX111" fmla="*/ 629 w 13764"/>
                <a:gd name="connsiteY111" fmla="*/ 5009 h 10607"/>
                <a:gd name="connsiteX112" fmla="*/ 750 w 13764"/>
                <a:gd name="connsiteY112" fmla="*/ 4900 h 10607"/>
                <a:gd name="connsiteX113" fmla="*/ 895 w 13764"/>
                <a:gd name="connsiteY113" fmla="*/ 4872 h 10607"/>
                <a:gd name="connsiteX114" fmla="*/ 879 w 13764"/>
                <a:gd name="connsiteY114" fmla="*/ 4681 h 10607"/>
                <a:gd name="connsiteX115" fmla="*/ 1048 w 13764"/>
                <a:gd name="connsiteY115" fmla="*/ 4681 h 10607"/>
                <a:gd name="connsiteX116" fmla="*/ 1306 w 13764"/>
                <a:gd name="connsiteY116" fmla="*/ 4525 h 10607"/>
                <a:gd name="connsiteX117" fmla="*/ 1460 w 13764"/>
                <a:gd name="connsiteY117" fmla="*/ 4516 h 10607"/>
                <a:gd name="connsiteX118" fmla="*/ 1573 w 13764"/>
                <a:gd name="connsiteY118" fmla="*/ 4571 h 10607"/>
                <a:gd name="connsiteX119" fmla="*/ 1766 w 13764"/>
                <a:gd name="connsiteY119" fmla="*/ 4571 h 10607"/>
                <a:gd name="connsiteX120" fmla="*/ 1871 w 13764"/>
                <a:gd name="connsiteY120" fmla="*/ 4626 h 10607"/>
                <a:gd name="connsiteX121" fmla="*/ 2056 w 13764"/>
                <a:gd name="connsiteY121" fmla="*/ 4653 h 10607"/>
                <a:gd name="connsiteX122" fmla="*/ 2137 w 13764"/>
                <a:gd name="connsiteY122" fmla="*/ 4516 h 10607"/>
                <a:gd name="connsiteX123" fmla="*/ 2258 w 13764"/>
                <a:gd name="connsiteY123" fmla="*/ 4544 h 10607"/>
                <a:gd name="connsiteX124" fmla="*/ 2371 w 13764"/>
                <a:gd name="connsiteY124" fmla="*/ 4434 h 10607"/>
                <a:gd name="connsiteX125" fmla="*/ 2589 w 13764"/>
                <a:gd name="connsiteY125" fmla="*/ 4361 h 10607"/>
                <a:gd name="connsiteX126" fmla="*/ 2782 w 13764"/>
                <a:gd name="connsiteY126" fmla="*/ 4215 h 10607"/>
                <a:gd name="connsiteX127" fmla="*/ 2855 w 13764"/>
                <a:gd name="connsiteY127" fmla="*/ 4142 h 10607"/>
                <a:gd name="connsiteX128" fmla="*/ 2863 w 13764"/>
                <a:gd name="connsiteY128" fmla="*/ 4023 h 10607"/>
                <a:gd name="connsiteX129" fmla="*/ 2960 w 13764"/>
                <a:gd name="connsiteY129" fmla="*/ 3923 h 10607"/>
                <a:gd name="connsiteX130" fmla="*/ 2984 w 13764"/>
                <a:gd name="connsiteY130" fmla="*/ 3804 h 10607"/>
                <a:gd name="connsiteX131" fmla="*/ 3000 w 13764"/>
                <a:gd name="connsiteY131" fmla="*/ 3649 h 10607"/>
                <a:gd name="connsiteX132" fmla="*/ 3073 w 13764"/>
                <a:gd name="connsiteY132" fmla="*/ 3502 h 10607"/>
                <a:gd name="connsiteX133" fmla="*/ 3105 w 13764"/>
                <a:gd name="connsiteY133" fmla="*/ 3366 h 10607"/>
                <a:gd name="connsiteX134" fmla="*/ 3153 w 13764"/>
                <a:gd name="connsiteY134" fmla="*/ 3256 h 10607"/>
                <a:gd name="connsiteX135" fmla="*/ 3177 w 13764"/>
                <a:gd name="connsiteY135" fmla="*/ 3128 h 10607"/>
                <a:gd name="connsiteX136" fmla="*/ 3290 w 13764"/>
                <a:gd name="connsiteY136" fmla="*/ 3064 h 10607"/>
                <a:gd name="connsiteX137" fmla="*/ 3363 w 13764"/>
                <a:gd name="connsiteY137" fmla="*/ 2927 h 10607"/>
                <a:gd name="connsiteX138" fmla="*/ 3339 w 13764"/>
                <a:gd name="connsiteY138" fmla="*/ 2818 h 10607"/>
                <a:gd name="connsiteX139" fmla="*/ 3290 w 13764"/>
                <a:gd name="connsiteY139" fmla="*/ 2681 h 10607"/>
                <a:gd name="connsiteX140" fmla="*/ 3250 w 13764"/>
                <a:gd name="connsiteY140" fmla="*/ 2544 h 10607"/>
                <a:gd name="connsiteX141" fmla="*/ 3290 w 13764"/>
                <a:gd name="connsiteY141" fmla="*/ 2379 h 10607"/>
                <a:gd name="connsiteX142" fmla="*/ 3371 w 13764"/>
                <a:gd name="connsiteY142" fmla="*/ 2352 h 10607"/>
                <a:gd name="connsiteX143" fmla="*/ 3516 w 13764"/>
                <a:gd name="connsiteY143" fmla="*/ 2197 h 10607"/>
                <a:gd name="connsiteX144" fmla="*/ 3661 w 13764"/>
                <a:gd name="connsiteY144" fmla="*/ 2215 h 10607"/>
                <a:gd name="connsiteX145" fmla="*/ 3806 w 13764"/>
                <a:gd name="connsiteY145" fmla="*/ 2114 h 10607"/>
                <a:gd name="connsiteX146" fmla="*/ 3831 w 13764"/>
                <a:gd name="connsiteY146" fmla="*/ 1950 h 10607"/>
                <a:gd name="connsiteX147" fmla="*/ 3976 w 13764"/>
                <a:gd name="connsiteY147" fmla="*/ 1868 h 10607"/>
                <a:gd name="connsiteX148" fmla="*/ 4040 w 13764"/>
                <a:gd name="connsiteY148" fmla="*/ 1749 h 10607"/>
                <a:gd name="connsiteX149" fmla="*/ 4121 w 13764"/>
                <a:gd name="connsiteY149" fmla="*/ 1676 h 10607"/>
                <a:gd name="connsiteX150" fmla="*/ 4121 w 13764"/>
                <a:gd name="connsiteY150" fmla="*/ 1292 h 10607"/>
                <a:gd name="connsiteX151" fmla="*/ 4169 w 13764"/>
                <a:gd name="connsiteY151" fmla="*/ 1128 h 10607"/>
                <a:gd name="connsiteX152" fmla="*/ 4194 w 13764"/>
                <a:gd name="connsiteY152" fmla="*/ 991 h 10607"/>
                <a:gd name="connsiteX153" fmla="*/ 4242 w 13764"/>
                <a:gd name="connsiteY153" fmla="*/ 827 h 10607"/>
                <a:gd name="connsiteX154" fmla="*/ 4290 w 13764"/>
                <a:gd name="connsiteY154" fmla="*/ 763 h 10607"/>
                <a:gd name="connsiteX155" fmla="*/ 4355 w 13764"/>
                <a:gd name="connsiteY155" fmla="*/ 708 h 10607"/>
                <a:gd name="connsiteX156" fmla="*/ 4387 w 13764"/>
                <a:gd name="connsiteY156" fmla="*/ 443 h 10607"/>
                <a:gd name="connsiteX157" fmla="*/ 4645 w 13764"/>
                <a:gd name="connsiteY157" fmla="*/ 434 h 10607"/>
                <a:gd name="connsiteX158" fmla="*/ 4742 w 13764"/>
                <a:gd name="connsiteY158" fmla="*/ 635 h 10607"/>
                <a:gd name="connsiteX159" fmla="*/ 4839 w 13764"/>
                <a:gd name="connsiteY159" fmla="*/ 717 h 10607"/>
                <a:gd name="connsiteX160" fmla="*/ 4960 w 13764"/>
                <a:gd name="connsiteY160" fmla="*/ 799 h 10607"/>
                <a:gd name="connsiteX161" fmla="*/ 5081 w 13764"/>
                <a:gd name="connsiteY161" fmla="*/ 818 h 10607"/>
                <a:gd name="connsiteX162" fmla="*/ 5202 w 13764"/>
                <a:gd name="connsiteY162" fmla="*/ 799 h 10607"/>
                <a:gd name="connsiteX163" fmla="*/ 5274 w 13764"/>
                <a:gd name="connsiteY163" fmla="*/ 964 h 10607"/>
                <a:gd name="connsiteX164" fmla="*/ 5403 w 13764"/>
                <a:gd name="connsiteY164" fmla="*/ 909 h 10607"/>
                <a:gd name="connsiteX165" fmla="*/ 5500 w 13764"/>
                <a:gd name="connsiteY165" fmla="*/ 909 h 10607"/>
                <a:gd name="connsiteX166" fmla="*/ 5597 w 13764"/>
                <a:gd name="connsiteY166" fmla="*/ 818 h 10607"/>
                <a:gd name="connsiteX167" fmla="*/ 5734 w 13764"/>
                <a:gd name="connsiteY167" fmla="*/ 790 h 10607"/>
                <a:gd name="connsiteX168" fmla="*/ 5831 w 13764"/>
                <a:gd name="connsiteY168" fmla="*/ 772 h 10607"/>
                <a:gd name="connsiteX169" fmla="*/ 5911 w 13764"/>
                <a:gd name="connsiteY169" fmla="*/ 735 h 10607"/>
                <a:gd name="connsiteX170" fmla="*/ 6024 w 13764"/>
                <a:gd name="connsiteY170" fmla="*/ 745 h 10607"/>
                <a:gd name="connsiteX171" fmla="*/ 6145 w 13764"/>
                <a:gd name="connsiteY171" fmla="*/ 745 h 10607"/>
                <a:gd name="connsiteX172" fmla="*/ 6226 w 13764"/>
                <a:gd name="connsiteY172" fmla="*/ 854 h 10607"/>
                <a:gd name="connsiteX173" fmla="*/ 6250 w 13764"/>
                <a:gd name="connsiteY173" fmla="*/ 991 h 10607"/>
                <a:gd name="connsiteX174" fmla="*/ 6363 w 13764"/>
                <a:gd name="connsiteY174" fmla="*/ 900 h 10607"/>
                <a:gd name="connsiteX175" fmla="*/ 6444 w 13764"/>
                <a:gd name="connsiteY175" fmla="*/ 745 h 10607"/>
                <a:gd name="connsiteX176" fmla="*/ 6532 w 13764"/>
                <a:gd name="connsiteY176" fmla="*/ 790 h 10607"/>
                <a:gd name="connsiteX177" fmla="*/ 6581 w 13764"/>
                <a:gd name="connsiteY177" fmla="*/ 872 h 10607"/>
                <a:gd name="connsiteX178" fmla="*/ 6653 w 13764"/>
                <a:gd name="connsiteY178" fmla="*/ 927 h 10607"/>
                <a:gd name="connsiteX179" fmla="*/ 6750 w 13764"/>
                <a:gd name="connsiteY179" fmla="*/ 1064 h 10607"/>
                <a:gd name="connsiteX180" fmla="*/ 6758 w 13764"/>
                <a:gd name="connsiteY180" fmla="*/ 1229 h 10607"/>
                <a:gd name="connsiteX181" fmla="*/ 6855 w 13764"/>
                <a:gd name="connsiteY181" fmla="*/ 1238 h 10607"/>
                <a:gd name="connsiteX182" fmla="*/ 6976 w 13764"/>
                <a:gd name="connsiteY182" fmla="*/ 1338 h 10607"/>
                <a:gd name="connsiteX183" fmla="*/ 6944 w 13764"/>
                <a:gd name="connsiteY183" fmla="*/ 1475 h 10607"/>
                <a:gd name="connsiteX184" fmla="*/ 6976 w 13764"/>
                <a:gd name="connsiteY184" fmla="*/ 1649 h 10607"/>
                <a:gd name="connsiteX185" fmla="*/ 6952 w 13764"/>
                <a:gd name="connsiteY185" fmla="*/ 1731 h 10607"/>
                <a:gd name="connsiteX186" fmla="*/ 7089 w 13764"/>
                <a:gd name="connsiteY186" fmla="*/ 1950 h 10607"/>
                <a:gd name="connsiteX187" fmla="*/ 7161 w 13764"/>
                <a:gd name="connsiteY187" fmla="*/ 1996 h 10607"/>
                <a:gd name="connsiteX188" fmla="*/ 7234 w 13764"/>
                <a:gd name="connsiteY188" fmla="*/ 2105 h 10607"/>
                <a:gd name="connsiteX189" fmla="*/ 7363 w 13764"/>
                <a:gd name="connsiteY189" fmla="*/ 2087 h 10607"/>
                <a:gd name="connsiteX190" fmla="*/ 7460 w 13764"/>
                <a:gd name="connsiteY190" fmla="*/ 2005 h 10607"/>
                <a:gd name="connsiteX191" fmla="*/ 7573 w 13764"/>
                <a:gd name="connsiteY191" fmla="*/ 2005 h 10607"/>
                <a:gd name="connsiteX192" fmla="*/ 7653 w 13764"/>
                <a:gd name="connsiteY192" fmla="*/ 2060 h 10607"/>
                <a:gd name="connsiteX193" fmla="*/ 7863 w 13764"/>
                <a:gd name="connsiteY193" fmla="*/ 2032 h 10607"/>
                <a:gd name="connsiteX194" fmla="*/ 7960 w 13764"/>
                <a:gd name="connsiteY194" fmla="*/ 1941 h 10607"/>
                <a:gd name="connsiteX195" fmla="*/ 8016 w 13764"/>
                <a:gd name="connsiteY195" fmla="*/ 1813 h 10607"/>
                <a:gd name="connsiteX196" fmla="*/ 8056 w 13764"/>
                <a:gd name="connsiteY196" fmla="*/ 1694 h 10607"/>
                <a:gd name="connsiteX197" fmla="*/ 8056 w 13764"/>
                <a:gd name="connsiteY197" fmla="*/ 1557 h 10607"/>
                <a:gd name="connsiteX198" fmla="*/ 8177 w 13764"/>
                <a:gd name="connsiteY198" fmla="*/ 1347 h 10607"/>
                <a:gd name="connsiteX199" fmla="*/ 8306 w 13764"/>
                <a:gd name="connsiteY199" fmla="*/ 1302 h 10607"/>
                <a:gd name="connsiteX200" fmla="*/ 8347 w 13764"/>
                <a:gd name="connsiteY200" fmla="*/ 1238 h 10607"/>
                <a:gd name="connsiteX201" fmla="*/ 8403 w 13764"/>
                <a:gd name="connsiteY201" fmla="*/ 1238 h 10607"/>
                <a:gd name="connsiteX202" fmla="*/ 8476 w 13764"/>
                <a:gd name="connsiteY202" fmla="*/ 1256 h 10607"/>
                <a:gd name="connsiteX203" fmla="*/ 8516 w 13764"/>
                <a:gd name="connsiteY203" fmla="*/ 1128 h 10607"/>
                <a:gd name="connsiteX204" fmla="*/ 8597 w 13764"/>
                <a:gd name="connsiteY204" fmla="*/ 1037 h 10607"/>
                <a:gd name="connsiteX205" fmla="*/ 8621 w 13764"/>
                <a:gd name="connsiteY205" fmla="*/ 900 h 10607"/>
                <a:gd name="connsiteX206" fmla="*/ 8831 w 13764"/>
                <a:gd name="connsiteY206" fmla="*/ 845 h 10607"/>
                <a:gd name="connsiteX207" fmla="*/ 9032 w 13764"/>
                <a:gd name="connsiteY207" fmla="*/ 597 h 10607"/>
                <a:gd name="connsiteX208" fmla="*/ 9200 w 13764"/>
                <a:gd name="connsiteY208" fmla="*/ 585 h 10607"/>
                <a:gd name="connsiteX209" fmla="*/ 9329 w 13764"/>
                <a:gd name="connsiteY209" fmla="*/ 415 h 10607"/>
                <a:gd name="connsiteX210" fmla="*/ 9143 w 13764"/>
                <a:gd name="connsiteY210" fmla="*/ 360 h 10607"/>
                <a:gd name="connsiteX211" fmla="*/ 9172 w 13764"/>
                <a:gd name="connsiteY211" fmla="*/ 215 h 10607"/>
                <a:gd name="connsiteX212" fmla="*/ 9237 w 13764"/>
                <a:gd name="connsiteY212" fmla="*/ 71 h 10607"/>
                <a:gd name="connsiteX213" fmla="*/ 9383 w 13764"/>
                <a:gd name="connsiteY213" fmla="*/ 143 h 10607"/>
                <a:gd name="connsiteX214" fmla="*/ 9460 w 13764"/>
                <a:gd name="connsiteY214" fmla="*/ 43 h 10607"/>
                <a:gd name="connsiteX215" fmla="*/ 9572 w 13764"/>
                <a:gd name="connsiteY215" fmla="*/ 5 h 10607"/>
                <a:gd name="connsiteX216" fmla="*/ 9699 w 13764"/>
                <a:gd name="connsiteY216" fmla="*/ 231 h 10607"/>
                <a:gd name="connsiteX217" fmla="*/ 9870 w 13764"/>
                <a:gd name="connsiteY217" fmla="*/ 40 h 10607"/>
                <a:gd name="connsiteX218" fmla="*/ 9985 w 13764"/>
                <a:gd name="connsiteY218" fmla="*/ 65 h 10607"/>
                <a:gd name="connsiteX219" fmla="*/ 10172 w 13764"/>
                <a:gd name="connsiteY219" fmla="*/ 61 h 10607"/>
                <a:gd name="connsiteX220" fmla="*/ 10327 w 13764"/>
                <a:gd name="connsiteY220" fmla="*/ 318 h 10607"/>
                <a:gd name="connsiteX221" fmla="*/ 10454 w 13764"/>
                <a:gd name="connsiteY221" fmla="*/ 329 h 10607"/>
                <a:gd name="connsiteX222" fmla="*/ 10556 w 13764"/>
                <a:gd name="connsiteY222" fmla="*/ 322 h 10607"/>
                <a:gd name="connsiteX223" fmla="*/ 10727 w 13764"/>
                <a:gd name="connsiteY223" fmla="*/ 322 h 10607"/>
                <a:gd name="connsiteX224" fmla="*/ 10824 w 13764"/>
                <a:gd name="connsiteY224" fmla="*/ 500 h 10607"/>
                <a:gd name="connsiteX225" fmla="*/ 10957 w 13764"/>
                <a:gd name="connsiteY225" fmla="*/ 598 h 10607"/>
                <a:gd name="connsiteX226" fmla="*/ 11142 w 13764"/>
                <a:gd name="connsiteY226" fmla="*/ 722 h 10607"/>
                <a:gd name="connsiteX227" fmla="*/ 11245 w 13764"/>
                <a:gd name="connsiteY227" fmla="*/ 832 h 10607"/>
                <a:gd name="connsiteX228" fmla="*/ 11386 w 13764"/>
                <a:gd name="connsiteY228" fmla="*/ 752 h 10607"/>
                <a:gd name="connsiteX229" fmla="*/ 11542 w 13764"/>
                <a:gd name="connsiteY229" fmla="*/ 717 h 10607"/>
                <a:gd name="connsiteX230" fmla="*/ 11653 w 13764"/>
                <a:gd name="connsiteY230" fmla="*/ 812 h 10607"/>
                <a:gd name="connsiteX231" fmla="*/ 11790 w 13764"/>
                <a:gd name="connsiteY231" fmla="*/ 778 h 10607"/>
                <a:gd name="connsiteX232" fmla="*/ 11786 w 13764"/>
                <a:gd name="connsiteY232" fmla="*/ 1075 h 10607"/>
                <a:gd name="connsiteX233" fmla="*/ 11567 w 13764"/>
                <a:gd name="connsiteY233" fmla="*/ 1464 h 10607"/>
                <a:gd name="connsiteX234" fmla="*/ 11698 w 13764"/>
                <a:gd name="connsiteY234" fmla="*/ 1522 h 10607"/>
                <a:gd name="connsiteX235" fmla="*/ 11785 w 13764"/>
                <a:gd name="connsiteY235" fmla="*/ 1550 h 10607"/>
                <a:gd name="connsiteX236" fmla="*/ 11907 w 13764"/>
                <a:gd name="connsiteY236" fmla="*/ 1731 h 10607"/>
                <a:gd name="connsiteX237" fmla="*/ 12214 w 13764"/>
                <a:gd name="connsiteY237" fmla="*/ 1917 h 10607"/>
                <a:gd name="connsiteX238" fmla="*/ 12186 w 13764"/>
                <a:gd name="connsiteY238" fmla="*/ 2026 h 10607"/>
                <a:gd name="connsiteX239" fmla="*/ 12365 w 13764"/>
                <a:gd name="connsiteY239" fmla="*/ 2166 h 10607"/>
                <a:gd name="connsiteX240" fmla="*/ 12397 w 13764"/>
                <a:gd name="connsiteY240" fmla="*/ 2387 h 10607"/>
                <a:gd name="connsiteX241" fmla="*/ 12653 w 13764"/>
                <a:gd name="connsiteY241" fmla="*/ 2445 h 10607"/>
                <a:gd name="connsiteX242" fmla="*/ 12689 w 13764"/>
                <a:gd name="connsiteY242" fmla="*/ 2575 h 10607"/>
                <a:gd name="connsiteX243" fmla="*/ 12887 w 13764"/>
                <a:gd name="connsiteY243" fmla="*/ 2604 h 10607"/>
                <a:gd name="connsiteX244" fmla="*/ 13156 w 13764"/>
                <a:gd name="connsiteY244" fmla="*/ 2742 h 10607"/>
                <a:gd name="connsiteX245" fmla="*/ 13177 w 13764"/>
                <a:gd name="connsiteY245" fmla="*/ 2545 h 10607"/>
                <a:gd name="connsiteX246" fmla="*/ 13285 w 13764"/>
                <a:gd name="connsiteY246" fmla="*/ 2534 h 10607"/>
                <a:gd name="connsiteX247" fmla="*/ 13524 w 13764"/>
                <a:gd name="connsiteY247" fmla="*/ 2724 h 10607"/>
                <a:gd name="connsiteX248" fmla="*/ 13574 w 13764"/>
                <a:gd name="connsiteY248" fmla="*/ 2845 h 10607"/>
                <a:gd name="connsiteX249" fmla="*/ 13605 w 13764"/>
                <a:gd name="connsiteY249" fmla="*/ 3086 h 10607"/>
                <a:gd name="connsiteX250" fmla="*/ 13699 w 13764"/>
                <a:gd name="connsiteY250" fmla="*/ 3141 h 10607"/>
                <a:gd name="connsiteX251" fmla="*/ 13764 w 13764"/>
                <a:gd name="connsiteY251" fmla="*/ 3520 h 10607"/>
                <a:gd name="connsiteX252" fmla="*/ 13680 w 13764"/>
                <a:gd name="connsiteY252" fmla="*/ 3641 h 10607"/>
                <a:gd name="connsiteX253" fmla="*/ 13688 w 13764"/>
                <a:gd name="connsiteY253" fmla="*/ 3782 h 10607"/>
                <a:gd name="connsiteX254" fmla="*/ 13595 w 13764"/>
                <a:gd name="connsiteY254" fmla="*/ 3930 h 10607"/>
                <a:gd name="connsiteX255" fmla="*/ 13542 w 13764"/>
                <a:gd name="connsiteY255" fmla="*/ 4080 h 10607"/>
                <a:gd name="connsiteX256" fmla="*/ 13610 w 13764"/>
                <a:gd name="connsiteY256" fmla="*/ 4227 h 10607"/>
                <a:gd name="connsiteX257" fmla="*/ 13628 w 13764"/>
                <a:gd name="connsiteY257" fmla="*/ 4379 h 10607"/>
                <a:gd name="connsiteX258" fmla="*/ 13648 w 13764"/>
                <a:gd name="connsiteY258" fmla="*/ 4500 h 10607"/>
                <a:gd name="connsiteX259" fmla="*/ 13577 w 13764"/>
                <a:gd name="connsiteY259" fmla="*/ 4626 h 10607"/>
                <a:gd name="connsiteX260" fmla="*/ 13505 w 13764"/>
                <a:gd name="connsiteY260" fmla="*/ 4669 h 10607"/>
                <a:gd name="connsiteX261" fmla="*/ 13450 w 13764"/>
                <a:gd name="connsiteY261" fmla="*/ 4797 h 10607"/>
                <a:gd name="connsiteX262" fmla="*/ 13575 w 13764"/>
                <a:gd name="connsiteY262" fmla="*/ 4894 h 10607"/>
                <a:gd name="connsiteX263" fmla="*/ 13495 w 13764"/>
                <a:gd name="connsiteY263" fmla="*/ 5048 h 10607"/>
                <a:gd name="connsiteX264" fmla="*/ 13193 w 13764"/>
                <a:gd name="connsiteY264" fmla="*/ 5300 h 10607"/>
                <a:gd name="connsiteX265" fmla="*/ 13110 w 13764"/>
                <a:gd name="connsiteY265" fmla="*/ 5581 h 10607"/>
                <a:gd name="connsiteX266" fmla="*/ 13082 w 13764"/>
                <a:gd name="connsiteY266" fmla="*/ 5739 h 10607"/>
                <a:gd name="connsiteX267" fmla="*/ 13014 w 13764"/>
                <a:gd name="connsiteY267" fmla="*/ 5990 h 10607"/>
                <a:gd name="connsiteX268" fmla="*/ 12938 w 13764"/>
                <a:gd name="connsiteY268" fmla="*/ 6118 h 10607"/>
                <a:gd name="connsiteX269" fmla="*/ 12835 w 13764"/>
                <a:gd name="connsiteY269" fmla="*/ 6200 h 10607"/>
                <a:gd name="connsiteX270" fmla="*/ 12752 w 13764"/>
                <a:gd name="connsiteY270" fmla="*/ 6308 h 10607"/>
                <a:gd name="connsiteX271" fmla="*/ 12524 w 13764"/>
                <a:gd name="connsiteY271" fmla="*/ 6325 h 10607"/>
                <a:gd name="connsiteX272" fmla="*/ 12396 w 13764"/>
                <a:gd name="connsiteY272" fmla="*/ 6258 h 10607"/>
                <a:gd name="connsiteX273" fmla="*/ 11998 w 13764"/>
                <a:gd name="connsiteY273" fmla="*/ 6089 h 10607"/>
                <a:gd name="connsiteX274" fmla="*/ 12294 w 13764"/>
                <a:gd name="connsiteY274" fmla="*/ 6162 h 10607"/>
                <a:gd name="connsiteX275" fmla="*/ 11868 w 13764"/>
                <a:gd name="connsiteY275" fmla="*/ 6259 h 10607"/>
                <a:gd name="connsiteX276" fmla="*/ 11573 w 13764"/>
                <a:gd name="connsiteY276" fmla="*/ 6211 h 10607"/>
                <a:gd name="connsiteX277" fmla="*/ 11377 w 13764"/>
                <a:gd name="connsiteY277" fmla="*/ 6496 h 10607"/>
                <a:gd name="connsiteX278" fmla="*/ 11271 w 13764"/>
                <a:gd name="connsiteY278" fmla="*/ 6533 h 10607"/>
                <a:gd name="connsiteX279" fmla="*/ 11205 w 13764"/>
                <a:gd name="connsiteY279" fmla="*/ 6691 h 10607"/>
                <a:gd name="connsiteX280" fmla="*/ 11204 w 13764"/>
                <a:gd name="connsiteY280" fmla="*/ 6807 h 10607"/>
                <a:gd name="connsiteX281" fmla="*/ 11062 w 13764"/>
                <a:gd name="connsiteY281" fmla="*/ 6879 h 10607"/>
                <a:gd name="connsiteX282" fmla="*/ 10858 w 13764"/>
                <a:gd name="connsiteY282" fmla="*/ 6916 h 10607"/>
                <a:gd name="connsiteX283" fmla="*/ 10574 w 13764"/>
                <a:gd name="connsiteY283" fmla="*/ 7108 h 10607"/>
                <a:gd name="connsiteX284" fmla="*/ 10346 w 13764"/>
                <a:gd name="connsiteY284" fmla="*/ 7250 h 10607"/>
                <a:gd name="connsiteX285" fmla="*/ 10335 w 13764"/>
                <a:gd name="connsiteY285" fmla="*/ 7379 h 10607"/>
                <a:gd name="connsiteX286" fmla="*/ 10214 w 13764"/>
                <a:gd name="connsiteY286" fmla="*/ 7406 h 10607"/>
                <a:gd name="connsiteX287" fmla="*/ 10149 w 13764"/>
                <a:gd name="connsiteY287" fmla="*/ 7557 h 10607"/>
                <a:gd name="connsiteX288" fmla="*/ 10032 w 13764"/>
                <a:gd name="connsiteY288" fmla="*/ 7623 h 10607"/>
                <a:gd name="connsiteX289" fmla="*/ 9885 w 13764"/>
                <a:gd name="connsiteY289" fmla="*/ 7601 h 10607"/>
                <a:gd name="connsiteX290" fmla="*/ 9823 w 13764"/>
                <a:gd name="connsiteY290" fmla="*/ 7838 h 10607"/>
                <a:gd name="connsiteX291" fmla="*/ 9735 w 13764"/>
                <a:gd name="connsiteY291" fmla="*/ 7975 h 10607"/>
                <a:gd name="connsiteX292" fmla="*/ 9671 w 13764"/>
                <a:gd name="connsiteY292" fmla="*/ 8134 h 10607"/>
                <a:gd name="connsiteX293" fmla="*/ 9705 w 13764"/>
                <a:gd name="connsiteY293" fmla="*/ 8343 h 10607"/>
                <a:gd name="connsiteX294" fmla="*/ 9694 w 13764"/>
                <a:gd name="connsiteY294" fmla="*/ 8715 h 10607"/>
                <a:gd name="connsiteX295" fmla="*/ 9780 w 13764"/>
                <a:gd name="connsiteY295" fmla="*/ 8861 h 10607"/>
                <a:gd name="connsiteX296" fmla="*/ 9733 w 13764"/>
                <a:gd name="connsiteY296" fmla="*/ 8973 h 10607"/>
                <a:gd name="connsiteX297" fmla="*/ 9684 w 13764"/>
                <a:gd name="connsiteY297" fmla="*/ 9163 h 10607"/>
                <a:gd name="connsiteX0" fmla="*/ 9684 w 13764"/>
                <a:gd name="connsiteY0" fmla="*/ 9163 h 10724"/>
                <a:gd name="connsiteX1" fmla="*/ 9707 w 13764"/>
                <a:gd name="connsiteY1" fmla="*/ 9631 h 10724"/>
                <a:gd name="connsiteX2" fmla="*/ 9691 w 13764"/>
                <a:gd name="connsiteY2" fmla="*/ 9746 h 10724"/>
                <a:gd name="connsiteX3" fmla="*/ 9782 w 13764"/>
                <a:gd name="connsiteY3" fmla="*/ 9848 h 10724"/>
                <a:gd name="connsiteX4" fmla="*/ 9745 w 13764"/>
                <a:gd name="connsiteY4" fmla="*/ 10039 h 10724"/>
                <a:gd name="connsiteX5" fmla="*/ 9897 w 13764"/>
                <a:gd name="connsiteY5" fmla="*/ 10199 h 10724"/>
                <a:gd name="connsiteX6" fmla="*/ 9973 w 13764"/>
                <a:gd name="connsiteY6" fmla="*/ 10510 h 10724"/>
                <a:gd name="connsiteX7" fmla="*/ 10097 w 13764"/>
                <a:gd name="connsiteY7" fmla="*/ 10594 h 10724"/>
                <a:gd name="connsiteX8" fmla="*/ 10163 w 13764"/>
                <a:gd name="connsiteY8" fmla="*/ 10587 h 10724"/>
                <a:gd name="connsiteX9" fmla="*/ 10372 w 13764"/>
                <a:gd name="connsiteY9" fmla="*/ 10724 h 10724"/>
                <a:gd name="connsiteX10" fmla="*/ 6806 w 13764"/>
                <a:gd name="connsiteY10" fmla="*/ 9904 h 10724"/>
                <a:gd name="connsiteX11" fmla="*/ 6677 w 13764"/>
                <a:gd name="connsiteY11" fmla="*/ 9941 h 10724"/>
                <a:gd name="connsiteX12" fmla="*/ 6540 w 13764"/>
                <a:gd name="connsiteY12" fmla="*/ 10023 h 10724"/>
                <a:gd name="connsiteX13" fmla="*/ 6419 w 13764"/>
                <a:gd name="connsiteY13" fmla="*/ 10069 h 10724"/>
                <a:gd name="connsiteX14" fmla="*/ 6347 w 13764"/>
                <a:gd name="connsiteY14" fmla="*/ 10041 h 10724"/>
                <a:gd name="connsiteX15" fmla="*/ 6194 w 13764"/>
                <a:gd name="connsiteY15" fmla="*/ 10050 h 10724"/>
                <a:gd name="connsiteX16" fmla="*/ 6097 w 13764"/>
                <a:gd name="connsiteY16" fmla="*/ 10069 h 10724"/>
                <a:gd name="connsiteX17" fmla="*/ 5879 w 13764"/>
                <a:gd name="connsiteY17" fmla="*/ 10160 h 10724"/>
                <a:gd name="connsiteX18" fmla="*/ 5782 w 13764"/>
                <a:gd name="connsiteY18" fmla="*/ 10169 h 10724"/>
                <a:gd name="connsiteX19" fmla="*/ 5661 w 13764"/>
                <a:gd name="connsiteY19" fmla="*/ 10270 h 10724"/>
                <a:gd name="connsiteX20" fmla="*/ 5573 w 13764"/>
                <a:gd name="connsiteY20" fmla="*/ 10270 h 10724"/>
                <a:gd name="connsiteX21" fmla="*/ 5516 w 13764"/>
                <a:gd name="connsiteY21" fmla="*/ 10352 h 10724"/>
                <a:gd name="connsiteX22" fmla="*/ 5395 w 13764"/>
                <a:gd name="connsiteY22" fmla="*/ 10407 h 10724"/>
                <a:gd name="connsiteX23" fmla="*/ 5274 w 13764"/>
                <a:gd name="connsiteY23" fmla="*/ 10434 h 10724"/>
                <a:gd name="connsiteX24" fmla="*/ 5202 w 13764"/>
                <a:gd name="connsiteY24" fmla="*/ 10334 h 10724"/>
                <a:gd name="connsiteX25" fmla="*/ 5202 w 13764"/>
                <a:gd name="connsiteY25" fmla="*/ 10078 h 10724"/>
                <a:gd name="connsiteX26" fmla="*/ 4968 w 13764"/>
                <a:gd name="connsiteY26" fmla="*/ 10060 h 10724"/>
                <a:gd name="connsiteX27" fmla="*/ 4871 w 13764"/>
                <a:gd name="connsiteY27" fmla="*/ 9996 h 10724"/>
                <a:gd name="connsiteX28" fmla="*/ 4750 w 13764"/>
                <a:gd name="connsiteY28" fmla="*/ 9868 h 10724"/>
                <a:gd name="connsiteX29" fmla="*/ 4629 w 13764"/>
                <a:gd name="connsiteY29" fmla="*/ 9840 h 10724"/>
                <a:gd name="connsiteX30" fmla="*/ 4500 w 13764"/>
                <a:gd name="connsiteY30" fmla="*/ 9840 h 10724"/>
                <a:gd name="connsiteX31" fmla="*/ 4339 w 13764"/>
                <a:gd name="connsiteY31" fmla="*/ 9749 h 10724"/>
                <a:gd name="connsiteX32" fmla="*/ 4024 w 13764"/>
                <a:gd name="connsiteY32" fmla="*/ 9758 h 10724"/>
                <a:gd name="connsiteX33" fmla="*/ 3831 w 13764"/>
                <a:gd name="connsiteY33" fmla="*/ 9667 h 10724"/>
                <a:gd name="connsiteX34" fmla="*/ 3613 w 13764"/>
                <a:gd name="connsiteY34" fmla="*/ 9676 h 10724"/>
                <a:gd name="connsiteX35" fmla="*/ 3516 w 13764"/>
                <a:gd name="connsiteY35" fmla="*/ 9612 h 10724"/>
                <a:gd name="connsiteX36" fmla="*/ 3395 w 13764"/>
                <a:gd name="connsiteY36" fmla="*/ 9621 h 10724"/>
                <a:gd name="connsiteX37" fmla="*/ 3242 w 13764"/>
                <a:gd name="connsiteY37" fmla="*/ 9621 h 10724"/>
                <a:gd name="connsiteX38" fmla="*/ 3097 w 13764"/>
                <a:gd name="connsiteY38" fmla="*/ 9585 h 10724"/>
                <a:gd name="connsiteX39" fmla="*/ 3008 w 13764"/>
                <a:gd name="connsiteY39" fmla="*/ 9484 h 10724"/>
                <a:gd name="connsiteX40" fmla="*/ 2879 w 13764"/>
                <a:gd name="connsiteY40" fmla="*/ 9475 h 10724"/>
                <a:gd name="connsiteX41" fmla="*/ 2806 w 13764"/>
                <a:gd name="connsiteY41" fmla="*/ 9557 h 10724"/>
                <a:gd name="connsiteX42" fmla="*/ 2597 w 13764"/>
                <a:gd name="connsiteY42" fmla="*/ 9539 h 10724"/>
                <a:gd name="connsiteX43" fmla="*/ 2500 w 13764"/>
                <a:gd name="connsiteY43" fmla="*/ 9649 h 10724"/>
                <a:gd name="connsiteX44" fmla="*/ 2516 w 13764"/>
                <a:gd name="connsiteY44" fmla="*/ 9758 h 10724"/>
                <a:gd name="connsiteX45" fmla="*/ 2379 w 13764"/>
                <a:gd name="connsiteY45" fmla="*/ 9913 h 10724"/>
                <a:gd name="connsiteX46" fmla="*/ 2274 w 13764"/>
                <a:gd name="connsiteY46" fmla="*/ 9941 h 10724"/>
                <a:gd name="connsiteX47" fmla="*/ 2274 w 13764"/>
                <a:gd name="connsiteY47" fmla="*/ 10078 h 10724"/>
                <a:gd name="connsiteX48" fmla="*/ 2226 w 13764"/>
                <a:gd name="connsiteY48" fmla="*/ 10187 h 10724"/>
                <a:gd name="connsiteX49" fmla="*/ 2137 w 13764"/>
                <a:gd name="connsiteY49" fmla="*/ 10297 h 10724"/>
                <a:gd name="connsiteX50" fmla="*/ 2081 w 13764"/>
                <a:gd name="connsiteY50" fmla="*/ 10224 h 10724"/>
                <a:gd name="connsiteX51" fmla="*/ 1871 w 13764"/>
                <a:gd name="connsiteY51" fmla="*/ 10005 h 10724"/>
                <a:gd name="connsiteX52" fmla="*/ 1750 w 13764"/>
                <a:gd name="connsiteY52" fmla="*/ 10060 h 10724"/>
                <a:gd name="connsiteX53" fmla="*/ 1669 w 13764"/>
                <a:gd name="connsiteY53" fmla="*/ 10187 h 10724"/>
                <a:gd name="connsiteX54" fmla="*/ 1427 w 13764"/>
                <a:gd name="connsiteY54" fmla="*/ 10224 h 10724"/>
                <a:gd name="connsiteX55" fmla="*/ 1315 w 13764"/>
                <a:gd name="connsiteY55" fmla="*/ 10160 h 10724"/>
                <a:gd name="connsiteX56" fmla="*/ 1242 w 13764"/>
                <a:gd name="connsiteY56" fmla="*/ 10078 h 10724"/>
                <a:gd name="connsiteX57" fmla="*/ 1161 w 13764"/>
                <a:gd name="connsiteY57" fmla="*/ 9996 h 10724"/>
                <a:gd name="connsiteX58" fmla="*/ 968 w 13764"/>
                <a:gd name="connsiteY58" fmla="*/ 9977 h 10724"/>
                <a:gd name="connsiteX59" fmla="*/ 895 w 13764"/>
                <a:gd name="connsiteY59" fmla="*/ 9913 h 10724"/>
                <a:gd name="connsiteX60" fmla="*/ 847 w 13764"/>
                <a:gd name="connsiteY60" fmla="*/ 9804 h 10724"/>
                <a:gd name="connsiteX61" fmla="*/ 806 w 13764"/>
                <a:gd name="connsiteY61" fmla="*/ 9749 h 10724"/>
                <a:gd name="connsiteX62" fmla="*/ 774 w 13764"/>
                <a:gd name="connsiteY62" fmla="*/ 9667 h 10724"/>
                <a:gd name="connsiteX63" fmla="*/ 685 w 13764"/>
                <a:gd name="connsiteY63" fmla="*/ 9639 h 10724"/>
                <a:gd name="connsiteX64" fmla="*/ 589 w 13764"/>
                <a:gd name="connsiteY64" fmla="*/ 9639 h 10724"/>
                <a:gd name="connsiteX65" fmla="*/ 516 w 13764"/>
                <a:gd name="connsiteY65" fmla="*/ 9612 h 10724"/>
                <a:gd name="connsiteX66" fmla="*/ 444 w 13764"/>
                <a:gd name="connsiteY66" fmla="*/ 9566 h 10724"/>
                <a:gd name="connsiteX67" fmla="*/ 323 w 13764"/>
                <a:gd name="connsiteY67" fmla="*/ 9566 h 10724"/>
                <a:gd name="connsiteX68" fmla="*/ 202 w 13764"/>
                <a:gd name="connsiteY68" fmla="*/ 9566 h 10724"/>
                <a:gd name="connsiteX69" fmla="*/ 105 w 13764"/>
                <a:gd name="connsiteY69" fmla="*/ 9512 h 10724"/>
                <a:gd name="connsiteX70" fmla="*/ 0 w 13764"/>
                <a:gd name="connsiteY70" fmla="*/ 9457 h 10724"/>
                <a:gd name="connsiteX71" fmla="*/ 32 w 13764"/>
                <a:gd name="connsiteY71" fmla="*/ 9366 h 10724"/>
                <a:gd name="connsiteX72" fmla="*/ 48 w 13764"/>
                <a:gd name="connsiteY72" fmla="*/ 9229 h 10724"/>
                <a:gd name="connsiteX73" fmla="*/ 56 w 13764"/>
                <a:gd name="connsiteY73" fmla="*/ 9119 h 10724"/>
                <a:gd name="connsiteX74" fmla="*/ 105 w 13764"/>
                <a:gd name="connsiteY74" fmla="*/ 8964 h 10724"/>
                <a:gd name="connsiteX75" fmla="*/ 105 w 13764"/>
                <a:gd name="connsiteY75" fmla="*/ 8872 h 10724"/>
                <a:gd name="connsiteX76" fmla="*/ 105 w 13764"/>
                <a:gd name="connsiteY76" fmla="*/ 8763 h 10724"/>
                <a:gd name="connsiteX77" fmla="*/ 202 w 13764"/>
                <a:gd name="connsiteY77" fmla="*/ 8662 h 10724"/>
                <a:gd name="connsiteX78" fmla="*/ 298 w 13764"/>
                <a:gd name="connsiteY78" fmla="*/ 8580 h 10724"/>
                <a:gd name="connsiteX79" fmla="*/ 315 w 13764"/>
                <a:gd name="connsiteY79" fmla="*/ 8516 h 10724"/>
                <a:gd name="connsiteX80" fmla="*/ 339 w 13764"/>
                <a:gd name="connsiteY80" fmla="*/ 8443 h 10724"/>
                <a:gd name="connsiteX81" fmla="*/ 323 w 13764"/>
                <a:gd name="connsiteY81" fmla="*/ 8361 h 10724"/>
                <a:gd name="connsiteX82" fmla="*/ 363 w 13764"/>
                <a:gd name="connsiteY82" fmla="*/ 8224 h 10724"/>
                <a:gd name="connsiteX83" fmla="*/ 435 w 13764"/>
                <a:gd name="connsiteY83" fmla="*/ 8105 h 10724"/>
                <a:gd name="connsiteX84" fmla="*/ 508 w 13764"/>
                <a:gd name="connsiteY84" fmla="*/ 7968 h 10724"/>
                <a:gd name="connsiteX85" fmla="*/ 492 w 13764"/>
                <a:gd name="connsiteY85" fmla="*/ 7840 h 10724"/>
                <a:gd name="connsiteX86" fmla="*/ 653 w 13764"/>
                <a:gd name="connsiteY86" fmla="*/ 7804 h 10724"/>
                <a:gd name="connsiteX87" fmla="*/ 806 w 13764"/>
                <a:gd name="connsiteY87" fmla="*/ 7694 h 10724"/>
                <a:gd name="connsiteX88" fmla="*/ 774 w 13764"/>
                <a:gd name="connsiteY88" fmla="*/ 7356 h 10724"/>
                <a:gd name="connsiteX89" fmla="*/ 895 w 13764"/>
                <a:gd name="connsiteY89" fmla="*/ 7256 h 10724"/>
                <a:gd name="connsiteX90" fmla="*/ 919 w 13764"/>
                <a:gd name="connsiteY90" fmla="*/ 6845 h 10724"/>
                <a:gd name="connsiteX91" fmla="*/ 823 w 13764"/>
                <a:gd name="connsiteY91" fmla="*/ 6808 h 10724"/>
                <a:gd name="connsiteX92" fmla="*/ 734 w 13764"/>
                <a:gd name="connsiteY92" fmla="*/ 6735 h 10724"/>
                <a:gd name="connsiteX93" fmla="*/ 685 w 13764"/>
                <a:gd name="connsiteY93" fmla="*/ 6589 h 10724"/>
                <a:gd name="connsiteX94" fmla="*/ 565 w 13764"/>
                <a:gd name="connsiteY94" fmla="*/ 6471 h 10724"/>
                <a:gd name="connsiteX95" fmla="*/ 492 w 13764"/>
                <a:gd name="connsiteY95" fmla="*/ 6416 h 10724"/>
                <a:gd name="connsiteX96" fmla="*/ 435 w 13764"/>
                <a:gd name="connsiteY96" fmla="*/ 6215 h 10724"/>
                <a:gd name="connsiteX97" fmla="*/ 435 w 13764"/>
                <a:gd name="connsiteY97" fmla="*/ 6114 h 10724"/>
                <a:gd name="connsiteX98" fmla="*/ 444 w 13764"/>
                <a:gd name="connsiteY98" fmla="*/ 5941 h 10724"/>
                <a:gd name="connsiteX99" fmla="*/ 435 w 13764"/>
                <a:gd name="connsiteY99" fmla="*/ 5786 h 10724"/>
                <a:gd name="connsiteX100" fmla="*/ 395 w 13764"/>
                <a:gd name="connsiteY100" fmla="*/ 5749 h 10724"/>
                <a:gd name="connsiteX101" fmla="*/ 395 w 13764"/>
                <a:gd name="connsiteY101" fmla="*/ 5667 h 10724"/>
                <a:gd name="connsiteX102" fmla="*/ 411 w 13764"/>
                <a:gd name="connsiteY102" fmla="*/ 5566 h 10724"/>
                <a:gd name="connsiteX103" fmla="*/ 363 w 13764"/>
                <a:gd name="connsiteY103" fmla="*/ 5502 h 10724"/>
                <a:gd name="connsiteX104" fmla="*/ 250 w 13764"/>
                <a:gd name="connsiteY104" fmla="*/ 5338 h 10724"/>
                <a:gd name="connsiteX105" fmla="*/ 339 w 13764"/>
                <a:gd name="connsiteY105" fmla="*/ 5420 h 10724"/>
                <a:gd name="connsiteX106" fmla="*/ 121 w 13764"/>
                <a:gd name="connsiteY106" fmla="*/ 5210 h 10724"/>
                <a:gd name="connsiteX107" fmla="*/ 73 w 13764"/>
                <a:gd name="connsiteY107" fmla="*/ 5046 h 10724"/>
                <a:gd name="connsiteX108" fmla="*/ 177 w 13764"/>
                <a:gd name="connsiteY108" fmla="*/ 5037 h 10724"/>
                <a:gd name="connsiteX109" fmla="*/ 274 w 13764"/>
                <a:gd name="connsiteY109" fmla="*/ 5037 h 10724"/>
                <a:gd name="connsiteX110" fmla="*/ 419 w 13764"/>
                <a:gd name="connsiteY110" fmla="*/ 5009 h 10724"/>
                <a:gd name="connsiteX111" fmla="*/ 629 w 13764"/>
                <a:gd name="connsiteY111" fmla="*/ 5009 h 10724"/>
                <a:gd name="connsiteX112" fmla="*/ 750 w 13764"/>
                <a:gd name="connsiteY112" fmla="*/ 4900 h 10724"/>
                <a:gd name="connsiteX113" fmla="*/ 895 w 13764"/>
                <a:gd name="connsiteY113" fmla="*/ 4872 h 10724"/>
                <a:gd name="connsiteX114" fmla="*/ 879 w 13764"/>
                <a:gd name="connsiteY114" fmla="*/ 4681 h 10724"/>
                <a:gd name="connsiteX115" fmla="*/ 1048 w 13764"/>
                <a:gd name="connsiteY115" fmla="*/ 4681 h 10724"/>
                <a:gd name="connsiteX116" fmla="*/ 1306 w 13764"/>
                <a:gd name="connsiteY116" fmla="*/ 4525 h 10724"/>
                <a:gd name="connsiteX117" fmla="*/ 1460 w 13764"/>
                <a:gd name="connsiteY117" fmla="*/ 4516 h 10724"/>
                <a:gd name="connsiteX118" fmla="*/ 1573 w 13764"/>
                <a:gd name="connsiteY118" fmla="*/ 4571 h 10724"/>
                <a:gd name="connsiteX119" fmla="*/ 1766 w 13764"/>
                <a:gd name="connsiteY119" fmla="*/ 4571 h 10724"/>
                <a:gd name="connsiteX120" fmla="*/ 1871 w 13764"/>
                <a:gd name="connsiteY120" fmla="*/ 4626 h 10724"/>
                <a:gd name="connsiteX121" fmla="*/ 2056 w 13764"/>
                <a:gd name="connsiteY121" fmla="*/ 4653 h 10724"/>
                <a:gd name="connsiteX122" fmla="*/ 2137 w 13764"/>
                <a:gd name="connsiteY122" fmla="*/ 4516 h 10724"/>
                <a:gd name="connsiteX123" fmla="*/ 2258 w 13764"/>
                <a:gd name="connsiteY123" fmla="*/ 4544 h 10724"/>
                <a:gd name="connsiteX124" fmla="*/ 2371 w 13764"/>
                <a:gd name="connsiteY124" fmla="*/ 4434 h 10724"/>
                <a:gd name="connsiteX125" fmla="*/ 2589 w 13764"/>
                <a:gd name="connsiteY125" fmla="*/ 4361 h 10724"/>
                <a:gd name="connsiteX126" fmla="*/ 2782 w 13764"/>
                <a:gd name="connsiteY126" fmla="*/ 4215 h 10724"/>
                <a:gd name="connsiteX127" fmla="*/ 2855 w 13764"/>
                <a:gd name="connsiteY127" fmla="*/ 4142 h 10724"/>
                <a:gd name="connsiteX128" fmla="*/ 2863 w 13764"/>
                <a:gd name="connsiteY128" fmla="*/ 4023 h 10724"/>
                <a:gd name="connsiteX129" fmla="*/ 2960 w 13764"/>
                <a:gd name="connsiteY129" fmla="*/ 3923 h 10724"/>
                <a:gd name="connsiteX130" fmla="*/ 2984 w 13764"/>
                <a:gd name="connsiteY130" fmla="*/ 3804 h 10724"/>
                <a:gd name="connsiteX131" fmla="*/ 3000 w 13764"/>
                <a:gd name="connsiteY131" fmla="*/ 3649 h 10724"/>
                <a:gd name="connsiteX132" fmla="*/ 3073 w 13764"/>
                <a:gd name="connsiteY132" fmla="*/ 3502 h 10724"/>
                <a:gd name="connsiteX133" fmla="*/ 3105 w 13764"/>
                <a:gd name="connsiteY133" fmla="*/ 3366 h 10724"/>
                <a:gd name="connsiteX134" fmla="*/ 3153 w 13764"/>
                <a:gd name="connsiteY134" fmla="*/ 3256 h 10724"/>
                <a:gd name="connsiteX135" fmla="*/ 3177 w 13764"/>
                <a:gd name="connsiteY135" fmla="*/ 3128 h 10724"/>
                <a:gd name="connsiteX136" fmla="*/ 3290 w 13764"/>
                <a:gd name="connsiteY136" fmla="*/ 3064 h 10724"/>
                <a:gd name="connsiteX137" fmla="*/ 3363 w 13764"/>
                <a:gd name="connsiteY137" fmla="*/ 2927 h 10724"/>
                <a:gd name="connsiteX138" fmla="*/ 3339 w 13764"/>
                <a:gd name="connsiteY138" fmla="*/ 2818 h 10724"/>
                <a:gd name="connsiteX139" fmla="*/ 3290 w 13764"/>
                <a:gd name="connsiteY139" fmla="*/ 2681 h 10724"/>
                <a:gd name="connsiteX140" fmla="*/ 3250 w 13764"/>
                <a:gd name="connsiteY140" fmla="*/ 2544 h 10724"/>
                <a:gd name="connsiteX141" fmla="*/ 3290 w 13764"/>
                <a:gd name="connsiteY141" fmla="*/ 2379 h 10724"/>
                <a:gd name="connsiteX142" fmla="*/ 3371 w 13764"/>
                <a:gd name="connsiteY142" fmla="*/ 2352 h 10724"/>
                <a:gd name="connsiteX143" fmla="*/ 3516 w 13764"/>
                <a:gd name="connsiteY143" fmla="*/ 2197 h 10724"/>
                <a:gd name="connsiteX144" fmla="*/ 3661 w 13764"/>
                <a:gd name="connsiteY144" fmla="*/ 2215 h 10724"/>
                <a:gd name="connsiteX145" fmla="*/ 3806 w 13764"/>
                <a:gd name="connsiteY145" fmla="*/ 2114 h 10724"/>
                <a:gd name="connsiteX146" fmla="*/ 3831 w 13764"/>
                <a:gd name="connsiteY146" fmla="*/ 1950 h 10724"/>
                <a:gd name="connsiteX147" fmla="*/ 3976 w 13764"/>
                <a:gd name="connsiteY147" fmla="*/ 1868 h 10724"/>
                <a:gd name="connsiteX148" fmla="*/ 4040 w 13764"/>
                <a:gd name="connsiteY148" fmla="*/ 1749 h 10724"/>
                <a:gd name="connsiteX149" fmla="*/ 4121 w 13764"/>
                <a:gd name="connsiteY149" fmla="*/ 1676 h 10724"/>
                <a:gd name="connsiteX150" fmla="*/ 4121 w 13764"/>
                <a:gd name="connsiteY150" fmla="*/ 1292 h 10724"/>
                <a:gd name="connsiteX151" fmla="*/ 4169 w 13764"/>
                <a:gd name="connsiteY151" fmla="*/ 1128 h 10724"/>
                <a:gd name="connsiteX152" fmla="*/ 4194 w 13764"/>
                <a:gd name="connsiteY152" fmla="*/ 991 h 10724"/>
                <a:gd name="connsiteX153" fmla="*/ 4242 w 13764"/>
                <a:gd name="connsiteY153" fmla="*/ 827 h 10724"/>
                <a:gd name="connsiteX154" fmla="*/ 4290 w 13764"/>
                <a:gd name="connsiteY154" fmla="*/ 763 h 10724"/>
                <a:gd name="connsiteX155" fmla="*/ 4355 w 13764"/>
                <a:gd name="connsiteY155" fmla="*/ 708 h 10724"/>
                <a:gd name="connsiteX156" fmla="*/ 4387 w 13764"/>
                <a:gd name="connsiteY156" fmla="*/ 443 h 10724"/>
                <a:gd name="connsiteX157" fmla="*/ 4645 w 13764"/>
                <a:gd name="connsiteY157" fmla="*/ 434 h 10724"/>
                <a:gd name="connsiteX158" fmla="*/ 4742 w 13764"/>
                <a:gd name="connsiteY158" fmla="*/ 635 h 10724"/>
                <a:gd name="connsiteX159" fmla="*/ 4839 w 13764"/>
                <a:gd name="connsiteY159" fmla="*/ 717 h 10724"/>
                <a:gd name="connsiteX160" fmla="*/ 4960 w 13764"/>
                <a:gd name="connsiteY160" fmla="*/ 799 h 10724"/>
                <a:gd name="connsiteX161" fmla="*/ 5081 w 13764"/>
                <a:gd name="connsiteY161" fmla="*/ 818 h 10724"/>
                <a:gd name="connsiteX162" fmla="*/ 5202 w 13764"/>
                <a:gd name="connsiteY162" fmla="*/ 799 h 10724"/>
                <a:gd name="connsiteX163" fmla="*/ 5274 w 13764"/>
                <a:gd name="connsiteY163" fmla="*/ 964 h 10724"/>
                <a:gd name="connsiteX164" fmla="*/ 5403 w 13764"/>
                <a:gd name="connsiteY164" fmla="*/ 909 h 10724"/>
                <a:gd name="connsiteX165" fmla="*/ 5500 w 13764"/>
                <a:gd name="connsiteY165" fmla="*/ 909 h 10724"/>
                <a:gd name="connsiteX166" fmla="*/ 5597 w 13764"/>
                <a:gd name="connsiteY166" fmla="*/ 818 h 10724"/>
                <a:gd name="connsiteX167" fmla="*/ 5734 w 13764"/>
                <a:gd name="connsiteY167" fmla="*/ 790 h 10724"/>
                <a:gd name="connsiteX168" fmla="*/ 5831 w 13764"/>
                <a:gd name="connsiteY168" fmla="*/ 772 h 10724"/>
                <a:gd name="connsiteX169" fmla="*/ 5911 w 13764"/>
                <a:gd name="connsiteY169" fmla="*/ 735 h 10724"/>
                <a:gd name="connsiteX170" fmla="*/ 6024 w 13764"/>
                <a:gd name="connsiteY170" fmla="*/ 745 h 10724"/>
                <a:gd name="connsiteX171" fmla="*/ 6145 w 13764"/>
                <a:gd name="connsiteY171" fmla="*/ 745 h 10724"/>
                <a:gd name="connsiteX172" fmla="*/ 6226 w 13764"/>
                <a:gd name="connsiteY172" fmla="*/ 854 h 10724"/>
                <a:gd name="connsiteX173" fmla="*/ 6250 w 13764"/>
                <a:gd name="connsiteY173" fmla="*/ 991 h 10724"/>
                <a:gd name="connsiteX174" fmla="*/ 6363 w 13764"/>
                <a:gd name="connsiteY174" fmla="*/ 900 h 10724"/>
                <a:gd name="connsiteX175" fmla="*/ 6444 w 13764"/>
                <a:gd name="connsiteY175" fmla="*/ 745 h 10724"/>
                <a:gd name="connsiteX176" fmla="*/ 6532 w 13764"/>
                <a:gd name="connsiteY176" fmla="*/ 790 h 10724"/>
                <a:gd name="connsiteX177" fmla="*/ 6581 w 13764"/>
                <a:gd name="connsiteY177" fmla="*/ 872 h 10724"/>
                <a:gd name="connsiteX178" fmla="*/ 6653 w 13764"/>
                <a:gd name="connsiteY178" fmla="*/ 927 h 10724"/>
                <a:gd name="connsiteX179" fmla="*/ 6750 w 13764"/>
                <a:gd name="connsiteY179" fmla="*/ 1064 h 10724"/>
                <a:gd name="connsiteX180" fmla="*/ 6758 w 13764"/>
                <a:gd name="connsiteY180" fmla="*/ 1229 h 10724"/>
                <a:gd name="connsiteX181" fmla="*/ 6855 w 13764"/>
                <a:gd name="connsiteY181" fmla="*/ 1238 h 10724"/>
                <a:gd name="connsiteX182" fmla="*/ 6976 w 13764"/>
                <a:gd name="connsiteY182" fmla="*/ 1338 h 10724"/>
                <a:gd name="connsiteX183" fmla="*/ 6944 w 13764"/>
                <a:gd name="connsiteY183" fmla="*/ 1475 h 10724"/>
                <a:gd name="connsiteX184" fmla="*/ 6976 w 13764"/>
                <a:gd name="connsiteY184" fmla="*/ 1649 h 10724"/>
                <a:gd name="connsiteX185" fmla="*/ 6952 w 13764"/>
                <a:gd name="connsiteY185" fmla="*/ 1731 h 10724"/>
                <a:gd name="connsiteX186" fmla="*/ 7089 w 13764"/>
                <a:gd name="connsiteY186" fmla="*/ 1950 h 10724"/>
                <a:gd name="connsiteX187" fmla="*/ 7161 w 13764"/>
                <a:gd name="connsiteY187" fmla="*/ 1996 h 10724"/>
                <a:gd name="connsiteX188" fmla="*/ 7234 w 13764"/>
                <a:gd name="connsiteY188" fmla="*/ 2105 h 10724"/>
                <a:gd name="connsiteX189" fmla="*/ 7363 w 13764"/>
                <a:gd name="connsiteY189" fmla="*/ 2087 h 10724"/>
                <a:gd name="connsiteX190" fmla="*/ 7460 w 13764"/>
                <a:gd name="connsiteY190" fmla="*/ 2005 h 10724"/>
                <a:gd name="connsiteX191" fmla="*/ 7573 w 13764"/>
                <a:gd name="connsiteY191" fmla="*/ 2005 h 10724"/>
                <a:gd name="connsiteX192" fmla="*/ 7653 w 13764"/>
                <a:gd name="connsiteY192" fmla="*/ 2060 h 10724"/>
                <a:gd name="connsiteX193" fmla="*/ 7863 w 13764"/>
                <a:gd name="connsiteY193" fmla="*/ 2032 h 10724"/>
                <a:gd name="connsiteX194" fmla="*/ 7960 w 13764"/>
                <a:gd name="connsiteY194" fmla="*/ 1941 h 10724"/>
                <a:gd name="connsiteX195" fmla="*/ 8016 w 13764"/>
                <a:gd name="connsiteY195" fmla="*/ 1813 h 10724"/>
                <a:gd name="connsiteX196" fmla="*/ 8056 w 13764"/>
                <a:gd name="connsiteY196" fmla="*/ 1694 h 10724"/>
                <a:gd name="connsiteX197" fmla="*/ 8056 w 13764"/>
                <a:gd name="connsiteY197" fmla="*/ 1557 h 10724"/>
                <a:gd name="connsiteX198" fmla="*/ 8177 w 13764"/>
                <a:gd name="connsiteY198" fmla="*/ 1347 h 10724"/>
                <a:gd name="connsiteX199" fmla="*/ 8306 w 13764"/>
                <a:gd name="connsiteY199" fmla="*/ 1302 h 10724"/>
                <a:gd name="connsiteX200" fmla="*/ 8347 w 13764"/>
                <a:gd name="connsiteY200" fmla="*/ 1238 h 10724"/>
                <a:gd name="connsiteX201" fmla="*/ 8403 w 13764"/>
                <a:gd name="connsiteY201" fmla="*/ 1238 h 10724"/>
                <a:gd name="connsiteX202" fmla="*/ 8476 w 13764"/>
                <a:gd name="connsiteY202" fmla="*/ 1256 h 10724"/>
                <a:gd name="connsiteX203" fmla="*/ 8516 w 13764"/>
                <a:gd name="connsiteY203" fmla="*/ 1128 h 10724"/>
                <a:gd name="connsiteX204" fmla="*/ 8597 w 13764"/>
                <a:gd name="connsiteY204" fmla="*/ 1037 h 10724"/>
                <a:gd name="connsiteX205" fmla="*/ 8621 w 13764"/>
                <a:gd name="connsiteY205" fmla="*/ 900 h 10724"/>
                <a:gd name="connsiteX206" fmla="*/ 8831 w 13764"/>
                <a:gd name="connsiteY206" fmla="*/ 845 h 10724"/>
                <a:gd name="connsiteX207" fmla="*/ 9032 w 13764"/>
                <a:gd name="connsiteY207" fmla="*/ 597 h 10724"/>
                <a:gd name="connsiteX208" fmla="*/ 9200 w 13764"/>
                <a:gd name="connsiteY208" fmla="*/ 585 h 10724"/>
                <a:gd name="connsiteX209" fmla="*/ 9329 w 13764"/>
                <a:gd name="connsiteY209" fmla="*/ 415 h 10724"/>
                <a:gd name="connsiteX210" fmla="*/ 9143 w 13764"/>
                <a:gd name="connsiteY210" fmla="*/ 360 h 10724"/>
                <a:gd name="connsiteX211" fmla="*/ 9172 w 13764"/>
                <a:gd name="connsiteY211" fmla="*/ 215 h 10724"/>
                <a:gd name="connsiteX212" fmla="*/ 9237 w 13764"/>
                <a:gd name="connsiteY212" fmla="*/ 71 h 10724"/>
                <a:gd name="connsiteX213" fmla="*/ 9383 w 13764"/>
                <a:gd name="connsiteY213" fmla="*/ 143 h 10724"/>
                <a:gd name="connsiteX214" fmla="*/ 9460 w 13764"/>
                <a:gd name="connsiteY214" fmla="*/ 43 h 10724"/>
                <a:gd name="connsiteX215" fmla="*/ 9572 w 13764"/>
                <a:gd name="connsiteY215" fmla="*/ 5 h 10724"/>
                <a:gd name="connsiteX216" fmla="*/ 9699 w 13764"/>
                <a:gd name="connsiteY216" fmla="*/ 231 h 10724"/>
                <a:gd name="connsiteX217" fmla="*/ 9870 w 13764"/>
                <a:gd name="connsiteY217" fmla="*/ 40 h 10724"/>
                <a:gd name="connsiteX218" fmla="*/ 9985 w 13764"/>
                <a:gd name="connsiteY218" fmla="*/ 65 h 10724"/>
                <a:gd name="connsiteX219" fmla="*/ 10172 w 13764"/>
                <a:gd name="connsiteY219" fmla="*/ 61 h 10724"/>
                <a:gd name="connsiteX220" fmla="*/ 10327 w 13764"/>
                <a:gd name="connsiteY220" fmla="*/ 318 h 10724"/>
                <a:gd name="connsiteX221" fmla="*/ 10454 w 13764"/>
                <a:gd name="connsiteY221" fmla="*/ 329 h 10724"/>
                <a:gd name="connsiteX222" fmla="*/ 10556 w 13764"/>
                <a:gd name="connsiteY222" fmla="*/ 322 h 10724"/>
                <a:gd name="connsiteX223" fmla="*/ 10727 w 13764"/>
                <a:gd name="connsiteY223" fmla="*/ 322 h 10724"/>
                <a:gd name="connsiteX224" fmla="*/ 10824 w 13764"/>
                <a:gd name="connsiteY224" fmla="*/ 500 h 10724"/>
                <a:gd name="connsiteX225" fmla="*/ 10957 w 13764"/>
                <a:gd name="connsiteY225" fmla="*/ 598 h 10724"/>
                <a:gd name="connsiteX226" fmla="*/ 11142 w 13764"/>
                <a:gd name="connsiteY226" fmla="*/ 722 h 10724"/>
                <a:gd name="connsiteX227" fmla="*/ 11245 w 13764"/>
                <a:gd name="connsiteY227" fmla="*/ 832 h 10724"/>
                <a:gd name="connsiteX228" fmla="*/ 11386 w 13764"/>
                <a:gd name="connsiteY228" fmla="*/ 752 h 10724"/>
                <a:gd name="connsiteX229" fmla="*/ 11542 w 13764"/>
                <a:gd name="connsiteY229" fmla="*/ 717 h 10724"/>
                <a:gd name="connsiteX230" fmla="*/ 11653 w 13764"/>
                <a:gd name="connsiteY230" fmla="*/ 812 h 10724"/>
                <a:gd name="connsiteX231" fmla="*/ 11790 w 13764"/>
                <a:gd name="connsiteY231" fmla="*/ 778 h 10724"/>
                <a:gd name="connsiteX232" fmla="*/ 11786 w 13764"/>
                <a:gd name="connsiteY232" fmla="*/ 1075 h 10724"/>
                <a:gd name="connsiteX233" fmla="*/ 11567 w 13764"/>
                <a:gd name="connsiteY233" fmla="*/ 1464 h 10724"/>
                <a:gd name="connsiteX234" fmla="*/ 11698 w 13764"/>
                <a:gd name="connsiteY234" fmla="*/ 1522 h 10724"/>
                <a:gd name="connsiteX235" fmla="*/ 11785 w 13764"/>
                <a:gd name="connsiteY235" fmla="*/ 1550 h 10724"/>
                <a:gd name="connsiteX236" fmla="*/ 11907 w 13764"/>
                <a:gd name="connsiteY236" fmla="*/ 1731 h 10724"/>
                <a:gd name="connsiteX237" fmla="*/ 12214 w 13764"/>
                <a:gd name="connsiteY237" fmla="*/ 1917 h 10724"/>
                <a:gd name="connsiteX238" fmla="*/ 12186 w 13764"/>
                <a:gd name="connsiteY238" fmla="*/ 2026 h 10724"/>
                <a:gd name="connsiteX239" fmla="*/ 12365 w 13764"/>
                <a:gd name="connsiteY239" fmla="*/ 2166 h 10724"/>
                <a:gd name="connsiteX240" fmla="*/ 12397 w 13764"/>
                <a:gd name="connsiteY240" fmla="*/ 2387 h 10724"/>
                <a:gd name="connsiteX241" fmla="*/ 12653 w 13764"/>
                <a:gd name="connsiteY241" fmla="*/ 2445 h 10724"/>
                <a:gd name="connsiteX242" fmla="*/ 12689 w 13764"/>
                <a:gd name="connsiteY242" fmla="*/ 2575 h 10724"/>
                <a:gd name="connsiteX243" fmla="*/ 12887 w 13764"/>
                <a:gd name="connsiteY243" fmla="*/ 2604 h 10724"/>
                <a:gd name="connsiteX244" fmla="*/ 13156 w 13764"/>
                <a:gd name="connsiteY244" fmla="*/ 2742 h 10724"/>
                <a:gd name="connsiteX245" fmla="*/ 13177 w 13764"/>
                <a:gd name="connsiteY245" fmla="*/ 2545 h 10724"/>
                <a:gd name="connsiteX246" fmla="*/ 13285 w 13764"/>
                <a:gd name="connsiteY246" fmla="*/ 2534 h 10724"/>
                <a:gd name="connsiteX247" fmla="*/ 13524 w 13764"/>
                <a:gd name="connsiteY247" fmla="*/ 2724 h 10724"/>
                <a:gd name="connsiteX248" fmla="*/ 13574 w 13764"/>
                <a:gd name="connsiteY248" fmla="*/ 2845 h 10724"/>
                <a:gd name="connsiteX249" fmla="*/ 13605 w 13764"/>
                <a:gd name="connsiteY249" fmla="*/ 3086 h 10724"/>
                <a:gd name="connsiteX250" fmla="*/ 13699 w 13764"/>
                <a:gd name="connsiteY250" fmla="*/ 3141 h 10724"/>
                <a:gd name="connsiteX251" fmla="*/ 13764 w 13764"/>
                <a:gd name="connsiteY251" fmla="*/ 3520 h 10724"/>
                <a:gd name="connsiteX252" fmla="*/ 13680 w 13764"/>
                <a:gd name="connsiteY252" fmla="*/ 3641 h 10724"/>
                <a:gd name="connsiteX253" fmla="*/ 13688 w 13764"/>
                <a:gd name="connsiteY253" fmla="*/ 3782 h 10724"/>
                <a:gd name="connsiteX254" fmla="*/ 13595 w 13764"/>
                <a:gd name="connsiteY254" fmla="*/ 3930 h 10724"/>
                <a:gd name="connsiteX255" fmla="*/ 13542 w 13764"/>
                <a:gd name="connsiteY255" fmla="*/ 4080 h 10724"/>
                <a:gd name="connsiteX256" fmla="*/ 13610 w 13764"/>
                <a:gd name="connsiteY256" fmla="*/ 4227 h 10724"/>
                <a:gd name="connsiteX257" fmla="*/ 13628 w 13764"/>
                <a:gd name="connsiteY257" fmla="*/ 4379 h 10724"/>
                <a:gd name="connsiteX258" fmla="*/ 13648 w 13764"/>
                <a:gd name="connsiteY258" fmla="*/ 4500 h 10724"/>
                <a:gd name="connsiteX259" fmla="*/ 13577 w 13764"/>
                <a:gd name="connsiteY259" fmla="*/ 4626 h 10724"/>
                <a:gd name="connsiteX260" fmla="*/ 13505 w 13764"/>
                <a:gd name="connsiteY260" fmla="*/ 4669 h 10724"/>
                <a:gd name="connsiteX261" fmla="*/ 13450 w 13764"/>
                <a:gd name="connsiteY261" fmla="*/ 4797 h 10724"/>
                <a:gd name="connsiteX262" fmla="*/ 13575 w 13764"/>
                <a:gd name="connsiteY262" fmla="*/ 4894 h 10724"/>
                <a:gd name="connsiteX263" fmla="*/ 13495 w 13764"/>
                <a:gd name="connsiteY263" fmla="*/ 5048 h 10724"/>
                <a:gd name="connsiteX264" fmla="*/ 13193 w 13764"/>
                <a:gd name="connsiteY264" fmla="*/ 5300 h 10724"/>
                <a:gd name="connsiteX265" fmla="*/ 13110 w 13764"/>
                <a:gd name="connsiteY265" fmla="*/ 5581 h 10724"/>
                <a:gd name="connsiteX266" fmla="*/ 13082 w 13764"/>
                <a:gd name="connsiteY266" fmla="*/ 5739 h 10724"/>
                <a:gd name="connsiteX267" fmla="*/ 13014 w 13764"/>
                <a:gd name="connsiteY267" fmla="*/ 5990 h 10724"/>
                <a:gd name="connsiteX268" fmla="*/ 12938 w 13764"/>
                <a:gd name="connsiteY268" fmla="*/ 6118 h 10724"/>
                <a:gd name="connsiteX269" fmla="*/ 12835 w 13764"/>
                <a:gd name="connsiteY269" fmla="*/ 6200 h 10724"/>
                <a:gd name="connsiteX270" fmla="*/ 12752 w 13764"/>
                <a:gd name="connsiteY270" fmla="*/ 6308 h 10724"/>
                <a:gd name="connsiteX271" fmla="*/ 12524 w 13764"/>
                <a:gd name="connsiteY271" fmla="*/ 6325 h 10724"/>
                <a:gd name="connsiteX272" fmla="*/ 12396 w 13764"/>
                <a:gd name="connsiteY272" fmla="*/ 6258 h 10724"/>
                <a:gd name="connsiteX273" fmla="*/ 11998 w 13764"/>
                <a:gd name="connsiteY273" fmla="*/ 6089 h 10724"/>
                <a:gd name="connsiteX274" fmla="*/ 12294 w 13764"/>
                <a:gd name="connsiteY274" fmla="*/ 6162 h 10724"/>
                <a:gd name="connsiteX275" fmla="*/ 11868 w 13764"/>
                <a:gd name="connsiteY275" fmla="*/ 6259 h 10724"/>
                <a:gd name="connsiteX276" fmla="*/ 11573 w 13764"/>
                <a:gd name="connsiteY276" fmla="*/ 6211 h 10724"/>
                <a:gd name="connsiteX277" fmla="*/ 11377 w 13764"/>
                <a:gd name="connsiteY277" fmla="*/ 6496 h 10724"/>
                <a:gd name="connsiteX278" fmla="*/ 11271 w 13764"/>
                <a:gd name="connsiteY278" fmla="*/ 6533 h 10724"/>
                <a:gd name="connsiteX279" fmla="*/ 11205 w 13764"/>
                <a:gd name="connsiteY279" fmla="*/ 6691 h 10724"/>
                <a:gd name="connsiteX280" fmla="*/ 11204 w 13764"/>
                <a:gd name="connsiteY280" fmla="*/ 6807 h 10724"/>
                <a:gd name="connsiteX281" fmla="*/ 11062 w 13764"/>
                <a:gd name="connsiteY281" fmla="*/ 6879 h 10724"/>
                <a:gd name="connsiteX282" fmla="*/ 10858 w 13764"/>
                <a:gd name="connsiteY282" fmla="*/ 6916 h 10724"/>
                <a:gd name="connsiteX283" fmla="*/ 10574 w 13764"/>
                <a:gd name="connsiteY283" fmla="*/ 7108 h 10724"/>
                <a:gd name="connsiteX284" fmla="*/ 10346 w 13764"/>
                <a:gd name="connsiteY284" fmla="*/ 7250 h 10724"/>
                <a:gd name="connsiteX285" fmla="*/ 10335 w 13764"/>
                <a:gd name="connsiteY285" fmla="*/ 7379 h 10724"/>
                <a:gd name="connsiteX286" fmla="*/ 10214 w 13764"/>
                <a:gd name="connsiteY286" fmla="*/ 7406 h 10724"/>
                <a:gd name="connsiteX287" fmla="*/ 10149 w 13764"/>
                <a:gd name="connsiteY287" fmla="*/ 7557 h 10724"/>
                <a:gd name="connsiteX288" fmla="*/ 10032 w 13764"/>
                <a:gd name="connsiteY288" fmla="*/ 7623 h 10724"/>
                <a:gd name="connsiteX289" fmla="*/ 9885 w 13764"/>
                <a:gd name="connsiteY289" fmla="*/ 7601 h 10724"/>
                <a:gd name="connsiteX290" fmla="*/ 9823 w 13764"/>
                <a:gd name="connsiteY290" fmla="*/ 7838 h 10724"/>
                <a:gd name="connsiteX291" fmla="*/ 9735 w 13764"/>
                <a:gd name="connsiteY291" fmla="*/ 7975 h 10724"/>
                <a:gd name="connsiteX292" fmla="*/ 9671 w 13764"/>
                <a:gd name="connsiteY292" fmla="*/ 8134 h 10724"/>
                <a:gd name="connsiteX293" fmla="*/ 9705 w 13764"/>
                <a:gd name="connsiteY293" fmla="*/ 8343 h 10724"/>
                <a:gd name="connsiteX294" fmla="*/ 9694 w 13764"/>
                <a:gd name="connsiteY294" fmla="*/ 8715 h 10724"/>
                <a:gd name="connsiteX295" fmla="*/ 9780 w 13764"/>
                <a:gd name="connsiteY295" fmla="*/ 8861 h 10724"/>
                <a:gd name="connsiteX296" fmla="*/ 9733 w 13764"/>
                <a:gd name="connsiteY296" fmla="*/ 8973 h 10724"/>
                <a:gd name="connsiteX297" fmla="*/ 9684 w 13764"/>
                <a:gd name="connsiteY297" fmla="*/ 9163 h 10724"/>
                <a:gd name="connsiteX0" fmla="*/ 9684 w 13764"/>
                <a:gd name="connsiteY0" fmla="*/ 9163 h 11131"/>
                <a:gd name="connsiteX1" fmla="*/ 9707 w 13764"/>
                <a:gd name="connsiteY1" fmla="*/ 9631 h 11131"/>
                <a:gd name="connsiteX2" fmla="*/ 9691 w 13764"/>
                <a:gd name="connsiteY2" fmla="*/ 9746 h 11131"/>
                <a:gd name="connsiteX3" fmla="*/ 9782 w 13764"/>
                <a:gd name="connsiteY3" fmla="*/ 9848 h 11131"/>
                <a:gd name="connsiteX4" fmla="*/ 9745 w 13764"/>
                <a:gd name="connsiteY4" fmla="*/ 10039 h 11131"/>
                <a:gd name="connsiteX5" fmla="*/ 9897 w 13764"/>
                <a:gd name="connsiteY5" fmla="*/ 10199 h 11131"/>
                <a:gd name="connsiteX6" fmla="*/ 9973 w 13764"/>
                <a:gd name="connsiteY6" fmla="*/ 10510 h 11131"/>
                <a:gd name="connsiteX7" fmla="*/ 10097 w 13764"/>
                <a:gd name="connsiteY7" fmla="*/ 10594 h 11131"/>
                <a:gd name="connsiteX8" fmla="*/ 10163 w 13764"/>
                <a:gd name="connsiteY8" fmla="*/ 10587 h 11131"/>
                <a:gd name="connsiteX9" fmla="*/ 10372 w 13764"/>
                <a:gd name="connsiteY9" fmla="*/ 10724 h 11131"/>
                <a:gd name="connsiteX10" fmla="*/ 10529 w 13764"/>
                <a:gd name="connsiteY10" fmla="*/ 11131 h 11131"/>
                <a:gd name="connsiteX11" fmla="*/ 6677 w 13764"/>
                <a:gd name="connsiteY11" fmla="*/ 9941 h 11131"/>
                <a:gd name="connsiteX12" fmla="*/ 6540 w 13764"/>
                <a:gd name="connsiteY12" fmla="*/ 10023 h 11131"/>
                <a:gd name="connsiteX13" fmla="*/ 6419 w 13764"/>
                <a:gd name="connsiteY13" fmla="*/ 10069 h 11131"/>
                <a:gd name="connsiteX14" fmla="*/ 6347 w 13764"/>
                <a:gd name="connsiteY14" fmla="*/ 10041 h 11131"/>
                <a:gd name="connsiteX15" fmla="*/ 6194 w 13764"/>
                <a:gd name="connsiteY15" fmla="*/ 10050 h 11131"/>
                <a:gd name="connsiteX16" fmla="*/ 6097 w 13764"/>
                <a:gd name="connsiteY16" fmla="*/ 10069 h 11131"/>
                <a:gd name="connsiteX17" fmla="*/ 5879 w 13764"/>
                <a:gd name="connsiteY17" fmla="*/ 10160 h 11131"/>
                <a:gd name="connsiteX18" fmla="*/ 5782 w 13764"/>
                <a:gd name="connsiteY18" fmla="*/ 10169 h 11131"/>
                <a:gd name="connsiteX19" fmla="*/ 5661 w 13764"/>
                <a:gd name="connsiteY19" fmla="*/ 10270 h 11131"/>
                <a:gd name="connsiteX20" fmla="*/ 5573 w 13764"/>
                <a:gd name="connsiteY20" fmla="*/ 10270 h 11131"/>
                <a:gd name="connsiteX21" fmla="*/ 5516 w 13764"/>
                <a:gd name="connsiteY21" fmla="*/ 10352 h 11131"/>
                <a:gd name="connsiteX22" fmla="*/ 5395 w 13764"/>
                <a:gd name="connsiteY22" fmla="*/ 10407 h 11131"/>
                <a:gd name="connsiteX23" fmla="*/ 5274 w 13764"/>
                <a:gd name="connsiteY23" fmla="*/ 10434 h 11131"/>
                <a:gd name="connsiteX24" fmla="*/ 5202 w 13764"/>
                <a:gd name="connsiteY24" fmla="*/ 10334 h 11131"/>
                <a:gd name="connsiteX25" fmla="*/ 5202 w 13764"/>
                <a:gd name="connsiteY25" fmla="*/ 10078 h 11131"/>
                <a:gd name="connsiteX26" fmla="*/ 4968 w 13764"/>
                <a:gd name="connsiteY26" fmla="*/ 10060 h 11131"/>
                <a:gd name="connsiteX27" fmla="*/ 4871 w 13764"/>
                <a:gd name="connsiteY27" fmla="*/ 9996 h 11131"/>
                <a:gd name="connsiteX28" fmla="*/ 4750 w 13764"/>
                <a:gd name="connsiteY28" fmla="*/ 9868 h 11131"/>
                <a:gd name="connsiteX29" fmla="*/ 4629 w 13764"/>
                <a:gd name="connsiteY29" fmla="*/ 9840 h 11131"/>
                <a:gd name="connsiteX30" fmla="*/ 4500 w 13764"/>
                <a:gd name="connsiteY30" fmla="*/ 9840 h 11131"/>
                <a:gd name="connsiteX31" fmla="*/ 4339 w 13764"/>
                <a:gd name="connsiteY31" fmla="*/ 9749 h 11131"/>
                <a:gd name="connsiteX32" fmla="*/ 4024 w 13764"/>
                <a:gd name="connsiteY32" fmla="*/ 9758 h 11131"/>
                <a:gd name="connsiteX33" fmla="*/ 3831 w 13764"/>
                <a:gd name="connsiteY33" fmla="*/ 9667 h 11131"/>
                <a:gd name="connsiteX34" fmla="*/ 3613 w 13764"/>
                <a:gd name="connsiteY34" fmla="*/ 9676 h 11131"/>
                <a:gd name="connsiteX35" fmla="*/ 3516 w 13764"/>
                <a:gd name="connsiteY35" fmla="*/ 9612 h 11131"/>
                <a:gd name="connsiteX36" fmla="*/ 3395 w 13764"/>
                <a:gd name="connsiteY36" fmla="*/ 9621 h 11131"/>
                <a:gd name="connsiteX37" fmla="*/ 3242 w 13764"/>
                <a:gd name="connsiteY37" fmla="*/ 9621 h 11131"/>
                <a:gd name="connsiteX38" fmla="*/ 3097 w 13764"/>
                <a:gd name="connsiteY38" fmla="*/ 9585 h 11131"/>
                <a:gd name="connsiteX39" fmla="*/ 3008 w 13764"/>
                <a:gd name="connsiteY39" fmla="*/ 9484 h 11131"/>
                <a:gd name="connsiteX40" fmla="*/ 2879 w 13764"/>
                <a:gd name="connsiteY40" fmla="*/ 9475 h 11131"/>
                <a:gd name="connsiteX41" fmla="*/ 2806 w 13764"/>
                <a:gd name="connsiteY41" fmla="*/ 9557 h 11131"/>
                <a:gd name="connsiteX42" fmla="*/ 2597 w 13764"/>
                <a:gd name="connsiteY42" fmla="*/ 9539 h 11131"/>
                <a:gd name="connsiteX43" fmla="*/ 2500 w 13764"/>
                <a:gd name="connsiteY43" fmla="*/ 9649 h 11131"/>
                <a:gd name="connsiteX44" fmla="*/ 2516 w 13764"/>
                <a:gd name="connsiteY44" fmla="*/ 9758 h 11131"/>
                <a:gd name="connsiteX45" fmla="*/ 2379 w 13764"/>
                <a:gd name="connsiteY45" fmla="*/ 9913 h 11131"/>
                <a:gd name="connsiteX46" fmla="*/ 2274 w 13764"/>
                <a:gd name="connsiteY46" fmla="*/ 9941 h 11131"/>
                <a:gd name="connsiteX47" fmla="*/ 2274 w 13764"/>
                <a:gd name="connsiteY47" fmla="*/ 10078 h 11131"/>
                <a:gd name="connsiteX48" fmla="*/ 2226 w 13764"/>
                <a:gd name="connsiteY48" fmla="*/ 10187 h 11131"/>
                <a:gd name="connsiteX49" fmla="*/ 2137 w 13764"/>
                <a:gd name="connsiteY49" fmla="*/ 10297 h 11131"/>
                <a:gd name="connsiteX50" fmla="*/ 2081 w 13764"/>
                <a:gd name="connsiteY50" fmla="*/ 10224 h 11131"/>
                <a:gd name="connsiteX51" fmla="*/ 1871 w 13764"/>
                <a:gd name="connsiteY51" fmla="*/ 10005 h 11131"/>
                <a:gd name="connsiteX52" fmla="*/ 1750 w 13764"/>
                <a:gd name="connsiteY52" fmla="*/ 10060 h 11131"/>
                <a:gd name="connsiteX53" fmla="*/ 1669 w 13764"/>
                <a:gd name="connsiteY53" fmla="*/ 10187 h 11131"/>
                <a:gd name="connsiteX54" fmla="*/ 1427 w 13764"/>
                <a:gd name="connsiteY54" fmla="*/ 10224 h 11131"/>
                <a:gd name="connsiteX55" fmla="*/ 1315 w 13764"/>
                <a:gd name="connsiteY55" fmla="*/ 10160 h 11131"/>
                <a:gd name="connsiteX56" fmla="*/ 1242 w 13764"/>
                <a:gd name="connsiteY56" fmla="*/ 10078 h 11131"/>
                <a:gd name="connsiteX57" fmla="*/ 1161 w 13764"/>
                <a:gd name="connsiteY57" fmla="*/ 9996 h 11131"/>
                <a:gd name="connsiteX58" fmla="*/ 968 w 13764"/>
                <a:gd name="connsiteY58" fmla="*/ 9977 h 11131"/>
                <a:gd name="connsiteX59" fmla="*/ 895 w 13764"/>
                <a:gd name="connsiteY59" fmla="*/ 9913 h 11131"/>
                <a:gd name="connsiteX60" fmla="*/ 847 w 13764"/>
                <a:gd name="connsiteY60" fmla="*/ 9804 h 11131"/>
                <a:gd name="connsiteX61" fmla="*/ 806 w 13764"/>
                <a:gd name="connsiteY61" fmla="*/ 9749 h 11131"/>
                <a:gd name="connsiteX62" fmla="*/ 774 w 13764"/>
                <a:gd name="connsiteY62" fmla="*/ 9667 h 11131"/>
                <a:gd name="connsiteX63" fmla="*/ 685 w 13764"/>
                <a:gd name="connsiteY63" fmla="*/ 9639 h 11131"/>
                <a:gd name="connsiteX64" fmla="*/ 589 w 13764"/>
                <a:gd name="connsiteY64" fmla="*/ 9639 h 11131"/>
                <a:gd name="connsiteX65" fmla="*/ 516 w 13764"/>
                <a:gd name="connsiteY65" fmla="*/ 9612 h 11131"/>
                <a:gd name="connsiteX66" fmla="*/ 444 w 13764"/>
                <a:gd name="connsiteY66" fmla="*/ 9566 h 11131"/>
                <a:gd name="connsiteX67" fmla="*/ 323 w 13764"/>
                <a:gd name="connsiteY67" fmla="*/ 9566 h 11131"/>
                <a:gd name="connsiteX68" fmla="*/ 202 w 13764"/>
                <a:gd name="connsiteY68" fmla="*/ 9566 h 11131"/>
                <a:gd name="connsiteX69" fmla="*/ 105 w 13764"/>
                <a:gd name="connsiteY69" fmla="*/ 9512 h 11131"/>
                <a:gd name="connsiteX70" fmla="*/ 0 w 13764"/>
                <a:gd name="connsiteY70" fmla="*/ 9457 h 11131"/>
                <a:gd name="connsiteX71" fmla="*/ 32 w 13764"/>
                <a:gd name="connsiteY71" fmla="*/ 9366 h 11131"/>
                <a:gd name="connsiteX72" fmla="*/ 48 w 13764"/>
                <a:gd name="connsiteY72" fmla="*/ 9229 h 11131"/>
                <a:gd name="connsiteX73" fmla="*/ 56 w 13764"/>
                <a:gd name="connsiteY73" fmla="*/ 9119 h 11131"/>
                <a:gd name="connsiteX74" fmla="*/ 105 w 13764"/>
                <a:gd name="connsiteY74" fmla="*/ 8964 h 11131"/>
                <a:gd name="connsiteX75" fmla="*/ 105 w 13764"/>
                <a:gd name="connsiteY75" fmla="*/ 8872 h 11131"/>
                <a:gd name="connsiteX76" fmla="*/ 105 w 13764"/>
                <a:gd name="connsiteY76" fmla="*/ 8763 h 11131"/>
                <a:gd name="connsiteX77" fmla="*/ 202 w 13764"/>
                <a:gd name="connsiteY77" fmla="*/ 8662 h 11131"/>
                <a:gd name="connsiteX78" fmla="*/ 298 w 13764"/>
                <a:gd name="connsiteY78" fmla="*/ 8580 h 11131"/>
                <a:gd name="connsiteX79" fmla="*/ 315 w 13764"/>
                <a:gd name="connsiteY79" fmla="*/ 8516 h 11131"/>
                <a:gd name="connsiteX80" fmla="*/ 339 w 13764"/>
                <a:gd name="connsiteY80" fmla="*/ 8443 h 11131"/>
                <a:gd name="connsiteX81" fmla="*/ 323 w 13764"/>
                <a:gd name="connsiteY81" fmla="*/ 8361 h 11131"/>
                <a:gd name="connsiteX82" fmla="*/ 363 w 13764"/>
                <a:gd name="connsiteY82" fmla="*/ 8224 h 11131"/>
                <a:gd name="connsiteX83" fmla="*/ 435 w 13764"/>
                <a:gd name="connsiteY83" fmla="*/ 8105 h 11131"/>
                <a:gd name="connsiteX84" fmla="*/ 508 w 13764"/>
                <a:gd name="connsiteY84" fmla="*/ 7968 h 11131"/>
                <a:gd name="connsiteX85" fmla="*/ 492 w 13764"/>
                <a:gd name="connsiteY85" fmla="*/ 7840 h 11131"/>
                <a:gd name="connsiteX86" fmla="*/ 653 w 13764"/>
                <a:gd name="connsiteY86" fmla="*/ 7804 h 11131"/>
                <a:gd name="connsiteX87" fmla="*/ 806 w 13764"/>
                <a:gd name="connsiteY87" fmla="*/ 7694 h 11131"/>
                <a:gd name="connsiteX88" fmla="*/ 774 w 13764"/>
                <a:gd name="connsiteY88" fmla="*/ 7356 h 11131"/>
                <a:gd name="connsiteX89" fmla="*/ 895 w 13764"/>
                <a:gd name="connsiteY89" fmla="*/ 7256 h 11131"/>
                <a:gd name="connsiteX90" fmla="*/ 919 w 13764"/>
                <a:gd name="connsiteY90" fmla="*/ 6845 h 11131"/>
                <a:gd name="connsiteX91" fmla="*/ 823 w 13764"/>
                <a:gd name="connsiteY91" fmla="*/ 6808 h 11131"/>
                <a:gd name="connsiteX92" fmla="*/ 734 w 13764"/>
                <a:gd name="connsiteY92" fmla="*/ 6735 h 11131"/>
                <a:gd name="connsiteX93" fmla="*/ 685 w 13764"/>
                <a:gd name="connsiteY93" fmla="*/ 6589 h 11131"/>
                <a:gd name="connsiteX94" fmla="*/ 565 w 13764"/>
                <a:gd name="connsiteY94" fmla="*/ 6471 h 11131"/>
                <a:gd name="connsiteX95" fmla="*/ 492 w 13764"/>
                <a:gd name="connsiteY95" fmla="*/ 6416 h 11131"/>
                <a:gd name="connsiteX96" fmla="*/ 435 w 13764"/>
                <a:gd name="connsiteY96" fmla="*/ 6215 h 11131"/>
                <a:gd name="connsiteX97" fmla="*/ 435 w 13764"/>
                <a:gd name="connsiteY97" fmla="*/ 6114 h 11131"/>
                <a:gd name="connsiteX98" fmla="*/ 444 w 13764"/>
                <a:gd name="connsiteY98" fmla="*/ 5941 h 11131"/>
                <a:gd name="connsiteX99" fmla="*/ 435 w 13764"/>
                <a:gd name="connsiteY99" fmla="*/ 5786 h 11131"/>
                <a:gd name="connsiteX100" fmla="*/ 395 w 13764"/>
                <a:gd name="connsiteY100" fmla="*/ 5749 h 11131"/>
                <a:gd name="connsiteX101" fmla="*/ 395 w 13764"/>
                <a:gd name="connsiteY101" fmla="*/ 5667 h 11131"/>
                <a:gd name="connsiteX102" fmla="*/ 411 w 13764"/>
                <a:gd name="connsiteY102" fmla="*/ 5566 h 11131"/>
                <a:gd name="connsiteX103" fmla="*/ 363 w 13764"/>
                <a:gd name="connsiteY103" fmla="*/ 5502 h 11131"/>
                <a:gd name="connsiteX104" fmla="*/ 250 w 13764"/>
                <a:gd name="connsiteY104" fmla="*/ 5338 h 11131"/>
                <a:gd name="connsiteX105" fmla="*/ 339 w 13764"/>
                <a:gd name="connsiteY105" fmla="*/ 5420 h 11131"/>
                <a:gd name="connsiteX106" fmla="*/ 121 w 13764"/>
                <a:gd name="connsiteY106" fmla="*/ 5210 h 11131"/>
                <a:gd name="connsiteX107" fmla="*/ 73 w 13764"/>
                <a:gd name="connsiteY107" fmla="*/ 5046 h 11131"/>
                <a:gd name="connsiteX108" fmla="*/ 177 w 13764"/>
                <a:gd name="connsiteY108" fmla="*/ 5037 h 11131"/>
                <a:gd name="connsiteX109" fmla="*/ 274 w 13764"/>
                <a:gd name="connsiteY109" fmla="*/ 5037 h 11131"/>
                <a:gd name="connsiteX110" fmla="*/ 419 w 13764"/>
                <a:gd name="connsiteY110" fmla="*/ 5009 h 11131"/>
                <a:gd name="connsiteX111" fmla="*/ 629 w 13764"/>
                <a:gd name="connsiteY111" fmla="*/ 5009 h 11131"/>
                <a:gd name="connsiteX112" fmla="*/ 750 w 13764"/>
                <a:gd name="connsiteY112" fmla="*/ 4900 h 11131"/>
                <a:gd name="connsiteX113" fmla="*/ 895 w 13764"/>
                <a:gd name="connsiteY113" fmla="*/ 4872 h 11131"/>
                <a:gd name="connsiteX114" fmla="*/ 879 w 13764"/>
                <a:gd name="connsiteY114" fmla="*/ 4681 h 11131"/>
                <a:gd name="connsiteX115" fmla="*/ 1048 w 13764"/>
                <a:gd name="connsiteY115" fmla="*/ 4681 h 11131"/>
                <a:gd name="connsiteX116" fmla="*/ 1306 w 13764"/>
                <a:gd name="connsiteY116" fmla="*/ 4525 h 11131"/>
                <a:gd name="connsiteX117" fmla="*/ 1460 w 13764"/>
                <a:gd name="connsiteY117" fmla="*/ 4516 h 11131"/>
                <a:gd name="connsiteX118" fmla="*/ 1573 w 13764"/>
                <a:gd name="connsiteY118" fmla="*/ 4571 h 11131"/>
                <a:gd name="connsiteX119" fmla="*/ 1766 w 13764"/>
                <a:gd name="connsiteY119" fmla="*/ 4571 h 11131"/>
                <a:gd name="connsiteX120" fmla="*/ 1871 w 13764"/>
                <a:gd name="connsiteY120" fmla="*/ 4626 h 11131"/>
                <a:gd name="connsiteX121" fmla="*/ 2056 w 13764"/>
                <a:gd name="connsiteY121" fmla="*/ 4653 h 11131"/>
                <a:gd name="connsiteX122" fmla="*/ 2137 w 13764"/>
                <a:gd name="connsiteY122" fmla="*/ 4516 h 11131"/>
                <a:gd name="connsiteX123" fmla="*/ 2258 w 13764"/>
                <a:gd name="connsiteY123" fmla="*/ 4544 h 11131"/>
                <a:gd name="connsiteX124" fmla="*/ 2371 w 13764"/>
                <a:gd name="connsiteY124" fmla="*/ 4434 h 11131"/>
                <a:gd name="connsiteX125" fmla="*/ 2589 w 13764"/>
                <a:gd name="connsiteY125" fmla="*/ 4361 h 11131"/>
                <a:gd name="connsiteX126" fmla="*/ 2782 w 13764"/>
                <a:gd name="connsiteY126" fmla="*/ 4215 h 11131"/>
                <a:gd name="connsiteX127" fmla="*/ 2855 w 13764"/>
                <a:gd name="connsiteY127" fmla="*/ 4142 h 11131"/>
                <a:gd name="connsiteX128" fmla="*/ 2863 w 13764"/>
                <a:gd name="connsiteY128" fmla="*/ 4023 h 11131"/>
                <a:gd name="connsiteX129" fmla="*/ 2960 w 13764"/>
                <a:gd name="connsiteY129" fmla="*/ 3923 h 11131"/>
                <a:gd name="connsiteX130" fmla="*/ 2984 w 13764"/>
                <a:gd name="connsiteY130" fmla="*/ 3804 h 11131"/>
                <a:gd name="connsiteX131" fmla="*/ 3000 w 13764"/>
                <a:gd name="connsiteY131" fmla="*/ 3649 h 11131"/>
                <a:gd name="connsiteX132" fmla="*/ 3073 w 13764"/>
                <a:gd name="connsiteY132" fmla="*/ 3502 h 11131"/>
                <a:gd name="connsiteX133" fmla="*/ 3105 w 13764"/>
                <a:gd name="connsiteY133" fmla="*/ 3366 h 11131"/>
                <a:gd name="connsiteX134" fmla="*/ 3153 w 13764"/>
                <a:gd name="connsiteY134" fmla="*/ 3256 h 11131"/>
                <a:gd name="connsiteX135" fmla="*/ 3177 w 13764"/>
                <a:gd name="connsiteY135" fmla="*/ 3128 h 11131"/>
                <a:gd name="connsiteX136" fmla="*/ 3290 w 13764"/>
                <a:gd name="connsiteY136" fmla="*/ 3064 h 11131"/>
                <a:gd name="connsiteX137" fmla="*/ 3363 w 13764"/>
                <a:gd name="connsiteY137" fmla="*/ 2927 h 11131"/>
                <a:gd name="connsiteX138" fmla="*/ 3339 w 13764"/>
                <a:gd name="connsiteY138" fmla="*/ 2818 h 11131"/>
                <a:gd name="connsiteX139" fmla="*/ 3290 w 13764"/>
                <a:gd name="connsiteY139" fmla="*/ 2681 h 11131"/>
                <a:gd name="connsiteX140" fmla="*/ 3250 w 13764"/>
                <a:gd name="connsiteY140" fmla="*/ 2544 h 11131"/>
                <a:gd name="connsiteX141" fmla="*/ 3290 w 13764"/>
                <a:gd name="connsiteY141" fmla="*/ 2379 h 11131"/>
                <a:gd name="connsiteX142" fmla="*/ 3371 w 13764"/>
                <a:gd name="connsiteY142" fmla="*/ 2352 h 11131"/>
                <a:gd name="connsiteX143" fmla="*/ 3516 w 13764"/>
                <a:gd name="connsiteY143" fmla="*/ 2197 h 11131"/>
                <a:gd name="connsiteX144" fmla="*/ 3661 w 13764"/>
                <a:gd name="connsiteY144" fmla="*/ 2215 h 11131"/>
                <a:gd name="connsiteX145" fmla="*/ 3806 w 13764"/>
                <a:gd name="connsiteY145" fmla="*/ 2114 h 11131"/>
                <a:gd name="connsiteX146" fmla="*/ 3831 w 13764"/>
                <a:gd name="connsiteY146" fmla="*/ 1950 h 11131"/>
                <a:gd name="connsiteX147" fmla="*/ 3976 w 13764"/>
                <a:gd name="connsiteY147" fmla="*/ 1868 h 11131"/>
                <a:gd name="connsiteX148" fmla="*/ 4040 w 13764"/>
                <a:gd name="connsiteY148" fmla="*/ 1749 h 11131"/>
                <a:gd name="connsiteX149" fmla="*/ 4121 w 13764"/>
                <a:gd name="connsiteY149" fmla="*/ 1676 h 11131"/>
                <a:gd name="connsiteX150" fmla="*/ 4121 w 13764"/>
                <a:gd name="connsiteY150" fmla="*/ 1292 h 11131"/>
                <a:gd name="connsiteX151" fmla="*/ 4169 w 13764"/>
                <a:gd name="connsiteY151" fmla="*/ 1128 h 11131"/>
                <a:gd name="connsiteX152" fmla="*/ 4194 w 13764"/>
                <a:gd name="connsiteY152" fmla="*/ 991 h 11131"/>
                <a:gd name="connsiteX153" fmla="*/ 4242 w 13764"/>
                <a:gd name="connsiteY153" fmla="*/ 827 h 11131"/>
                <a:gd name="connsiteX154" fmla="*/ 4290 w 13764"/>
                <a:gd name="connsiteY154" fmla="*/ 763 h 11131"/>
                <a:gd name="connsiteX155" fmla="*/ 4355 w 13764"/>
                <a:gd name="connsiteY155" fmla="*/ 708 h 11131"/>
                <a:gd name="connsiteX156" fmla="*/ 4387 w 13764"/>
                <a:gd name="connsiteY156" fmla="*/ 443 h 11131"/>
                <a:gd name="connsiteX157" fmla="*/ 4645 w 13764"/>
                <a:gd name="connsiteY157" fmla="*/ 434 h 11131"/>
                <a:gd name="connsiteX158" fmla="*/ 4742 w 13764"/>
                <a:gd name="connsiteY158" fmla="*/ 635 h 11131"/>
                <a:gd name="connsiteX159" fmla="*/ 4839 w 13764"/>
                <a:gd name="connsiteY159" fmla="*/ 717 h 11131"/>
                <a:gd name="connsiteX160" fmla="*/ 4960 w 13764"/>
                <a:gd name="connsiteY160" fmla="*/ 799 h 11131"/>
                <a:gd name="connsiteX161" fmla="*/ 5081 w 13764"/>
                <a:gd name="connsiteY161" fmla="*/ 818 h 11131"/>
                <a:gd name="connsiteX162" fmla="*/ 5202 w 13764"/>
                <a:gd name="connsiteY162" fmla="*/ 799 h 11131"/>
                <a:gd name="connsiteX163" fmla="*/ 5274 w 13764"/>
                <a:gd name="connsiteY163" fmla="*/ 964 h 11131"/>
                <a:gd name="connsiteX164" fmla="*/ 5403 w 13764"/>
                <a:gd name="connsiteY164" fmla="*/ 909 h 11131"/>
                <a:gd name="connsiteX165" fmla="*/ 5500 w 13764"/>
                <a:gd name="connsiteY165" fmla="*/ 909 h 11131"/>
                <a:gd name="connsiteX166" fmla="*/ 5597 w 13764"/>
                <a:gd name="connsiteY166" fmla="*/ 818 h 11131"/>
                <a:gd name="connsiteX167" fmla="*/ 5734 w 13764"/>
                <a:gd name="connsiteY167" fmla="*/ 790 h 11131"/>
                <a:gd name="connsiteX168" fmla="*/ 5831 w 13764"/>
                <a:gd name="connsiteY168" fmla="*/ 772 h 11131"/>
                <a:gd name="connsiteX169" fmla="*/ 5911 w 13764"/>
                <a:gd name="connsiteY169" fmla="*/ 735 h 11131"/>
                <a:gd name="connsiteX170" fmla="*/ 6024 w 13764"/>
                <a:gd name="connsiteY170" fmla="*/ 745 h 11131"/>
                <a:gd name="connsiteX171" fmla="*/ 6145 w 13764"/>
                <a:gd name="connsiteY171" fmla="*/ 745 h 11131"/>
                <a:gd name="connsiteX172" fmla="*/ 6226 w 13764"/>
                <a:gd name="connsiteY172" fmla="*/ 854 h 11131"/>
                <a:gd name="connsiteX173" fmla="*/ 6250 w 13764"/>
                <a:gd name="connsiteY173" fmla="*/ 991 h 11131"/>
                <a:gd name="connsiteX174" fmla="*/ 6363 w 13764"/>
                <a:gd name="connsiteY174" fmla="*/ 900 h 11131"/>
                <a:gd name="connsiteX175" fmla="*/ 6444 w 13764"/>
                <a:gd name="connsiteY175" fmla="*/ 745 h 11131"/>
                <a:gd name="connsiteX176" fmla="*/ 6532 w 13764"/>
                <a:gd name="connsiteY176" fmla="*/ 790 h 11131"/>
                <a:gd name="connsiteX177" fmla="*/ 6581 w 13764"/>
                <a:gd name="connsiteY177" fmla="*/ 872 h 11131"/>
                <a:gd name="connsiteX178" fmla="*/ 6653 w 13764"/>
                <a:gd name="connsiteY178" fmla="*/ 927 h 11131"/>
                <a:gd name="connsiteX179" fmla="*/ 6750 w 13764"/>
                <a:gd name="connsiteY179" fmla="*/ 1064 h 11131"/>
                <a:gd name="connsiteX180" fmla="*/ 6758 w 13764"/>
                <a:gd name="connsiteY180" fmla="*/ 1229 h 11131"/>
                <a:gd name="connsiteX181" fmla="*/ 6855 w 13764"/>
                <a:gd name="connsiteY181" fmla="*/ 1238 h 11131"/>
                <a:gd name="connsiteX182" fmla="*/ 6976 w 13764"/>
                <a:gd name="connsiteY182" fmla="*/ 1338 h 11131"/>
                <a:gd name="connsiteX183" fmla="*/ 6944 w 13764"/>
                <a:gd name="connsiteY183" fmla="*/ 1475 h 11131"/>
                <a:gd name="connsiteX184" fmla="*/ 6976 w 13764"/>
                <a:gd name="connsiteY184" fmla="*/ 1649 h 11131"/>
                <a:gd name="connsiteX185" fmla="*/ 6952 w 13764"/>
                <a:gd name="connsiteY185" fmla="*/ 1731 h 11131"/>
                <a:gd name="connsiteX186" fmla="*/ 7089 w 13764"/>
                <a:gd name="connsiteY186" fmla="*/ 1950 h 11131"/>
                <a:gd name="connsiteX187" fmla="*/ 7161 w 13764"/>
                <a:gd name="connsiteY187" fmla="*/ 1996 h 11131"/>
                <a:gd name="connsiteX188" fmla="*/ 7234 w 13764"/>
                <a:gd name="connsiteY188" fmla="*/ 2105 h 11131"/>
                <a:gd name="connsiteX189" fmla="*/ 7363 w 13764"/>
                <a:gd name="connsiteY189" fmla="*/ 2087 h 11131"/>
                <a:gd name="connsiteX190" fmla="*/ 7460 w 13764"/>
                <a:gd name="connsiteY190" fmla="*/ 2005 h 11131"/>
                <a:gd name="connsiteX191" fmla="*/ 7573 w 13764"/>
                <a:gd name="connsiteY191" fmla="*/ 2005 h 11131"/>
                <a:gd name="connsiteX192" fmla="*/ 7653 w 13764"/>
                <a:gd name="connsiteY192" fmla="*/ 2060 h 11131"/>
                <a:gd name="connsiteX193" fmla="*/ 7863 w 13764"/>
                <a:gd name="connsiteY193" fmla="*/ 2032 h 11131"/>
                <a:gd name="connsiteX194" fmla="*/ 7960 w 13764"/>
                <a:gd name="connsiteY194" fmla="*/ 1941 h 11131"/>
                <a:gd name="connsiteX195" fmla="*/ 8016 w 13764"/>
                <a:gd name="connsiteY195" fmla="*/ 1813 h 11131"/>
                <a:gd name="connsiteX196" fmla="*/ 8056 w 13764"/>
                <a:gd name="connsiteY196" fmla="*/ 1694 h 11131"/>
                <a:gd name="connsiteX197" fmla="*/ 8056 w 13764"/>
                <a:gd name="connsiteY197" fmla="*/ 1557 h 11131"/>
                <a:gd name="connsiteX198" fmla="*/ 8177 w 13764"/>
                <a:gd name="connsiteY198" fmla="*/ 1347 h 11131"/>
                <a:gd name="connsiteX199" fmla="*/ 8306 w 13764"/>
                <a:gd name="connsiteY199" fmla="*/ 1302 h 11131"/>
                <a:gd name="connsiteX200" fmla="*/ 8347 w 13764"/>
                <a:gd name="connsiteY200" fmla="*/ 1238 h 11131"/>
                <a:gd name="connsiteX201" fmla="*/ 8403 w 13764"/>
                <a:gd name="connsiteY201" fmla="*/ 1238 h 11131"/>
                <a:gd name="connsiteX202" fmla="*/ 8476 w 13764"/>
                <a:gd name="connsiteY202" fmla="*/ 1256 h 11131"/>
                <a:gd name="connsiteX203" fmla="*/ 8516 w 13764"/>
                <a:gd name="connsiteY203" fmla="*/ 1128 h 11131"/>
                <a:gd name="connsiteX204" fmla="*/ 8597 w 13764"/>
                <a:gd name="connsiteY204" fmla="*/ 1037 h 11131"/>
                <a:gd name="connsiteX205" fmla="*/ 8621 w 13764"/>
                <a:gd name="connsiteY205" fmla="*/ 900 h 11131"/>
                <a:gd name="connsiteX206" fmla="*/ 8831 w 13764"/>
                <a:gd name="connsiteY206" fmla="*/ 845 h 11131"/>
                <a:gd name="connsiteX207" fmla="*/ 9032 w 13764"/>
                <a:gd name="connsiteY207" fmla="*/ 597 h 11131"/>
                <a:gd name="connsiteX208" fmla="*/ 9200 w 13764"/>
                <a:gd name="connsiteY208" fmla="*/ 585 h 11131"/>
                <a:gd name="connsiteX209" fmla="*/ 9329 w 13764"/>
                <a:gd name="connsiteY209" fmla="*/ 415 h 11131"/>
                <a:gd name="connsiteX210" fmla="*/ 9143 w 13764"/>
                <a:gd name="connsiteY210" fmla="*/ 360 h 11131"/>
                <a:gd name="connsiteX211" fmla="*/ 9172 w 13764"/>
                <a:gd name="connsiteY211" fmla="*/ 215 h 11131"/>
                <a:gd name="connsiteX212" fmla="*/ 9237 w 13764"/>
                <a:gd name="connsiteY212" fmla="*/ 71 h 11131"/>
                <a:gd name="connsiteX213" fmla="*/ 9383 w 13764"/>
                <a:gd name="connsiteY213" fmla="*/ 143 h 11131"/>
                <a:gd name="connsiteX214" fmla="*/ 9460 w 13764"/>
                <a:gd name="connsiteY214" fmla="*/ 43 h 11131"/>
                <a:gd name="connsiteX215" fmla="*/ 9572 w 13764"/>
                <a:gd name="connsiteY215" fmla="*/ 5 h 11131"/>
                <a:gd name="connsiteX216" fmla="*/ 9699 w 13764"/>
                <a:gd name="connsiteY216" fmla="*/ 231 h 11131"/>
                <a:gd name="connsiteX217" fmla="*/ 9870 w 13764"/>
                <a:gd name="connsiteY217" fmla="*/ 40 h 11131"/>
                <a:gd name="connsiteX218" fmla="*/ 9985 w 13764"/>
                <a:gd name="connsiteY218" fmla="*/ 65 h 11131"/>
                <a:gd name="connsiteX219" fmla="*/ 10172 w 13764"/>
                <a:gd name="connsiteY219" fmla="*/ 61 h 11131"/>
                <a:gd name="connsiteX220" fmla="*/ 10327 w 13764"/>
                <a:gd name="connsiteY220" fmla="*/ 318 h 11131"/>
                <a:gd name="connsiteX221" fmla="*/ 10454 w 13764"/>
                <a:gd name="connsiteY221" fmla="*/ 329 h 11131"/>
                <a:gd name="connsiteX222" fmla="*/ 10556 w 13764"/>
                <a:gd name="connsiteY222" fmla="*/ 322 h 11131"/>
                <a:gd name="connsiteX223" fmla="*/ 10727 w 13764"/>
                <a:gd name="connsiteY223" fmla="*/ 322 h 11131"/>
                <a:gd name="connsiteX224" fmla="*/ 10824 w 13764"/>
                <a:gd name="connsiteY224" fmla="*/ 500 h 11131"/>
                <a:gd name="connsiteX225" fmla="*/ 10957 w 13764"/>
                <a:gd name="connsiteY225" fmla="*/ 598 h 11131"/>
                <a:gd name="connsiteX226" fmla="*/ 11142 w 13764"/>
                <a:gd name="connsiteY226" fmla="*/ 722 h 11131"/>
                <a:gd name="connsiteX227" fmla="*/ 11245 w 13764"/>
                <a:gd name="connsiteY227" fmla="*/ 832 h 11131"/>
                <a:gd name="connsiteX228" fmla="*/ 11386 w 13764"/>
                <a:gd name="connsiteY228" fmla="*/ 752 h 11131"/>
                <a:gd name="connsiteX229" fmla="*/ 11542 w 13764"/>
                <a:gd name="connsiteY229" fmla="*/ 717 h 11131"/>
                <a:gd name="connsiteX230" fmla="*/ 11653 w 13764"/>
                <a:gd name="connsiteY230" fmla="*/ 812 h 11131"/>
                <a:gd name="connsiteX231" fmla="*/ 11790 w 13764"/>
                <a:gd name="connsiteY231" fmla="*/ 778 h 11131"/>
                <a:gd name="connsiteX232" fmla="*/ 11786 w 13764"/>
                <a:gd name="connsiteY232" fmla="*/ 1075 h 11131"/>
                <a:gd name="connsiteX233" fmla="*/ 11567 w 13764"/>
                <a:gd name="connsiteY233" fmla="*/ 1464 h 11131"/>
                <a:gd name="connsiteX234" fmla="*/ 11698 w 13764"/>
                <a:gd name="connsiteY234" fmla="*/ 1522 h 11131"/>
                <a:gd name="connsiteX235" fmla="*/ 11785 w 13764"/>
                <a:gd name="connsiteY235" fmla="*/ 1550 h 11131"/>
                <a:gd name="connsiteX236" fmla="*/ 11907 w 13764"/>
                <a:gd name="connsiteY236" fmla="*/ 1731 h 11131"/>
                <a:gd name="connsiteX237" fmla="*/ 12214 w 13764"/>
                <a:gd name="connsiteY237" fmla="*/ 1917 h 11131"/>
                <a:gd name="connsiteX238" fmla="*/ 12186 w 13764"/>
                <a:gd name="connsiteY238" fmla="*/ 2026 h 11131"/>
                <a:gd name="connsiteX239" fmla="*/ 12365 w 13764"/>
                <a:gd name="connsiteY239" fmla="*/ 2166 h 11131"/>
                <a:gd name="connsiteX240" fmla="*/ 12397 w 13764"/>
                <a:gd name="connsiteY240" fmla="*/ 2387 h 11131"/>
                <a:gd name="connsiteX241" fmla="*/ 12653 w 13764"/>
                <a:gd name="connsiteY241" fmla="*/ 2445 h 11131"/>
                <a:gd name="connsiteX242" fmla="*/ 12689 w 13764"/>
                <a:gd name="connsiteY242" fmla="*/ 2575 h 11131"/>
                <a:gd name="connsiteX243" fmla="*/ 12887 w 13764"/>
                <a:gd name="connsiteY243" fmla="*/ 2604 h 11131"/>
                <a:gd name="connsiteX244" fmla="*/ 13156 w 13764"/>
                <a:gd name="connsiteY244" fmla="*/ 2742 h 11131"/>
                <a:gd name="connsiteX245" fmla="*/ 13177 w 13764"/>
                <a:gd name="connsiteY245" fmla="*/ 2545 h 11131"/>
                <a:gd name="connsiteX246" fmla="*/ 13285 w 13764"/>
                <a:gd name="connsiteY246" fmla="*/ 2534 h 11131"/>
                <a:gd name="connsiteX247" fmla="*/ 13524 w 13764"/>
                <a:gd name="connsiteY247" fmla="*/ 2724 h 11131"/>
                <a:gd name="connsiteX248" fmla="*/ 13574 w 13764"/>
                <a:gd name="connsiteY248" fmla="*/ 2845 h 11131"/>
                <a:gd name="connsiteX249" fmla="*/ 13605 w 13764"/>
                <a:gd name="connsiteY249" fmla="*/ 3086 h 11131"/>
                <a:gd name="connsiteX250" fmla="*/ 13699 w 13764"/>
                <a:gd name="connsiteY250" fmla="*/ 3141 h 11131"/>
                <a:gd name="connsiteX251" fmla="*/ 13764 w 13764"/>
                <a:gd name="connsiteY251" fmla="*/ 3520 h 11131"/>
                <a:gd name="connsiteX252" fmla="*/ 13680 w 13764"/>
                <a:gd name="connsiteY252" fmla="*/ 3641 h 11131"/>
                <a:gd name="connsiteX253" fmla="*/ 13688 w 13764"/>
                <a:gd name="connsiteY253" fmla="*/ 3782 h 11131"/>
                <a:gd name="connsiteX254" fmla="*/ 13595 w 13764"/>
                <a:gd name="connsiteY254" fmla="*/ 3930 h 11131"/>
                <a:gd name="connsiteX255" fmla="*/ 13542 w 13764"/>
                <a:gd name="connsiteY255" fmla="*/ 4080 h 11131"/>
                <a:gd name="connsiteX256" fmla="*/ 13610 w 13764"/>
                <a:gd name="connsiteY256" fmla="*/ 4227 h 11131"/>
                <a:gd name="connsiteX257" fmla="*/ 13628 w 13764"/>
                <a:gd name="connsiteY257" fmla="*/ 4379 h 11131"/>
                <a:gd name="connsiteX258" fmla="*/ 13648 w 13764"/>
                <a:gd name="connsiteY258" fmla="*/ 4500 h 11131"/>
                <a:gd name="connsiteX259" fmla="*/ 13577 w 13764"/>
                <a:gd name="connsiteY259" fmla="*/ 4626 h 11131"/>
                <a:gd name="connsiteX260" fmla="*/ 13505 w 13764"/>
                <a:gd name="connsiteY260" fmla="*/ 4669 h 11131"/>
                <a:gd name="connsiteX261" fmla="*/ 13450 w 13764"/>
                <a:gd name="connsiteY261" fmla="*/ 4797 h 11131"/>
                <a:gd name="connsiteX262" fmla="*/ 13575 w 13764"/>
                <a:gd name="connsiteY262" fmla="*/ 4894 h 11131"/>
                <a:gd name="connsiteX263" fmla="*/ 13495 w 13764"/>
                <a:gd name="connsiteY263" fmla="*/ 5048 h 11131"/>
                <a:gd name="connsiteX264" fmla="*/ 13193 w 13764"/>
                <a:gd name="connsiteY264" fmla="*/ 5300 h 11131"/>
                <a:gd name="connsiteX265" fmla="*/ 13110 w 13764"/>
                <a:gd name="connsiteY265" fmla="*/ 5581 h 11131"/>
                <a:gd name="connsiteX266" fmla="*/ 13082 w 13764"/>
                <a:gd name="connsiteY266" fmla="*/ 5739 h 11131"/>
                <a:gd name="connsiteX267" fmla="*/ 13014 w 13764"/>
                <a:gd name="connsiteY267" fmla="*/ 5990 h 11131"/>
                <a:gd name="connsiteX268" fmla="*/ 12938 w 13764"/>
                <a:gd name="connsiteY268" fmla="*/ 6118 h 11131"/>
                <a:gd name="connsiteX269" fmla="*/ 12835 w 13764"/>
                <a:gd name="connsiteY269" fmla="*/ 6200 h 11131"/>
                <a:gd name="connsiteX270" fmla="*/ 12752 w 13764"/>
                <a:gd name="connsiteY270" fmla="*/ 6308 h 11131"/>
                <a:gd name="connsiteX271" fmla="*/ 12524 w 13764"/>
                <a:gd name="connsiteY271" fmla="*/ 6325 h 11131"/>
                <a:gd name="connsiteX272" fmla="*/ 12396 w 13764"/>
                <a:gd name="connsiteY272" fmla="*/ 6258 h 11131"/>
                <a:gd name="connsiteX273" fmla="*/ 11998 w 13764"/>
                <a:gd name="connsiteY273" fmla="*/ 6089 h 11131"/>
                <a:gd name="connsiteX274" fmla="*/ 12294 w 13764"/>
                <a:gd name="connsiteY274" fmla="*/ 6162 h 11131"/>
                <a:gd name="connsiteX275" fmla="*/ 11868 w 13764"/>
                <a:gd name="connsiteY275" fmla="*/ 6259 h 11131"/>
                <a:gd name="connsiteX276" fmla="*/ 11573 w 13764"/>
                <a:gd name="connsiteY276" fmla="*/ 6211 h 11131"/>
                <a:gd name="connsiteX277" fmla="*/ 11377 w 13764"/>
                <a:gd name="connsiteY277" fmla="*/ 6496 h 11131"/>
                <a:gd name="connsiteX278" fmla="*/ 11271 w 13764"/>
                <a:gd name="connsiteY278" fmla="*/ 6533 h 11131"/>
                <a:gd name="connsiteX279" fmla="*/ 11205 w 13764"/>
                <a:gd name="connsiteY279" fmla="*/ 6691 h 11131"/>
                <a:gd name="connsiteX280" fmla="*/ 11204 w 13764"/>
                <a:gd name="connsiteY280" fmla="*/ 6807 h 11131"/>
                <a:gd name="connsiteX281" fmla="*/ 11062 w 13764"/>
                <a:gd name="connsiteY281" fmla="*/ 6879 h 11131"/>
                <a:gd name="connsiteX282" fmla="*/ 10858 w 13764"/>
                <a:gd name="connsiteY282" fmla="*/ 6916 h 11131"/>
                <a:gd name="connsiteX283" fmla="*/ 10574 w 13764"/>
                <a:gd name="connsiteY283" fmla="*/ 7108 h 11131"/>
                <a:gd name="connsiteX284" fmla="*/ 10346 w 13764"/>
                <a:gd name="connsiteY284" fmla="*/ 7250 h 11131"/>
                <a:gd name="connsiteX285" fmla="*/ 10335 w 13764"/>
                <a:gd name="connsiteY285" fmla="*/ 7379 h 11131"/>
                <a:gd name="connsiteX286" fmla="*/ 10214 w 13764"/>
                <a:gd name="connsiteY286" fmla="*/ 7406 h 11131"/>
                <a:gd name="connsiteX287" fmla="*/ 10149 w 13764"/>
                <a:gd name="connsiteY287" fmla="*/ 7557 h 11131"/>
                <a:gd name="connsiteX288" fmla="*/ 10032 w 13764"/>
                <a:gd name="connsiteY288" fmla="*/ 7623 h 11131"/>
                <a:gd name="connsiteX289" fmla="*/ 9885 w 13764"/>
                <a:gd name="connsiteY289" fmla="*/ 7601 h 11131"/>
                <a:gd name="connsiteX290" fmla="*/ 9823 w 13764"/>
                <a:gd name="connsiteY290" fmla="*/ 7838 h 11131"/>
                <a:gd name="connsiteX291" fmla="*/ 9735 w 13764"/>
                <a:gd name="connsiteY291" fmla="*/ 7975 h 11131"/>
                <a:gd name="connsiteX292" fmla="*/ 9671 w 13764"/>
                <a:gd name="connsiteY292" fmla="*/ 8134 h 11131"/>
                <a:gd name="connsiteX293" fmla="*/ 9705 w 13764"/>
                <a:gd name="connsiteY293" fmla="*/ 8343 h 11131"/>
                <a:gd name="connsiteX294" fmla="*/ 9694 w 13764"/>
                <a:gd name="connsiteY294" fmla="*/ 8715 h 11131"/>
                <a:gd name="connsiteX295" fmla="*/ 9780 w 13764"/>
                <a:gd name="connsiteY295" fmla="*/ 8861 h 11131"/>
                <a:gd name="connsiteX296" fmla="*/ 9733 w 13764"/>
                <a:gd name="connsiteY296" fmla="*/ 8973 h 11131"/>
                <a:gd name="connsiteX297" fmla="*/ 9684 w 13764"/>
                <a:gd name="connsiteY297" fmla="*/ 9163 h 11131"/>
                <a:gd name="connsiteX0" fmla="*/ 9684 w 13764"/>
                <a:gd name="connsiteY0" fmla="*/ 9163 h 10813"/>
                <a:gd name="connsiteX1" fmla="*/ 9707 w 13764"/>
                <a:gd name="connsiteY1" fmla="*/ 9631 h 10813"/>
                <a:gd name="connsiteX2" fmla="*/ 9691 w 13764"/>
                <a:gd name="connsiteY2" fmla="*/ 9746 h 10813"/>
                <a:gd name="connsiteX3" fmla="*/ 9782 w 13764"/>
                <a:gd name="connsiteY3" fmla="*/ 9848 h 10813"/>
                <a:gd name="connsiteX4" fmla="*/ 9745 w 13764"/>
                <a:gd name="connsiteY4" fmla="*/ 10039 h 10813"/>
                <a:gd name="connsiteX5" fmla="*/ 9897 w 13764"/>
                <a:gd name="connsiteY5" fmla="*/ 10199 h 10813"/>
                <a:gd name="connsiteX6" fmla="*/ 9973 w 13764"/>
                <a:gd name="connsiteY6" fmla="*/ 10510 h 10813"/>
                <a:gd name="connsiteX7" fmla="*/ 10097 w 13764"/>
                <a:gd name="connsiteY7" fmla="*/ 10594 h 10813"/>
                <a:gd name="connsiteX8" fmla="*/ 10163 w 13764"/>
                <a:gd name="connsiteY8" fmla="*/ 10587 h 10813"/>
                <a:gd name="connsiteX9" fmla="*/ 10372 w 13764"/>
                <a:gd name="connsiteY9" fmla="*/ 10724 h 10813"/>
                <a:gd name="connsiteX10" fmla="*/ 10314 w 13764"/>
                <a:gd name="connsiteY10" fmla="*/ 10813 h 10813"/>
                <a:gd name="connsiteX11" fmla="*/ 6677 w 13764"/>
                <a:gd name="connsiteY11" fmla="*/ 9941 h 10813"/>
                <a:gd name="connsiteX12" fmla="*/ 6540 w 13764"/>
                <a:gd name="connsiteY12" fmla="*/ 10023 h 10813"/>
                <a:gd name="connsiteX13" fmla="*/ 6419 w 13764"/>
                <a:gd name="connsiteY13" fmla="*/ 10069 h 10813"/>
                <a:gd name="connsiteX14" fmla="*/ 6347 w 13764"/>
                <a:gd name="connsiteY14" fmla="*/ 10041 h 10813"/>
                <a:gd name="connsiteX15" fmla="*/ 6194 w 13764"/>
                <a:gd name="connsiteY15" fmla="*/ 10050 h 10813"/>
                <a:gd name="connsiteX16" fmla="*/ 6097 w 13764"/>
                <a:gd name="connsiteY16" fmla="*/ 10069 h 10813"/>
                <a:gd name="connsiteX17" fmla="*/ 5879 w 13764"/>
                <a:gd name="connsiteY17" fmla="*/ 10160 h 10813"/>
                <a:gd name="connsiteX18" fmla="*/ 5782 w 13764"/>
                <a:gd name="connsiteY18" fmla="*/ 10169 h 10813"/>
                <a:gd name="connsiteX19" fmla="*/ 5661 w 13764"/>
                <a:gd name="connsiteY19" fmla="*/ 10270 h 10813"/>
                <a:gd name="connsiteX20" fmla="*/ 5573 w 13764"/>
                <a:gd name="connsiteY20" fmla="*/ 10270 h 10813"/>
                <a:gd name="connsiteX21" fmla="*/ 5516 w 13764"/>
                <a:gd name="connsiteY21" fmla="*/ 10352 h 10813"/>
                <a:gd name="connsiteX22" fmla="*/ 5395 w 13764"/>
                <a:gd name="connsiteY22" fmla="*/ 10407 h 10813"/>
                <a:gd name="connsiteX23" fmla="*/ 5274 w 13764"/>
                <a:gd name="connsiteY23" fmla="*/ 10434 h 10813"/>
                <a:gd name="connsiteX24" fmla="*/ 5202 w 13764"/>
                <a:gd name="connsiteY24" fmla="*/ 10334 h 10813"/>
                <a:gd name="connsiteX25" fmla="*/ 5202 w 13764"/>
                <a:gd name="connsiteY25" fmla="*/ 10078 h 10813"/>
                <a:gd name="connsiteX26" fmla="*/ 4968 w 13764"/>
                <a:gd name="connsiteY26" fmla="*/ 10060 h 10813"/>
                <a:gd name="connsiteX27" fmla="*/ 4871 w 13764"/>
                <a:gd name="connsiteY27" fmla="*/ 9996 h 10813"/>
                <a:gd name="connsiteX28" fmla="*/ 4750 w 13764"/>
                <a:gd name="connsiteY28" fmla="*/ 9868 h 10813"/>
                <a:gd name="connsiteX29" fmla="*/ 4629 w 13764"/>
                <a:gd name="connsiteY29" fmla="*/ 9840 h 10813"/>
                <a:gd name="connsiteX30" fmla="*/ 4500 w 13764"/>
                <a:gd name="connsiteY30" fmla="*/ 9840 h 10813"/>
                <a:gd name="connsiteX31" fmla="*/ 4339 w 13764"/>
                <a:gd name="connsiteY31" fmla="*/ 9749 h 10813"/>
                <a:gd name="connsiteX32" fmla="*/ 4024 w 13764"/>
                <a:gd name="connsiteY32" fmla="*/ 9758 h 10813"/>
                <a:gd name="connsiteX33" fmla="*/ 3831 w 13764"/>
                <a:gd name="connsiteY33" fmla="*/ 9667 h 10813"/>
                <a:gd name="connsiteX34" fmla="*/ 3613 w 13764"/>
                <a:gd name="connsiteY34" fmla="*/ 9676 h 10813"/>
                <a:gd name="connsiteX35" fmla="*/ 3516 w 13764"/>
                <a:gd name="connsiteY35" fmla="*/ 9612 h 10813"/>
                <a:gd name="connsiteX36" fmla="*/ 3395 w 13764"/>
                <a:gd name="connsiteY36" fmla="*/ 9621 h 10813"/>
                <a:gd name="connsiteX37" fmla="*/ 3242 w 13764"/>
                <a:gd name="connsiteY37" fmla="*/ 9621 h 10813"/>
                <a:gd name="connsiteX38" fmla="*/ 3097 w 13764"/>
                <a:gd name="connsiteY38" fmla="*/ 9585 h 10813"/>
                <a:gd name="connsiteX39" fmla="*/ 3008 w 13764"/>
                <a:gd name="connsiteY39" fmla="*/ 9484 h 10813"/>
                <a:gd name="connsiteX40" fmla="*/ 2879 w 13764"/>
                <a:gd name="connsiteY40" fmla="*/ 9475 h 10813"/>
                <a:gd name="connsiteX41" fmla="*/ 2806 w 13764"/>
                <a:gd name="connsiteY41" fmla="*/ 9557 h 10813"/>
                <a:gd name="connsiteX42" fmla="*/ 2597 w 13764"/>
                <a:gd name="connsiteY42" fmla="*/ 9539 h 10813"/>
                <a:gd name="connsiteX43" fmla="*/ 2500 w 13764"/>
                <a:gd name="connsiteY43" fmla="*/ 9649 h 10813"/>
                <a:gd name="connsiteX44" fmla="*/ 2516 w 13764"/>
                <a:gd name="connsiteY44" fmla="*/ 9758 h 10813"/>
                <a:gd name="connsiteX45" fmla="*/ 2379 w 13764"/>
                <a:gd name="connsiteY45" fmla="*/ 9913 h 10813"/>
                <a:gd name="connsiteX46" fmla="*/ 2274 w 13764"/>
                <a:gd name="connsiteY46" fmla="*/ 9941 h 10813"/>
                <a:gd name="connsiteX47" fmla="*/ 2274 w 13764"/>
                <a:gd name="connsiteY47" fmla="*/ 10078 h 10813"/>
                <a:gd name="connsiteX48" fmla="*/ 2226 w 13764"/>
                <a:gd name="connsiteY48" fmla="*/ 10187 h 10813"/>
                <a:gd name="connsiteX49" fmla="*/ 2137 w 13764"/>
                <a:gd name="connsiteY49" fmla="*/ 10297 h 10813"/>
                <a:gd name="connsiteX50" fmla="*/ 2081 w 13764"/>
                <a:gd name="connsiteY50" fmla="*/ 10224 h 10813"/>
                <a:gd name="connsiteX51" fmla="*/ 1871 w 13764"/>
                <a:gd name="connsiteY51" fmla="*/ 10005 h 10813"/>
                <a:gd name="connsiteX52" fmla="*/ 1750 w 13764"/>
                <a:gd name="connsiteY52" fmla="*/ 10060 h 10813"/>
                <a:gd name="connsiteX53" fmla="*/ 1669 w 13764"/>
                <a:gd name="connsiteY53" fmla="*/ 10187 h 10813"/>
                <a:gd name="connsiteX54" fmla="*/ 1427 w 13764"/>
                <a:gd name="connsiteY54" fmla="*/ 10224 h 10813"/>
                <a:gd name="connsiteX55" fmla="*/ 1315 w 13764"/>
                <a:gd name="connsiteY55" fmla="*/ 10160 h 10813"/>
                <a:gd name="connsiteX56" fmla="*/ 1242 w 13764"/>
                <a:gd name="connsiteY56" fmla="*/ 10078 h 10813"/>
                <a:gd name="connsiteX57" fmla="*/ 1161 w 13764"/>
                <a:gd name="connsiteY57" fmla="*/ 9996 h 10813"/>
                <a:gd name="connsiteX58" fmla="*/ 968 w 13764"/>
                <a:gd name="connsiteY58" fmla="*/ 9977 h 10813"/>
                <a:gd name="connsiteX59" fmla="*/ 895 w 13764"/>
                <a:gd name="connsiteY59" fmla="*/ 9913 h 10813"/>
                <a:gd name="connsiteX60" fmla="*/ 847 w 13764"/>
                <a:gd name="connsiteY60" fmla="*/ 9804 h 10813"/>
                <a:gd name="connsiteX61" fmla="*/ 806 w 13764"/>
                <a:gd name="connsiteY61" fmla="*/ 9749 h 10813"/>
                <a:gd name="connsiteX62" fmla="*/ 774 w 13764"/>
                <a:gd name="connsiteY62" fmla="*/ 9667 h 10813"/>
                <a:gd name="connsiteX63" fmla="*/ 685 w 13764"/>
                <a:gd name="connsiteY63" fmla="*/ 9639 h 10813"/>
                <a:gd name="connsiteX64" fmla="*/ 589 w 13764"/>
                <a:gd name="connsiteY64" fmla="*/ 9639 h 10813"/>
                <a:gd name="connsiteX65" fmla="*/ 516 w 13764"/>
                <a:gd name="connsiteY65" fmla="*/ 9612 h 10813"/>
                <a:gd name="connsiteX66" fmla="*/ 444 w 13764"/>
                <a:gd name="connsiteY66" fmla="*/ 9566 h 10813"/>
                <a:gd name="connsiteX67" fmla="*/ 323 w 13764"/>
                <a:gd name="connsiteY67" fmla="*/ 9566 h 10813"/>
                <a:gd name="connsiteX68" fmla="*/ 202 w 13764"/>
                <a:gd name="connsiteY68" fmla="*/ 9566 h 10813"/>
                <a:gd name="connsiteX69" fmla="*/ 105 w 13764"/>
                <a:gd name="connsiteY69" fmla="*/ 9512 h 10813"/>
                <a:gd name="connsiteX70" fmla="*/ 0 w 13764"/>
                <a:gd name="connsiteY70" fmla="*/ 9457 h 10813"/>
                <a:gd name="connsiteX71" fmla="*/ 32 w 13764"/>
                <a:gd name="connsiteY71" fmla="*/ 9366 h 10813"/>
                <a:gd name="connsiteX72" fmla="*/ 48 w 13764"/>
                <a:gd name="connsiteY72" fmla="*/ 9229 h 10813"/>
                <a:gd name="connsiteX73" fmla="*/ 56 w 13764"/>
                <a:gd name="connsiteY73" fmla="*/ 9119 h 10813"/>
                <a:gd name="connsiteX74" fmla="*/ 105 w 13764"/>
                <a:gd name="connsiteY74" fmla="*/ 8964 h 10813"/>
                <a:gd name="connsiteX75" fmla="*/ 105 w 13764"/>
                <a:gd name="connsiteY75" fmla="*/ 8872 h 10813"/>
                <a:gd name="connsiteX76" fmla="*/ 105 w 13764"/>
                <a:gd name="connsiteY76" fmla="*/ 8763 h 10813"/>
                <a:gd name="connsiteX77" fmla="*/ 202 w 13764"/>
                <a:gd name="connsiteY77" fmla="*/ 8662 h 10813"/>
                <a:gd name="connsiteX78" fmla="*/ 298 w 13764"/>
                <a:gd name="connsiteY78" fmla="*/ 8580 h 10813"/>
                <a:gd name="connsiteX79" fmla="*/ 315 w 13764"/>
                <a:gd name="connsiteY79" fmla="*/ 8516 h 10813"/>
                <a:gd name="connsiteX80" fmla="*/ 339 w 13764"/>
                <a:gd name="connsiteY80" fmla="*/ 8443 h 10813"/>
                <a:gd name="connsiteX81" fmla="*/ 323 w 13764"/>
                <a:gd name="connsiteY81" fmla="*/ 8361 h 10813"/>
                <a:gd name="connsiteX82" fmla="*/ 363 w 13764"/>
                <a:gd name="connsiteY82" fmla="*/ 8224 h 10813"/>
                <a:gd name="connsiteX83" fmla="*/ 435 w 13764"/>
                <a:gd name="connsiteY83" fmla="*/ 8105 h 10813"/>
                <a:gd name="connsiteX84" fmla="*/ 508 w 13764"/>
                <a:gd name="connsiteY84" fmla="*/ 7968 h 10813"/>
                <a:gd name="connsiteX85" fmla="*/ 492 w 13764"/>
                <a:gd name="connsiteY85" fmla="*/ 7840 h 10813"/>
                <a:gd name="connsiteX86" fmla="*/ 653 w 13764"/>
                <a:gd name="connsiteY86" fmla="*/ 7804 h 10813"/>
                <a:gd name="connsiteX87" fmla="*/ 806 w 13764"/>
                <a:gd name="connsiteY87" fmla="*/ 7694 h 10813"/>
                <a:gd name="connsiteX88" fmla="*/ 774 w 13764"/>
                <a:gd name="connsiteY88" fmla="*/ 7356 h 10813"/>
                <a:gd name="connsiteX89" fmla="*/ 895 w 13764"/>
                <a:gd name="connsiteY89" fmla="*/ 7256 h 10813"/>
                <a:gd name="connsiteX90" fmla="*/ 919 w 13764"/>
                <a:gd name="connsiteY90" fmla="*/ 6845 h 10813"/>
                <a:gd name="connsiteX91" fmla="*/ 823 w 13764"/>
                <a:gd name="connsiteY91" fmla="*/ 6808 h 10813"/>
                <a:gd name="connsiteX92" fmla="*/ 734 w 13764"/>
                <a:gd name="connsiteY92" fmla="*/ 6735 h 10813"/>
                <a:gd name="connsiteX93" fmla="*/ 685 w 13764"/>
                <a:gd name="connsiteY93" fmla="*/ 6589 h 10813"/>
                <a:gd name="connsiteX94" fmla="*/ 565 w 13764"/>
                <a:gd name="connsiteY94" fmla="*/ 6471 h 10813"/>
                <a:gd name="connsiteX95" fmla="*/ 492 w 13764"/>
                <a:gd name="connsiteY95" fmla="*/ 6416 h 10813"/>
                <a:gd name="connsiteX96" fmla="*/ 435 w 13764"/>
                <a:gd name="connsiteY96" fmla="*/ 6215 h 10813"/>
                <a:gd name="connsiteX97" fmla="*/ 435 w 13764"/>
                <a:gd name="connsiteY97" fmla="*/ 6114 h 10813"/>
                <a:gd name="connsiteX98" fmla="*/ 444 w 13764"/>
                <a:gd name="connsiteY98" fmla="*/ 5941 h 10813"/>
                <a:gd name="connsiteX99" fmla="*/ 435 w 13764"/>
                <a:gd name="connsiteY99" fmla="*/ 5786 h 10813"/>
                <a:gd name="connsiteX100" fmla="*/ 395 w 13764"/>
                <a:gd name="connsiteY100" fmla="*/ 5749 h 10813"/>
                <a:gd name="connsiteX101" fmla="*/ 395 w 13764"/>
                <a:gd name="connsiteY101" fmla="*/ 5667 h 10813"/>
                <a:gd name="connsiteX102" fmla="*/ 411 w 13764"/>
                <a:gd name="connsiteY102" fmla="*/ 5566 h 10813"/>
                <a:gd name="connsiteX103" fmla="*/ 363 w 13764"/>
                <a:gd name="connsiteY103" fmla="*/ 5502 h 10813"/>
                <a:gd name="connsiteX104" fmla="*/ 250 w 13764"/>
                <a:gd name="connsiteY104" fmla="*/ 5338 h 10813"/>
                <a:gd name="connsiteX105" fmla="*/ 339 w 13764"/>
                <a:gd name="connsiteY105" fmla="*/ 5420 h 10813"/>
                <a:gd name="connsiteX106" fmla="*/ 121 w 13764"/>
                <a:gd name="connsiteY106" fmla="*/ 5210 h 10813"/>
                <a:gd name="connsiteX107" fmla="*/ 73 w 13764"/>
                <a:gd name="connsiteY107" fmla="*/ 5046 h 10813"/>
                <a:gd name="connsiteX108" fmla="*/ 177 w 13764"/>
                <a:gd name="connsiteY108" fmla="*/ 5037 h 10813"/>
                <a:gd name="connsiteX109" fmla="*/ 274 w 13764"/>
                <a:gd name="connsiteY109" fmla="*/ 5037 h 10813"/>
                <a:gd name="connsiteX110" fmla="*/ 419 w 13764"/>
                <a:gd name="connsiteY110" fmla="*/ 5009 h 10813"/>
                <a:gd name="connsiteX111" fmla="*/ 629 w 13764"/>
                <a:gd name="connsiteY111" fmla="*/ 5009 h 10813"/>
                <a:gd name="connsiteX112" fmla="*/ 750 w 13764"/>
                <a:gd name="connsiteY112" fmla="*/ 4900 h 10813"/>
                <a:gd name="connsiteX113" fmla="*/ 895 w 13764"/>
                <a:gd name="connsiteY113" fmla="*/ 4872 h 10813"/>
                <a:gd name="connsiteX114" fmla="*/ 879 w 13764"/>
                <a:gd name="connsiteY114" fmla="*/ 4681 h 10813"/>
                <a:gd name="connsiteX115" fmla="*/ 1048 w 13764"/>
                <a:gd name="connsiteY115" fmla="*/ 4681 h 10813"/>
                <a:gd name="connsiteX116" fmla="*/ 1306 w 13764"/>
                <a:gd name="connsiteY116" fmla="*/ 4525 h 10813"/>
                <a:gd name="connsiteX117" fmla="*/ 1460 w 13764"/>
                <a:gd name="connsiteY117" fmla="*/ 4516 h 10813"/>
                <a:gd name="connsiteX118" fmla="*/ 1573 w 13764"/>
                <a:gd name="connsiteY118" fmla="*/ 4571 h 10813"/>
                <a:gd name="connsiteX119" fmla="*/ 1766 w 13764"/>
                <a:gd name="connsiteY119" fmla="*/ 4571 h 10813"/>
                <a:gd name="connsiteX120" fmla="*/ 1871 w 13764"/>
                <a:gd name="connsiteY120" fmla="*/ 4626 h 10813"/>
                <a:gd name="connsiteX121" fmla="*/ 2056 w 13764"/>
                <a:gd name="connsiteY121" fmla="*/ 4653 h 10813"/>
                <a:gd name="connsiteX122" fmla="*/ 2137 w 13764"/>
                <a:gd name="connsiteY122" fmla="*/ 4516 h 10813"/>
                <a:gd name="connsiteX123" fmla="*/ 2258 w 13764"/>
                <a:gd name="connsiteY123" fmla="*/ 4544 h 10813"/>
                <a:gd name="connsiteX124" fmla="*/ 2371 w 13764"/>
                <a:gd name="connsiteY124" fmla="*/ 4434 h 10813"/>
                <a:gd name="connsiteX125" fmla="*/ 2589 w 13764"/>
                <a:gd name="connsiteY125" fmla="*/ 4361 h 10813"/>
                <a:gd name="connsiteX126" fmla="*/ 2782 w 13764"/>
                <a:gd name="connsiteY126" fmla="*/ 4215 h 10813"/>
                <a:gd name="connsiteX127" fmla="*/ 2855 w 13764"/>
                <a:gd name="connsiteY127" fmla="*/ 4142 h 10813"/>
                <a:gd name="connsiteX128" fmla="*/ 2863 w 13764"/>
                <a:gd name="connsiteY128" fmla="*/ 4023 h 10813"/>
                <a:gd name="connsiteX129" fmla="*/ 2960 w 13764"/>
                <a:gd name="connsiteY129" fmla="*/ 3923 h 10813"/>
                <a:gd name="connsiteX130" fmla="*/ 2984 w 13764"/>
                <a:gd name="connsiteY130" fmla="*/ 3804 h 10813"/>
                <a:gd name="connsiteX131" fmla="*/ 3000 w 13764"/>
                <a:gd name="connsiteY131" fmla="*/ 3649 h 10813"/>
                <a:gd name="connsiteX132" fmla="*/ 3073 w 13764"/>
                <a:gd name="connsiteY132" fmla="*/ 3502 h 10813"/>
                <a:gd name="connsiteX133" fmla="*/ 3105 w 13764"/>
                <a:gd name="connsiteY133" fmla="*/ 3366 h 10813"/>
                <a:gd name="connsiteX134" fmla="*/ 3153 w 13764"/>
                <a:gd name="connsiteY134" fmla="*/ 3256 h 10813"/>
                <a:gd name="connsiteX135" fmla="*/ 3177 w 13764"/>
                <a:gd name="connsiteY135" fmla="*/ 3128 h 10813"/>
                <a:gd name="connsiteX136" fmla="*/ 3290 w 13764"/>
                <a:gd name="connsiteY136" fmla="*/ 3064 h 10813"/>
                <a:gd name="connsiteX137" fmla="*/ 3363 w 13764"/>
                <a:gd name="connsiteY137" fmla="*/ 2927 h 10813"/>
                <a:gd name="connsiteX138" fmla="*/ 3339 w 13764"/>
                <a:gd name="connsiteY138" fmla="*/ 2818 h 10813"/>
                <a:gd name="connsiteX139" fmla="*/ 3290 w 13764"/>
                <a:gd name="connsiteY139" fmla="*/ 2681 h 10813"/>
                <a:gd name="connsiteX140" fmla="*/ 3250 w 13764"/>
                <a:gd name="connsiteY140" fmla="*/ 2544 h 10813"/>
                <a:gd name="connsiteX141" fmla="*/ 3290 w 13764"/>
                <a:gd name="connsiteY141" fmla="*/ 2379 h 10813"/>
                <a:gd name="connsiteX142" fmla="*/ 3371 w 13764"/>
                <a:gd name="connsiteY142" fmla="*/ 2352 h 10813"/>
                <a:gd name="connsiteX143" fmla="*/ 3516 w 13764"/>
                <a:gd name="connsiteY143" fmla="*/ 2197 h 10813"/>
                <a:gd name="connsiteX144" fmla="*/ 3661 w 13764"/>
                <a:gd name="connsiteY144" fmla="*/ 2215 h 10813"/>
                <a:gd name="connsiteX145" fmla="*/ 3806 w 13764"/>
                <a:gd name="connsiteY145" fmla="*/ 2114 h 10813"/>
                <a:gd name="connsiteX146" fmla="*/ 3831 w 13764"/>
                <a:gd name="connsiteY146" fmla="*/ 1950 h 10813"/>
                <a:gd name="connsiteX147" fmla="*/ 3976 w 13764"/>
                <a:gd name="connsiteY147" fmla="*/ 1868 h 10813"/>
                <a:gd name="connsiteX148" fmla="*/ 4040 w 13764"/>
                <a:gd name="connsiteY148" fmla="*/ 1749 h 10813"/>
                <a:gd name="connsiteX149" fmla="*/ 4121 w 13764"/>
                <a:gd name="connsiteY149" fmla="*/ 1676 h 10813"/>
                <a:gd name="connsiteX150" fmla="*/ 4121 w 13764"/>
                <a:gd name="connsiteY150" fmla="*/ 1292 h 10813"/>
                <a:gd name="connsiteX151" fmla="*/ 4169 w 13764"/>
                <a:gd name="connsiteY151" fmla="*/ 1128 h 10813"/>
                <a:gd name="connsiteX152" fmla="*/ 4194 w 13764"/>
                <a:gd name="connsiteY152" fmla="*/ 991 h 10813"/>
                <a:gd name="connsiteX153" fmla="*/ 4242 w 13764"/>
                <a:gd name="connsiteY153" fmla="*/ 827 h 10813"/>
                <a:gd name="connsiteX154" fmla="*/ 4290 w 13764"/>
                <a:gd name="connsiteY154" fmla="*/ 763 h 10813"/>
                <a:gd name="connsiteX155" fmla="*/ 4355 w 13764"/>
                <a:gd name="connsiteY155" fmla="*/ 708 h 10813"/>
                <a:gd name="connsiteX156" fmla="*/ 4387 w 13764"/>
                <a:gd name="connsiteY156" fmla="*/ 443 h 10813"/>
                <a:gd name="connsiteX157" fmla="*/ 4645 w 13764"/>
                <a:gd name="connsiteY157" fmla="*/ 434 h 10813"/>
                <a:gd name="connsiteX158" fmla="*/ 4742 w 13764"/>
                <a:gd name="connsiteY158" fmla="*/ 635 h 10813"/>
                <a:gd name="connsiteX159" fmla="*/ 4839 w 13764"/>
                <a:gd name="connsiteY159" fmla="*/ 717 h 10813"/>
                <a:gd name="connsiteX160" fmla="*/ 4960 w 13764"/>
                <a:gd name="connsiteY160" fmla="*/ 799 h 10813"/>
                <a:gd name="connsiteX161" fmla="*/ 5081 w 13764"/>
                <a:gd name="connsiteY161" fmla="*/ 818 h 10813"/>
                <a:gd name="connsiteX162" fmla="*/ 5202 w 13764"/>
                <a:gd name="connsiteY162" fmla="*/ 799 h 10813"/>
                <a:gd name="connsiteX163" fmla="*/ 5274 w 13764"/>
                <a:gd name="connsiteY163" fmla="*/ 964 h 10813"/>
                <a:gd name="connsiteX164" fmla="*/ 5403 w 13764"/>
                <a:gd name="connsiteY164" fmla="*/ 909 h 10813"/>
                <a:gd name="connsiteX165" fmla="*/ 5500 w 13764"/>
                <a:gd name="connsiteY165" fmla="*/ 909 h 10813"/>
                <a:gd name="connsiteX166" fmla="*/ 5597 w 13764"/>
                <a:gd name="connsiteY166" fmla="*/ 818 h 10813"/>
                <a:gd name="connsiteX167" fmla="*/ 5734 w 13764"/>
                <a:gd name="connsiteY167" fmla="*/ 790 h 10813"/>
                <a:gd name="connsiteX168" fmla="*/ 5831 w 13764"/>
                <a:gd name="connsiteY168" fmla="*/ 772 h 10813"/>
                <a:gd name="connsiteX169" fmla="*/ 5911 w 13764"/>
                <a:gd name="connsiteY169" fmla="*/ 735 h 10813"/>
                <a:gd name="connsiteX170" fmla="*/ 6024 w 13764"/>
                <a:gd name="connsiteY170" fmla="*/ 745 h 10813"/>
                <a:gd name="connsiteX171" fmla="*/ 6145 w 13764"/>
                <a:gd name="connsiteY171" fmla="*/ 745 h 10813"/>
                <a:gd name="connsiteX172" fmla="*/ 6226 w 13764"/>
                <a:gd name="connsiteY172" fmla="*/ 854 h 10813"/>
                <a:gd name="connsiteX173" fmla="*/ 6250 w 13764"/>
                <a:gd name="connsiteY173" fmla="*/ 991 h 10813"/>
                <a:gd name="connsiteX174" fmla="*/ 6363 w 13764"/>
                <a:gd name="connsiteY174" fmla="*/ 900 h 10813"/>
                <a:gd name="connsiteX175" fmla="*/ 6444 w 13764"/>
                <a:gd name="connsiteY175" fmla="*/ 745 h 10813"/>
                <a:gd name="connsiteX176" fmla="*/ 6532 w 13764"/>
                <a:gd name="connsiteY176" fmla="*/ 790 h 10813"/>
                <a:gd name="connsiteX177" fmla="*/ 6581 w 13764"/>
                <a:gd name="connsiteY177" fmla="*/ 872 h 10813"/>
                <a:gd name="connsiteX178" fmla="*/ 6653 w 13764"/>
                <a:gd name="connsiteY178" fmla="*/ 927 h 10813"/>
                <a:gd name="connsiteX179" fmla="*/ 6750 w 13764"/>
                <a:gd name="connsiteY179" fmla="*/ 1064 h 10813"/>
                <a:gd name="connsiteX180" fmla="*/ 6758 w 13764"/>
                <a:gd name="connsiteY180" fmla="*/ 1229 h 10813"/>
                <a:gd name="connsiteX181" fmla="*/ 6855 w 13764"/>
                <a:gd name="connsiteY181" fmla="*/ 1238 h 10813"/>
                <a:gd name="connsiteX182" fmla="*/ 6976 w 13764"/>
                <a:gd name="connsiteY182" fmla="*/ 1338 h 10813"/>
                <a:gd name="connsiteX183" fmla="*/ 6944 w 13764"/>
                <a:gd name="connsiteY183" fmla="*/ 1475 h 10813"/>
                <a:gd name="connsiteX184" fmla="*/ 6976 w 13764"/>
                <a:gd name="connsiteY184" fmla="*/ 1649 h 10813"/>
                <a:gd name="connsiteX185" fmla="*/ 6952 w 13764"/>
                <a:gd name="connsiteY185" fmla="*/ 1731 h 10813"/>
                <a:gd name="connsiteX186" fmla="*/ 7089 w 13764"/>
                <a:gd name="connsiteY186" fmla="*/ 1950 h 10813"/>
                <a:gd name="connsiteX187" fmla="*/ 7161 w 13764"/>
                <a:gd name="connsiteY187" fmla="*/ 1996 h 10813"/>
                <a:gd name="connsiteX188" fmla="*/ 7234 w 13764"/>
                <a:gd name="connsiteY188" fmla="*/ 2105 h 10813"/>
                <a:gd name="connsiteX189" fmla="*/ 7363 w 13764"/>
                <a:gd name="connsiteY189" fmla="*/ 2087 h 10813"/>
                <a:gd name="connsiteX190" fmla="*/ 7460 w 13764"/>
                <a:gd name="connsiteY190" fmla="*/ 2005 h 10813"/>
                <a:gd name="connsiteX191" fmla="*/ 7573 w 13764"/>
                <a:gd name="connsiteY191" fmla="*/ 2005 h 10813"/>
                <a:gd name="connsiteX192" fmla="*/ 7653 w 13764"/>
                <a:gd name="connsiteY192" fmla="*/ 2060 h 10813"/>
                <a:gd name="connsiteX193" fmla="*/ 7863 w 13764"/>
                <a:gd name="connsiteY193" fmla="*/ 2032 h 10813"/>
                <a:gd name="connsiteX194" fmla="*/ 7960 w 13764"/>
                <a:gd name="connsiteY194" fmla="*/ 1941 h 10813"/>
                <a:gd name="connsiteX195" fmla="*/ 8016 w 13764"/>
                <a:gd name="connsiteY195" fmla="*/ 1813 h 10813"/>
                <a:gd name="connsiteX196" fmla="*/ 8056 w 13764"/>
                <a:gd name="connsiteY196" fmla="*/ 1694 h 10813"/>
                <a:gd name="connsiteX197" fmla="*/ 8056 w 13764"/>
                <a:gd name="connsiteY197" fmla="*/ 1557 h 10813"/>
                <a:gd name="connsiteX198" fmla="*/ 8177 w 13764"/>
                <a:gd name="connsiteY198" fmla="*/ 1347 h 10813"/>
                <a:gd name="connsiteX199" fmla="*/ 8306 w 13764"/>
                <a:gd name="connsiteY199" fmla="*/ 1302 h 10813"/>
                <a:gd name="connsiteX200" fmla="*/ 8347 w 13764"/>
                <a:gd name="connsiteY200" fmla="*/ 1238 h 10813"/>
                <a:gd name="connsiteX201" fmla="*/ 8403 w 13764"/>
                <a:gd name="connsiteY201" fmla="*/ 1238 h 10813"/>
                <a:gd name="connsiteX202" fmla="*/ 8476 w 13764"/>
                <a:gd name="connsiteY202" fmla="*/ 1256 h 10813"/>
                <a:gd name="connsiteX203" fmla="*/ 8516 w 13764"/>
                <a:gd name="connsiteY203" fmla="*/ 1128 h 10813"/>
                <a:gd name="connsiteX204" fmla="*/ 8597 w 13764"/>
                <a:gd name="connsiteY204" fmla="*/ 1037 h 10813"/>
                <a:gd name="connsiteX205" fmla="*/ 8621 w 13764"/>
                <a:gd name="connsiteY205" fmla="*/ 900 h 10813"/>
                <a:gd name="connsiteX206" fmla="*/ 8831 w 13764"/>
                <a:gd name="connsiteY206" fmla="*/ 845 h 10813"/>
                <a:gd name="connsiteX207" fmla="*/ 9032 w 13764"/>
                <a:gd name="connsiteY207" fmla="*/ 597 h 10813"/>
                <a:gd name="connsiteX208" fmla="*/ 9200 w 13764"/>
                <a:gd name="connsiteY208" fmla="*/ 585 h 10813"/>
                <a:gd name="connsiteX209" fmla="*/ 9329 w 13764"/>
                <a:gd name="connsiteY209" fmla="*/ 415 h 10813"/>
                <a:gd name="connsiteX210" fmla="*/ 9143 w 13764"/>
                <a:gd name="connsiteY210" fmla="*/ 360 h 10813"/>
                <a:gd name="connsiteX211" fmla="*/ 9172 w 13764"/>
                <a:gd name="connsiteY211" fmla="*/ 215 h 10813"/>
                <a:gd name="connsiteX212" fmla="*/ 9237 w 13764"/>
                <a:gd name="connsiteY212" fmla="*/ 71 h 10813"/>
                <a:gd name="connsiteX213" fmla="*/ 9383 w 13764"/>
                <a:gd name="connsiteY213" fmla="*/ 143 h 10813"/>
                <a:gd name="connsiteX214" fmla="*/ 9460 w 13764"/>
                <a:gd name="connsiteY214" fmla="*/ 43 h 10813"/>
                <a:gd name="connsiteX215" fmla="*/ 9572 w 13764"/>
                <a:gd name="connsiteY215" fmla="*/ 5 h 10813"/>
                <a:gd name="connsiteX216" fmla="*/ 9699 w 13764"/>
                <a:gd name="connsiteY216" fmla="*/ 231 h 10813"/>
                <a:gd name="connsiteX217" fmla="*/ 9870 w 13764"/>
                <a:gd name="connsiteY217" fmla="*/ 40 h 10813"/>
                <a:gd name="connsiteX218" fmla="*/ 9985 w 13764"/>
                <a:gd name="connsiteY218" fmla="*/ 65 h 10813"/>
                <a:gd name="connsiteX219" fmla="*/ 10172 w 13764"/>
                <a:gd name="connsiteY219" fmla="*/ 61 h 10813"/>
                <a:gd name="connsiteX220" fmla="*/ 10327 w 13764"/>
                <a:gd name="connsiteY220" fmla="*/ 318 h 10813"/>
                <a:gd name="connsiteX221" fmla="*/ 10454 w 13764"/>
                <a:gd name="connsiteY221" fmla="*/ 329 h 10813"/>
                <a:gd name="connsiteX222" fmla="*/ 10556 w 13764"/>
                <a:gd name="connsiteY222" fmla="*/ 322 h 10813"/>
                <a:gd name="connsiteX223" fmla="*/ 10727 w 13764"/>
                <a:gd name="connsiteY223" fmla="*/ 322 h 10813"/>
                <a:gd name="connsiteX224" fmla="*/ 10824 w 13764"/>
                <a:gd name="connsiteY224" fmla="*/ 500 h 10813"/>
                <a:gd name="connsiteX225" fmla="*/ 10957 w 13764"/>
                <a:gd name="connsiteY225" fmla="*/ 598 h 10813"/>
                <a:gd name="connsiteX226" fmla="*/ 11142 w 13764"/>
                <a:gd name="connsiteY226" fmla="*/ 722 h 10813"/>
                <a:gd name="connsiteX227" fmla="*/ 11245 w 13764"/>
                <a:gd name="connsiteY227" fmla="*/ 832 h 10813"/>
                <a:gd name="connsiteX228" fmla="*/ 11386 w 13764"/>
                <a:gd name="connsiteY228" fmla="*/ 752 h 10813"/>
                <a:gd name="connsiteX229" fmla="*/ 11542 w 13764"/>
                <a:gd name="connsiteY229" fmla="*/ 717 h 10813"/>
                <a:gd name="connsiteX230" fmla="*/ 11653 w 13764"/>
                <a:gd name="connsiteY230" fmla="*/ 812 h 10813"/>
                <a:gd name="connsiteX231" fmla="*/ 11790 w 13764"/>
                <a:gd name="connsiteY231" fmla="*/ 778 h 10813"/>
                <a:gd name="connsiteX232" fmla="*/ 11786 w 13764"/>
                <a:gd name="connsiteY232" fmla="*/ 1075 h 10813"/>
                <a:gd name="connsiteX233" fmla="*/ 11567 w 13764"/>
                <a:gd name="connsiteY233" fmla="*/ 1464 h 10813"/>
                <a:gd name="connsiteX234" fmla="*/ 11698 w 13764"/>
                <a:gd name="connsiteY234" fmla="*/ 1522 h 10813"/>
                <a:gd name="connsiteX235" fmla="*/ 11785 w 13764"/>
                <a:gd name="connsiteY235" fmla="*/ 1550 h 10813"/>
                <a:gd name="connsiteX236" fmla="*/ 11907 w 13764"/>
                <a:gd name="connsiteY236" fmla="*/ 1731 h 10813"/>
                <a:gd name="connsiteX237" fmla="*/ 12214 w 13764"/>
                <a:gd name="connsiteY237" fmla="*/ 1917 h 10813"/>
                <a:gd name="connsiteX238" fmla="*/ 12186 w 13764"/>
                <a:gd name="connsiteY238" fmla="*/ 2026 h 10813"/>
                <a:gd name="connsiteX239" fmla="*/ 12365 w 13764"/>
                <a:gd name="connsiteY239" fmla="*/ 2166 h 10813"/>
                <a:gd name="connsiteX240" fmla="*/ 12397 w 13764"/>
                <a:gd name="connsiteY240" fmla="*/ 2387 h 10813"/>
                <a:gd name="connsiteX241" fmla="*/ 12653 w 13764"/>
                <a:gd name="connsiteY241" fmla="*/ 2445 h 10813"/>
                <a:gd name="connsiteX242" fmla="*/ 12689 w 13764"/>
                <a:gd name="connsiteY242" fmla="*/ 2575 h 10813"/>
                <a:gd name="connsiteX243" fmla="*/ 12887 w 13764"/>
                <a:gd name="connsiteY243" fmla="*/ 2604 h 10813"/>
                <a:gd name="connsiteX244" fmla="*/ 13156 w 13764"/>
                <a:gd name="connsiteY244" fmla="*/ 2742 h 10813"/>
                <a:gd name="connsiteX245" fmla="*/ 13177 w 13764"/>
                <a:gd name="connsiteY245" fmla="*/ 2545 h 10813"/>
                <a:gd name="connsiteX246" fmla="*/ 13285 w 13764"/>
                <a:gd name="connsiteY246" fmla="*/ 2534 h 10813"/>
                <a:gd name="connsiteX247" fmla="*/ 13524 w 13764"/>
                <a:gd name="connsiteY247" fmla="*/ 2724 h 10813"/>
                <a:gd name="connsiteX248" fmla="*/ 13574 w 13764"/>
                <a:gd name="connsiteY248" fmla="*/ 2845 h 10813"/>
                <a:gd name="connsiteX249" fmla="*/ 13605 w 13764"/>
                <a:gd name="connsiteY249" fmla="*/ 3086 h 10813"/>
                <a:gd name="connsiteX250" fmla="*/ 13699 w 13764"/>
                <a:gd name="connsiteY250" fmla="*/ 3141 h 10813"/>
                <a:gd name="connsiteX251" fmla="*/ 13764 w 13764"/>
                <a:gd name="connsiteY251" fmla="*/ 3520 h 10813"/>
                <a:gd name="connsiteX252" fmla="*/ 13680 w 13764"/>
                <a:gd name="connsiteY252" fmla="*/ 3641 h 10813"/>
                <a:gd name="connsiteX253" fmla="*/ 13688 w 13764"/>
                <a:gd name="connsiteY253" fmla="*/ 3782 h 10813"/>
                <a:gd name="connsiteX254" fmla="*/ 13595 w 13764"/>
                <a:gd name="connsiteY254" fmla="*/ 3930 h 10813"/>
                <a:gd name="connsiteX255" fmla="*/ 13542 w 13764"/>
                <a:gd name="connsiteY255" fmla="*/ 4080 h 10813"/>
                <a:gd name="connsiteX256" fmla="*/ 13610 w 13764"/>
                <a:gd name="connsiteY256" fmla="*/ 4227 h 10813"/>
                <a:gd name="connsiteX257" fmla="*/ 13628 w 13764"/>
                <a:gd name="connsiteY257" fmla="*/ 4379 h 10813"/>
                <a:gd name="connsiteX258" fmla="*/ 13648 w 13764"/>
                <a:gd name="connsiteY258" fmla="*/ 4500 h 10813"/>
                <a:gd name="connsiteX259" fmla="*/ 13577 w 13764"/>
                <a:gd name="connsiteY259" fmla="*/ 4626 h 10813"/>
                <a:gd name="connsiteX260" fmla="*/ 13505 w 13764"/>
                <a:gd name="connsiteY260" fmla="*/ 4669 h 10813"/>
                <a:gd name="connsiteX261" fmla="*/ 13450 w 13764"/>
                <a:gd name="connsiteY261" fmla="*/ 4797 h 10813"/>
                <a:gd name="connsiteX262" fmla="*/ 13575 w 13764"/>
                <a:gd name="connsiteY262" fmla="*/ 4894 h 10813"/>
                <a:gd name="connsiteX263" fmla="*/ 13495 w 13764"/>
                <a:gd name="connsiteY263" fmla="*/ 5048 h 10813"/>
                <a:gd name="connsiteX264" fmla="*/ 13193 w 13764"/>
                <a:gd name="connsiteY264" fmla="*/ 5300 h 10813"/>
                <a:gd name="connsiteX265" fmla="*/ 13110 w 13764"/>
                <a:gd name="connsiteY265" fmla="*/ 5581 h 10813"/>
                <a:gd name="connsiteX266" fmla="*/ 13082 w 13764"/>
                <a:gd name="connsiteY266" fmla="*/ 5739 h 10813"/>
                <a:gd name="connsiteX267" fmla="*/ 13014 w 13764"/>
                <a:gd name="connsiteY267" fmla="*/ 5990 h 10813"/>
                <a:gd name="connsiteX268" fmla="*/ 12938 w 13764"/>
                <a:gd name="connsiteY268" fmla="*/ 6118 h 10813"/>
                <a:gd name="connsiteX269" fmla="*/ 12835 w 13764"/>
                <a:gd name="connsiteY269" fmla="*/ 6200 h 10813"/>
                <a:gd name="connsiteX270" fmla="*/ 12752 w 13764"/>
                <a:gd name="connsiteY270" fmla="*/ 6308 h 10813"/>
                <a:gd name="connsiteX271" fmla="*/ 12524 w 13764"/>
                <a:gd name="connsiteY271" fmla="*/ 6325 h 10813"/>
                <a:gd name="connsiteX272" fmla="*/ 12396 w 13764"/>
                <a:gd name="connsiteY272" fmla="*/ 6258 h 10813"/>
                <a:gd name="connsiteX273" fmla="*/ 11998 w 13764"/>
                <a:gd name="connsiteY273" fmla="*/ 6089 h 10813"/>
                <a:gd name="connsiteX274" fmla="*/ 12294 w 13764"/>
                <a:gd name="connsiteY274" fmla="*/ 6162 h 10813"/>
                <a:gd name="connsiteX275" fmla="*/ 11868 w 13764"/>
                <a:gd name="connsiteY275" fmla="*/ 6259 h 10813"/>
                <a:gd name="connsiteX276" fmla="*/ 11573 w 13764"/>
                <a:gd name="connsiteY276" fmla="*/ 6211 h 10813"/>
                <a:gd name="connsiteX277" fmla="*/ 11377 w 13764"/>
                <a:gd name="connsiteY277" fmla="*/ 6496 h 10813"/>
                <a:gd name="connsiteX278" fmla="*/ 11271 w 13764"/>
                <a:gd name="connsiteY278" fmla="*/ 6533 h 10813"/>
                <a:gd name="connsiteX279" fmla="*/ 11205 w 13764"/>
                <a:gd name="connsiteY279" fmla="*/ 6691 h 10813"/>
                <a:gd name="connsiteX280" fmla="*/ 11204 w 13764"/>
                <a:gd name="connsiteY280" fmla="*/ 6807 h 10813"/>
                <a:gd name="connsiteX281" fmla="*/ 11062 w 13764"/>
                <a:gd name="connsiteY281" fmla="*/ 6879 h 10813"/>
                <a:gd name="connsiteX282" fmla="*/ 10858 w 13764"/>
                <a:gd name="connsiteY282" fmla="*/ 6916 h 10813"/>
                <a:gd name="connsiteX283" fmla="*/ 10574 w 13764"/>
                <a:gd name="connsiteY283" fmla="*/ 7108 h 10813"/>
                <a:gd name="connsiteX284" fmla="*/ 10346 w 13764"/>
                <a:gd name="connsiteY284" fmla="*/ 7250 h 10813"/>
                <a:gd name="connsiteX285" fmla="*/ 10335 w 13764"/>
                <a:gd name="connsiteY285" fmla="*/ 7379 h 10813"/>
                <a:gd name="connsiteX286" fmla="*/ 10214 w 13764"/>
                <a:gd name="connsiteY286" fmla="*/ 7406 h 10813"/>
                <a:gd name="connsiteX287" fmla="*/ 10149 w 13764"/>
                <a:gd name="connsiteY287" fmla="*/ 7557 h 10813"/>
                <a:gd name="connsiteX288" fmla="*/ 10032 w 13764"/>
                <a:gd name="connsiteY288" fmla="*/ 7623 h 10813"/>
                <a:gd name="connsiteX289" fmla="*/ 9885 w 13764"/>
                <a:gd name="connsiteY289" fmla="*/ 7601 h 10813"/>
                <a:gd name="connsiteX290" fmla="*/ 9823 w 13764"/>
                <a:gd name="connsiteY290" fmla="*/ 7838 h 10813"/>
                <a:gd name="connsiteX291" fmla="*/ 9735 w 13764"/>
                <a:gd name="connsiteY291" fmla="*/ 7975 h 10813"/>
                <a:gd name="connsiteX292" fmla="*/ 9671 w 13764"/>
                <a:gd name="connsiteY292" fmla="*/ 8134 h 10813"/>
                <a:gd name="connsiteX293" fmla="*/ 9705 w 13764"/>
                <a:gd name="connsiteY293" fmla="*/ 8343 h 10813"/>
                <a:gd name="connsiteX294" fmla="*/ 9694 w 13764"/>
                <a:gd name="connsiteY294" fmla="*/ 8715 h 10813"/>
                <a:gd name="connsiteX295" fmla="*/ 9780 w 13764"/>
                <a:gd name="connsiteY295" fmla="*/ 8861 h 10813"/>
                <a:gd name="connsiteX296" fmla="*/ 9733 w 13764"/>
                <a:gd name="connsiteY296" fmla="*/ 8973 h 10813"/>
                <a:gd name="connsiteX297" fmla="*/ 9684 w 13764"/>
                <a:gd name="connsiteY297" fmla="*/ 9163 h 10813"/>
                <a:gd name="connsiteX0" fmla="*/ 9684 w 13764"/>
                <a:gd name="connsiteY0" fmla="*/ 9163 h 10851"/>
                <a:gd name="connsiteX1" fmla="*/ 9707 w 13764"/>
                <a:gd name="connsiteY1" fmla="*/ 9631 h 10851"/>
                <a:gd name="connsiteX2" fmla="*/ 9691 w 13764"/>
                <a:gd name="connsiteY2" fmla="*/ 9746 h 10851"/>
                <a:gd name="connsiteX3" fmla="*/ 9782 w 13764"/>
                <a:gd name="connsiteY3" fmla="*/ 9848 h 10851"/>
                <a:gd name="connsiteX4" fmla="*/ 9745 w 13764"/>
                <a:gd name="connsiteY4" fmla="*/ 10039 h 10851"/>
                <a:gd name="connsiteX5" fmla="*/ 9897 w 13764"/>
                <a:gd name="connsiteY5" fmla="*/ 10199 h 10851"/>
                <a:gd name="connsiteX6" fmla="*/ 9973 w 13764"/>
                <a:gd name="connsiteY6" fmla="*/ 10510 h 10851"/>
                <a:gd name="connsiteX7" fmla="*/ 10097 w 13764"/>
                <a:gd name="connsiteY7" fmla="*/ 10594 h 10851"/>
                <a:gd name="connsiteX8" fmla="*/ 10163 w 13764"/>
                <a:gd name="connsiteY8" fmla="*/ 10587 h 10851"/>
                <a:gd name="connsiteX9" fmla="*/ 10372 w 13764"/>
                <a:gd name="connsiteY9" fmla="*/ 10724 h 10851"/>
                <a:gd name="connsiteX10" fmla="*/ 10314 w 13764"/>
                <a:gd name="connsiteY10" fmla="*/ 10813 h 10851"/>
                <a:gd name="connsiteX11" fmla="*/ 9472 w 13764"/>
                <a:gd name="connsiteY11" fmla="*/ 10851 h 10851"/>
                <a:gd name="connsiteX12" fmla="*/ 6540 w 13764"/>
                <a:gd name="connsiteY12" fmla="*/ 10023 h 10851"/>
                <a:gd name="connsiteX13" fmla="*/ 6419 w 13764"/>
                <a:gd name="connsiteY13" fmla="*/ 10069 h 10851"/>
                <a:gd name="connsiteX14" fmla="*/ 6347 w 13764"/>
                <a:gd name="connsiteY14" fmla="*/ 10041 h 10851"/>
                <a:gd name="connsiteX15" fmla="*/ 6194 w 13764"/>
                <a:gd name="connsiteY15" fmla="*/ 10050 h 10851"/>
                <a:gd name="connsiteX16" fmla="*/ 6097 w 13764"/>
                <a:gd name="connsiteY16" fmla="*/ 10069 h 10851"/>
                <a:gd name="connsiteX17" fmla="*/ 5879 w 13764"/>
                <a:gd name="connsiteY17" fmla="*/ 10160 h 10851"/>
                <a:gd name="connsiteX18" fmla="*/ 5782 w 13764"/>
                <a:gd name="connsiteY18" fmla="*/ 10169 h 10851"/>
                <a:gd name="connsiteX19" fmla="*/ 5661 w 13764"/>
                <a:gd name="connsiteY19" fmla="*/ 10270 h 10851"/>
                <a:gd name="connsiteX20" fmla="*/ 5573 w 13764"/>
                <a:gd name="connsiteY20" fmla="*/ 10270 h 10851"/>
                <a:gd name="connsiteX21" fmla="*/ 5516 w 13764"/>
                <a:gd name="connsiteY21" fmla="*/ 10352 h 10851"/>
                <a:gd name="connsiteX22" fmla="*/ 5395 w 13764"/>
                <a:gd name="connsiteY22" fmla="*/ 10407 h 10851"/>
                <a:gd name="connsiteX23" fmla="*/ 5274 w 13764"/>
                <a:gd name="connsiteY23" fmla="*/ 10434 h 10851"/>
                <a:gd name="connsiteX24" fmla="*/ 5202 w 13764"/>
                <a:gd name="connsiteY24" fmla="*/ 10334 h 10851"/>
                <a:gd name="connsiteX25" fmla="*/ 5202 w 13764"/>
                <a:gd name="connsiteY25" fmla="*/ 10078 h 10851"/>
                <a:gd name="connsiteX26" fmla="*/ 4968 w 13764"/>
                <a:gd name="connsiteY26" fmla="*/ 10060 h 10851"/>
                <a:gd name="connsiteX27" fmla="*/ 4871 w 13764"/>
                <a:gd name="connsiteY27" fmla="*/ 9996 h 10851"/>
                <a:gd name="connsiteX28" fmla="*/ 4750 w 13764"/>
                <a:gd name="connsiteY28" fmla="*/ 9868 h 10851"/>
                <a:gd name="connsiteX29" fmla="*/ 4629 w 13764"/>
                <a:gd name="connsiteY29" fmla="*/ 9840 h 10851"/>
                <a:gd name="connsiteX30" fmla="*/ 4500 w 13764"/>
                <a:gd name="connsiteY30" fmla="*/ 9840 h 10851"/>
                <a:gd name="connsiteX31" fmla="*/ 4339 w 13764"/>
                <a:gd name="connsiteY31" fmla="*/ 9749 h 10851"/>
                <a:gd name="connsiteX32" fmla="*/ 4024 w 13764"/>
                <a:gd name="connsiteY32" fmla="*/ 9758 h 10851"/>
                <a:gd name="connsiteX33" fmla="*/ 3831 w 13764"/>
                <a:gd name="connsiteY33" fmla="*/ 9667 h 10851"/>
                <a:gd name="connsiteX34" fmla="*/ 3613 w 13764"/>
                <a:gd name="connsiteY34" fmla="*/ 9676 h 10851"/>
                <a:gd name="connsiteX35" fmla="*/ 3516 w 13764"/>
                <a:gd name="connsiteY35" fmla="*/ 9612 h 10851"/>
                <a:gd name="connsiteX36" fmla="*/ 3395 w 13764"/>
                <a:gd name="connsiteY36" fmla="*/ 9621 h 10851"/>
                <a:gd name="connsiteX37" fmla="*/ 3242 w 13764"/>
                <a:gd name="connsiteY37" fmla="*/ 9621 h 10851"/>
                <a:gd name="connsiteX38" fmla="*/ 3097 w 13764"/>
                <a:gd name="connsiteY38" fmla="*/ 9585 h 10851"/>
                <a:gd name="connsiteX39" fmla="*/ 3008 w 13764"/>
                <a:gd name="connsiteY39" fmla="*/ 9484 h 10851"/>
                <a:gd name="connsiteX40" fmla="*/ 2879 w 13764"/>
                <a:gd name="connsiteY40" fmla="*/ 9475 h 10851"/>
                <a:gd name="connsiteX41" fmla="*/ 2806 w 13764"/>
                <a:gd name="connsiteY41" fmla="*/ 9557 h 10851"/>
                <a:gd name="connsiteX42" fmla="*/ 2597 w 13764"/>
                <a:gd name="connsiteY42" fmla="*/ 9539 h 10851"/>
                <a:gd name="connsiteX43" fmla="*/ 2500 w 13764"/>
                <a:gd name="connsiteY43" fmla="*/ 9649 h 10851"/>
                <a:gd name="connsiteX44" fmla="*/ 2516 w 13764"/>
                <a:gd name="connsiteY44" fmla="*/ 9758 h 10851"/>
                <a:gd name="connsiteX45" fmla="*/ 2379 w 13764"/>
                <a:gd name="connsiteY45" fmla="*/ 9913 h 10851"/>
                <a:gd name="connsiteX46" fmla="*/ 2274 w 13764"/>
                <a:gd name="connsiteY46" fmla="*/ 9941 h 10851"/>
                <a:gd name="connsiteX47" fmla="*/ 2274 w 13764"/>
                <a:gd name="connsiteY47" fmla="*/ 10078 h 10851"/>
                <a:gd name="connsiteX48" fmla="*/ 2226 w 13764"/>
                <a:gd name="connsiteY48" fmla="*/ 10187 h 10851"/>
                <a:gd name="connsiteX49" fmla="*/ 2137 w 13764"/>
                <a:gd name="connsiteY49" fmla="*/ 10297 h 10851"/>
                <a:gd name="connsiteX50" fmla="*/ 2081 w 13764"/>
                <a:gd name="connsiteY50" fmla="*/ 10224 h 10851"/>
                <a:gd name="connsiteX51" fmla="*/ 1871 w 13764"/>
                <a:gd name="connsiteY51" fmla="*/ 10005 h 10851"/>
                <a:gd name="connsiteX52" fmla="*/ 1750 w 13764"/>
                <a:gd name="connsiteY52" fmla="*/ 10060 h 10851"/>
                <a:gd name="connsiteX53" fmla="*/ 1669 w 13764"/>
                <a:gd name="connsiteY53" fmla="*/ 10187 h 10851"/>
                <a:gd name="connsiteX54" fmla="*/ 1427 w 13764"/>
                <a:gd name="connsiteY54" fmla="*/ 10224 h 10851"/>
                <a:gd name="connsiteX55" fmla="*/ 1315 w 13764"/>
                <a:gd name="connsiteY55" fmla="*/ 10160 h 10851"/>
                <a:gd name="connsiteX56" fmla="*/ 1242 w 13764"/>
                <a:gd name="connsiteY56" fmla="*/ 10078 h 10851"/>
                <a:gd name="connsiteX57" fmla="*/ 1161 w 13764"/>
                <a:gd name="connsiteY57" fmla="*/ 9996 h 10851"/>
                <a:gd name="connsiteX58" fmla="*/ 968 w 13764"/>
                <a:gd name="connsiteY58" fmla="*/ 9977 h 10851"/>
                <a:gd name="connsiteX59" fmla="*/ 895 w 13764"/>
                <a:gd name="connsiteY59" fmla="*/ 9913 h 10851"/>
                <a:gd name="connsiteX60" fmla="*/ 847 w 13764"/>
                <a:gd name="connsiteY60" fmla="*/ 9804 h 10851"/>
                <a:gd name="connsiteX61" fmla="*/ 806 w 13764"/>
                <a:gd name="connsiteY61" fmla="*/ 9749 h 10851"/>
                <a:gd name="connsiteX62" fmla="*/ 774 w 13764"/>
                <a:gd name="connsiteY62" fmla="*/ 9667 h 10851"/>
                <a:gd name="connsiteX63" fmla="*/ 685 w 13764"/>
                <a:gd name="connsiteY63" fmla="*/ 9639 h 10851"/>
                <a:gd name="connsiteX64" fmla="*/ 589 w 13764"/>
                <a:gd name="connsiteY64" fmla="*/ 9639 h 10851"/>
                <a:gd name="connsiteX65" fmla="*/ 516 w 13764"/>
                <a:gd name="connsiteY65" fmla="*/ 9612 h 10851"/>
                <a:gd name="connsiteX66" fmla="*/ 444 w 13764"/>
                <a:gd name="connsiteY66" fmla="*/ 9566 h 10851"/>
                <a:gd name="connsiteX67" fmla="*/ 323 w 13764"/>
                <a:gd name="connsiteY67" fmla="*/ 9566 h 10851"/>
                <a:gd name="connsiteX68" fmla="*/ 202 w 13764"/>
                <a:gd name="connsiteY68" fmla="*/ 9566 h 10851"/>
                <a:gd name="connsiteX69" fmla="*/ 105 w 13764"/>
                <a:gd name="connsiteY69" fmla="*/ 9512 h 10851"/>
                <a:gd name="connsiteX70" fmla="*/ 0 w 13764"/>
                <a:gd name="connsiteY70" fmla="*/ 9457 h 10851"/>
                <a:gd name="connsiteX71" fmla="*/ 32 w 13764"/>
                <a:gd name="connsiteY71" fmla="*/ 9366 h 10851"/>
                <a:gd name="connsiteX72" fmla="*/ 48 w 13764"/>
                <a:gd name="connsiteY72" fmla="*/ 9229 h 10851"/>
                <a:gd name="connsiteX73" fmla="*/ 56 w 13764"/>
                <a:gd name="connsiteY73" fmla="*/ 9119 h 10851"/>
                <a:gd name="connsiteX74" fmla="*/ 105 w 13764"/>
                <a:gd name="connsiteY74" fmla="*/ 8964 h 10851"/>
                <a:gd name="connsiteX75" fmla="*/ 105 w 13764"/>
                <a:gd name="connsiteY75" fmla="*/ 8872 h 10851"/>
                <a:gd name="connsiteX76" fmla="*/ 105 w 13764"/>
                <a:gd name="connsiteY76" fmla="*/ 8763 h 10851"/>
                <a:gd name="connsiteX77" fmla="*/ 202 w 13764"/>
                <a:gd name="connsiteY77" fmla="*/ 8662 h 10851"/>
                <a:gd name="connsiteX78" fmla="*/ 298 w 13764"/>
                <a:gd name="connsiteY78" fmla="*/ 8580 h 10851"/>
                <a:gd name="connsiteX79" fmla="*/ 315 w 13764"/>
                <a:gd name="connsiteY79" fmla="*/ 8516 h 10851"/>
                <a:gd name="connsiteX80" fmla="*/ 339 w 13764"/>
                <a:gd name="connsiteY80" fmla="*/ 8443 h 10851"/>
                <a:gd name="connsiteX81" fmla="*/ 323 w 13764"/>
                <a:gd name="connsiteY81" fmla="*/ 8361 h 10851"/>
                <a:gd name="connsiteX82" fmla="*/ 363 w 13764"/>
                <a:gd name="connsiteY82" fmla="*/ 8224 h 10851"/>
                <a:gd name="connsiteX83" fmla="*/ 435 w 13764"/>
                <a:gd name="connsiteY83" fmla="*/ 8105 h 10851"/>
                <a:gd name="connsiteX84" fmla="*/ 508 w 13764"/>
                <a:gd name="connsiteY84" fmla="*/ 7968 h 10851"/>
                <a:gd name="connsiteX85" fmla="*/ 492 w 13764"/>
                <a:gd name="connsiteY85" fmla="*/ 7840 h 10851"/>
                <a:gd name="connsiteX86" fmla="*/ 653 w 13764"/>
                <a:gd name="connsiteY86" fmla="*/ 7804 h 10851"/>
                <a:gd name="connsiteX87" fmla="*/ 806 w 13764"/>
                <a:gd name="connsiteY87" fmla="*/ 7694 h 10851"/>
                <a:gd name="connsiteX88" fmla="*/ 774 w 13764"/>
                <a:gd name="connsiteY88" fmla="*/ 7356 h 10851"/>
                <a:gd name="connsiteX89" fmla="*/ 895 w 13764"/>
                <a:gd name="connsiteY89" fmla="*/ 7256 h 10851"/>
                <a:gd name="connsiteX90" fmla="*/ 919 w 13764"/>
                <a:gd name="connsiteY90" fmla="*/ 6845 h 10851"/>
                <a:gd name="connsiteX91" fmla="*/ 823 w 13764"/>
                <a:gd name="connsiteY91" fmla="*/ 6808 h 10851"/>
                <a:gd name="connsiteX92" fmla="*/ 734 w 13764"/>
                <a:gd name="connsiteY92" fmla="*/ 6735 h 10851"/>
                <a:gd name="connsiteX93" fmla="*/ 685 w 13764"/>
                <a:gd name="connsiteY93" fmla="*/ 6589 h 10851"/>
                <a:gd name="connsiteX94" fmla="*/ 565 w 13764"/>
                <a:gd name="connsiteY94" fmla="*/ 6471 h 10851"/>
                <a:gd name="connsiteX95" fmla="*/ 492 w 13764"/>
                <a:gd name="connsiteY95" fmla="*/ 6416 h 10851"/>
                <a:gd name="connsiteX96" fmla="*/ 435 w 13764"/>
                <a:gd name="connsiteY96" fmla="*/ 6215 h 10851"/>
                <a:gd name="connsiteX97" fmla="*/ 435 w 13764"/>
                <a:gd name="connsiteY97" fmla="*/ 6114 h 10851"/>
                <a:gd name="connsiteX98" fmla="*/ 444 w 13764"/>
                <a:gd name="connsiteY98" fmla="*/ 5941 h 10851"/>
                <a:gd name="connsiteX99" fmla="*/ 435 w 13764"/>
                <a:gd name="connsiteY99" fmla="*/ 5786 h 10851"/>
                <a:gd name="connsiteX100" fmla="*/ 395 w 13764"/>
                <a:gd name="connsiteY100" fmla="*/ 5749 h 10851"/>
                <a:gd name="connsiteX101" fmla="*/ 395 w 13764"/>
                <a:gd name="connsiteY101" fmla="*/ 5667 h 10851"/>
                <a:gd name="connsiteX102" fmla="*/ 411 w 13764"/>
                <a:gd name="connsiteY102" fmla="*/ 5566 h 10851"/>
                <a:gd name="connsiteX103" fmla="*/ 363 w 13764"/>
                <a:gd name="connsiteY103" fmla="*/ 5502 h 10851"/>
                <a:gd name="connsiteX104" fmla="*/ 250 w 13764"/>
                <a:gd name="connsiteY104" fmla="*/ 5338 h 10851"/>
                <a:gd name="connsiteX105" fmla="*/ 339 w 13764"/>
                <a:gd name="connsiteY105" fmla="*/ 5420 h 10851"/>
                <a:gd name="connsiteX106" fmla="*/ 121 w 13764"/>
                <a:gd name="connsiteY106" fmla="*/ 5210 h 10851"/>
                <a:gd name="connsiteX107" fmla="*/ 73 w 13764"/>
                <a:gd name="connsiteY107" fmla="*/ 5046 h 10851"/>
                <a:gd name="connsiteX108" fmla="*/ 177 w 13764"/>
                <a:gd name="connsiteY108" fmla="*/ 5037 h 10851"/>
                <a:gd name="connsiteX109" fmla="*/ 274 w 13764"/>
                <a:gd name="connsiteY109" fmla="*/ 5037 h 10851"/>
                <a:gd name="connsiteX110" fmla="*/ 419 w 13764"/>
                <a:gd name="connsiteY110" fmla="*/ 5009 h 10851"/>
                <a:gd name="connsiteX111" fmla="*/ 629 w 13764"/>
                <a:gd name="connsiteY111" fmla="*/ 5009 h 10851"/>
                <a:gd name="connsiteX112" fmla="*/ 750 w 13764"/>
                <a:gd name="connsiteY112" fmla="*/ 4900 h 10851"/>
                <a:gd name="connsiteX113" fmla="*/ 895 w 13764"/>
                <a:gd name="connsiteY113" fmla="*/ 4872 h 10851"/>
                <a:gd name="connsiteX114" fmla="*/ 879 w 13764"/>
                <a:gd name="connsiteY114" fmla="*/ 4681 h 10851"/>
                <a:gd name="connsiteX115" fmla="*/ 1048 w 13764"/>
                <a:gd name="connsiteY115" fmla="*/ 4681 h 10851"/>
                <a:gd name="connsiteX116" fmla="*/ 1306 w 13764"/>
                <a:gd name="connsiteY116" fmla="*/ 4525 h 10851"/>
                <a:gd name="connsiteX117" fmla="*/ 1460 w 13764"/>
                <a:gd name="connsiteY117" fmla="*/ 4516 h 10851"/>
                <a:gd name="connsiteX118" fmla="*/ 1573 w 13764"/>
                <a:gd name="connsiteY118" fmla="*/ 4571 h 10851"/>
                <a:gd name="connsiteX119" fmla="*/ 1766 w 13764"/>
                <a:gd name="connsiteY119" fmla="*/ 4571 h 10851"/>
                <a:gd name="connsiteX120" fmla="*/ 1871 w 13764"/>
                <a:gd name="connsiteY120" fmla="*/ 4626 h 10851"/>
                <a:gd name="connsiteX121" fmla="*/ 2056 w 13764"/>
                <a:gd name="connsiteY121" fmla="*/ 4653 h 10851"/>
                <a:gd name="connsiteX122" fmla="*/ 2137 w 13764"/>
                <a:gd name="connsiteY122" fmla="*/ 4516 h 10851"/>
                <a:gd name="connsiteX123" fmla="*/ 2258 w 13764"/>
                <a:gd name="connsiteY123" fmla="*/ 4544 h 10851"/>
                <a:gd name="connsiteX124" fmla="*/ 2371 w 13764"/>
                <a:gd name="connsiteY124" fmla="*/ 4434 h 10851"/>
                <a:gd name="connsiteX125" fmla="*/ 2589 w 13764"/>
                <a:gd name="connsiteY125" fmla="*/ 4361 h 10851"/>
                <a:gd name="connsiteX126" fmla="*/ 2782 w 13764"/>
                <a:gd name="connsiteY126" fmla="*/ 4215 h 10851"/>
                <a:gd name="connsiteX127" fmla="*/ 2855 w 13764"/>
                <a:gd name="connsiteY127" fmla="*/ 4142 h 10851"/>
                <a:gd name="connsiteX128" fmla="*/ 2863 w 13764"/>
                <a:gd name="connsiteY128" fmla="*/ 4023 h 10851"/>
                <a:gd name="connsiteX129" fmla="*/ 2960 w 13764"/>
                <a:gd name="connsiteY129" fmla="*/ 3923 h 10851"/>
                <a:gd name="connsiteX130" fmla="*/ 2984 w 13764"/>
                <a:gd name="connsiteY130" fmla="*/ 3804 h 10851"/>
                <a:gd name="connsiteX131" fmla="*/ 3000 w 13764"/>
                <a:gd name="connsiteY131" fmla="*/ 3649 h 10851"/>
                <a:gd name="connsiteX132" fmla="*/ 3073 w 13764"/>
                <a:gd name="connsiteY132" fmla="*/ 3502 h 10851"/>
                <a:gd name="connsiteX133" fmla="*/ 3105 w 13764"/>
                <a:gd name="connsiteY133" fmla="*/ 3366 h 10851"/>
                <a:gd name="connsiteX134" fmla="*/ 3153 w 13764"/>
                <a:gd name="connsiteY134" fmla="*/ 3256 h 10851"/>
                <a:gd name="connsiteX135" fmla="*/ 3177 w 13764"/>
                <a:gd name="connsiteY135" fmla="*/ 3128 h 10851"/>
                <a:gd name="connsiteX136" fmla="*/ 3290 w 13764"/>
                <a:gd name="connsiteY136" fmla="*/ 3064 h 10851"/>
                <a:gd name="connsiteX137" fmla="*/ 3363 w 13764"/>
                <a:gd name="connsiteY137" fmla="*/ 2927 h 10851"/>
                <a:gd name="connsiteX138" fmla="*/ 3339 w 13764"/>
                <a:gd name="connsiteY138" fmla="*/ 2818 h 10851"/>
                <a:gd name="connsiteX139" fmla="*/ 3290 w 13764"/>
                <a:gd name="connsiteY139" fmla="*/ 2681 h 10851"/>
                <a:gd name="connsiteX140" fmla="*/ 3250 w 13764"/>
                <a:gd name="connsiteY140" fmla="*/ 2544 h 10851"/>
                <a:gd name="connsiteX141" fmla="*/ 3290 w 13764"/>
                <a:gd name="connsiteY141" fmla="*/ 2379 h 10851"/>
                <a:gd name="connsiteX142" fmla="*/ 3371 w 13764"/>
                <a:gd name="connsiteY142" fmla="*/ 2352 h 10851"/>
                <a:gd name="connsiteX143" fmla="*/ 3516 w 13764"/>
                <a:gd name="connsiteY143" fmla="*/ 2197 h 10851"/>
                <a:gd name="connsiteX144" fmla="*/ 3661 w 13764"/>
                <a:gd name="connsiteY144" fmla="*/ 2215 h 10851"/>
                <a:gd name="connsiteX145" fmla="*/ 3806 w 13764"/>
                <a:gd name="connsiteY145" fmla="*/ 2114 h 10851"/>
                <a:gd name="connsiteX146" fmla="*/ 3831 w 13764"/>
                <a:gd name="connsiteY146" fmla="*/ 1950 h 10851"/>
                <a:gd name="connsiteX147" fmla="*/ 3976 w 13764"/>
                <a:gd name="connsiteY147" fmla="*/ 1868 h 10851"/>
                <a:gd name="connsiteX148" fmla="*/ 4040 w 13764"/>
                <a:gd name="connsiteY148" fmla="*/ 1749 h 10851"/>
                <a:gd name="connsiteX149" fmla="*/ 4121 w 13764"/>
                <a:gd name="connsiteY149" fmla="*/ 1676 h 10851"/>
                <a:gd name="connsiteX150" fmla="*/ 4121 w 13764"/>
                <a:gd name="connsiteY150" fmla="*/ 1292 h 10851"/>
                <a:gd name="connsiteX151" fmla="*/ 4169 w 13764"/>
                <a:gd name="connsiteY151" fmla="*/ 1128 h 10851"/>
                <a:gd name="connsiteX152" fmla="*/ 4194 w 13764"/>
                <a:gd name="connsiteY152" fmla="*/ 991 h 10851"/>
                <a:gd name="connsiteX153" fmla="*/ 4242 w 13764"/>
                <a:gd name="connsiteY153" fmla="*/ 827 h 10851"/>
                <a:gd name="connsiteX154" fmla="*/ 4290 w 13764"/>
                <a:gd name="connsiteY154" fmla="*/ 763 h 10851"/>
                <a:gd name="connsiteX155" fmla="*/ 4355 w 13764"/>
                <a:gd name="connsiteY155" fmla="*/ 708 h 10851"/>
                <a:gd name="connsiteX156" fmla="*/ 4387 w 13764"/>
                <a:gd name="connsiteY156" fmla="*/ 443 h 10851"/>
                <a:gd name="connsiteX157" fmla="*/ 4645 w 13764"/>
                <a:gd name="connsiteY157" fmla="*/ 434 h 10851"/>
                <a:gd name="connsiteX158" fmla="*/ 4742 w 13764"/>
                <a:gd name="connsiteY158" fmla="*/ 635 h 10851"/>
                <a:gd name="connsiteX159" fmla="*/ 4839 w 13764"/>
                <a:gd name="connsiteY159" fmla="*/ 717 h 10851"/>
                <a:gd name="connsiteX160" fmla="*/ 4960 w 13764"/>
                <a:gd name="connsiteY160" fmla="*/ 799 h 10851"/>
                <a:gd name="connsiteX161" fmla="*/ 5081 w 13764"/>
                <a:gd name="connsiteY161" fmla="*/ 818 h 10851"/>
                <a:gd name="connsiteX162" fmla="*/ 5202 w 13764"/>
                <a:gd name="connsiteY162" fmla="*/ 799 h 10851"/>
                <a:gd name="connsiteX163" fmla="*/ 5274 w 13764"/>
                <a:gd name="connsiteY163" fmla="*/ 964 h 10851"/>
                <a:gd name="connsiteX164" fmla="*/ 5403 w 13764"/>
                <a:gd name="connsiteY164" fmla="*/ 909 h 10851"/>
                <a:gd name="connsiteX165" fmla="*/ 5500 w 13764"/>
                <a:gd name="connsiteY165" fmla="*/ 909 h 10851"/>
                <a:gd name="connsiteX166" fmla="*/ 5597 w 13764"/>
                <a:gd name="connsiteY166" fmla="*/ 818 h 10851"/>
                <a:gd name="connsiteX167" fmla="*/ 5734 w 13764"/>
                <a:gd name="connsiteY167" fmla="*/ 790 h 10851"/>
                <a:gd name="connsiteX168" fmla="*/ 5831 w 13764"/>
                <a:gd name="connsiteY168" fmla="*/ 772 h 10851"/>
                <a:gd name="connsiteX169" fmla="*/ 5911 w 13764"/>
                <a:gd name="connsiteY169" fmla="*/ 735 h 10851"/>
                <a:gd name="connsiteX170" fmla="*/ 6024 w 13764"/>
                <a:gd name="connsiteY170" fmla="*/ 745 h 10851"/>
                <a:gd name="connsiteX171" fmla="*/ 6145 w 13764"/>
                <a:gd name="connsiteY171" fmla="*/ 745 h 10851"/>
                <a:gd name="connsiteX172" fmla="*/ 6226 w 13764"/>
                <a:gd name="connsiteY172" fmla="*/ 854 h 10851"/>
                <a:gd name="connsiteX173" fmla="*/ 6250 w 13764"/>
                <a:gd name="connsiteY173" fmla="*/ 991 h 10851"/>
                <a:gd name="connsiteX174" fmla="*/ 6363 w 13764"/>
                <a:gd name="connsiteY174" fmla="*/ 900 h 10851"/>
                <a:gd name="connsiteX175" fmla="*/ 6444 w 13764"/>
                <a:gd name="connsiteY175" fmla="*/ 745 h 10851"/>
                <a:gd name="connsiteX176" fmla="*/ 6532 w 13764"/>
                <a:gd name="connsiteY176" fmla="*/ 790 h 10851"/>
                <a:gd name="connsiteX177" fmla="*/ 6581 w 13764"/>
                <a:gd name="connsiteY177" fmla="*/ 872 h 10851"/>
                <a:gd name="connsiteX178" fmla="*/ 6653 w 13764"/>
                <a:gd name="connsiteY178" fmla="*/ 927 h 10851"/>
                <a:gd name="connsiteX179" fmla="*/ 6750 w 13764"/>
                <a:gd name="connsiteY179" fmla="*/ 1064 h 10851"/>
                <a:gd name="connsiteX180" fmla="*/ 6758 w 13764"/>
                <a:gd name="connsiteY180" fmla="*/ 1229 h 10851"/>
                <a:gd name="connsiteX181" fmla="*/ 6855 w 13764"/>
                <a:gd name="connsiteY181" fmla="*/ 1238 h 10851"/>
                <a:gd name="connsiteX182" fmla="*/ 6976 w 13764"/>
                <a:gd name="connsiteY182" fmla="*/ 1338 h 10851"/>
                <a:gd name="connsiteX183" fmla="*/ 6944 w 13764"/>
                <a:gd name="connsiteY183" fmla="*/ 1475 h 10851"/>
                <a:gd name="connsiteX184" fmla="*/ 6976 w 13764"/>
                <a:gd name="connsiteY184" fmla="*/ 1649 h 10851"/>
                <a:gd name="connsiteX185" fmla="*/ 6952 w 13764"/>
                <a:gd name="connsiteY185" fmla="*/ 1731 h 10851"/>
                <a:gd name="connsiteX186" fmla="*/ 7089 w 13764"/>
                <a:gd name="connsiteY186" fmla="*/ 1950 h 10851"/>
                <a:gd name="connsiteX187" fmla="*/ 7161 w 13764"/>
                <a:gd name="connsiteY187" fmla="*/ 1996 h 10851"/>
                <a:gd name="connsiteX188" fmla="*/ 7234 w 13764"/>
                <a:gd name="connsiteY188" fmla="*/ 2105 h 10851"/>
                <a:gd name="connsiteX189" fmla="*/ 7363 w 13764"/>
                <a:gd name="connsiteY189" fmla="*/ 2087 h 10851"/>
                <a:gd name="connsiteX190" fmla="*/ 7460 w 13764"/>
                <a:gd name="connsiteY190" fmla="*/ 2005 h 10851"/>
                <a:gd name="connsiteX191" fmla="*/ 7573 w 13764"/>
                <a:gd name="connsiteY191" fmla="*/ 2005 h 10851"/>
                <a:gd name="connsiteX192" fmla="*/ 7653 w 13764"/>
                <a:gd name="connsiteY192" fmla="*/ 2060 h 10851"/>
                <a:gd name="connsiteX193" fmla="*/ 7863 w 13764"/>
                <a:gd name="connsiteY193" fmla="*/ 2032 h 10851"/>
                <a:gd name="connsiteX194" fmla="*/ 7960 w 13764"/>
                <a:gd name="connsiteY194" fmla="*/ 1941 h 10851"/>
                <a:gd name="connsiteX195" fmla="*/ 8016 w 13764"/>
                <a:gd name="connsiteY195" fmla="*/ 1813 h 10851"/>
                <a:gd name="connsiteX196" fmla="*/ 8056 w 13764"/>
                <a:gd name="connsiteY196" fmla="*/ 1694 h 10851"/>
                <a:gd name="connsiteX197" fmla="*/ 8056 w 13764"/>
                <a:gd name="connsiteY197" fmla="*/ 1557 h 10851"/>
                <a:gd name="connsiteX198" fmla="*/ 8177 w 13764"/>
                <a:gd name="connsiteY198" fmla="*/ 1347 h 10851"/>
                <a:gd name="connsiteX199" fmla="*/ 8306 w 13764"/>
                <a:gd name="connsiteY199" fmla="*/ 1302 h 10851"/>
                <a:gd name="connsiteX200" fmla="*/ 8347 w 13764"/>
                <a:gd name="connsiteY200" fmla="*/ 1238 h 10851"/>
                <a:gd name="connsiteX201" fmla="*/ 8403 w 13764"/>
                <a:gd name="connsiteY201" fmla="*/ 1238 h 10851"/>
                <a:gd name="connsiteX202" fmla="*/ 8476 w 13764"/>
                <a:gd name="connsiteY202" fmla="*/ 1256 h 10851"/>
                <a:gd name="connsiteX203" fmla="*/ 8516 w 13764"/>
                <a:gd name="connsiteY203" fmla="*/ 1128 h 10851"/>
                <a:gd name="connsiteX204" fmla="*/ 8597 w 13764"/>
                <a:gd name="connsiteY204" fmla="*/ 1037 h 10851"/>
                <a:gd name="connsiteX205" fmla="*/ 8621 w 13764"/>
                <a:gd name="connsiteY205" fmla="*/ 900 h 10851"/>
                <a:gd name="connsiteX206" fmla="*/ 8831 w 13764"/>
                <a:gd name="connsiteY206" fmla="*/ 845 h 10851"/>
                <a:gd name="connsiteX207" fmla="*/ 9032 w 13764"/>
                <a:gd name="connsiteY207" fmla="*/ 597 h 10851"/>
                <a:gd name="connsiteX208" fmla="*/ 9200 w 13764"/>
                <a:gd name="connsiteY208" fmla="*/ 585 h 10851"/>
                <a:gd name="connsiteX209" fmla="*/ 9329 w 13764"/>
                <a:gd name="connsiteY209" fmla="*/ 415 h 10851"/>
                <a:gd name="connsiteX210" fmla="*/ 9143 w 13764"/>
                <a:gd name="connsiteY210" fmla="*/ 360 h 10851"/>
                <a:gd name="connsiteX211" fmla="*/ 9172 w 13764"/>
                <a:gd name="connsiteY211" fmla="*/ 215 h 10851"/>
                <a:gd name="connsiteX212" fmla="*/ 9237 w 13764"/>
                <a:gd name="connsiteY212" fmla="*/ 71 h 10851"/>
                <a:gd name="connsiteX213" fmla="*/ 9383 w 13764"/>
                <a:gd name="connsiteY213" fmla="*/ 143 h 10851"/>
                <a:gd name="connsiteX214" fmla="*/ 9460 w 13764"/>
                <a:gd name="connsiteY214" fmla="*/ 43 h 10851"/>
                <a:gd name="connsiteX215" fmla="*/ 9572 w 13764"/>
                <a:gd name="connsiteY215" fmla="*/ 5 h 10851"/>
                <a:gd name="connsiteX216" fmla="*/ 9699 w 13764"/>
                <a:gd name="connsiteY216" fmla="*/ 231 h 10851"/>
                <a:gd name="connsiteX217" fmla="*/ 9870 w 13764"/>
                <a:gd name="connsiteY217" fmla="*/ 40 h 10851"/>
                <a:gd name="connsiteX218" fmla="*/ 9985 w 13764"/>
                <a:gd name="connsiteY218" fmla="*/ 65 h 10851"/>
                <a:gd name="connsiteX219" fmla="*/ 10172 w 13764"/>
                <a:gd name="connsiteY219" fmla="*/ 61 h 10851"/>
                <a:gd name="connsiteX220" fmla="*/ 10327 w 13764"/>
                <a:gd name="connsiteY220" fmla="*/ 318 h 10851"/>
                <a:gd name="connsiteX221" fmla="*/ 10454 w 13764"/>
                <a:gd name="connsiteY221" fmla="*/ 329 h 10851"/>
                <a:gd name="connsiteX222" fmla="*/ 10556 w 13764"/>
                <a:gd name="connsiteY222" fmla="*/ 322 h 10851"/>
                <a:gd name="connsiteX223" fmla="*/ 10727 w 13764"/>
                <a:gd name="connsiteY223" fmla="*/ 322 h 10851"/>
                <a:gd name="connsiteX224" fmla="*/ 10824 w 13764"/>
                <a:gd name="connsiteY224" fmla="*/ 500 h 10851"/>
                <a:gd name="connsiteX225" fmla="*/ 10957 w 13764"/>
                <a:gd name="connsiteY225" fmla="*/ 598 h 10851"/>
                <a:gd name="connsiteX226" fmla="*/ 11142 w 13764"/>
                <a:gd name="connsiteY226" fmla="*/ 722 h 10851"/>
                <a:gd name="connsiteX227" fmla="*/ 11245 w 13764"/>
                <a:gd name="connsiteY227" fmla="*/ 832 h 10851"/>
                <a:gd name="connsiteX228" fmla="*/ 11386 w 13764"/>
                <a:gd name="connsiteY228" fmla="*/ 752 h 10851"/>
                <a:gd name="connsiteX229" fmla="*/ 11542 w 13764"/>
                <a:gd name="connsiteY229" fmla="*/ 717 h 10851"/>
                <a:gd name="connsiteX230" fmla="*/ 11653 w 13764"/>
                <a:gd name="connsiteY230" fmla="*/ 812 h 10851"/>
                <a:gd name="connsiteX231" fmla="*/ 11790 w 13764"/>
                <a:gd name="connsiteY231" fmla="*/ 778 h 10851"/>
                <a:gd name="connsiteX232" fmla="*/ 11786 w 13764"/>
                <a:gd name="connsiteY232" fmla="*/ 1075 h 10851"/>
                <a:gd name="connsiteX233" fmla="*/ 11567 w 13764"/>
                <a:gd name="connsiteY233" fmla="*/ 1464 h 10851"/>
                <a:gd name="connsiteX234" fmla="*/ 11698 w 13764"/>
                <a:gd name="connsiteY234" fmla="*/ 1522 h 10851"/>
                <a:gd name="connsiteX235" fmla="*/ 11785 w 13764"/>
                <a:gd name="connsiteY235" fmla="*/ 1550 h 10851"/>
                <a:gd name="connsiteX236" fmla="*/ 11907 w 13764"/>
                <a:gd name="connsiteY236" fmla="*/ 1731 h 10851"/>
                <a:gd name="connsiteX237" fmla="*/ 12214 w 13764"/>
                <a:gd name="connsiteY237" fmla="*/ 1917 h 10851"/>
                <a:gd name="connsiteX238" fmla="*/ 12186 w 13764"/>
                <a:gd name="connsiteY238" fmla="*/ 2026 h 10851"/>
                <a:gd name="connsiteX239" fmla="*/ 12365 w 13764"/>
                <a:gd name="connsiteY239" fmla="*/ 2166 h 10851"/>
                <a:gd name="connsiteX240" fmla="*/ 12397 w 13764"/>
                <a:gd name="connsiteY240" fmla="*/ 2387 h 10851"/>
                <a:gd name="connsiteX241" fmla="*/ 12653 w 13764"/>
                <a:gd name="connsiteY241" fmla="*/ 2445 h 10851"/>
                <a:gd name="connsiteX242" fmla="*/ 12689 w 13764"/>
                <a:gd name="connsiteY242" fmla="*/ 2575 h 10851"/>
                <a:gd name="connsiteX243" fmla="*/ 12887 w 13764"/>
                <a:gd name="connsiteY243" fmla="*/ 2604 h 10851"/>
                <a:gd name="connsiteX244" fmla="*/ 13156 w 13764"/>
                <a:gd name="connsiteY244" fmla="*/ 2742 h 10851"/>
                <a:gd name="connsiteX245" fmla="*/ 13177 w 13764"/>
                <a:gd name="connsiteY245" fmla="*/ 2545 h 10851"/>
                <a:gd name="connsiteX246" fmla="*/ 13285 w 13764"/>
                <a:gd name="connsiteY246" fmla="*/ 2534 h 10851"/>
                <a:gd name="connsiteX247" fmla="*/ 13524 w 13764"/>
                <a:gd name="connsiteY247" fmla="*/ 2724 h 10851"/>
                <a:gd name="connsiteX248" fmla="*/ 13574 w 13764"/>
                <a:gd name="connsiteY248" fmla="*/ 2845 h 10851"/>
                <a:gd name="connsiteX249" fmla="*/ 13605 w 13764"/>
                <a:gd name="connsiteY249" fmla="*/ 3086 h 10851"/>
                <a:gd name="connsiteX250" fmla="*/ 13699 w 13764"/>
                <a:gd name="connsiteY250" fmla="*/ 3141 h 10851"/>
                <a:gd name="connsiteX251" fmla="*/ 13764 w 13764"/>
                <a:gd name="connsiteY251" fmla="*/ 3520 h 10851"/>
                <a:gd name="connsiteX252" fmla="*/ 13680 w 13764"/>
                <a:gd name="connsiteY252" fmla="*/ 3641 h 10851"/>
                <a:gd name="connsiteX253" fmla="*/ 13688 w 13764"/>
                <a:gd name="connsiteY253" fmla="*/ 3782 h 10851"/>
                <a:gd name="connsiteX254" fmla="*/ 13595 w 13764"/>
                <a:gd name="connsiteY254" fmla="*/ 3930 h 10851"/>
                <a:gd name="connsiteX255" fmla="*/ 13542 w 13764"/>
                <a:gd name="connsiteY255" fmla="*/ 4080 h 10851"/>
                <a:gd name="connsiteX256" fmla="*/ 13610 w 13764"/>
                <a:gd name="connsiteY256" fmla="*/ 4227 h 10851"/>
                <a:gd name="connsiteX257" fmla="*/ 13628 w 13764"/>
                <a:gd name="connsiteY257" fmla="*/ 4379 h 10851"/>
                <a:gd name="connsiteX258" fmla="*/ 13648 w 13764"/>
                <a:gd name="connsiteY258" fmla="*/ 4500 h 10851"/>
                <a:gd name="connsiteX259" fmla="*/ 13577 w 13764"/>
                <a:gd name="connsiteY259" fmla="*/ 4626 h 10851"/>
                <a:gd name="connsiteX260" fmla="*/ 13505 w 13764"/>
                <a:gd name="connsiteY260" fmla="*/ 4669 h 10851"/>
                <a:gd name="connsiteX261" fmla="*/ 13450 w 13764"/>
                <a:gd name="connsiteY261" fmla="*/ 4797 h 10851"/>
                <a:gd name="connsiteX262" fmla="*/ 13575 w 13764"/>
                <a:gd name="connsiteY262" fmla="*/ 4894 h 10851"/>
                <a:gd name="connsiteX263" fmla="*/ 13495 w 13764"/>
                <a:gd name="connsiteY263" fmla="*/ 5048 h 10851"/>
                <a:gd name="connsiteX264" fmla="*/ 13193 w 13764"/>
                <a:gd name="connsiteY264" fmla="*/ 5300 h 10851"/>
                <a:gd name="connsiteX265" fmla="*/ 13110 w 13764"/>
                <a:gd name="connsiteY265" fmla="*/ 5581 h 10851"/>
                <a:gd name="connsiteX266" fmla="*/ 13082 w 13764"/>
                <a:gd name="connsiteY266" fmla="*/ 5739 h 10851"/>
                <a:gd name="connsiteX267" fmla="*/ 13014 w 13764"/>
                <a:gd name="connsiteY267" fmla="*/ 5990 h 10851"/>
                <a:gd name="connsiteX268" fmla="*/ 12938 w 13764"/>
                <a:gd name="connsiteY268" fmla="*/ 6118 h 10851"/>
                <a:gd name="connsiteX269" fmla="*/ 12835 w 13764"/>
                <a:gd name="connsiteY269" fmla="*/ 6200 h 10851"/>
                <a:gd name="connsiteX270" fmla="*/ 12752 w 13764"/>
                <a:gd name="connsiteY270" fmla="*/ 6308 h 10851"/>
                <a:gd name="connsiteX271" fmla="*/ 12524 w 13764"/>
                <a:gd name="connsiteY271" fmla="*/ 6325 h 10851"/>
                <a:gd name="connsiteX272" fmla="*/ 12396 w 13764"/>
                <a:gd name="connsiteY272" fmla="*/ 6258 h 10851"/>
                <a:gd name="connsiteX273" fmla="*/ 11998 w 13764"/>
                <a:gd name="connsiteY273" fmla="*/ 6089 h 10851"/>
                <a:gd name="connsiteX274" fmla="*/ 12294 w 13764"/>
                <a:gd name="connsiteY274" fmla="*/ 6162 h 10851"/>
                <a:gd name="connsiteX275" fmla="*/ 11868 w 13764"/>
                <a:gd name="connsiteY275" fmla="*/ 6259 h 10851"/>
                <a:gd name="connsiteX276" fmla="*/ 11573 w 13764"/>
                <a:gd name="connsiteY276" fmla="*/ 6211 h 10851"/>
                <a:gd name="connsiteX277" fmla="*/ 11377 w 13764"/>
                <a:gd name="connsiteY277" fmla="*/ 6496 h 10851"/>
                <a:gd name="connsiteX278" fmla="*/ 11271 w 13764"/>
                <a:gd name="connsiteY278" fmla="*/ 6533 h 10851"/>
                <a:gd name="connsiteX279" fmla="*/ 11205 w 13764"/>
                <a:gd name="connsiteY279" fmla="*/ 6691 h 10851"/>
                <a:gd name="connsiteX280" fmla="*/ 11204 w 13764"/>
                <a:gd name="connsiteY280" fmla="*/ 6807 h 10851"/>
                <a:gd name="connsiteX281" fmla="*/ 11062 w 13764"/>
                <a:gd name="connsiteY281" fmla="*/ 6879 h 10851"/>
                <a:gd name="connsiteX282" fmla="*/ 10858 w 13764"/>
                <a:gd name="connsiteY282" fmla="*/ 6916 h 10851"/>
                <a:gd name="connsiteX283" fmla="*/ 10574 w 13764"/>
                <a:gd name="connsiteY283" fmla="*/ 7108 h 10851"/>
                <a:gd name="connsiteX284" fmla="*/ 10346 w 13764"/>
                <a:gd name="connsiteY284" fmla="*/ 7250 h 10851"/>
                <a:gd name="connsiteX285" fmla="*/ 10335 w 13764"/>
                <a:gd name="connsiteY285" fmla="*/ 7379 h 10851"/>
                <a:gd name="connsiteX286" fmla="*/ 10214 w 13764"/>
                <a:gd name="connsiteY286" fmla="*/ 7406 h 10851"/>
                <a:gd name="connsiteX287" fmla="*/ 10149 w 13764"/>
                <a:gd name="connsiteY287" fmla="*/ 7557 h 10851"/>
                <a:gd name="connsiteX288" fmla="*/ 10032 w 13764"/>
                <a:gd name="connsiteY288" fmla="*/ 7623 h 10851"/>
                <a:gd name="connsiteX289" fmla="*/ 9885 w 13764"/>
                <a:gd name="connsiteY289" fmla="*/ 7601 h 10851"/>
                <a:gd name="connsiteX290" fmla="*/ 9823 w 13764"/>
                <a:gd name="connsiteY290" fmla="*/ 7838 h 10851"/>
                <a:gd name="connsiteX291" fmla="*/ 9735 w 13764"/>
                <a:gd name="connsiteY291" fmla="*/ 7975 h 10851"/>
                <a:gd name="connsiteX292" fmla="*/ 9671 w 13764"/>
                <a:gd name="connsiteY292" fmla="*/ 8134 h 10851"/>
                <a:gd name="connsiteX293" fmla="*/ 9705 w 13764"/>
                <a:gd name="connsiteY293" fmla="*/ 8343 h 10851"/>
                <a:gd name="connsiteX294" fmla="*/ 9694 w 13764"/>
                <a:gd name="connsiteY294" fmla="*/ 8715 h 10851"/>
                <a:gd name="connsiteX295" fmla="*/ 9780 w 13764"/>
                <a:gd name="connsiteY295" fmla="*/ 8861 h 10851"/>
                <a:gd name="connsiteX296" fmla="*/ 9733 w 13764"/>
                <a:gd name="connsiteY296" fmla="*/ 8973 h 10851"/>
                <a:gd name="connsiteX297" fmla="*/ 9684 w 13764"/>
                <a:gd name="connsiteY297" fmla="*/ 9163 h 10851"/>
                <a:gd name="connsiteX0" fmla="*/ 9684 w 13764"/>
                <a:gd name="connsiteY0" fmla="*/ 9163 h 10857"/>
                <a:gd name="connsiteX1" fmla="*/ 9707 w 13764"/>
                <a:gd name="connsiteY1" fmla="*/ 9631 h 10857"/>
                <a:gd name="connsiteX2" fmla="*/ 9691 w 13764"/>
                <a:gd name="connsiteY2" fmla="*/ 9746 h 10857"/>
                <a:gd name="connsiteX3" fmla="*/ 9782 w 13764"/>
                <a:gd name="connsiteY3" fmla="*/ 9848 h 10857"/>
                <a:gd name="connsiteX4" fmla="*/ 9745 w 13764"/>
                <a:gd name="connsiteY4" fmla="*/ 10039 h 10857"/>
                <a:gd name="connsiteX5" fmla="*/ 9897 w 13764"/>
                <a:gd name="connsiteY5" fmla="*/ 10199 h 10857"/>
                <a:gd name="connsiteX6" fmla="*/ 9973 w 13764"/>
                <a:gd name="connsiteY6" fmla="*/ 10510 h 10857"/>
                <a:gd name="connsiteX7" fmla="*/ 10097 w 13764"/>
                <a:gd name="connsiteY7" fmla="*/ 10594 h 10857"/>
                <a:gd name="connsiteX8" fmla="*/ 10163 w 13764"/>
                <a:gd name="connsiteY8" fmla="*/ 10587 h 10857"/>
                <a:gd name="connsiteX9" fmla="*/ 10372 w 13764"/>
                <a:gd name="connsiteY9" fmla="*/ 10724 h 10857"/>
                <a:gd name="connsiteX10" fmla="*/ 10314 w 13764"/>
                <a:gd name="connsiteY10" fmla="*/ 10813 h 10857"/>
                <a:gd name="connsiteX11" fmla="*/ 9472 w 13764"/>
                <a:gd name="connsiteY11" fmla="*/ 10851 h 10857"/>
                <a:gd name="connsiteX12" fmla="*/ 9267 w 13764"/>
                <a:gd name="connsiteY12" fmla="*/ 10834 h 10857"/>
                <a:gd name="connsiteX13" fmla="*/ 6419 w 13764"/>
                <a:gd name="connsiteY13" fmla="*/ 10069 h 10857"/>
                <a:gd name="connsiteX14" fmla="*/ 6347 w 13764"/>
                <a:gd name="connsiteY14" fmla="*/ 10041 h 10857"/>
                <a:gd name="connsiteX15" fmla="*/ 6194 w 13764"/>
                <a:gd name="connsiteY15" fmla="*/ 10050 h 10857"/>
                <a:gd name="connsiteX16" fmla="*/ 6097 w 13764"/>
                <a:gd name="connsiteY16" fmla="*/ 10069 h 10857"/>
                <a:gd name="connsiteX17" fmla="*/ 5879 w 13764"/>
                <a:gd name="connsiteY17" fmla="*/ 10160 h 10857"/>
                <a:gd name="connsiteX18" fmla="*/ 5782 w 13764"/>
                <a:gd name="connsiteY18" fmla="*/ 10169 h 10857"/>
                <a:gd name="connsiteX19" fmla="*/ 5661 w 13764"/>
                <a:gd name="connsiteY19" fmla="*/ 10270 h 10857"/>
                <a:gd name="connsiteX20" fmla="*/ 5573 w 13764"/>
                <a:gd name="connsiteY20" fmla="*/ 10270 h 10857"/>
                <a:gd name="connsiteX21" fmla="*/ 5516 w 13764"/>
                <a:gd name="connsiteY21" fmla="*/ 10352 h 10857"/>
                <a:gd name="connsiteX22" fmla="*/ 5395 w 13764"/>
                <a:gd name="connsiteY22" fmla="*/ 10407 h 10857"/>
                <a:gd name="connsiteX23" fmla="*/ 5274 w 13764"/>
                <a:gd name="connsiteY23" fmla="*/ 10434 h 10857"/>
                <a:gd name="connsiteX24" fmla="*/ 5202 w 13764"/>
                <a:gd name="connsiteY24" fmla="*/ 10334 h 10857"/>
                <a:gd name="connsiteX25" fmla="*/ 5202 w 13764"/>
                <a:gd name="connsiteY25" fmla="*/ 10078 h 10857"/>
                <a:gd name="connsiteX26" fmla="*/ 4968 w 13764"/>
                <a:gd name="connsiteY26" fmla="*/ 10060 h 10857"/>
                <a:gd name="connsiteX27" fmla="*/ 4871 w 13764"/>
                <a:gd name="connsiteY27" fmla="*/ 9996 h 10857"/>
                <a:gd name="connsiteX28" fmla="*/ 4750 w 13764"/>
                <a:gd name="connsiteY28" fmla="*/ 9868 h 10857"/>
                <a:gd name="connsiteX29" fmla="*/ 4629 w 13764"/>
                <a:gd name="connsiteY29" fmla="*/ 9840 h 10857"/>
                <a:gd name="connsiteX30" fmla="*/ 4500 w 13764"/>
                <a:gd name="connsiteY30" fmla="*/ 9840 h 10857"/>
                <a:gd name="connsiteX31" fmla="*/ 4339 w 13764"/>
                <a:gd name="connsiteY31" fmla="*/ 9749 h 10857"/>
                <a:gd name="connsiteX32" fmla="*/ 4024 w 13764"/>
                <a:gd name="connsiteY32" fmla="*/ 9758 h 10857"/>
                <a:gd name="connsiteX33" fmla="*/ 3831 w 13764"/>
                <a:gd name="connsiteY33" fmla="*/ 9667 h 10857"/>
                <a:gd name="connsiteX34" fmla="*/ 3613 w 13764"/>
                <a:gd name="connsiteY34" fmla="*/ 9676 h 10857"/>
                <a:gd name="connsiteX35" fmla="*/ 3516 w 13764"/>
                <a:gd name="connsiteY35" fmla="*/ 9612 h 10857"/>
                <a:gd name="connsiteX36" fmla="*/ 3395 w 13764"/>
                <a:gd name="connsiteY36" fmla="*/ 9621 h 10857"/>
                <a:gd name="connsiteX37" fmla="*/ 3242 w 13764"/>
                <a:gd name="connsiteY37" fmla="*/ 9621 h 10857"/>
                <a:gd name="connsiteX38" fmla="*/ 3097 w 13764"/>
                <a:gd name="connsiteY38" fmla="*/ 9585 h 10857"/>
                <a:gd name="connsiteX39" fmla="*/ 3008 w 13764"/>
                <a:gd name="connsiteY39" fmla="*/ 9484 h 10857"/>
                <a:gd name="connsiteX40" fmla="*/ 2879 w 13764"/>
                <a:gd name="connsiteY40" fmla="*/ 9475 h 10857"/>
                <a:gd name="connsiteX41" fmla="*/ 2806 w 13764"/>
                <a:gd name="connsiteY41" fmla="*/ 9557 h 10857"/>
                <a:gd name="connsiteX42" fmla="*/ 2597 w 13764"/>
                <a:gd name="connsiteY42" fmla="*/ 9539 h 10857"/>
                <a:gd name="connsiteX43" fmla="*/ 2500 w 13764"/>
                <a:gd name="connsiteY43" fmla="*/ 9649 h 10857"/>
                <a:gd name="connsiteX44" fmla="*/ 2516 w 13764"/>
                <a:gd name="connsiteY44" fmla="*/ 9758 h 10857"/>
                <a:gd name="connsiteX45" fmla="*/ 2379 w 13764"/>
                <a:gd name="connsiteY45" fmla="*/ 9913 h 10857"/>
                <a:gd name="connsiteX46" fmla="*/ 2274 w 13764"/>
                <a:gd name="connsiteY46" fmla="*/ 9941 h 10857"/>
                <a:gd name="connsiteX47" fmla="*/ 2274 w 13764"/>
                <a:gd name="connsiteY47" fmla="*/ 10078 h 10857"/>
                <a:gd name="connsiteX48" fmla="*/ 2226 w 13764"/>
                <a:gd name="connsiteY48" fmla="*/ 10187 h 10857"/>
                <a:gd name="connsiteX49" fmla="*/ 2137 w 13764"/>
                <a:gd name="connsiteY49" fmla="*/ 10297 h 10857"/>
                <a:gd name="connsiteX50" fmla="*/ 2081 w 13764"/>
                <a:gd name="connsiteY50" fmla="*/ 10224 h 10857"/>
                <a:gd name="connsiteX51" fmla="*/ 1871 w 13764"/>
                <a:gd name="connsiteY51" fmla="*/ 10005 h 10857"/>
                <a:gd name="connsiteX52" fmla="*/ 1750 w 13764"/>
                <a:gd name="connsiteY52" fmla="*/ 10060 h 10857"/>
                <a:gd name="connsiteX53" fmla="*/ 1669 w 13764"/>
                <a:gd name="connsiteY53" fmla="*/ 10187 h 10857"/>
                <a:gd name="connsiteX54" fmla="*/ 1427 w 13764"/>
                <a:gd name="connsiteY54" fmla="*/ 10224 h 10857"/>
                <a:gd name="connsiteX55" fmla="*/ 1315 w 13764"/>
                <a:gd name="connsiteY55" fmla="*/ 10160 h 10857"/>
                <a:gd name="connsiteX56" fmla="*/ 1242 w 13764"/>
                <a:gd name="connsiteY56" fmla="*/ 10078 h 10857"/>
                <a:gd name="connsiteX57" fmla="*/ 1161 w 13764"/>
                <a:gd name="connsiteY57" fmla="*/ 9996 h 10857"/>
                <a:gd name="connsiteX58" fmla="*/ 968 w 13764"/>
                <a:gd name="connsiteY58" fmla="*/ 9977 h 10857"/>
                <a:gd name="connsiteX59" fmla="*/ 895 w 13764"/>
                <a:gd name="connsiteY59" fmla="*/ 9913 h 10857"/>
                <a:gd name="connsiteX60" fmla="*/ 847 w 13764"/>
                <a:gd name="connsiteY60" fmla="*/ 9804 h 10857"/>
                <a:gd name="connsiteX61" fmla="*/ 806 w 13764"/>
                <a:gd name="connsiteY61" fmla="*/ 9749 h 10857"/>
                <a:gd name="connsiteX62" fmla="*/ 774 w 13764"/>
                <a:gd name="connsiteY62" fmla="*/ 9667 h 10857"/>
                <a:gd name="connsiteX63" fmla="*/ 685 w 13764"/>
                <a:gd name="connsiteY63" fmla="*/ 9639 h 10857"/>
                <a:gd name="connsiteX64" fmla="*/ 589 w 13764"/>
                <a:gd name="connsiteY64" fmla="*/ 9639 h 10857"/>
                <a:gd name="connsiteX65" fmla="*/ 516 w 13764"/>
                <a:gd name="connsiteY65" fmla="*/ 9612 h 10857"/>
                <a:gd name="connsiteX66" fmla="*/ 444 w 13764"/>
                <a:gd name="connsiteY66" fmla="*/ 9566 h 10857"/>
                <a:gd name="connsiteX67" fmla="*/ 323 w 13764"/>
                <a:gd name="connsiteY67" fmla="*/ 9566 h 10857"/>
                <a:gd name="connsiteX68" fmla="*/ 202 w 13764"/>
                <a:gd name="connsiteY68" fmla="*/ 9566 h 10857"/>
                <a:gd name="connsiteX69" fmla="*/ 105 w 13764"/>
                <a:gd name="connsiteY69" fmla="*/ 9512 h 10857"/>
                <a:gd name="connsiteX70" fmla="*/ 0 w 13764"/>
                <a:gd name="connsiteY70" fmla="*/ 9457 h 10857"/>
                <a:gd name="connsiteX71" fmla="*/ 32 w 13764"/>
                <a:gd name="connsiteY71" fmla="*/ 9366 h 10857"/>
                <a:gd name="connsiteX72" fmla="*/ 48 w 13764"/>
                <a:gd name="connsiteY72" fmla="*/ 9229 h 10857"/>
                <a:gd name="connsiteX73" fmla="*/ 56 w 13764"/>
                <a:gd name="connsiteY73" fmla="*/ 9119 h 10857"/>
                <a:gd name="connsiteX74" fmla="*/ 105 w 13764"/>
                <a:gd name="connsiteY74" fmla="*/ 8964 h 10857"/>
                <a:gd name="connsiteX75" fmla="*/ 105 w 13764"/>
                <a:gd name="connsiteY75" fmla="*/ 8872 h 10857"/>
                <a:gd name="connsiteX76" fmla="*/ 105 w 13764"/>
                <a:gd name="connsiteY76" fmla="*/ 8763 h 10857"/>
                <a:gd name="connsiteX77" fmla="*/ 202 w 13764"/>
                <a:gd name="connsiteY77" fmla="*/ 8662 h 10857"/>
                <a:gd name="connsiteX78" fmla="*/ 298 w 13764"/>
                <a:gd name="connsiteY78" fmla="*/ 8580 h 10857"/>
                <a:gd name="connsiteX79" fmla="*/ 315 w 13764"/>
                <a:gd name="connsiteY79" fmla="*/ 8516 h 10857"/>
                <a:gd name="connsiteX80" fmla="*/ 339 w 13764"/>
                <a:gd name="connsiteY80" fmla="*/ 8443 h 10857"/>
                <a:gd name="connsiteX81" fmla="*/ 323 w 13764"/>
                <a:gd name="connsiteY81" fmla="*/ 8361 h 10857"/>
                <a:gd name="connsiteX82" fmla="*/ 363 w 13764"/>
                <a:gd name="connsiteY82" fmla="*/ 8224 h 10857"/>
                <a:gd name="connsiteX83" fmla="*/ 435 w 13764"/>
                <a:gd name="connsiteY83" fmla="*/ 8105 h 10857"/>
                <a:gd name="connsiteX84" fmla="*/ 508 w 13764"/>
                <a:gd name="connsiteY84" fmla="*/ 7968 h 10857"/>
                <a:gd name="connsiteX85" fmla="*/ 492 w 13764"/>
                <a:gd name="connsiteY85" fmla="*/ 7840 h 10857"/>
                <a:gd name="connsiteX86" fmla="*/ 653 w 13764"/>
                <a:gd name="connsiteY86" fmla="*/ 7804 h 10857"/>
                <a:gd name="connsiteX87" fmla="*/ 806 w 13764"/>
                <a:gd name="connsiteY87" fmla="*/ 7694 h 10857"/>
                <a:gd name="connsiteX88" fmla="*/ 774 w 13764"/>
                <a:gd name="connsiteY88" fmla="*/ 7356 h 10857"/>
                <a:gd name="connsiteX89" fmla="*/ 895 w 13764"/>
                <a:gd name="connsiteY89" fmla="*/ 7256 h 10857"/>
                <a:gd name="connsiteX90" fmla="*/ 919 w 13764"/>
                <a:gd name="connsiteY90" fmla="*/ 6845 h 10857"/>
                <a:gd name="connsiteX91" fmla="*/ 823 w 13764"/>
                <a:gd name="connsiteY91" fmla="*/ 6808 h 10857"/>
                <a:gd name="connsiteX92" fmla="*/ 734 w 13764"/>
                <a:gd name="connsiteY92" fmla="*/ 6735 h 10857"/>
                <a:gd name="connsiteX93" fmla="*/ 685 w 13764"/>
                <a:gd name="connsiteY93" fmla="*/ 6589 h 10857"/>
                <a:gd name="connsiteX94" fmla="*/ 565 w 13764"/>
                <a:gd name="connsiteY94" fmla="*/ 6471 h 10857"/>
                <a:gd name="connsiteX95" fmla="*/ 492 w 13764"/>
                <a:gd name="connsiteY95" fmla="*/ 6416 h 10857"/>
                <a:gd name="connsiteX96" fmla="*/ 435 w 13764"/>
                <a:gd name="connsiteY96" fmla="*/ 6215 h 10857"/>
                <a:gd name="connsiteX97" fmla="*/ 435 w 13764"/>
                <a:gd name="connsiteY97" fmla="*/ 6114 h 10857"/>
                <a:gd name="connsiteX98" fmla="*/ 444 w 13764"/>
                <a:gd name="connsiteY98" fmla="*/ 5941 h 10857"/>
                <a:gd name="connsiteX99" fmla="*/ 435 w 13764"/>
                <a:gd name="connsiteY99" fmla="*/ 5786 h 10857"/>
                <a:gd name="connsiteX100" fmla="*/ 395 w 13764"/>
                <a:gd name="connsiteY100" fmla="*/ 5749 h 10857"/>
                <a:gd name="connsiteX101" fmla="*/ 395 w 13764"/>
                <a:gd name="connsiteY101" fmla="*/ 5667 h 10857"/>
                <a:gd name="connsiteX102" fmla="*/ 411 w 13764"/>
                <a:gd name="connsiteY102" fmla="*/ 5566 h 10857"/>
                <a:gd name="connsiteX103" fmla="*/ 363 w 13764"/>
                <a:gd name="connsiteY103" fmla="*/ 5502 h 10857"/>
                <a:gd name="connsiteX104" fmla="*/ 250 w 13764"/>
                <a:gd name="connsiteY104" fmla="*/ 5338 h 10857"/>
                <a:gd name="connsiteX105" fmla="*/ 339 w 13764"/>
                <a:gd name="connsiteY105" fmla="*/ 5420 h 10857"/>
                <a:gd name="connsiteX106" fmla="*/ 121 w 13764"/>
                <a:gd name="connsiteY106" fmla="*/ 5210 h 10857"/>
                <a:gd name="connsiteX107" fmla="*/ 73 w 13764"/>
                <a:gd name="connsiteY107" fmla="*/ 5046 h 10857"/>
                <a:gd name="connsiteX108" fmla="*/ 177 w 13764"/>
                <a:gd name="connsiteY108" fmla="*/ 5037 h 10857"/>
                <a:gd name="connsiteX109" fmla="*/ 274 w 13764"/>
                <a:gd name="connsiteY109" fmla="*/ 5037 h 10857"/>
                <a:gd name="connsiteX110" fmla="*/ 419 w 13764"/>
                <a:gd name="connsiteY110" fmla="*/ 5009 h 10857"/>
                <a:gd name="connsiteX111" fmla="*/ 629 w 13764"/>
                <a:gd name="connsiteY111" fmla="*/ 5009 h 10857"/>
                <a:gd name="connsiteX112" fmla="*/ 750 w 13764"/>
                <a:gd name="connsiteY112" fmla="*/ 4900 h 10857"/>
                <a:gd name="connsiteX113" fmla="*/ 895 w 13764"/>
                <a:gd name="connsiteY113" fmla="*/ 4872 h 10857"/>
                <a:gd name="connsiteX114" fmla="*/ 879 w 13764"/>
                <a:gd name="connsiteY114" fmla="*/ 4681 h 10857"/>
                <a:gd name="connsiteX115" fmla="*/ 1048 w 13764"/>
                <a:gd name="connsiteY115" fmla="*/ 4681 h 10857"/>
                <a:gd name="connsiteX116" fmla="*/ 1306 w 13764"/>
                <a:gd name="connsiteY116" fmla="*/ 4525 h 10857"/>
                <a:gd name="connsiteX117" fmla="*/ 1460 w 13764"/>
                <a:gd name="connsiteY117" fmla="*/ 4516 h 10857"/>
                <a:gd name="connsiteX118" fmla="*/ 1573 w 13764"/>
                <a:gd name="connsiteY118" fmla="*/ 4571 h 10857"/>
                <a:gd name="connsiteX119" fmla="*/ 1766 w 13764"/>
                <a:gd name="connsiteY119" fmla="*/ 4571 h 10857"/>
                <a:gd name="connsiteX120" fmla="*/ 1871 w 13764"/>
                <a:gd name="connsiteY120" fmla="*/ 4626 h 10857"/>
                <a:gd name="connsiteX121" fmla="*/ 2056 w 13764"/>
                <a:gd name="connsiteY121" fmla="*/ 4653 h 10857"/>
                <a:gd name="connsiteX122" fmla="*/ 2137 w 13764"/>
                <a:gd name="connsiteY122" fmla="*/ 4516 h 10857"/>
                <a:gd name="connsiteX123" fmla="*/ 2258 w 13764"/>
                <a:gd name="connsiteY123" fmla="*/ 4544 h 10857"/>
                <a:gd name="connsiteX124" fmla="*/ 2371 w 13764"/>
                <a:gd name="connsiteY124" fmla="*/ 4434 h 10857"/>
                <a:gd name="connsiteX125" fmla="*/ 2589 w 13764"/>
                <a:gd name="connsiteY125" fmla="*/ 4361 h 10857"/>
                <a:gd name="connsiteX126" fmla="*/ 2782 w 13764"/>
                <a:gd name="connsiteY126" fmla="*/ 4215 h 10857"/>
                <a:gd name="connsiteX127" fmla="*/ 2855 w 13764"/>
                <a:gd name="connsiteY127" fmla="*/ 4142 h 10857"/>
                <a:gd name="connsiteX128" fmla="*/ 2863 w 13764"/>
                <a:gd name="connsiteY128" fmla="*/ 4023 h 10857"/>
                <a:gd name="connsiteX129" fmla="*/ 2960 w 13764"/>
                <a:gd name="connsiteY129" fmla="*/ 3923 h 10857"/>
                <a:gd name="connsiteX130" fmla="*/ 2984 w 13764"/>
                <a:gd name="connsiteY130" fmla="*/ 3804 h 10857"/>
                <a:gd name="connsiteX131" fmla="*/ 3000 w 13764"/>
                <a:gd name="connsiteY131" fmla="*/ 3649 h 10857"/>
                <a:gd name="connsiteX132" fmla="*/ 3073 w 13764"/>
                <a:gd name="connsiteY132" fmla="*/ 3502 h 10857"/>
                <a:gd name="connsiteX133" fmla="*/ 3105 w 13764"/>
                <a:gd name="connsiteY133" fmla="*/ 3366 h 10857"/>
                <a:gd name="connsiteX134" fmla="*/ 3153 w 13764"/>
                <a:gd name="connsiteY134" fmla="*/ 3256 h 10857"/>
                <a:gd name="connsiteX135" fmla="*/ 3177 w 13764"/>
                <a:gd name="connsiteY135" fmla="*/ 3128 h 10857"/>
                <a:gd name="connsiteX136" fmla="*/ 3290 w 13764"/>
                <a:gd name="connsiteY136" fmla="*/ 3064 h 10857"/>
                <a:gd name="connsiteX137" fmla="*/ 3363 w 13764"/>
                <a:gd name="connsiteY137" fmla="*/ 2927 h 10857"/>
                <a:gd name="connsiteX138" fmla="*/ 3339 w 13764"/>
                <a:gd name="connsiteY138" fmla="*/ 2818 h 10857"/>
                <a:gd name="connsiteX139" fmla="*/ 3290 w 13764"/>
                <a:gd name="connsiteY139" fmla="*/ 2681 h 10857"/>
                <a:gd name="connsiteX140" fmla="*/ 3250 w 13764"/>
                <a:gd name="connsiteY140" fmla="*/ 2544 h 10857"/>
                <a:gd name="connsiteX141" fmla="*/ 3290 w 13764"/>
                <a:gd name="connsiteY141" fmla="*/ 2379 h 10857"/>
                <a:gd name="connsiteX142" fmla="*/ 3371 w 13764"/>
                <a:gd name="connsiteY142" fmla="*/ 2352 h 10857"/>
                <a:gd name="connsiteX143" fmla="*/ 3516 w 13764"/>
                <a:gd name="connsiteY143" fmla="*/ 2197 h 10857"/>
                <a:gd name="connsiteX144" fmla="*/ 3661 w 13764"/>
                <a:gd name="connsiteY144" fmla="*/ 2215 h 10857"/>
                <a:gd name="connsiteX145" fmla="*/ 3806 w 13764"/>
                <a:gd name="connsiteY145" fmla="*/ 2114 h 10857"/>
                <a:gd name="connsiteX146" fmla="*/ 3831 w 13764"/>
                <a:gd name="connsiteY146" fmla="*/ 1950 h 10857"/>
                <a:gd name="connsiteX147" fmla="*/ 3976 w 13764"/>
                <a:gd name="connsiteY147" fmla="*/ 1868 h 10857"/>
                <a:gd name="connsiteX148" fmla="*/ 4040 w 13764"/>
                <a:gd name="connsiteY148" fmla="*/ 1749 h 10857"/>
                <a:gd name="connsiteX149" fmla="*/ 4121 w 13764"/>
                <a:gd name="connsiteY149" fmla="*/ 1676 h 10857"/>
                <a:gd name="connsiteX150" fmla="*/ 4121 w 13764"/>
                <a:gd name="connsiteY150" fmla="*/ 1292 h 10857"/>
                <a:gd name="connsiteX151" fmla="*/ 4169 w 13764"/>
                <a:gd name="connsiteY151" fmla="*/ 1128 h 10857"/>
                <a:gd name="connsiteX152" fmla="*/ 4194 w 13764"/>
                <a:gd name="connsiteY152" fmla="*/ 991 h 10857"/>
                <a:gd name="connsiteX153" fmla="*/ 4242 w 13764"/>
                <a:gd name="connsiteY153" fmla="*/ 827 h 10857"/>
                <a:gd name="connsiteX154" fmla="*/ 4290 w 13764"/>
                <a:gd name="connsiteY154" fmla="*/ 763 h 10857"/>
                <a:gd name="connsiteX155" fmla="*/ 4355 w 13764"/>
                <a:gd name="connsiteY155" fmla="*/ 708 h 10857"/>
                <a:gd name="connsiteX156" fmla="*/ 4387 w 13764"/>
                <a:gd name="connsiteY156" fmla="*/ 443 h 10857"/>
                <a:gd name="connsiteX157" fmla="*/ 4645 w 13764"/>
                <a:gd name="connsiteY157" fmla="*/ 434 h 10857"/>
                <a:gd name="connsiteX158" fmla="*/ 4742 w 13764"/>
                <a:gd name="connsiteY158" fmla="*/ 635 h 10857"/>
                <a:gd name="connsiteX159" fmla="*/ 4839 w 13764"/>
                <a:gd name="connsiteY159" fmla="*/ 717 h 10857"/>
                <a:gd name="connsiteX160" fmla="*/ 4960 w 13764"/>
                <a:gd name="connsiteY160" fmla="*/ 799 h 10857"/>
                <a:gd name="connsiteX161" fmla="*/ 5081 w 13764"/>
                <a:gd name="connsiteY161" fmla="*/ 818 h 10857"/>
                <a:gd name="connsiteX162" fmla="*/ 5202 w 13764"/>
                <a:gd name="connsiteY162" fmla="*/ 799 h 10857"/>
                <a:gd name="connsiteX163" fmla="*/ 5274 w 13764"/>
                <a:gd name="connsiteY163" fmla="*/ 964 h 10857"/>
                <a:gd name="connsiteX164" fmla="*/ 5403 w 13764"/>
                <a:gd name="connsiteY164" fmla="*/ 909 h 10857"/>
                <a:gd name="connsiteX165" fmla="*/ 5500 w 13764"/>
                <a:gd name="connsiteY165" fmla="*/ 909 h 10857"/>
                <a:gd name="connsiteX166" fmla="*/ 5597 w 13764"/>
                <a:gd name="connsiteY166" fmla="*/ 818 h 10857"/>
                <a:gd name="connsiteX167" fmla="*/ 5734 w 13764"/>
                <a:gd name="connsiteY167" fmla="*/ 790 h 10857"/>
                <a:gd name="connsiteX168" fmla="*/ 5831 w 13764"/>
                <a:gd name="connsiteY168" fmla="*/ 772 h 10857"/>
                <a:gd name="connsiteX169" fmla="*/ 5911 w 13764"/>
                <a:gd name="connsiteY169" fmla="*/ 735 h 10857"/>
                <a:gd name="connsiteX170" fmla="*/ 6024 w 13764"/>
                <a:gd name="connsiteY170" fmla="*/ 745 h 10857"/>
                <a:gd name="connsiteX171" fmla="*/ 6145 w 13764"/>
                <a:gd name="connsiteY171" fmla="*/ 745 h 10857"/>
                <a:gd name="connsiteX172" fmla="*/ 6226 w 13764"/>
                <a:gd name="connsiteY172" fmla="*/ 854 h 10857"/>
                <a:gd name="connsiteX173" fmla="*/ 6250 w 13764"/>
                <a:gd name="connsiteY173" fmla="*/ 991 h 10857"/>
                <a:gd name="connsiteX174" fmla="*/ 6363 w 13764"/>
                <a:gd name="connsiteY174" fmla="*/ 900 h 10857"/>
                <a:gd name="connsiteX175" fmla="*/ 6444 w 13764"/>
                <a:gd name="connsiteY175" fmla="*/ 745 h 10857"/>
                <a:gd name="connsiteX176" fmla="*/ 6532 w 13764"/>
                <a:gd name="connsiteY176" fmla="*/ 790 h 10857"/>
                <a:gd name="connsiteX177" fmla="*/ 6581 w 13764"/>
                <a:gd name="connsiteY177" fmla="*/ 872 h 10857"/>
                <a:gd name="connsiteX178" fmla="*/ 6653 w 13764"/>
                <a:gd name="connsiteY178" fmla="*/ 927 h 10857"/>
                <a:gd name="connsiteX179" fmla="*/ 6750 w 13764"/>
                <a:gd name="connsiteY179" fmla="*/ 1064 h 10857"/>
                <a:gd name="connsiteX180" fmla="*/ 6758 w 13764"/>
                <a:gd name="connsiteY180" fmla="*/ 1229 h 10857"/>
                <a:gd name="connsiteX181" fmla="*/ 6855 w 13764"/>
                <a:gd name="connsiteY181" fmla="*/ 1238 h 10857"/>
                <a:gd name="connsiteX182" fmla="*/ 6976 w 13764"/>
                <a:gd name="connsiteY182" fmla="*/ 1338 h 10857"/>
                <a:gd name="connsiteX183" fmla="*/ 6944 w 13764"/>
                <a:gd name="connsiteY183" fmla="*/ 1475 h 10857"/>
                <a:gd name="connsiteX184" fmla="*/ 6976 w 13764"/>
                <a:gd name="connsiteY184" fmla="*/ 1649 h 10857"/>
                <a:gd name="connsiteX185" fmla="*/ 6952 w 13764"/>
                <a:gd name="connsiteY185" fmla="*/ 1731 h 10857"/>
                <a:gd name="connsiteX186" fmla="*/ 7089 w 13764"/>
                <a:gd name="connsiteY186" fmla="*/ 1950 h 10857"/>
                <a:gd name="connsiteX187" fmla="*/ 7161 w 13764"/>
                <a:gd name="connsiteY187" fmla="*/ 1996 h 10857"/>
                <a:gd name="connsiteX188" fmla="*/ 7234 w 13764"/>
                <a:gd name="connsiteY188" fmla="*/ 2105 h 10857"/>
                <a:gd name="connsiteX189" fmla="*/ 7363 w 13764"/>
                <a:gd name="connsiteY189" fmla="*/ 2087 h 10857"/>
                <a:gd name="connsiteX190" fmla="*/ 7460 w 13764"/>
                <a:gd name="connsiteY190" fmla="*/ 2005 h 10857"/>
                <a:gd name="connsiteX191" fmla="*/ 7573 w 13764"/>
                <a:gd name="connsiteY191" fmla="*/ 2005 h 10857"/>
                <a:gd name="connsiteX192" fmla="*/ 7653 w 13764"/>
                <a:gd name="connsiteY192" fmla="*/ 2060 h 10857"/>
                <a:gd name="connsiteX193" fmla="*/ 7863 w 13764"/>
                <a:gd name="connsiteY193" fmla="*/ 2032 h 10857"/>
                <a:gd name="connsiteX194" fmla="*/ 7960 w 13764"/>
                <a:gd name="connsiteY194" fmla="*/ 1941 h 10857"/>
                <a:gd name="connsiteX195" fmla="*/ 8016 w 13764"/>
                <a:gd name="connsiteY195" fmla="*/ 1813 h 10857"/>
                <a:gd name="connsiteX196" fmla="*/ 8056 w 13764"/>
                <a:gd name="connsiteY196" fmla="*/ 1694 h 10857"/>
                <a:gd name="connsiteX197" fmla="*/ 8056 w 13764"/>
                <a:gd name="connsiteY197" fmla="*/ 1557 h 10857"/>
                <a:gd name="connsiteX198" fmla="*/ 8177 w 13764"/>
                <a:gd name="connsiteY198" fmla="*/ 1347 h 10857"/>
                <a:gd name="connsiteX199" fmla="*/ 8306 w 13764"/>
                <a:gd name="connsiteY199" fmla="*/ 1302 h 10857"/>
                <a:gd name="connsiteX200" fmla="*/ 8347 w 13764"/>
                <a:gd name="connsiteY200" fmla="*/ 1238 h 10857"/>
                <a:gd name="connsiteX201" fmla="*/ 8403 w 13764"/>
                <a:gd name="connsiteY201" fmla="*/ 1238 h 10857"/>
                <a:gd name="connsiteX202" fmla="*/ 8476 w 13764"/>
                <a:gd name="connsiteY202" fmla="*/ 1256 h 10857"/>
                <a:gd name="connsiteX203" fmla="*/ 8516 w 13764"/>
                <a:gd name="connsiteY203" fmla="*/ 1128 h 10857"/>
                <a:gd name="connsiteX204" fmla="*/ 8597 w 13764"/>
                <a:gd name="connsiteY204" fmla="*/ 1037 h 10857"/>
                <a:gd name="connsiteX205" fmla="*/ 8621 w 13764"/>
                <a:gd name="connsiteY205" fmla="*/ 900 h 10857"/>
                <a:gd name="connsiteX206" fmla="*/ 8831 w 13764"/>
                <a:gd name="connsiteY206" fmla="*/ 845 h 10857"/>
                <a:gd name="connsiteX207" fmla="*/ 9032 w 13764"/>
                <a:gd name="connsiteY207" fmla="*/ 597 h 10857"/>
                <a:gd name="connsiteX208" fmla="*/ 9200 w 13764"/>
                <a:gd name="connsiteY208" fmla="*/ 585 h 10857"/>
                <a:gd name="connsiteX209" fmla="*/ 9329 w 13764"/>
                <a:gd name="connsiteY209" fmla="*/ 415 h 10857"/>
                <a:gd name="connsiteX210" fmla="*/ 9143 w 13764"/>
                <a:gd name="connsiteY210" fmla="*/ 360 h 10857"/>
                <a:gd name="connsiteX211" fmla="*/ 9172 w 13764"/>
                <a:gd name="connsiteY211" fmla="*/ 215 h 10857"/>
                <a:gd name="connsiteX212" fmla="*/ 9237 w 13764"/>
                <a:gd name="connsiteY212" fmla="*/ 71 h 10857"/>
                <a:gd name="connsiteX213" fmla="*/ 9383 w 13764"/>
                <a:gd name="connsiteY213" fmla="*/ 143 h 10857"/>
                <a:gd name="connsiteX214" fmla="*/ 9460 w 13764"/>
                <a:gd name="connsiteY214" fmla="*/ 43 h 10857"/>
                <a:gd name="connsiteX215" fmla="*/ 9572 w 13764"/>
                <a:gd name="connsiteY215" fmla="*/ 5 h 10857"/>
                <a:gd name="connsiteX216" fmla="*/ 9699 w 13764"/>
                <a:gd name="connsiteY216" fmla="*/ 231 h 10857"/>
                <a:gd name="connsiteX217" fmla="*/ 9870 w 13764"/>
                <a:gd name="connsiteY217" fmla="*/ 40 h 10857"/>
                <a:gd name="connsiteX218" fmla="*/ 9985 w 13764"/>
                <a:gd name="connsiteY218" fmla="*/ 65 h 10857"/>
                <a:gd name="connsiteX219" fmla="*/ 10172 w 13764"/>
                <a:gd name="connsiteY219" fmla="*/ 61 h 10857"/>
                <a:gd name="connsiteX220" fmla="*/ 10327 w 13764"/>
                <a:gd name="connsiteY220" fmla="*/ 318 h 10857"/>
                <a:gd name="connsiteX221" fmla="*/ 10454 w 13764"/>
                <a:gd name="connsiteY221" fmla="*/ 329 h 10857"/>
                <a:gd name="connsiteX222" fmla="*/ 10556 w 13764"/>
                <a:gd name="connsiteY222" fmla="*/ 322 h 10857"/>
                <a:gd name="connsiteX223" fmla="*/ 10727 w 13764"/>
                <a:gd name="connsiteY223" fmla="*/ 322 h 10857"/>
                <a:gd name="connsiteX224" fmla="*/ 10824 w 13764"/>
                <a:gd name="connsiteY224" fmla="*/ 500 h 10857"/>
                <a:gd name="connsiteX225" fmla="*/ 10957 w 13764"/>
                <a:gd name="connsiteY225" fmla="*/ 598 h 10857"/>
                <a:gd name="connsiteX226" fmla="*/ 11142 w 13764"/>
                <a:gd name="connsiteY226" fmla="*/ 722 h 10857"/>
                <a:gd name="connsiteX227" fmla="*/ 11245 w 13764"/>
                <a:gd name="connsiteY227" fmla="*/ 832 h 10857"/>
                <a:gd name="connsiteX228" fmla="*/ 11386 w 13764"/>
                <a:gd name="connsiteY228" fmla="*/ 752 h 10857"/>
                <a:gd name="connsiteX229" fmla="*/ 11542 w 13764"/>
                <a:gd name="connsiteY229" fmla="*/ 717 h 10857"/>
                <a:gd name="connsiteX230" fmla="*/ 11653 w 13764"/>
                <a:gd name="connsiteY230" fmla="*/ 812 h 10857"/>
                <a:gd name="connsiteX231" fmla="*/ 11790 w 13764"/>
                <a:gd name="connsiteY231" fmla="*/ 778 h 10857"/>
                <a:gd name="connsiteX232" fmla="*/ 11786 w 13764"/>
                <a:gd name="connsiteY232" fmla="*/ 1075 h 10857"/>
                <a:gd name="connsiteX233" fmla="*/ 11567 w 13764"/>
                <a:gd name="connsiteY233" fmla="*/ 1464 h 10857"/>
                <a:gd name="connsiteX234" fmla="*/ 11698 w 13764"/>
                <a:gd name="connsiteY234" fmla="*/ 1522 h 10857"/>
                <a:gd name="connsiteX235" fmla="*/ 11785 w 13764"/>
                <a:gd name="connsiteY235" fmla="*/ 1550 h 10857"/>
                <a:gd name="connsiteX236" fmla="*/ 11907 w 13764"/>
                <a:gd name="connsiteY236" fmla="*/ 1731 h 10857"/>
                <a:gd name="connsiteX237" fmla="*/ 12214 w 13764"/>
                <a:gd name="connsiteY237" fmla="*/ 1917 h 10857"/>
                <a:gd name="connsiteX238" fmla="*/ 12186 w 13764"/>
                <a:gd name="connsiteY238" fmla="*/ 2026 h 10857"/>
                <a:gd name="connsiteX239" fmla="*/ 12365 w 13764"/>
                <a:gd name="connsiteY239" fmla="*/ 2166 h 10857"/>
                <a:gd name="connsiteX240" fmla="*/ 12397 w 13764"/>
                <a:gd name="connsiteY240" fmla="*/ 2387 h 10857"/>
                <a:gd name="connsiteX241" fmla="*/ 12653 w 13764"/>
                <a:gd name="connsiteY241" fmla="*/ 2445 h 10857"/>
                <a:gd name="connsiteX242" fmla="*/ 12689 w 13764"/>
                <a:gd name="connsiteY242" fmla="*/ 2575 h 10857"/>
                <a:gd name="connsiteX243" fmla="*/ 12887 w 13764"/>
                <a:gd name="connsiteY243" fmla="*/ 2604 h 10857"/>
                <a:gd name="connsiteX244" fmla="*/ 13156 w 13764"/>
                <a:gd name="connsiteY244" fmla="*/ 2742 h 10857"/>
                <a:gd name="connsiteX245" fmla="*/ 13177 w 13764"/>
                <a:gd name="connsiteY245" fmla="*/ 2545 h 10857"/>
                <a:gd name="connsiteX246" fmla="*/ 13285 w 13764"/>
                <a:gd name="connsiteY246" fmla="*/ 2534 h 10857"/>
                <a:gd name="connsiteX247" fmla="*/ 13524 w 13764"/>
                <a:gd name="connsiteY247" fmla="*/ 2724 h 10857"/>
                <a:gd name="connsiteX248" fmla="*/ 13574 w 13764"/>
                <a:gd name="connsiteY248" fmla="*/ 2845 h 10857"/>
                <a:gd name="connsiteX249" fmla="*/ 13605 w 13764"/>
                <a:gd name="connsiteY249" fmla="*/ 3086 h 10857"/>
                <a:gd name="connsiteX250" fmla="*/ 13699 w 13764"/>
                <a:gd name="connsiteY250" fmla="*/ 3141 h 10857"/>
                <a:gd name="connsiteX251" fmla="*/ 13764 w 13764"/>
                <a:gd name="connsiteY251" fmla="*/ 3520 h 10857"/>
                <a:gd name="connsiteX252" fmla="*/ 13680 w 13764"/>
                <a:gd name="connsiteY252" fmla="*/ 3641 h 10857"/>
                <a:gd name="connsiteX253" fmla="*/ 13688 w 13764"/>
                <a:gd name="connsiteY253" fmla="*/ 3782 h 10857"/>
                <a:gd name="connsiteX254" fmla="*/ 13595 w 13764"/>
                <a:gd name="connsiteY254" fmla="*/ 3930 h 10857"/>
                <a:gd name="connsiteX255" fmla="*/ 13542 w 13764"/>
                <a:gd name="connsiteY255" fmla="*/ 4080 h 10857"/>
                <a:gd name="connsiteX256" fmla="*/ 13610 w 13764"/>
                <a:gd name="connsiteY256" fmla="*/ 4227 h 10857"/>
                <a:gd name="connsiteX257" fmla="*/ 13628 w 13764"/>
                <a:gd name="connsiteY257" fmla="*/ 4379 h 10857"/>
                <a:gd name="connsiteX258" fmla="*/ 13648 w 13764"/>
                <a:gd name="connsiteY258" fmla="*/ 4500 h 10857"/>
                <a:gd name="connsiteX259" fmla="*/ 13577 w 13764"/>
                <a:gd name="connsiteY259" fmla="*/ 4626 h 10857"/>
                <a:gd name="connsiteX260" fmla="*/ 13505 w 13764"/>
                <a:gd name="connsiteY260" fmla="*/ 4669 h 10857"/>
                <a:gd name="connsiteX261" fmla="*/ 13450 w 13764"/>
                <a:gd name="connsiteY261" fmla="*/ 4797 h 10857"/>
                <a:gd name="connsiteX262" fmla="*/ 13575 w 13764"/>
                <a:gd name="connsiteY262" fmla="*/ 4894 h 10857"/>
                <a:gd name="connsiteX263" fmla="*/ 13495 w 13764"/>
                <a:gd name="connsiteY263" fmla="*/ 5048 h 10857"/>
                <a:gd name="connsiteX264" fmla="*/ 13193 w 13764"/>
                <a:gd name="connsiteY264" fmla="*/ 5300 h 10857"/>
                <a:gd name="connsiteX265" fmla="*/ 13110 w 13764"/>
                <a:gd name="connsiteY265" fmla="*/ 5581 h 10857"/>
                <a:gd name="connsiteX266" fmla="*/ 13082 w 13764"/>
                <a:gd name="connsiteY266" fmla="*/ 5739 h 10857"/>
                <a:gd name="connsiteX267" fmla="*/ 13014 w 13764"/>
                <a:gd name="connsiteY267" fmla="*/ 5990 h 10857"/>
                <a:gd name="connsiteX268" fmla="*/ 12938 w 13764"/>
                <a:gd name="connsiteY268" fmla="*/ 6118 h 10857"/>
                <a:gd name="connsiteX269" fmla="*/ 12835 w 13764"/>
                <a:gd name="connsiteY269" fmla="*/ 6200 h 10857"/>
                <a:gd name="connsiteX270" fmla="*/ 12752 w 13764"/>
                <a:gd name="connsiteY270" fmla="*/ 6308 h 10857"/>
                <a:gd name="connsiteX271" fmla="*/ 12524 w 13764"/>
                <a:gd name="connsiteY271" fmla="*/ 6325 h 10857"/>
                <a:gd name="connsiteX272" fmla="*/ 12396 w 13764"/>
                <a:gd name="connsiteY272" fmla="*/ 6258 h 10857"/>
                <a:gd name="connsiteX273" fmla="*/ 11998 w 13764"/>
                <a:gd name="connsiteY273" fmla="*/ 6089 h 10857"/>
                <a:gd name="connsiteX274" fmla="*/ 12294 w 13764"/>
                <a:gd name="connsiteY274" fmla="*/ 6162 h 10857"/>
                <a:gd name="connsiteX275" fmla="*/ 11868 w 13764"/>
                <a:gd name="connsiteY275" fmla="*/ 6259 h 10857"/>
                <a:gd name="connsiteX276" fmla="*/ 11573 w 13764"/>
                <a:gd name="connsiteY276" fmla="*/ 6211 h 10857"/>
                <a:gd name="connsiteX277" fmla="*/ 11377 w 13764"/>
                <a:gd name="connsiteY277" fmla="*/ 6496 h 10857"/>
                <a:gd name="connsiteX278" fmla="*/ 11271 w 13764"/>
                <a:gd name="connsiteY278" fmla="*/ 6533 h 10857"/>
                <a:gd name="connsiteX279" fmla="*/ 11205 w 13764"/>
                <a:gd name="connsiteY279" fmla="*/ 6691 h 10857"/>
                <a:gd name="connsiteX280" fmla="*/ 11204 w 13764"/>
                <a:gd name="connsiteY280" fmla="*/ 6807 h 10857"/>
                <a:gd name="connsiteX281" fmla="*/ 11062 w 13764"/>
                <a:gd name="connsiteY281" fmla="*/ 6879 h 10857"/>
                <a:gd name="connsiteX282" fmla="*/ 10858 w 13764"/>
                <a:gd name="connsiteY282" fmla="*/ 6916 h 10857"/>
                <a:gd name="connsiteX283" fmla="*/ 10574 w 13764"/>
                <a:gd name="connsiteY283" fmla="*/ 7108 h 10857"/>
                <a:gd name="connsiteX284" fmla="*/ 10346 w 13764"/>
                <a:gd name="connsiteY284" fmla="*/ 7250 h 10857"/>
                <a:gd name="connsiteX285" fmla="*/ 10335 w 13764"/>
                <a:gd name="connsiteY285" fmla="*/ 7379 h 10857"/>
                <a:gd name="connsiteX286" fmla="*/ 10214 w 13764"/>
                <a:gd name="connsiteY286" fmla="*/ 7406 h 10857"/>
                <a:gd name="connsiteX287" fmla="*/ 10149 w 13764"/>
                <a:gd name="connsiteY287" fmla="*/ 7557 h 10857"/>
                <a:gd name="connsiteX288" fmla="*/ 10032 w 13764"/>
                <a:gd name="connsiteY288" fmla="*/ 7623 h 10857"/>
                <a:gd name="connsiteX289" fmla="*/ 9885 w 13764"/>
                <a:gd name="connsiteY289" fmla="*/ 7601 h 10857"/>
                <a:gd name="connsiteX290" fmla="*/ 9823 w 13764"/>
                <a:gd name="connsiteY290" fmla="*/ 7838 h 10857"/>
                <a:gd name="connsiteX291" fmla="*/ 9735 w 13764"/>
                <a:gd name="connsiteY291" fmla="*/ 7975 h 10857"/>
                <a:gd name="connsiteX292" fmla="*/ 9671 w 13764"/>
                <a:gd name="connsiteY292" fmla="*/ 8134 h 10857"/>
                <a:gd name="connsiteX293" fmla="*/ 9705 w 13764"/>
                <a:gd name="connsiteY293" fmla="*/ 8343 h 10857"/>
                <a:gd name="connsiteX294" fmla="*/ 9694 w 13764"/>
                <a:gd name="connsiteY294" fmla="*/ 8715 h 10857"/>
                <a:gd name="connsiteX295" fmla="*/ 9780 w 13764"/>
                <a:gd name="connsiteY295" fmla="*/ 8861 h 10857"/>
                <a:gd name="connsiteX296" fmla="*/ 9733 w 13764"/>
                <a:gd name="connsiteY296" fmla="*/ 8973 h 10857"/>
                <a:gd name="connsiteX297" fmla="*/ 9684 w 13764"/>
                <a:gd name="connsiteY297" fmla="*/ 9163 h 10857"/>
                <a:gd name="connsiteX0" fmla="*/ 9684 w 13764"/>
                <a:gd name="connsiteY0" fmla="*/ 9163 h 10858"/>
                <a:gd name="connsiteX1" fmla="*/ 9707 w 13764"/>
                <a:gd name="connsiteY1" fmla="*/ 9631 h 10858"/>
                <a:gd name="connsiteX2" fmla="*/ 9691 w 13764"/>
                <a:gd name="connsiteY2" fmla="*/ 9746 h 10858"/>
                <a:gd name="connsiteX3" fmla="*/ 9782 w 13764"/>
                <a:gd name="connsiteY3" fmla="*/ 9848 h 10858"/>
                <a:gd name="connsiteX4" fmla="*/ 9745 w 13764"/>
                <a:gd name="connsiteY4" fmla="*/ 10039 h 10858"/>
                <a:gd name="connsiteX5" fmla="*/ 9897 w 13764"/>
                <a:gd name="connsiteY5" fmla="*/ 10199 h 10858"/>
                <a:gd name="connsiteX6" fmla="*/ 9973 w 13764"/>
                <a:gd name="connsiteY6" fmla="*/ 10510 h 10858"/>
                <a:gd name="connsiteX7" fmla="*/ 10097 w 13764"/>
                <a:gd name="connsiteY7" fmla="*/ 10594 h 10858"/>
                <a:gd name="connsiteX8" fmla="*/ 10163 w 13764"/>
                <a:gd name="connsiteY8" fmla="*/ 10587 h 10858"/>
                <a:gd name="connsiteX9" fmla="*/ 10372 w 13764"/>
                <a:gd name="connsiteY9" fmla="*/ 10724 h 10858"/>
                <a:gd name="connsiteX10" fmla="*/ 10314 w 13764"/>
                <a:gd name="connsiteY10" fmla="*/ 10813 h 10858"/>
                <a:gd name="connsiteX11" fmla="*/ 9472 w 13764"/>
                <a:gd name="connsiteY11" fmla="*/ 10851 h 10858"/>
                <a:gd name="connsiteX12" fmla="*/ 9267 w 13764"/>
                <a:gd name="connsiteY12" fmla="*/ 10834 h 10858"/>
                <a:gd name="connsiteX13" fmla="*/ 9028 w 13764"/>
                <a:gd name="connsiteY13" fmla="*/ 10858 h 10858"/>
                <a:gd name="connsiteX14" fmla="*/ 6347 w 13764"/>
                <a:gd name="connsiteY14" fmla="*/ 10041 h 10858"/>
                <a:gd name="connsiteX15" fmla="*/ 6194 w 13764"/>
                <a:gd name="connsiteY15" fmla="*/ 10050 h 10858"/>
                <a:gd name="connsiteX16" fmla="*/ 6097 w 13764"/>
                <a:gd name="connsiteY16" fmla="*/ 10069 h 10858"/>
                <a:gd name="connsiteX17" fmla="*/ 5879 w 13764"/>
                <a:gd name="connsiteY17" fmla="*/ 10160 h 10858"/>
                <a:gd name="connsiteX18" fmla="*/ 5782 w 13764"/>
                <a:gd name="connsiteY18" fmla="*/ 10169 h 10858"/>
                <a:gd name="connsiteX19" fmla="*/ 5661 w 13764"/>
                <a:gd name="connsiteY19" fmla="*/ 10270 h 10858"/>
                <a:gd name="connsiteX20" fmla="*/ 5573 w 13764"/>
                <a:gd name="connsiteY20" fmla="*/ 10270 h 10858"/>
                <a:gd name="connsiteX21" fmla="*/ 5516 w 13764"/>
                <a:gd name="connsiteY21" fmla="*/ 10352 h 10858"/>
                <a:gd name="connsiteX22" fmla="*/ 5395 w 13764"/>
                <a:gd name="connsiteY22" fmla="*/ 10407 h 10858"/>
                <a:gd name="connsiteX23" fmla="*/ 5274 w 13764"/>
                <a:gd name="connsiteY23" fmla="*/ 10434 h 10858"/>
                <a:gd name="connsiteX24" fmla="*/ 5202 w 13764"/>
                <a:gd name="connsiteY24" fmla="*/ 10334 h 10858"/>
                <a:gd name="connsiteX25" fmla="*/ 5202 w 13764"/>
                <a:gd name="connsiteY25" fmla="*/ 10078 h 10858"/>
                <a:gd name="connsiteX26" fmla="*/ 4968 w 13764"/>
                <a:gd name="connsiteY26" fmla="*/ 10060 h 10858"/>
                <a:gd name="connsiteX27" fmla="*/ 4871 w 13764"/>
                <a:gd name="connsiteY27" fmla="*/ 9996 h 10858"/>
                <a:gd name="connsiteX28" fmla="*/ 4750 w 13764"/>
                <a:gd name="connsiteY28" fmla="*/ 9868 h 10858"/>
                <a:gd name="connsiteX29" fmla="*/ 4629 w 13764"/>
                <a:gd name="connsiteY29" fmla="*/ 9840 h 10858"/>
                <a:gd name="connsiteX30" fmla="*/ 4500 w 13764"/>
                <a:gd name="connsiteY30" fmla="*/ 9840 h 10858"/>
                <a:gd name="connsiteX31" fmla="*/ 4339 w 13764"/>
                <a:gd name="connsiteY31" fmla="*/ 9749 h 10858"/>
                <a:gd name="connsiteX32" fmla="*/ 4024 w 13764"/>
                <a:gd name="connsiteY32" fmla="*/ 9758 h 10858"/>
                <a:gd name="connsiteX33" fmla="*/ 3831 w 13764"/>
                <a:gd name="connsiteY33" fmla="*/ 9667 h 10858"/>
                <a:gd name="connsiteX34" fmla="*/ 3613 w 13764"/>
                <a:gd name="connsiteY34" fmla="*/ 9676 h 10858"/>
                <a:gd name="connsiteX35" fmla="*/ 3516 w 13764"/>
                <a:gd name="connsiteY35" fmla="*/ 9612 h 10858"/>
                <a:gd name="connsiteX36" fmla="*/ 3395 w 13764"/>
                <a:gd name="connsiteY36" fmla="*/ 9621 h 10858"/>
                <a:gd name="connsiteX37" fmla="*/ 3242 w 13764"/>
                <a:gd name="connsiteY37" fmla="*/ 9621 h 10858"/>
                <a:gd name="connsiteX38" fmla="*/ 3097 w 13764"/>
                <a:gd name="connsiteY38" fmla="*/ 9585 h 10858"/>
                <a:gd name="connsiteX39" fmla="*/ 3008 w 13764"/>
                <a:gd name="connsiteY39" fmla="*/ 9484 h 10858"/>
                <a:gd name="connsiteX40" fmla="*/ 2879 w 13764"/>
                <a:gd name="connsiteY40" fmla="*/ 9475 h 10858"/>
                <a:gd name="connsiteX41" fmla="*/ 2806 w 13764"/>
                <a:gd name="connsiteY41" fmla="*/ 9557 h 10858"/>
                <a:gd name="connsiteX42" fmla="*/ 2597 w 13764"/>
                <a:gd name="connsiteY42" fmla="*/ 9539 h 10858"/>
                <a:gd name="connsiteX43" fmla="*/ 2500 w 13764"/>
                <a:gd name="connsiteY43" fmla="*/ 9649 h 10858"/>
                <a:gd name="connsiteX44" fmla="*/ 2516 w 13764"/>
                <a:gd name="connsiteY44" fmla="*/ 9758 h 10858"/>
                <a:gd name="connsiteX45" fmla="*/ 2379 w 13764"/>
                <a:gd name="connsiteY45" fmla="*/ 9913 h 10858"/>
                <a:gd name="connsiteX46" fmla="*/ 2274 w 13764"/>
                <a:gd name="connsiteY46" fmla="*/ 9941 h 10858"/>
                <a:gd name="connsiteX47" fmla="*/ 2274 w 13764"/>
                <a:gd name="connsiteY47" fmla="*/ 10078 h 10858"/>
                <a:gd name="connsiteX48" fmla="*/ 2226 w 13764"/>
                <a:gd name="connsiteY48" fmla="*/ 10187 h 10858"/>
                <a:gd name="connsiteX49" fmla="*/ 2137 w 13764"/>
                <a:gd name="connsiteY49" fmla="*/ 10297 h 10858"/>
                <a:gd name="connsiteX50" fmla="*/ 2081 w 13764"/>
                <a:gd name="connsiteY50" fmla="*/ 10224 h 10858"/>
                <a:gd name="connsiteX51" fmla="*/ 1871 w 13764"/>
                <a:gd name="connsiteY51" fmla="*/ 10005 h 10858"/>
                <a:gd name="connsiteX52" fmla="*/ 1750 w 13764"/>
                <a:gd name="connsiteY52" fmla="*/ 10060 h 10858"/>
                <a:gd name="connsiteX53" fmla="*/ 1669 w 13764"/>
                <a:gd name="connsiteY53" fmla="*/ 10187 h 10858"/>
                <a:gd name="connsiteX54" fmla="*/ 1427 w 13764"/>
                <a:gd name="connsiteY54" fmla="*/ 10224 h 10858"/>
                <a:gd name="connsiteX55" fmla="*/ 1315 w 13764"/>
                <a:gd name="connsiteY55" fmla="*/ 10160 h 10858"/>
                <a:gd name="connsiteX56" fmla="*/ 1242 w 13764"/>
                <a:gd name="connsiteY56" fmla="*/ 10078 h 10858"/>
                <a:gd name="connsiteX57" fmla="*/ 1161 w 13764"/>
                <a:gd name="connsiteY57" fmla="*/ 9996 h 10858"/>
                <a:gd name="connsiteX58" fmla="*/ 968 w 13764"/>
                <a:gd name="connsiteY58" fmla="*/ 9977 h 10858"/>
                <a:gd name="connsiteX59" fmla="*/ 895 w 13764"/>
                <a:gd name="connsiteY59" fmla="*/ 9913 h 10858"/>
                <a:gd name="connsiteX60" fmla="*/ 847 w 13764"/>
                <a:gd name="connsiteY60" fmla="*/ 9804 h 10858"/>
                <a:gd name="connsiteX61" fmla="*/ 806 w 13764"/>
                <a:gd name="connsiteY61" fmla="*/ 9749 h 10858"/>
                <a:gd name="connsiteX62" fmla="*/ 774 w 13764"/>
                <a:gd name="connsiteY62" fmla="*/ 9667 h 10858"/>
                <a:gd name="connsiteX63" fmla="*/ 685 w 13764"/>
                <a:gd name="connsiteY63" fmla="*/ 9639 h 10858"/>
                <a:gd name="connsiteX64" fmla="*/ 589 w 13764"/>
                <a:gd name="connsiteY64" fmla="*/ 9639 h 10858"/>
                <a:gd name="connsiteX65" fmla="*/ 516 w 13764"/>
                <a:gd name="connsiteY65" fmla="*/ 9612 h 10858"/>
                <a:gd name="connsiteX66" fmla="*/ 444 w 13764"/>
                <a:gd name="connsiteY66" fmla="*/ 9566 h 10858"/>
                <a:gd name="connsiteX67" fmla="*/ 323 w 13764"/>
                <a:gd name="connsiteY67" fmla="*/ 9566 h 10858"/>
                <a:gd name="connsiteX68" fmla="*/ 202 w 13764"/>
                <a:gd name="connsiteY68" fmla="*/ 9566 h 10858"/>
                <a:gd name="connsiteX69" fmla="*/ 105 w 13764"/>
                <a:gd name="connsiteY69" fmla="*/ 9512 h 10858"/>
                <a:gd name="connsiteX70" fmla="*/ 0 w 13764"/>
                <a:gd name="connsiteY70" fmla="*/ 9457 h 10858"/>
                <a:gd name="connsiteX71" fmla="*/ 32 w 13764"/>
                <a:gd name="connsiteY71" fmla="*/ 9366 h 10858"/>
                <a:gd name="connsiteX72" fmla="*/ 48 w 13764"/>
                <a:gd name="connsiteY72" fmla="*/ 9229 h 10858"/>
                <a:gd name="connsiteX73" fmla="*/ 56 w 13764"/>
                <a:gd name="connsiteY73" fmla="*/ 9119 h 10858"/>
                <a:gd name="connsiteX74" fmla="*/ 105 w 13764"/>
                <a:gd name="connsiteY74" fmla="*/ 8964 h 10858"/>
                <a:gd name="connsiteX75" fmla="*/ 105 w 13764"/>
                <a:gd name="connsiteY75" fmla="*/ 8872 h 10858"/>
                <a:gd name="connsiteX76" fmla="*/ 105 w 13764"/>
                <a:gd name="connsiteY76" fmla="*/ 8763 h 10858"/>
                <a:gd name="connsiteX77" fmla="*/ 202 w 13764"/>
                <a:gd name="connsiteY77" fmla="*/ 8662 h 10858"/>
                <a:gd name="connsiteX78" fmla="*/ 298 w 13764"/>
                <a:gd name="connsiteY78" fmla="*/ 8580 h 10858"/>
                <a:gd name="connsiteX79" fmla="*/ 315 w 13764"/>
                <a:gd name="connsiteY79" fmla="*/ 8516 h 10858"/>
                <a:gd name="connsiteX80" fmla="*/ 339 w 13764"/>
                <a:gd name="connsiteY80" fmla="*/ 8443 h 10858"/>
                <a:gd name="connsiteX81" fmla="*/ 323 w 13764"/>
                <a:gd name="connsiteY81" fmla="*/ 8361 h 10858"/>
                <a:gd name="connsiteX82" fmla="*/ 363 w 13764"/>
                <a:gd name="connsiteY82" fmla="*/ 8224 h 10858"/>
                <a:gd name="connsiteX83" fmla="*/ 435 w 13764"/>
                <a:gd name="connsiteY83" fmla="*/ 8105 h 10858"/>
                <a:gd name="connsiteX84" fmla="*/ 508 w 13764"/>
                <a:gd name="connsiteY84" fmla="*/ 7968 h 10858"/>
                <a:gd name="connsiteX85" fmla="*/ 492 w 13764"/>
                <a:gd name="connsiteY85" fmla="*/ 7840 h 10858"/>
                <a:gd name="connsiteX86" fmla="*/ 653 w 13764"/>
                <a:gd name="connsiteY86" fmla="*/ 7804 h 10858"/>
                <a:gd name="connsiteX87" fmla="*/ 806 w 13764"/>
                <a:gd name="connsiteY87" fmla="*/ 7694 h 10858"/>
                <a:gd name="connsiteX88" fmla="*/ 774 w 13764"/>
                <a:gd name="connsiteY88" fmla="*/ 7356 h 10858"/>
                <a:gd name="connsiteX89" fmla="*/ 895 w 13764"/>
                <a:gd name="connsiteY89" fmla="*/ 7256 h 10858"/>
                <a:gd name="connsiteX90" fmla="*/ 919 w 13764"/>
                <a:gd name="connsiteY90" fmla="*/ 6845 h 10858"/>
                <a:gd name="connsiteX91" fmla="*/ 823 w 13764"/>
                <a:gd name="connsiteY91" fmla="*/ 6808 h 10858"/>
                <a:gd name="connsiteX92" fmla="*/ 734 w 13764"/>
                <a:gd name="connsiteY92" fmla="*/ 6735 h 10858"/>
                <a:gd name="connsiteX93" fmla="*/ 685 w 13764"/>
                <a:gd name="connsiteY93" fmla="*/ 6589 h 10858"/>
                <a:gd name="connsiteX94" fmla="*/ 565 w 13764"/>
                <a:gd name="connsiteY94" fmla="*/ 6471 h 10858"/>
                <a:gd name="connsiteX95" fmla="*/ 492 w 13764"/>
                <a:gd name="connsiteY95" fmla="*/ 6416 h 10858"/>
                <a:gd name="connsiteX96" fmla="*/ 435 w 13764"/>
                <a:gd name="connsiteY96" fmla="*/ 6215 h 10858"/>
                <a:gd name="connsiteX97" fmla="*/ 435 w 13764"/>
                <a:gd name="connsiteY97" fmla="*/ 6114 h 10858"/>
                <a:gd name="connsiteX98" fmla="*/ 444 w 13764"/>
                <a:gd name="connsiteY98" fmla="*/ 5941 h 10858"/>
                <a:gd name="connsiteX99" fmla="*/ 435 w 13764"/>
                <a:gd name="connsiteY99" fmla="*/ 5786 h 10858"/>
                <a:gd name="connsiteX100" fmla="*/ 395 w 13764"/>
                <a:gd name="connsiteY100" fmla="*/ 5749 h 10858"/>
                <a:gd name="connsiteX101" fmla="*/ 395 w 13764"/>
                <a:gd name="connsiteY101" fmla="*/ 5667 h 10858"/>
                <a:gd name="connsiteX102" fmla="*/ 411 w 13764"/>
                <a:gd name="connsiteY102" fmla="*/ 5566 h 10858"/>
                <a:gd name="connsiteX103" fmla="*/ 363 w 13764"/>
                <a:gd name="connsiteY103" fmla="*/ 5502 h 10858"/>
                <a:gd name="connsiteX104" fmla="*/ 250 w 13764"/>
                <a:gd name="connsiteY104" fmla="*/ 5338 h 10858"/>
                <a:gd name="connsiteX105" fmla="*/ 339 w 13764"/>
                <a:gd name="connsiteY105" fmla="*/ 5420 h 10858"/>
                <a:gd name="connsiteX106" fmla="*/ 121 w 13764"/>
                <a:gd name="connsiteY106" fmla="*/ 5210 h 10858"/>
                <a:gd name="connsiteX107" fmla="*/ 73 w 13764"/>
                <a:gd name="connsiteY107" fmla="*/ 5046 h 10858"/>
                <a:gd name="connsiteX108" fmla="*/ 177 w 13764"/>
                <a:gd name="connsiteY108" fmla="*/ 5037 h 10858"/>
                <a:gd name="connsiteX109" fmla="*/ 274 w 13764"/>
                <a:gd name="connsiteY109" fmla="*/ 5037 h 10858"/>
                <a:gd name="connsiteX110" fmla="*/ 419 w 13764"/>
                <a:gd name="connsiteY110" fmla="*/ 5009 h 10858"/>
                <a:gd name="connsiteX111" fmla="*/ 629 w 13764"/>
                <a:gd name="connsiteY111" fmla="*/ 5009 h 10858"/>
                <a:gd name="connsiteX112" fmla="*/ 750 w 13764"/>
                <a:gd name="connsiteY112" fmla="*/ 4900 h 10858"/>
                <a:gd name="connsiteX113" fmla="*/ 895 w 13764"/>
                <a:gd name="connsiteY113" fmla="*/ 4872 h 10858"/>
                <a:gd name="connsiteX114" fmla="*/ 879 w 13764"/>
                <a:gd name="connsiteY114" fmla="*/ 4681 h 10858"/>
                <a:gd name="connsiteX115" fmla="*/ 1048 w 13764"/>
                <a:gd name="connsiteY115" fmla="*/ 4681 h 10858"/>
                <a:gd name="connsiteX116" fmla="*/ 1306 w 13764"/>
                <a:gd name="connsiteY116" fmla="*/ 4525 h 10858"/>
                <a:gd name="connsiteX117" fmla="*/ 1460 w 13764"/>
                <a:gd name="connsiteY117" fmla="*/ 4516 h 10858"/>
                <a:gd name="connsiteX118" fmla="*/ 1573 w 13764"/>
                <a:gd name="connsiteY118" fmla="*/ 4571 h 10858"/>
                <a:gd name="connsiteX119" fmla="*/ 1766 w 13764"/>
                <a:gd name="connsiteY119" fmla="*/ 4571 h 10858"/>
                <a:gd name="connsiteX120" fmla="*/ 1871 w 13764"/>
                <a:gd name="connsiteY120" fmla="*/ 4626 h 10858"/>
                <a:gd name="connsiteX121" fmla="*/ 2056 w 13764"/>
                <a:gd name="connsiteY121" fmla="*/ 4653 h 10858"/>
                <a:gd name="connsiteX122" fmla="*/ 2137 w 13764"/>
                <a:gd name="connsiteY122" fmla="*/ 4516 h 10858"/>
                <a:gd name="connsiteX123" fmla="*/ 2258 w 13764"/>
                <a:gd name="connsiteY123" fmla="*/ 4544 h 10858"/>
                <a:gd name="connsiteX124" fmla="*/ 2371 w 13764"/>
                <a:gd name="connsiteY124" fmla="*/ 4434 h 10858"/>
                <a:gd name="connsiteX125" fmla="*/ 2589 w 13764"/>
                <a:gd name="connsiteY125" fmla="*/ 4361 h 10858"/>
                <a:gd name="connsiteX126" fmla="*/ 2782 w 13764"/>
                <a:gd name="connsiteY126" fmla="*/ 4215 h 10858"/>
                <a:gd name="connsiteX127" fmla="*/ 2855 w 13764"/>
                <a:gd name="connsiteY127" fmla="*/ 4142 h 10858"/>
                <a:gd name="connsiteX128" fmla="*/ 2863 w 13764"/>
                <a:gd name="connsiteY128" fmla="*/ 4023 h 10858"/>
                <a:gd name="connsiteX129" fmla="*/ 2960 w 13764"/>
                <a:gd name="connsiteY129" fmla="*/ 3923 h 10858"/>
                <a:gd name="connsiteX130" fmla="*/ 2984 w 13764"/>
                <a:gd name="connsiteY130" fmla="*/ 3804 h 10858"/>
                <a:gd name="connsiteX131" fmla="*/ 3000 w 13764"/>
                <a:gd name="connsiteY131" fmla="*/ 3649 h 10858"/>
                <a:gd name="connsiteX132" fmla="*/ 3073 w 13764"/>
                <a:gd name="connsiteY132" fmla="*/ 3502 h 10858"/>
                <a:gd name="connsiteX133" fmla="*/ 3105 w 13764"/>
                <a:gd name="connsiteY133" fmla="*/ 3366 h 10858"/>
                <a:gd name="connsiteX134" fmla="*/ 3153 w 13764"/>
                <a:gd name="connsiteY134" fmla="*/ 3256 h 10858"/>
                <a:gd name="connsiteX135" fmla="*/ 3177 w 13764"/>
                <a:gd name="connsiteY135" fmla="*/ 3128 h 10858"/>
                <a:gd name="connsiteX136" fmla="*/ 3290 w 13764"/>
                <a:gd name="connsiteY136" fmla="*/ 3064 h 10858"/>
                <a:gd name="connsiteX137" fmla="*/ 3363 w 13764"/>
                <a:gd name="connsiteY137" fmla="*/ 2927 h 10858"/>
                <a:gd name="connsiteX138" fmla="*/ 3339 w 13764"/>
                <a:gd name="connsiteY138" fmla="*/ 2818 h 10858"/>
                <a:gd name="connsiteX139" fmla="*/ 3290 w 13764"/>
                <a:gd name="connsiteY139" fmla="*/ 2681 h 10858"/>
                <a:gd name="connsiteX140" fmla="*/ 3250 w 13764"/>
                <a:gd name="connsiteY140" fmla="*/ 2544 h 10858"/>
                <a:gd name="connsiteX141" fmla="*/ 3290 w 13764"/>
                <a:gd name="connsiteY141" fmla="*/ 2379 h 10858"/>
                <a:gd name="connsiteX142" fmla="*/ 3371 w 13764"/>
                <a:gd name="connsiteY142" fmla="*/ 2352 h 10858"/>
                <a:gd name="connsiteX143" fmla="*/ 3516 w 13764"/>
                <a:gd name="connsiteY143" fmla="*/ 2197 h 10858"/>
                <a:gd name="connsiteX144" fmla="*/ 3661 w 13764"/>
                <a:gd name="connsiteY144" fmla="*/ 2215 h 10858"/>
                <a:gd name="connsiteX145" fmla="*/ 3806 w 13764"/>
                <a:gd name="connsiteY145" fmla="*/ 2114 h 10858"/>
                <a:gd name="connsiteX146" fmla="*/ 3831 w 13764"/>
                <a:gd name="connsiteY146" fmla="*/ 1950 h 10858"/>
                <a:gd name="connsiteX147" fmla="*/ 3976 w 13764"/>
                <a:gd name="connsiteY147" fmla="*/ 1868 h 10858"/>
                <a:gd name="connsiteX148" fmla="*/ 4040 w 13764"/>
                <a:gd name="connsiteY148" fmla="*/ 1749 h 10858"/>
                <a:gd name="connsiteX149" fmla="*/ 4121 w 13764"/>
                <a:gd name="connsiteY149" fmla="*/ 1676 h 10858"/>
                <a:gd name="connsiteX150" fmla="*/ 4121 w 13764"/>
                <a:gd name="connsiteY150" fmla="*/ 1292 h 10858"/>
                <a:gd name="connsiteX151" fmla="*/ 4169 w 13764"/>
                <a:gd name="connsiteY151" fmla="*/ 1128 h 10858"/>
                <a:gd name="connsiteX152" fmla="*/ 4194 w 13764"/>
                <a:gd name="connsiteY152" fmla="*/ 991 h 10858"/>
                <a:gd name="connsiteX153" fmla="*/ 4242 w 13764"/>
                <a:gd name="connsiteY153" fmla="*/ 827 h 10858"/>
                <a:gd name="connsiteX154" fmla="*/ 4290 w 13764"/>
                <a:gd name="connsiteY154" fmla="*/ 763 h 10858"/>
                <a:gd name="connsiteX155" fmla="*/ 4355 w 13764"/>
                <a:gd name="connsiteY155" fmla="*/ 708 h 10858"/>
                <a:gd name="connsiteX156" fmla="*/ 4387 w 13764"/>
                <a:gd name="connsiteY156" fmla="*/ 443 h 10858"/>
                <a:gd name="connsiteX157" fmla="*/ 4645 w 13764"/>
                <a:gd name="connsiteY157" fmla="*/ 434 h 10858"/>
                <a:gd name="connsiteX158" fmla="*/ 4742 w 13764"/>
                <a:gd name="connsiteY158" fmla="*/ 635 h 10858"/>
                <a:gd name="connsiteX159" fmla="*/ 4839 w 13764"/>
                <a:gd name="connsiteY159" fmla="*/ 717 h 10858"/>
                <a:gd name="connsiteX160" fmla="*/ 4960 w 13764"/>
                <a:gd name="connsiteY160" fmla="*/ 799 h 10858"/>
                <a:gd name="connsiteX161" fmla="*/ 5081 w 13764"/>
                <a:gd name="connsiteY161" fmla="*/ 818 h 10858"/>
                <a:gd name="connsiteX162" fmla="*/ 5202 w 13764"/>
                <a:gd name="connsiteY162" fmla="*/ 799 h 10858"/>
                <a:gd name="connsiteX163" fmla="*/ 5274 w 13764"/>
                <a:gd name="connsiteY163" fmla="*/ 964 h 10858"/>
                <a:gd name="connsiteX164" fmla="*/ 5403 w 13764"/>
                <a:gd name="connsiteY164" fmla="*/ 909 h 10858"/>
                <a:gd name="connsiteX165" fmla="*/ 5500 w 13764"/>
                <a:gd name="connsiteY165" fmla="*/ 909 h 10858"/>
                <a:gd name="connsiteX166" fmla="*/ 5597 w 13764"/>
                <a:gd name="connsiteY166" fmla="*/ 818 h 10858"/>
                <a:gd name="connsiteX167" fmla="*/ 5734 w 13764"/>
                <a:gd name="connsiteY167" fmla="*/ 790 h 10858"/>
                <a:gd name="connsiteX168" fmla="*/ 5831 w 13764"/>
                <a:gd name="connsiteY168" fmla="*/ 772 h 10858"/>
                <a:gd name="connsiteX169" fmla="*/ 5911 w 13764"/>
                <a:gd name="connsiteY169" fmla="*/ 735 h 10858"/>
                <a:gd name="connsiteX170" fmla="*/ 6024 w 13764"/>
                <a:gd name="connsiteY170" fmla="*/ 745 h 10858"/>
                <a:gd name="connsiteX171" fmla="*/ 6145 w 13764"/>
                <a:gd name="connsiteY171" fmla="*/ 745 h 10858"/>
                <a:gd name="connsiteX172" fmla="*/ 6226 w 13764"/>
                <a:gd name="connsiteY172" fmla="*/ 854 h 10858"/>
                <a:gd name="connsiteX173" fmla="*/ 6250 w 13764"/>
                <a:gd name="connsiteY173" fmla="*/ 991 h 10858"/>
                <a:gd name="connsiteX174" fmla="*/ 6363 w 13764"/>
                <a:gd name="connsiteY174" fmla="*/ 900 h 10858"/>
                <a:gd name="connsiteX175" fmla="*/ 6444 w 13764"/>
                <a:gd name="connsiteY175" fmla="*/ 745 h 10858"/>
                <a:gd name="connsiteX176" fmla="*/ 6532 w 13764"/>
                <a:gd name="connsiteY176" fmla="*/ 790 h 10858"/>
                <a:gd name="connsiteX177" fmla="*/ 6581 w 13764"/>
                <a:gd name="connsiteY177" fmla="*/ 872 h 10858"/>
                <a:gd name="connsiteX178" fmla="*/ 6653 w 13764"/>
                <a:gd name="connsiteY178" fmla="*/ 927 h 10858"/>
                <a:gd name="connsiteX179" fmla="*/ 6750 w 13764"/>
                <a:gd name="connsiteY179" fmla="*/ 1064 h 10858"/>
                <a:gd name="connsiteX180" fmla="*/ 6758 w 13764"/>
                <a:gd name="connsiteY180" fmla="*/ 1229 h 10858"/>
                <a:gd name="connsiteX181" fmla="*/ 6855 w 13764"/>
                <a:gd name="connsiteY181" fmla="*/ 1238 h 10858"/>
                <a:gd name="connsiteX182" fmla="*/ 6976 w 13764"/>
                <a:gd name="connsiteY182" fmla="*/ 1338 h 10858"/>
                <a:gd name="connsiteX183" fmla="*/ 6944 w 13764"/>
                <a:gd name="connsiteY183" fmla="*/ 1475 h 10858"/>
                <a:gd name="connsiteX184" fmla="*/ 6976 w 13764"/>
                <a:gd name="connsiteY184" fmla="*/ 1649 h 10858"/>
                <a:gd name="connsiteX185" fmla="*/ 6952 w 13764"/>
                <a:gd name="connsiteY185" fmla="*/ 1731 h 10858"/>
                <a:gd name="connsiteX186" fmla="*/ 7089 w 13764"/>
                <a:gd name="connsiteY186" fmla="*/ 1950 h 10858"/>
                <a:gd name="connsiteX187" fmla="*/ 7161 w 13764"/>
                <a:gd name="connsiteY187" fmla="*/ 1996 h 10858"/>
                <a:gd name="connsiteX188" fmla="*/ 7234 w 13764"/>
                <a:gd name="connsiteY188" fmla="*/ 2105 h 10858"/>
                <a:gd name="connsiteX189" fmla="*/ 7363 w 13764"/>
                <a:gd name="connsiteY189" fmla="*/ 2087 h 10858"/>
                <a:gd name="connsiteX190" fmla="*/ 7460 w 13764"/>
                <a:gd name="connsiteY190" fmla="*/ 2005 h 10858"/>
                <a:gd name="connsiteX191" fmla="*/ 7573 w 13764"/>
                <a:gd name="connsiteY191" fmla="*/ 2005 h 10858"/>
                <a:gd name="connsiteX192" fmla="*/ 7653 w 13764"/>
                <a:gd name="connsiteY192" fmla="*/ 2060 h 10858"/>
                <a:gd name="connsiteX193" fmla="*/ 7863 w 13764"/>
                <a:gd name="connsiteY193" fmla="*/ 2032 h 10858"/>
                <a:gd name="connsiteX194" fmla="*/ 7960 w 13764"/>
                <a:gd name="connsiteY194" fmla="*/ 1941 h 10858"/>
                <a:gd name="connsiteX195" fmla="*/ 8016 w 13764"/>
                <a:gd name="connsiteY195" fmla="*/ 1813 h 10858"/>
                <a:gd name="connsiteX196" fmla="*/ 8056 w 13764"/>
                <a:gd name="connsiteY196" fmla="*/ 1694 h 10858"/>
                <a:gd name="connsiteX197" fmla="*/ 8056 w 13764"/>
                <a:gd name="connsiteY197" fmla="*/ 1557 h 10858"/>
                <a:gd name="connsiteX198" fmla="*/ 8177 w 13764"/>
                <a:gd name="connsiteY198" fmla="*/ 1347 h 10858"/>
                <a:gd name="connsiteX199" fmla="*/ 8306 w 13764"/>
                <a:gd name="connsiteY199" fmla="*/ 1302 h 10858"/>
                <a:gd name="connsiteX200" fmla="*/ 8347 w 13764"/>
                <a:gd name="connsiteY200" fmla="*/ 1238 h 10858"/>
                <a:gd name="connsiteX201" fmla="*/ 8403 w 13764"/>
                <a:gd name="connsiteY201" fmla="*/ 1238 h 10858"/>
                <a:gd name="connsiteX202" fmla="*/ 8476 w 13764"/>
                <a:gd name="connsiteY202" fmla="*/ 1256 h 10858"/>
                <a:gd name="connsiteX203" fmla="*/ 8516 w 13764"/>
                <a:gd name="connsiteY203" fmla="*/ 1128 h 10858"/>
                <a:gd name="connsiteX204" fmla="*/ 8597 w 13764"/>
                <a:gd name="connsiteY204" fmla="*/ 1037 h 10858"/>
                <a:gd name="connsiteX205" fmla="*/ 8621 w 13764"/>
                <a:gd name="connsiteY205" fmla="*/ 900 h 10858"/>
                <a:gd name="connsiteX206" fmla="*/ 8831 w 13764"/>
                <a:gd name="connsiteY206" fmla="*/ 845 h 10858"/>
                <a:gd name="connsiteX207" fmla="*/ 9032 w 13764"/>
                <a:gd name="connsiteY207" fmla="*/ 597 h 10858"/>
                <a:gd name="connsiteX208" fmla="*/ 9200 w 13764"/>
                <a:gd name="connsiteY208" fmla="*/ 585 h 10858"/>
                <a:gd name="connsiteX209" fmla="*/ 9329 w 13764"/>
                <a:gd name="connsiteY209" fmla="*/ 415 h 10858"/>
                <a:gd name="connsiteX210" fmla="*/ 9143 w 13764"/>
                <a:gd name="connsiteY210" fmla="*/ 360 h 10858"/>
                <a:gd name="connsiteX211" fmla="*/ 9172 w 13764"/>
                <a:gd name="connsiteY211" fmla="*/ 215 h 10858"/>
                <a:gd name="connsiteX212" fmla="*/ 9237 w 13764"/>
                <a:gd name="connsiteY212" fmla="*/ 71 h 10858"/>
                <a:gd name="connsiteX213" fmla="*/ 9383 w 13764"/>
                <a:gd name="connsiteY213" fmla="*/ 143 h 10858"/>
                <a:gd name="connsiteX214" fmla="*/ 9460 w 13764"/>
                <a:gd name="connsiteY214" fmla="*/ 43 h 10858"/>
                <a:gd name="connsiteX215" fmla="*/ 9572 w 13764"/>
                <a:gd name="connsiteY215" fmla="*/ 5 h 10858"/>
                <a:gd name="connsiteX216" fmla="*/ 9699 w 13764"/>
                <a:gd name="connsiteY216" fmla="*/ 231 h 10858"/>
                <a:gd name="connsiteX217" fmla="*/ 9870 w 13764"/>
                <a:gd name="connsiteY217" fmla="*/ 40 h 10858"/>
                <a:gd name="connsiteX218" fmla="*/ 9985 w 13764"/>
                <a:gd name="connsiteY218" fmla="*/ 65 h 10858"/>
                <a:gd name="connsiteX219" fmla="*/ 10172 w 13764"/>
                <a:gd name="connsiteY219" fmla="*/ 61 h 10858"/>
                <a:gd name="connsiteX220" fmla="*/ 10327 w 13764"/>
                <a:gd name="connsiteY220" fmla="*/ 318 h 10858"/>
                <a:gd name="connsiteX221" fmla="*/ 10454 w 13764"/>
                <a:gd name="connsiteY221" fmla="*/ 329 h 10858"/>
                <a:gd name="connsiteX222" fmla="*/ 10556 w 13764"/>
                <a:gd name="connsiteY222" fmla="*/ 322 h 10858"/>
                <a:gd name="connsiteX223" fmla="*/ 10727 w 13764"/>
                <a:gd name="connsiteY223" fmla="*/ 322 h 10858"/>
                <a:gd name="connsiteX224" fmla="*/ 10824 w 13764"/>
                <a:gd name="connsiteY224" fmla="*/ 500 h 10858"/>
                <a:gd name="connsiteX225" fmla="*/ 10957 w 13764"/>
                <a:gd name="connsiteY225" fmla="*/ 598 h 10858"/>
                <a:gd name="connsiteX226" fmla="*/ 11142 w 13764"/>
                <a:gd name="connsiteY226" fmla="*/ 722 h 10858"/>
                <a:gd name="connsiteX227" fmla="*/ 11245 w 13764"/>
                <a:gd name="connsiteY227" fmla="*/ 832 h 10858"/>
                <a:gd name="connsiteX228" fmla="*/ 11386 w 13764"/>
                <a:gd name="connsiteY228" fmla="*/ 752 h 10858"/>
                <a:gd name="connsiteX229" fmla="*/ 11542 w 13764"/>
                <a:gd name="connsiteY229" fmla="*/ 717 h 10858"/>
                <a:gd name="connsiteX230" fmla="*/ 11653 w 13764"/>
                <a:gd name="connsiteY230" fmla="*/ 812 h 10858"/>
                <a:gd name="connsiteX231" fmla="*/ 11790 w 13764"/>
                <a:gd name="connsiteY231" fmla="*/ 778 h 10858"/>
                <a:gd name="connsiteX232" fmla="*/ 11786 w 13764"/>
                <a:gd name="connsiteY232" fmla="*/ 1075 h 10858"/>
                <a:gd name="connsiteX233" fmla="*/ 11567 w 13764"/>
                <a:gd name="connsiteY233" fmla="*/ 1464 h 10858"/>
                <a:gd name="connsiteX234" fmla="*/ 11698 w 13764"/>
                <a:gd name="connsiteY234" fmla="*/ 1522 h 10858"/>
                <a:gd name="connsiteX235" fmla="*/ 11785 w 13764"/>
                <a:gd name="connsiteY235" fmla="*/ 1550 h 10858"/>
                <a:gd name="connsiteX236" fmla="*/ 11907 w 13764"/>
                <a:gd name="connsiteY236" fmla="*/ 1731 h 10858"/>
                <a:gd name="connsiteX237" fmla="*/ 12214 w 13764"/>
                <a:gd name="connsiteY237" fmla="*/ 1917 h 10858"/>
                <a:gd name="connsiteX238" fmla="*/ 12186 w 13764"/>
                <a:gd name="connsiteY238" fmla="*/ 2026 h 10858"/>
                <a:gd name="connsiteX239" fmla="*/ 12365 w 13764"/>
                <a:gd name="connsiteY239" fmla="*/ 2166 h 10858"/>
                <a:gd name="connsiteX240" fmla="*/ 12397 w 13764"/>
                <a:gd name="connsiteY240" fmla="*/ 2387 h 10858"/>
                <a:gd name="connsiteX241" fmla="*/ 12653 w 13764"/>
                <a:gd name="connsiteY241" fmla="*/ 2445 h 10858"/>
                <a:gd name="connsiteX242" fmla="*/ 12689 w 13764"/>
                <a:gd name="connsiteY242" fmla="*/ 2575 h 10858"/>
                <a:gd name="connsiteX243" fmla="*/ 12887 w 13764"/>
                <a:gd name="connsiteY243" fmla="*/ 2604 h 10858"/>
                <a:gd name="connsiteX244" fmla="*/ 13156 w 13764"/>
                <a:gd name="connsiteY244" fmla="*/ 2742 h 10858"/>
                <a:gd name="connsiteX245" fmla="*/ 13177 w 13764"/>
                <a:gd name="connsiteY245" fmla="*/ 2545 h 10858"/>
                <a:gd name="connsiteX246" fmla="*/ 13285 w 13764"/>
                <a:gd name="connsiteY246" fmla="*/ 2534 h 10858"/>
                <a:gd name="connsiteX247" fmla="*/ 13524 w 13764"/>
                <a:gd name="connsiteY247" fmla="*/ 2724 h 10858"/>
                <a:gd name="connsiteX248" fmla="*/ 13574 w 13764"/>
                <a:gd name="connsiteY248" fmla="*/ 2845 h 10858"/>
                <a:gd name="connsiteX249" fmla="*/ 13605 w 13764"/>
                <a:gd name="connsiteY249" fmla="*/ 3086 h 10858"/>
                <a:gd name="connsiteX250" fmla="*/ 13699 w 13764"/>
                <a:gd name="connsiteY250" fmla="*/ 3141 h 10858"/>
                <a:gd name="connsiteX251" fmla="*/ 13764 w 13764"/>
                <a:gd name="connsiteY251" fmla="*/ 3520 h 10858"/>
                <a:gd name="connsiteX252" fmla="*/ 13680 w 13764"/>
                <a:gd name="connsiteY252" fmla="*/ 3641 h 10858"/>
                <a:gd name="connsiteX253" fmla="*/ 13688 w 13764"/>
                <a:gd name="connsiteY253" fmla="*/ 3782 h 10858"/>
                <a:gd name="connsiteX254" fmla="*/ 13595 w 13764"/>
                <a:gd name="connsiteY254" fmla="*/ 3930 h 10858"/>
                <a:gd name="connsiteX255" fmla="*/ 13542 w 13764"/>
                <a:gd name="connsiteY255" fmla="*/ 4080 h 10858"/>
                <a:gd name="connsiteX256" fmla="*/ 13610 w 13764"/>
                <a:gd name="connsiteY256" fmla="*/ 4227 h 10858"/>
                <a:gd name="connsiteX257" fmla="*/ 13628 w 13764"/>
                <a:gd name="connsiteY257" fmla="*/ 4379 h 10858"/>
                <a:gd name="connsiteX258" fmla="*/ 13648 w 13764"/>
                <a:gd name="connsiteY258" fmla="*/ 4500 h 10858"/>
                <a:gd name="connsiteX259" fmla="*/ 13577 w 13764"/>
                <a:gd name="connsiteY259" fmla="*/ 4626 h 10858"/>
                <a:gd name="connsiteX260" fmla="*/ 13505 w 13764"/>
                <a:gd name="connsiteY260" fmla="*/ 4669 h 10858"/>
                <a:gd name="connsiteX261" fmla="*/ 13450 w 13764"/>
                <a:gd name="connsiteY261" fmla="*/ 4797 h 10858"/>
                <a:gd name="connsiteX262" fmla="*/ 13575 w 13764"/>
                <a:gd name="connsiteY262" fmla="*/ 4894 h 10858"/>
                <a:gd name="connsiteX263" fmla="*/ 13495 w 13764"/>
                <a:gd name="connsiteY263" fmla="*/ 5048 h 10858"/>
                <a:gd name="connsiteX264" fmla="*/ 13193 w 13764"/>
                <a:gd name="connsiteY264" fmla="*/ 5300 h 10858"/>
                <a:gd name="connsiteX265" fmla="*/ 13110 w 13764"/>
                <a:gd name="connsiteY265" fmla="*/ 5581 h 10858"/>
                <a:gd name="connsiteX266" fmla="*/ 13082 w 13764"/>
                <a:gd name="connsiteY266" fmla="*/ 5739 h 10858"/>
                <a:gd name="connsiteX267" fmla="*/ 13014 w 13764"/>
                <a:gd name="connsiteY267" fmla="*/ 5990 h 10858"/>
                <a:gd name="connsiteX268" fmla="*/ 12938 w 13764"/>
                <a:gd name="connsiteY268" fmla="*/ 6118 h 10858"/>
                <a:gd name="connsiteX269" fmla="*/ 12835 w 13764"/>
                <a:gd name="connsiteY269" fmla="*/ 6200 h 10858"/>
                <a:gd name="connsiteX270" fmla="*/ 12752 w 13764"/>
                <a:gd name="connsiteY270" fmla="*/ 6308 h 10858"/>
                <a:gd name="connsiteX271" fmla="*/ 12524 w 13764"/>
                <a:gd name="connsiteY271" fmla="*/ 6325 h 10858"/>
                <a:gd name="connsiteX272" fmla="*/ 12396 w 13764"/>
                <a:gd name="connsiteY272" fmla="*/ 6258 h 10858"/>
                <a:gd name="connsiteX273" fmla="*/ 11998 w 13764"/>
                <a:gd name="connsiteY273" fmla="*/ 6089 h 10858"/>
                <a:gd name="connsiteX274" fmla="*/ 12294 w 13764"/>
                <a:gd name="connsiteY274" fmla="*/ 6162 h 10858"/>
                <a:gd name="connsiteX275" fmla="*/ 11868 w 13764"/>
                <a:gd name="connsiteY275" fmla="*/ 6259 h 10858"/>
                <a:gd name="connsiteX276" fmla="*/ 11573 w 13764"/>
                <a:gd name="connsiteY276" fmla="*/ 6211 h 10858"/>
                <a:gd name="connsiteX277" fmla="*/ 11377 w 13764"/>
                <a:gd name="connsiteY277" fmla="*/ 6496 h 10858"/>
                <a:gd name="connsiteX278" fmla="*/ 11271 w 13764"/>
                <a:gd name="connsiteY278" fmla="*/ 6533 h 10858"/>
                <a:gd name="connsiteX279" fmla="*/ 11205 w 13764"/>
                <a:gd name="connsiteY279" fmla="*/ 6691 h 10858"/>
                <a:gd name="connsiteX280" fmla="*/ 11204 w 13764"/>
                <a:gd name="connsiteY280" fmla="*/ 6807 h 10858"/>
                <a:gd name="connsiteX281" fmla="*/ 11062 w 13764"/>
                <a:gd name="connsiteY281" fmla="*/ 6879 h 10858"/>
                <a:gd name="connsiteX282" fmla="*/ 10858 w 13764"/>
                <a:gd name="connsiteY282" fmla="*/ 6916 h 10858"/>
                <a:gd name="connsiteX283" fmla="*/ 10574 w 13764"/>
                <a:gd name="connsiteY283" fmla="*/ 7108 h 10858"/>
                <a:gd name="connsiteX284" fmla="*/ 10346 w 13764"/>
                <a:gd name="connsiteY284" fmla="*/ 7250 h 10858"/>
                <a:gd name="connsiteX285" fmla="*/ 10335 w 13764"/>
                <a:gd name="connsiteY285" fmla="*/ 7379 h 10858"/>
                <a:gd name="connsiteX286" fmla="*/ 10214 w 13764"/>
                <a:gd name="connsiteY286" fmla="*/ 7406 h 10858"/>
                <a:gd name="connsiteX287" fmla="*/ 10149 w 13764"/>
                <a:gd name="connsiteY287" fmla="*/ 7557 h 10858"/>
                <a:gd name="connsiteX288" fmla="*/ 10032 w 13764"/>
                <a:gd name="connsiteY288" fmla="*/ 7623 h 10858"/>
                <a:gd name="connsiteX289" fmla="*/ 9885 w 13764"/>
                <a:gd name="connsiteY289" fmla="*/ 7601 h 10858"/>
                <a:gd name="connsiteX290" fmla="*/ 9823 w 13764"/>
                <a:gd name="connsiteY290" fmla="*/ 7838 h 10858"/>
                <a:gd name="connsiteX291" fmla="*/ 9735 w 13764"/>
                <a:gd name="connsiteY291" fmla="*/ 7975 h 10858"/>
                <a:gd name="connsiteX292" fmla="*/ 9671 w 13764"/>
                <a:gd name="connsiteY292" fmla="*/ 8134 h 10858"/>
                <a:gd name="connsiteX293" fmla="*/ 9705 w 13764"/>
                <a:gd name="connsiteY293" fmla="*/ 8343 h 10858"/>
                <a:gd name="connsiteX294" fmla="*/ 9694 w 13764"/>
                <a:gd name="connsiteY294" fmla="*/ 8715 h 10858"/>
                <a:gd name="connsiteX295" fmla="*/ 9780 w 13764"/>
                <a:gd name="connsiteY295" fmla="*/ 8861 h 10858"/>
                <a:gd name="connsiteX296" fmla="*/ 9733 w 13764"/>
                <a:gd name="connsiteY296" fmla="*/ 8973 h 10858"/>
                <a:gd name="connsiteX297" fmla="*/ 9684 w 13764"/>
                <a:gd name="connsiteY297" fmla="*/ 9163 h 10858"/>
                <a:gd name="connsiteX0" fmla="*/ 9684 w 13764"/>
                <a:gd name="connsiteY0" fmla="*/ 9163 h 11049"/>
                <a:gd name="connsiteX1" fmla="*/ 9707 w 13764"/>
                <a:gd name="connsiteY1" fmla="*/ 9631 h 11049"/>
                <a:gd name="connsiteX2" fmla="*/ 9691 w 13764"/>
                <a:gd name="connsiteY2" fmla="*/ 9746 h 11049"/>
                <a:gd name="connsiteX3" fmla="*/ 9782 w 13764"/>
                <a:gd name="connsiteY3" fmla="*/ 9848 h 11049"/>
                <a:gd name="connsiteX4" fmla="*/ 9745 w 13764"/>
                <a:gd name="connsiteY4" fmla="*/ 10039 h 11049"/>
                <a:gd name="connsiteX5" fmla="*/ 9897 w 13764"/>
                <a:gd name="connsiteY5" fmla="*/ 10199 h 11049"/>
                <a:gd name="connsiteX6" fmla="*/ 9973 w 13764"/>
                <a:gd name="connsiteY6" fmla="*/ 10510 h 11049"/>
                <a:gd name="connsiteX7" fmla="*/ 10097 w 13764"/>
                <a:gd name="connsiteY7" fmla="*/ 10594 h 11049"/>
                <a:gd name="connsiteX8" fmla="*/ 10163 w 13764"/>
                <a:gd name="connsiteY8" fmla="*/ 10587 h 11049"/>
                <a:gd name="connsiteX9" fmla="*/ 10372 w 13764"/>
                <a:gd name="connsiteY9" fmla="*/ 10724 h 11049"/>
                <a:gd name="connsiteX10" fmla="*/ 10314 w 13764"/>
                <a:gd name="connsiteY10" fmla="*/ 10813 h 11049"/>
                <a:gd name="connsiteX11" fmla="*/ 9472 w 13764"/>
                <a:gd name="connsiteY11" fmla="*/ 10851 h 11049"/>
                <a:gd name="connsiteX12" fmla="*/ 9267 w 13764"/>
                <a:gd name="connsiteY12" fmla="*/ 10834 h 11049"/>
                <a:gd name="connsiteX13" fmla="*/ 9028 w 13764"/>
                <a:gd name="connsiteY13" fmla="*/ 10858 h 11049"/>
                <a:gd name="connsiteX14" fmla="*/ 9025 w 13764"/>
                <a:gd name="connsiteY14" fmla="*/ 11049 h 11049"/>
                <a:gd name="connsiteX15" fmla="*/ 6194 w 13764"/>
                <a:gd name="connsiteY15" fmla="*/ 10050 h 11049"/>
                <a:gd name="connsiteX16" fmla="*/ 6097 w 13764"/>
                <a:gd name="connsiteY16" fmla="*/ 10069 h 11049"/>
                <a:gd name="connsiteX17" fmla="*/ 5879 w 13764"/>
                <a:gd name="connsiteY17" fmla="*/ 10160 h 11049"/>
                <a:gd name="connsiteX18" fmla="*/ 5782 w 13764"/>
                <a:gd name="connsiteY18" fmla="*/ 10169 h 11049"/>
                <a:gd name="connsiteX19" fmla="*/ 5661 w 13764"/>
                <a:gd name="connsiteY19" fmla="*/ 10270 h 11049"/>
                <a:gd name="connsiteX20" fmla="*/ 5573 w 13764"/>
                <a:gd name="connsiteY20" fmla="*/ 10270 h 11049"/>
                <a:gd name="connsiteX21" fmla="*/ 5516 w 13764"/>
                <a:gd name="connsiteY21" fmla="*/ 10352 h 11049"/>
                <a:gd name="connsiteX22" fmla="*/ 5395 w 13764"/>
                <a:gd name="connsiteY22" fmla="*/ 10407 h 11049"/>
                <a:gd name="connsiteX23" fmla="*/ 5274 w 13764"/>
                <a:gd name="connsiteY23" fmla="*/ 10434 h 11049"/>
                <a:gd name="connsiteX24" fmla="*/ 5202 w 13764"/>
                <a:gd name="connsiteY24" fmla="*/ 10334 h 11049"/>
                <a:gd name="connsiteX25" fmla="*/ 5202 w 13764"/>
                <a:gd name="connsiteY25" fmla="*/ 10078 h 11049"/>
                <a:gd name="connsiteX26" fmla="*/ 4968 w 13764"/>
                <a:gd name="connsiteY26" fmla="*/ 10060 h 11049"/>
                <a:gd name="connsiteX27" fmla="*/ 4871 w 13764"/>
                <a:gd name="connsiteY27" fmla="*/ 9996 h 11049"/>
                <a:gd name="connsiteX28" fmla="*/ 4750 w 13764"/>
                <a:gd name="connsiteY28" fmla="*/ 9868 h 11049"/>
                <a:gd name="connsiteX29" fmla="*/ 4629 w 13764"/>
                <a:gd name="connsiteY29" fmla="*/ 9840 h 11049"/>
                <a:gd name="connsiteX30" fmla="*/ 4500 w 13764"/>
                <a:gd name="connsiteY30" fmla="*/ 9840 h 11049"/>
                <a:gd name="connsiteX31" fmla="*/ 4339 w 13764"/>
                <a:gd name="connsiteY31" fmla="*/ 9749 h 11049"/>
                <a:gd name="connsiteX32" fmla="*/ 4024 w 13764"/>
                <a:gd name="connsiteY32" fmla="*/ 9758 h 11049"/>
                <a:gd name="connsiteX33" fmla="*/ 3831 w 13764"/>
                <a:gd name="connsiteY33" fmla="*/ 9667 h 11049"/>
                <a:gd name="connsiteX34" fmla="*/ 3613 w 13764"/>
                <a:gd name="connsiteY34" fmla="*/ 9676 h 11049"/>
                <a:gd name="connsiteX35" fmla="*/ 3516 w 13764"/>
                <a:gd name="connsiteY35" fmla="*/ 9612 h 11049"/>
                <a:gd name="connsiteX36" fmla="*/ 3395 w 13764"/>
                <a:gd name="connsiteY36" fmla="*/ 9621 h 11049"/>
                <a:gd name="connsiteX37" fmla="*/ 3242 w 13764"/>
                <a:gd name="connsiteY37" fmla="*/ 9621 h 11049"/>
                <a:gd name="connsiteX38" fmla="*/ 3097 w 13764"/>
                <a:gd name="connsiteY38" fmla="*/ 9585 h 11049"/>
                <a:gd name="connsiteX39" fmla="*/ 3008 w 13764"/>
                <a:gd name="connsiteY39" fmla="*/ 9484 h 11049"/>
                <a:gd name="connsiteX40" fmla="*/ 2879 w 13764"/>
                <a:gd name="connsiteY40" fmla="*/ 9475 h 11049"/>
                <a:gd name="connsiteX41" fmla="*/ 2806 w 13764"/>
                <a:gd name="connsiteY41" fmla="*/ 9557 h 11049"/>
                <a:gd name="connsiteX42" fmla="*/ 2597 w 13764"/>
                <a:gd name="connsiteY42" fmla="*/ 9539 h 11049"/>
                <a:gd name="connsiteX43" fmla="*/ 2500 w 13764"/>
                <a:gd name="connsiteY43" fmla="*/ 9649 h 11049"/>
                <a:gd name="connsiteX44" fmla="*/ 2516 w 13764"/>
                <a:gd name="connsiteY44" fmla="*/ 9758 h 11049"/>
                <a:gd name="connsiteX45" fmla="*/ 2379 w 13764"/>
                <a:gd name="connsiteY45" fmla="*/ 9913 h 11049"/>
                <a:gd name="connsiteX46" fmla="*/ 2274 w 13764"/>
                <a:gd name="connsiteY46" fmla="*/ 9941 h 11049"/>
                <a:gd name="connsiteX47" fmla="*/ 2274 w 13764"/>
                <a:gd name="connsiteY47" fmla="*/ 10078 h 11049"/>
                <a:gd name="connsiteX48" fmla="*/ 2226 w 13764"/>
                <a:gd name="connsiteY48" fmla="*/ 10187 h 11049"/>
                <a:gd name="connsiteX49" fmla="*/ 2137 w 13764"/>
                <a:gd name="connsiteY49" fmla="*/ 10297 h 11049"/>
                <a:gd name="connsiteX50" fmla="*/ 2081 w 13764"/>
                <a:gd name="connsiteY50" fmla="*/ 10224 h 11049"/>
                <a:gd name="connsiteX51" fmla="*/ 1871 w 13764"/>
                <a:gd name="connsiteY51" fmla="*/ 10005 h 11049"/>
                <a:gd name="connsiteX52" fmla="*/ 1750 w 13764"/>
                <a:gd name="connsiteY52" fmla="*/ 10060 h 11049"/>
                <a:gd name="connsiteX53" fmla="*/ 1669 w 13764"/>
                <a:gd name="connsiteY53" fmla="*/ 10187 h 11049"/>
                <a:gd name="connsiteX54" fmla="*/ 1427 w 13764"/>
                <a:gd name="connsiteY54" fmla="*/ 10224 h 11049"/>
                <a:gd name="connsiteX55" fmla="*/ 1315 w 13764"/>
                <a:gd name="connsiteY55" fmla="*/ 10160 h 11049"/>
                <a:gd name="connsiteX56" fmla="*/ 1242 w 13764"/>
                <a:gd name="connsiteY56" fmla="*/ 10078 h 11049"/>
                <a:gd name="connsiteX57" fmla="*/ 1161 w 13764"/>
                <a:gd name="connsiteY57" fmla="*/ 9996 h 11049"/>
                <a:gd name="connsiteX58" fmla="*/ 968 w 13764"/>
                <a:gd name="connsiteY58" fmla="*/ 9977 h 11049"/>
                <a:gd name="connsiteX59" fmla="*/ 895 w 13764"/>
                <a:gd name="connsiteY59" fmla="*/ 9913 h 11049"/>
                <a:gd name="connsiteX60" fmla="*/ 847 w 13764"/>
                <a:gd name="connsiteY60" fmla="*/ 9804 h 11049"/>
                <a:gd name="connsiteX61" fmla="*/ 806 w 13764"/>
                <a:gd name="connsiteY61" fmla="*/ 9749 h 11049"/>
                <a:gd name="connsiteX62" fmla="*/ 774 w 13764"/>
                <a:gd name="connsiteY62" fmla="*/ 9667 h 11049"/>
                <a:gd name="connsiteX63" fmla="*/ 685 w 13764"/>
                <a:gd name="connsiteY63" fmla="*/ 9639 h 11049"/>
                <a:gd name="connsiteX64" fmla="*/ 589 w 13764"/>
                <a:gd name="connsiteY64" fmla="*/ 9639 h 11049"/>
                <a:gd name="connsiteX65" fmla="*/ 516 w 13764"/>
                <a:gd name="connsiteY65" fmla="*/ 9612 h 11049"/>
                <a:gd name="connsiteX66" fmla="*/ 444 w 13764"/>
                <a:gd name="connsiteY66" fmla="*/ 9566 h 11049"/>
                <a:gd name="connsiteX67" fmla="*/ 323 w 13764"/>
                <a:gd name="connsiteY67" fmla="*/ 9566 h 11049"/>
                <a:gd name="connsiteX68" fmla="*/ 202 w 13764"/>
                <a:gd name="connsiteY68" fmla="*/ 9566 h 11049"/>
                <a:gd name="connsiteX69" fmla="*/ 105 w 13764"/>
                <a:gd name="connsiteY69" fmla="*/ 9512 h 11049"/>
                <a:gd name="connsiteX70" fmla="*/ 0 w 13764"/>
                <a:gd name="connsiteY70" fmla="*/ 9457 h 11049"/>
                <a:gd name="connsiteX71" fmla="*/ 32 w 13764"/>
                <a:gd name="connsiteY71" fmla="*/ 9366 h 11049"/>
                <a:gd name="connsiteX72" fmla="*/ 48 w 13764"/>
                <a:gd name="connsiteY72" fmla="*/ 9229 h 11049"/>
                <a:gd name="connsiteX73" fmla="*/ 56 w 13764"/>
                <a:gd name="connsiteY73" fmla="*/ 9119 h 11049"/>
                <a:gd name="connsiteX74" fmla="*/ 105 w 13764"/>
                <a:gd name="connsiteY74" fmla="*/ 8964 h 11049"/>
                <a:gd name="connsiteX75" fmla="*/ 105 w 13764"/>
                <a:gd name="connsiteY75" fmla="*/ 8872 h 11049"/>
                <a:gd name="connsiteX76" fmla="*/ 105 w 13764"/>
                <a:gd name="connsiteY76" fmla="*/ 8763 h 11049"/>
                <a:gd name="connsiteX77" fmla="*/ 202 w 13764"/>
                <a:gd name="connsiteY77" fmla="*/ 8662 h 11049"/>
                <a:gd name="connsiteX78" fmla="*/ 298 w 13764"/>
                <a:gd name="connsiteY78" fmla="*/ 8580 h 11049"/>
                <a:gd name="connsiteX79" fmla="*/ 315 w 13764"/>
                <a:gd name="connsiteY79" fmla="*/ 8516 h 11049"/>
                <a:gd name="connsiteX80" fmla="*/ 339 w 13764"/>
                <a:gd name="connsiteY80" fmla="*/ 8443 h 11049"/>
                <a:gd name="connsiteX81" fmla="*/ 323 w 13764"/>
                <a:gd name="connsiteY81" fmla="*/ 8361 h 11049"/>
                <a:gd name="connsiteX82" fmla="*/ 363 w 13764"/>
                <a:gd name="connsiteY82" fmla="*/ 8224 h 11049"/>
                <a:gd name="connsiteX83" fmla="*/ 435 w 13764"/>
                <a:gd name="connsiteY83" fmla="*/ 8105 h 11049"/>
                <a:gd name="connsiteX84" fmla="*/ 508 w 13764"/>
                <a:gd name="connsiteY84" fmla="*/ 7968 h 11049"/>
                <a:gd name="connsiteX85" fmla="*/ 492 w 13764"/>
                <a:gd name="connsiteY85" fmla="*/ 7840 h 11049"/>
                <a:gd name="connsiteX86" fmla="*/ 653 w 13764"/>
                <a:gd name="connsiteY86" fmla="*/ 7804 h 11049"/>
                <a:gd name="connsiteX87" fmla="*/ 806 w 13764"/>
                <a:gd name="connsiteY87" fmla="*/ 7694 h 11049"/>
                <a:gd name="connsiteX88" fmla="*/ 774 w 13764"/>
                <a:gd name="connsiteY88" fmla="*/ 7356 h 11049"/>
                <a:gd name="connsiteX89" fmla="*/ 895 w 13764"/>
                <a:gd name="connsiteY89" fmla="*/ 7256 h 11049"/>
                <a:gd name="connsiteX90" fmla="*/ 919 w 13764"/>
                <a:gd name="connsiteY90" fmla="*/ 6845 h 11049"/>
                <a:gd name="connsiteX91" fmla="*/ 823 w 13764"/>
                <a:gd name="connsiteY91" fmla="*/ 6808 h 11049"/>
                <a:gd name="connsiteX92" fmla="*/ 734 w 13764"/>
                <a:gd name="connsiteY92" fmla="*/ 6735 h 11049"/>
                <a:gd name="connsiteX93" fmla="*/ 685 w 13764"/>
                <a:gd name="connsiteY93" fmla="*/ 6589 h 11049"/>
                <a:gd name="connsiteX94" fmla="*/ 565 w 13764"/>
                <a:gd name="connsiteY94" fmla="*/ 6471 h 11049"/>
                <a:gd name="connsiteX95" fmla="*/ 492 w 13764"/>
                <a:gd name="connsiteY95" fmla="*/ 6416 h 11049"/>
                <a:gd name="connsiteX96" fmla="*/ 435 w 13764"/>
                <a:gd name="connsiteY96" fmla="*/ 6215 h 11049"/>
                <a:gd name="connsiteX97" fmla="*/ 435 w 13764"/>
                <a:gd name="connsiteY97" fmla="*/ 6114 h 11049"/>
                <a:gd name="connsiteX98" fmla="*/ 444 w 13764"/>
                <a:gd name="connsiteY98" fmla="*/ 5941 h 11049"/>
                <a:gd name="connsiteX99" fmla="*/ 435 w 13764"/>
                <a:gd name="connsiteY99" fmla="*/ 5786 h 11049"/>
                <a:gd name="connsiteX100" fmla="*/ 395 w 13764"/>
                <a:gd name="connsiteY100" fmla="*/ 5749 h 11049"/>
                <a:gd name="connsiteX101" fmla="*/ 395 w 13764"/>
                <a:gd name="connsiteY101" fmla="*/ 5667 h 11049"/>
                <a:gd name="connsiteX102" fmla="*/ 411 w 13764"/>
                <a:gd name="connsiteY102" fmla="*/ 5566 h 11049"/>
                <a:gd name="connsiteX103" fmla="*/ 363 w 13764"/>
                <a:gd name="connsiteY103" fmla="*/ 5502 h 11049"/>
                <a:gd name="connsiteX104" fmla="*/ 250 w 13764"/>
                <a:gd name="connsiteY104" fmla="*/ 5338 h 11049"/>
                <a:gd name="connsiteX105" fmla="*/ 339 w 13764"/>
                <a:gd name="connsiteY105" fmla="*/ 5420 h 11049"/>
                <a:gd name="connsiteX106" fmla="*/ 121 w 13764"/>
                <a:gd name="connsiteY106" fmla="*/ 5210 h 11049"/>
                <a:gd name="connsiteX107" fmla="*/ 73 w 13764"/>
                <a:gd name="connsiteY107" fmla="*/ 5046 h 11049"/>
                <a:gd name="connsiteX108" fmla="*/ 177 w 13764"/>
                <a:gd name="connsiteY108" fmla="*/ 5037 h 11049"/>
                <a:gd name="connsiteX109" fmla="*/ 274 w 13764"/>
                <a:gd name="connsiteY109" fmla="*/ 5037 h 11049"/>
                <a:gd name="connsiteX110" fmla="*/ 419 w 13764"/>
                <a:gd name="connsiteY110" fmla="*/ 5009 h 11049"/>
                <a:gd name="connsiteX111" fmla="*/ 629 w 13764"/>
                <a:gd name="connsiteY111" fmla="*/ 5009 h 11049"/>
                <a:gd name="connsiteX112" fmla="*/ 750 w 13764"/>
                <a:gd name="connsiteY112" fmla="*/ 4900 h 11049"/>
                <a:gd name="connsiteX113" fmla="*/ 895 w 13764"/>
                <a:gd name="connsiteY113" fmla="*/ 4872 h 11049"/>
                <a:gd name="connsiteX114" fmla="*/ 879 w 13764"/>
                <a:gd name="connsiteY114" fmla="*/ 4681 h 11049"/>
                <a:gd name="connsiteX115" fmla="*/ 1048 w 13764"/>
                <a:gd name="connsiteY115" fmla="*/ 4681 h 11049"/>
                <a:gd name="connsiteX116" fmla="*/ 1306 w 13764"/>
                <a:gd name="connsiteY116" fmla="*/ 4525 h 11049"/>
                <a:gd name="connsiteX117" fmla="*/ 1460 w 13764"/>
                <a:gd name="connsiteY117" fmla="*/ 4516 h 11049"/>
                <a:gd name="connsiteX118" fmla="*/ 1573 w 13764"/>
                <a:gd name="connsiteY118" fmla="*/ 4571 h 11049"/>
                <a:gd name="connsiteX119" fmla="*/ 1766 w 13764"/>
                <a:gd name="connsiteY119" fmla="*/ 4571 h 11049"/>
                <a:gd name="connsiteX120" fmla="*/ 1871 w 13764"/>
                <a:gd name="connsiteY120" fmla="*/ 4626 h 11049"/>
                <a:gd name="connsiteX121" fmla="*/ 2056 w 13764"/>
                <a:gd name="connsiteY121" fmla="*/ 4653 h 11049"/>
                <a:gd name="connsiteX122" fmla="*/ 2137 w 13764"/>
                <a:gd name="connsiteY122" fmla="*/ 4516 h 11049"/>
                <a:gd name="connsiteX123" fmla="*/ 2258 w 13764"/>
                <a:gd name="connsiteY123" fmla="*/ 4544 h 11049"/>
                <a:gd name="connsiteX124" fmla="*/ 2371 w 13764"/>
                <a:gd name="connsiteY124" fmla="*/ 4434 h 11049"/>
                <a:gd name="connsiteX125" fmla="*/ 2589 w 13764"/>
                <a:gd name="connsiteY125" fmla="*/ 4361 h 11049"/>
                <a:gd name="connsiteX126" fmla="*/ 2782 w 13764"/>
                <a:gd name="connsiteY126" fmla="*/ 4215 h 11049"/>
                <a:gd name="connsiteX127" fmla="*/ 2855 w 13764"/>
                <a:gd name="connsiteY127" fmla="*/ 4142 h 11049"/>
                <a:gd name="connsiteX128" fmla="*/ 2863 w 13764"/>
                <a:gd name="connsiteY128" fmla="*/ 4023 h 11049"/>
                <a:gd name="connsiteX129" fmla="*/ 2960 w 13764"/>
                <a:gd name="connsiteY129" fmla="*/ 3923 h 11049"/>
                <a:gd name="connsiteX130" fmla="*/ 2984 w 13764"/>
                <a:gd name="connsiteY130" fmla="*/ 3804 h 11049"/>
                <a:gd name="connsiteX131" fmla="*/ 3000 w 13764"/>
                <a:gd name="connsiteY131" fmla="*/ 3649 h 11049"/>
                <a:gd name="connsiteX132" fmla="*/ 3073 w 13764"/>
                <a:gd name="connsiteY132" fmla="*/ 3502 h 11049"/>
                <a:gd name="connsiteX133" fmla="*/ 3105 w 13764"/>
                <a:gd name="connsiteY133" fmla="*/ 3366 h 11049"/>
                <a:gd name="connsiteX134" fmla="*/ 3153 w 13764"/>
                <a:gd name="connsiteY134" fmla="*/ 3256 h 11049"/>
                <a:gd name="connsiteX135" fmla="*/ 3177 w 13764"/>
                <a:gd name="connsiteY135" fmla="*/ 3128 h 11049"/>
                <a:gd name="connsiteX136" fmla="*/ 3290 w 13764"/>
                <a:gd name="connsiteY136" fmla="*/ 3064 h 11049"/>
                <a:gd name="connsiteX137" fmla="*/ 3363 w 13764"/>
                <a:gd name="connsiteY137" fmla="*/ 2927 h 11049"/>
                <a:gd name="connsiteX138" fmla="*/ 3339 w 13764"/>
                <a:gd name="connsiteY138" fmla="*/ 2818 h 11049"/>
                <a:gd name="connsiteX139" fmla="*/ 3290 w 13764"/>
                <a:gd name="connsiteY139" fmla="*/ 2681 h 11049"/>
                <a:gd name="connsiteX140" fmla="*/ 3250 w 13764"/>
                <a:gd name="connsiteY140" fmla="*/ 2544 h 11049"/>
                <a:gd name="connsiteX141" fmla="*/ 3290 w 13764"/>
                <a:gd name="connsiteY141" fmla="*/ 2379 h 11049"/>
                <a:gd name="connsiteX142" fmla="*/ 3371 w 13764"/>
                <a:gd name="connsiteY142" fmla="*/ 2352 h 11049"/>
                <a:gd name="connsiteX143" fmla="*/ 3516 w 13764"/>
                <a:gd name="connsiteY143" fmla="*/ 2197 h 11049"/>
                <a:gd name="connsiteX144" fmla="*/ 3661 w 13764"/>
                <a:gd name="connsiteY144" fmla="*/ 2215 h 11049"/>
                <a:gd name="connsiteX145" fmla="*/ 3806 w 13764"/>
                <a:gd name="connsiteY145" fmla="*/ 2114 h 11049"/>
                <a:gd name="connsiteX146" fmla="*/ 3831 w 13764"/>
                <a:gd name="connsiteY146" fmla="*/ 1950 h 11049"/>
                <a:gd name="connsiteX147" fmla="*/ 3976 w 13764"/>
                <a:gd name="connsiteY147" fmla="*/ 1868 h 11049"/>
                <a:gd name="connsiteX148" fmla="*/ 4040 w 13764"/>
                <a:gd name="connsiteY148" fmla="*/ 1749 h 11049"/>
                <a:gd name="connsiteX149" fmla="*/ 4121 w 13764"/>
                <a:gd name="connsiteY149" fmla="*/ 1676 h 11049"/>
                <a:gd name="connsiteX150" fmla="*/ 4121 w 13764"/>
                <a:gd name="connsiteY150" fmla="*/ 1292 h 11049"/>
                <a:gd name="connsiteX151" fmla="*/ 4169 w 13764"/>
                <a:gd name="connsiteY151" fmla="*/ 1128 h 11049"/>
                <a:gd name="connsiteX152" fmla="*/ 4194 w 13764"/>
                <a:gd name="connsiteY152" fmla="*/ 991 h 11049"/>
                <a:gd name="connsiteX153" fmla="*/ 4242 w 13764"/>
                <a:gd name="connsiteY153" fmla="*/ 827 h 11049"/>
                <a:gd name="connsiteX154" fmla="*/ 4290 w 13764"/>
                <a:gd name="connsiteY154" fmla="*/ 763 h 11049"/>
                <a:gd name="connsiteX155" fmla="*/ 4355 w 13764"/>
                <a:gd name="connsiteY155" fmla="*/ 708 h 11049"/>
                <a:gd name="connsiteX156" fmla="*/ 4387 w 13764"/>
                <a:gd name="connsiteY156" fmla="*/ 443 h 11049"/>
                <a:gd name="connsiteX157" fmla="*/ 4645 w 13764"/>
                <a:gd name="connsiteY157" fmla="*/ 434 h 11049"/>
                <a:gd name="connsiteX158" fmla="*/ 4742 w 13764"/>
                <a:gd name="connsiteY158" fmla="*/ 635 h 11049"/>
                <a:gd name="connsiteX159" fmla="*/ 4839 w 13764"/>
                <a:gd name="connsiteY159" fmla="*/ 717 h 11049"/>
                <a:gd name="connsiteX160" fmla="*/ 4960 w 13764"/>
                <a:gd name="connsiteY160" fmla="*/ 799 h 11049"/>
                <a:gd name="connsiteX161" fmla="*/ 5081 w 13764"/>
                <a:gd name="connsiteY161" fmla="*/ 818 h 11049"/>
                <a:gd name="connsiteX162" fmla="*/ 5202 w 13764"/>
                <a:gd name="connsiteY162" fmla="*/ 799 h 11049"/>
                <a:gd name="connsiteX163" fmla="*/ 5274 w 13764"/>
                <a:gd name="connsiteY163" fmla="*/ 964 h 11049"/>
                <a:gd name="connsiteX164" fmla="*/ 5403 w 13764"/>
                <a:gd name="connsiteY164" fmla="*/ 909 h 11049"/>
                <a:gd name="connsiteX165" fmla="*/ 5500 w 13764"/>
                <a:gd name="connsiteY165" fmla="*/ 909 h 11049"/>
                <a:gd name="connsiteX166" fmla="*/ 5597 w 13764"/>
                <a:gd name="connsiteY166" fmla="*/ 818 h 11049"/>
                <a:gd name="connsiteX167" fmla="*/ 5734 w 13764"/>
                <a:gd name="connsiteY167" fmla="*/ 790 h 11049"/>
                <a:gd name="connsiteX168" fmla="*/ 5831 w 13764"/>
                <a:gd name="connsiteY168" fmla="*/ 772 h 11049"/>
                <a:gd name="connsiteX169" fmla="*/ 5911 w 13764"/>
                <a:gd name="connsiteY169" fmla="*/ 735 h 11049"/>
                <a:gd name="connsiteX170" fmla="*/ 6024 w 13764"/>
                <a:gd name="connsiteY170" fmla="*/ 745 h 11049"/>
                <a:gd name="connsiteX171" fmla="*/ 6145 w 13764"/>
                <a:gd name="connsiteY171" fmla="*/ 745 h 11049"/>
                <a:gd name="connsiteX172" fmla="*/ 6226 w 13764"/>
                <a:gd name="connsiteY172" fmla="*/ 854 h 11049"/>
                <a:gd name="connsiteX173" fmla="*/ 6250 w 13764"/>
                <a:gd name="connsiteY173" fmla="*/ 991 h 11049"/>
                <a:gd name="connsiteX174" fmla="*/ 6363 w 13764"/>
                <a:gd name="connsiteY174" fmla="*/ 900 h 11049"/>
                <a:gd name="connsiteX175" fmla="*/ 6444 w 13764"/>
                <a:gd name="connsiteY175" fmla="*/ 745 h 11049"/>
                <a:gd name="connsiteX176" fmla="*/ 6532 w 13764"/>
                <a:gd name="connsiteY176" fmla="*/ 790 h 11049"/>
                <a:gd name="connsiteX177" fmla="*/ 6581 w 13764"/>
                <a:gd name="connsiteY177" fmla="*/ 872 h 11049"/>
                <a:gd name="connsiteX178" fmla="*/ 6653 w 13764"/>
                <a:gd name="connsiteY178" fmla="*/ 927 h 11049"/>
                <a:gd name="connsiteX179" fmla="*/ 6750 w 13764"/>
                <a:gd name="connsiteY179" fmla="*/ 1064 h 11049"/>
                <a:gd name="connsiteX180" fmla="*/ 6758 w 13764"/>
                <a:gd name="connsiteY180" fmla="*/ 1229 h 11049"/>
                <a:gd name="connsiteX181" fmla="*/ 6855 w 13764"/>
                <a:gd name="connsiteY181" fmla="*/ 1238 h 11049"/>
                <a:gd name="connsiteX182" fmla="*/ 6976 w 13764"/>
                <a:gd name="connsiteY182" fmla="*/ 1338 h 11049"/>
                <a:gd name="connsiteX183" fmla="*/ 6944 w 13764"/>
                <a:gd name="connsiteY183" fmla="*/ 1475 h 11049"/>
                <a:gd name="connsiteX184" fmla="*/ 6976 w 13764"/>
                <a:gd name="connsiteY184" fmla="*/ 1649 h 11049"/>
                <a:gd name="connsiteX185" fmla="*/ 6952 w 13764"/>
                <a:gd name="connsiteY185" fmla="*/ 1731 h 11049"/>
                <a:gd name="connsiteX186" fmla="*/ 7089 w 13764"/>
                <a:gd name="connsiteY186" fmla="*/ 1950 h 11049"/>
                <a:gd name="connsiteX187" fmla="*/ 7161 w 13764"/>
                <a:gd name="connsiteY187" fmla="*/ 1996 h 11049"/>
                <a:gd name="connsiteX188" fmla="*/ 7234 w 13764"/>
                <a:gd name="connsiteY188" fmla="*/ 2105 h 11049"/>
                <a:gd name="connsiteX189" fmla="*/ 7363 w 13764"/>
                <a:gd name="connsiteY189" fmla="*/ 2087 h 11049"/>
                <a:gd name="connsiteX190" fmla="*/ 7460 w 13764"/>
                <a:gd name="connsiteY190" fmla="*/ 2005 h 11049"/>
                <a:gd name="connsiteX191" fmla="*/ 7573 w 13764"/>
                <a:gd name="connsiteY191" fmla="*/ 2005 h 11049"/>
                <a:gd name="connsiteX192" fmla="*/ 7653 w 13764"/>
                <a:gd name="connsiteY192" fmla="*/ 2060 h 11049"/>
                <a:gd name="connsiteX193" fmla="*/ 7863 w 13764"/>
                <a:gd name="connsiteY193" fmla="*/ 2032 h 11049"/>
                <a:gd name="connsiteX194" fmla="*/ 7960 w 13764"/>
                <a:gd name="connsiteY194" fmla="*/ 1941 h 11049"/>
                <a:gd name="connsiteX195" fmla="*/ 8016 w 13764"/>
                <a:gd name="connsiteY195" fmla="*/ 1813 h 11049"/>
                <a:gd name="connsiteX196" fmla="*/ 8056 w 13764"/>
                <a:gd name="connsiteY196" fmla="*/ 1694 h 11049"/>
                <a:gd name="connsiteX197" fmla="*/ 8056 w 13764"/>
                <a:gd name="connsiteY197" fmla="*/ 1557 h 11049"/>
                <a:gd name="connsiteX198" fmla="*/ 8177 w 13764"/>
                <a:gd name="connsiteY198" fmla="*/ 1347 h 11049"/>
                <a:gd name="connsiteX199" fmla="*/ 8306 w 13764"/>
                <a:gd name="connsiteY199" fmla="*/ 1302 h 11049"/>
                <a:gd name="connsiteX200" fmla="*/ 8347 w 13764"/>
                <a:gd name="connsiteY200" fmla="*/ 1238 h 11049"/>
                <a:gd name="connsiteX201" fmla="*/ 8403 w 13764"/>
                <a:gd name="connsiteY201" fmla="*/ 1238 h 11049"/>
                <a:gd name="connsiteX202" fmla="*/ 8476 w 13764"/>
                <a:gd name="connsiteY202" fmla="*/ 1256 h 11049"/>
                <a:gd name="connsiteX203" fmla="*/ 8516 w 13764"/>
                <a:gd name="connsiteY203" fmla="*/ 1128 h 11049"/>
                <a:gd name="connsiteX204" fmla="*/ 8597 w 13764"/>
                <a:gd name="connsiteY204" fmla="*/ 1037 h 11049"/>
                <a:gd name="connsiteX205" fmla="*/ 8621 w 13764"/>
                <a:gd name="connsiteY205" fmla="*/ 900 h 11049"/>
                <a:gd name="connsiteX206" fmla="*/ 8831 w 13764"/>
                <a:gd name="connsiteY206" fmla="*/ 845 h 11049"/>
                <a:gd name="connsiteX207" fmla="*/ 9032 w 13764"/>
                <a:gd name="connsiteY207" fmla="*/ 597 h 11049"/>
                <a:gd name="connsiteX208" fmla="*/ 9200 w 13764"/>
                <a:gd name="connsiteY208" fmla="*/ 585 h 11049"/>
                <a:gd name="connsiteX209" fmla="*/ 9329 w 13764"/>
                <a:gd name="connsiteY209" fmla="*/ 415 h 11049"/>
                <a:gd name="connsiteX210" fmla="*/ 9143 w 13764"/>
                <a:gd name="connsiteY210" fmla="*/ 360 h 11049"/>
                <a:gd name="connsiteX211" fmla="*/ 9172 w 13764"/>
                <a:gd name="connsiteY211" fmla="*/ 215 h 11049"/>
                <a:gd name="connsiteX212" fmla="*/ 9237 w 13764"/>
                <a:gd name="connsiteY212" fmla="*/ 71 h 11049"/>
                <a:gd name="connsiteX213" fmla="*/ 9383 w 13764"/>
                <a:gd name="connsiteY213" fmla="*/ 143 h 11049"/>
                <a:gd name="connsiteX214" fmla="*/ 9460 w 13764"/>
                <a:gd name="connsiteY214" fmla="*/ 43 h 11049"/>
                <a:gd name="connsiteX215" fmla="*/ 9572 w 13764"/>
                <a:gd name="connsiteY215" fmla="*/ 5 h 11049"/>
                <a:gd name="connsiteX216" fmla="*/ 9699 w 13764"/>
                <a:gd name="connsiteY216" fmla="*/ 231 h 11049"/>
                <a:gd name="connsiteX217" fmla="*/ 9870 w 13764"/>
                <a:gd name="connsiteY217" fmla="*/ 40 h 11049"/>
                <a:gd name="connsiteX218" fmla="*/ 9985 w 13764"/>
                <a:gd name="connsiteY218" fmla="*/ 65 h 11049"/>
                <a:gd name="connsiteX219" fmla="*/ 10172 w 13764"/>
                <a:gd name="connsiteY219" fmla="*/ 61 h 11049"/>
                <a:gd name="connsiteX220" fmla="*/ 10327 w 13764"/>
                <a:gd name="connsiteY220" fmla="*/ 318 h 11049"/>
                <a:gd name="connsiteX221" fmla="*/ 10454 w 13764"/>
                <a:gd name="connsiteY221" fmla="*/ 329 h 11049"/>
                <a:gd name="connsiteX222" fmla="*/ 10556 w 13764"/>
                <a:gd name="connsiteY222" fmla="*/ 322 h 11049"/>
                <a:gd name="connsiteX223" fmla="*/ 10727 w 13764"/>
                <a:gd name="connsiteY223" fmla="*/ 322 h 11049"/>
                <a:gd name="connsiteX224" fmla="*/ 10824 w 13764"/>
                <a:gd name="connsiteY224" fmla="*/ 500 h 11049"/>
                <a:gd name="connsiteX225" fmla="*/ 10957 w 13764"/>
                <a:gd name="connsiteY225" fmla="*/ 598 h 11049"/>
                <a:gd name="connsiteX226" fmla="*/ 11142 w 13764"/>
                <a:gd name="connsiteY226" fmla="*/ 722 h 11049"/>
                <a:gd name="connsiteX227" fmla="*/ 11245 w 13764"/>
                <a:gd name="connsiteY227" fmla="*/ 832 h 11049"/>
                <a:gd name="connsiteX228" fmla="*/ 11386 w 13764"/>
                <a:gd name="connsiteY228" fmla="*/ 752 h 11049"/>
                <a:gd name="connsiteX229" fmla="*/ 11542 w 13764"/>
                <a:gd name="connsiteY229" fmla="*/ 717 h 11049"/>
                <a:gd name="connsiteX230" fmla="*/ 11653 w 13764"/>
                <a:gd name="connsiteY230" fmla="*/ 812 h 11049"/>
                <a:gd name="connsiteX231" fmla="*/ 11790 w 13764"/>
                <a:gd name="connsiteY231" fmla="*/ 778 h 11049"/>
                <a:gd name="connsiteX232" fmla="*/ 11786 w 13764"/>
                <a:gd name="connsiteY232" fmla="*/ 1075 h 11049"/>
                <a:gd name="connsiteX233" fmla="*/ 11567 w 13764"/>
                <a:gd name="connsiteY233" fmla="*/ 1464 h 11049"/>
                <a:gd name="connsiteX234" fmla="*/ 11698 w 13764"/>
                <a:gd name="connsiteY234" fmla="*/ 1522 h 11049"/>
                <a:gd name="connsiteX235" fmla="*/ 11785 w 13764"/>
                <a:gd name="connsiteY235" fmla="*/ 1550 h 11049"/>
                <a:gd name="connsiteX236" fmla="*/ 11907 w 13764"/>
                <a:gd name="connsiteY236" fmla="*/ 1731 h 11049"/>
                <a:gd name="connsiteX237" fmla="*/ 12214 w 13764"/>
                <a:gd name="connsiteY237" fmla="*/ 1917 h 11049"/>
                <a:gd name="connsiteX238" fmla="*/ 12186 w 13764"/>
                <a:gd name="connsiteY238" fmla="*/ 2026 h 11049"/>
                <a:gd name="connsiteX239" fmla="*/ 12365 w 13764"/>
                <a:gd name="connsiteY239" fmla="*/ 2166 h 11049"/>
                <a:gd name="connsiteX240" fmla="*/ 12397 w 13764"/>
                <a:gd name="connsiteY240" fmla="*/ 2387 h 11049"/>
                <a:gd name="connsiteX241" fmla="*/ 12653 w 13764"/>
                <a:gd name="connsiteY241" fmla="*/ 2445 h 11049"/>
                <a:gd name="connsiteX242" fmla="*/ 12689 w 13764"/>
                <a:gd name="connsiteY242" fmla="*/ 2575 h 11049"/>
                <a:gd name="connsiteX243" fmla="*/ 12887 w 13764"/>
                <a:gd name="connsiteY243" fmla="*/ 2604 h 11049"/>
                <a:gd name="connsiteX244" fmla="*/ 13156 w 13764"/>
                <a:gd name="connsiteY244" fmla="*/ 2742 h 11049"/>
                <a:gd name="connsiteX245" fmla="*/ 13177 w 13764"/>
                <a:gd name="connsiteY245" fmla="*/ 2545 h 11049"/>
                <a:gd name="connsiteX246" fmla="*/ 13285 w 13764"/>
                <a:gd name="connsiteY246" fmla="*/ 2534 h 11049"/>
                <a:gd name="connsiteX247" fmla="*/ 13524 w 13764"/>
                <a:gd name="connsiteY247" fmla="*/ 2724 h 11049"/>
                <a:gd name="connsiteX248" fmla="*/ 13574 w 13764"/>
                <a:gd name="connsiteY248" fmla="*/ 2845 h 11049"/>
                <a:gd name="connsiteX249" fmla="*/ 13605 w 13764"/>
                <a:gd name="connsiteY249" fmla="*/ 3086 h 11049"/>
                <a:gd name="connsiteX250" fmla="*/ 13699 w 13764"/>
                <a:gd name="connsiteY250" fmla="*/ 3141 h 11049"/>
                <a:gd name="connsiteX251" fmla="*/ 13764 w 13764"/>
                <a:gd name="connsiteY251" fmla="*/ 3520 h 11049"/>
                <a:gd name="connsiteX252" fmla="*/ 13680 w 13764"/>
                <a:gd name="connsiteY252" fmla="*/ 3641 h 11049"/>
                <a:gd name="connsiteX253" fmla="*/ 13688 w 13764"/>
                <a:gd name="connsiteY253" fmla="*/ 3782 h 11049"/>
                <a:gd name="connsiteX254" fmla="*/ 13595 w 13764"/>
                <a:gd name="connsiteY254" fmla="*/ 3930 h 11049"/>
                <a:gd name="connsiteX255" fmla="*/ 13542 w 13764"/>
                <a:gd name="connsiteY255" fmla="*/ 4080 h 11049"/>
                <a:gd name="connsiteX256" fmla="*/ 13610 w 13764"/>
                <a:gd name="connsiteY256" fmla="*/ 4227 h 11049"/>
                <a:gd name="connsiteX257" fmla="*/ 13628 w 13764"/>
                <a:gd name="connsiteY257" fmla="*/ 4379 h 11049"/>
                <a:gd name="connsiteX258" fmla="*/ 13648 w 13764"/>
                <a:gd name="connsiteY258" fmla="*/ 4500 h 11049"/>
                <a:gd name="connsiteX259" fmla="*/ 13577 w 13764"/>
                <a:gd name="connsiteY259" fmla="*/ 4626 h 11049"/>
                <a:gd name="connsiteX260" fmla="*/ 13505 w 13764"/>
                <a:gd name="connsiteY260" fmla="*/ 4669 h 11049"/>
                <a:gd name="connsiteX261" fmla="*/ 13450 w 13764"/>
                <a:gd name="connsiteY261" fmla="*/ 4797 h 11049"/>
                <a:gd name="connsiteX262" fmla="*/ 13575 w 13764"/>
                <a:gd name="connsiteY262" fmla="*/ 4894 h 11049"/>
                <a:gd name="connsiteX263" fmla="*/ 13495 w 13764"/>
                <a:gd name="connsiteY263" fmla="*/ 5048 h 11049"/>
                <a:gd name="connsiteX264" fmla="*/ 13193 w 13764"/>
                <a:gd name="connsiteY264" fmla="*/ 5300 h 11049"/>
                <a:gd name="connsiteX265" fmla="*/ 13110 w 13764"/>
                <a:gd name="connsiteY265" fmla="*/ 5581 h 11049"/>
                <a:gd name="connsiteX266" fmla="*/ 13082 w 13764"/>
                <a:gd name="connsiteY266" fmla="*/ 5739 h 11049"/>
                <a:gd name="connsiteX267" fmla="*/ 13014 w 13764"/>
                <a:gd name="connsiteY267" fmla="*/ 5990 h 11049"/>
                <a:gd name="connsiteX268" fmla="*/ 12938 w 13764"/>
                <a:gd name="connsiteY268" fmla="*/ 6118 h 11049"/>
                <a:gd name="connsiteX269" fmla="*/ 12835 w 13764"/>
                <a:gd name="connsiteY269" fmla="*/ 6200 h 11049"/>
                <a:gd name="connsiteX270" fmla="*/ 12752 w 13764"/>
                <a:gd name="connsiteY270" fmla="*/ 6308 h 11049"/>
                <a:gd name="connsiteX271" fmla="*/ 12524 w 13764"/>
                <a:gd name="connsiteY271" fmla="*/ 6325 h 11049"/>
                <a:gd name="connsiteX272" fmla="*/ 12396 w 13764"/>
                <a:gd name="connsiteY272" fmla="*/ 6258 h 11049"/>
                <a:gd name="connsiteX273" fmla="*/ 11998 w 13764"/>
                <a:gd name="connsiteY273" fmla="*/ 6089 h 11049"/>
                <a:gd name="connsiteX274" fmla="*/ 12294 w 13764"/>
                <a:gd name="connsiteY274" fmla="*/ 6162 h 11049"/>
                <a:gd name="connsiteX275" fmla="*/ 11868 w 13764"/>
                <a:gd name="connsiteY275" fmla="*/ 6259 h 11049"/>
                <a:gd name="connsiteX276" fmla="*/ 11573 w 13764"/>
                <a:gd name="connsiteY276" fmla="*/ 6211 h 11049"/>
                <a:gd name="connsiteX277" fmla="*/ 11377 w 13764"/>
                <a:gd name="connsiteY277" fmla="*/ 6496 h 11049"/>
                <a:gd name="connsiteX278" fmla="*/ 11271 w 13764"/>
                <a:gd name="connsiteY278" fmla="*/ 6533 h 11049"/>
                <a:gd name="connsiteX279" fmla="*/ 11205 w 13764"/>
                <a:gd name="connsiteY279" fmla="*/ 6691 h 11049"/>
                <a:gd name="connsiteX280" fmla="*/ 11204 w 13764"/>
                <a:gd name="connsiteY280" fmla="*/ 6807 h 11049"/>
                <a:gd name="connsiteX281" fmla="*/ 11062 w 13764"/>
                <a:gd name="connsiteY281" fmla="*/ 6879 h 11049"/>
                <a:gd name="connsiteX282" fmla="*/ 10858 w 13764"/>
                <a:gd name="connsiteY282" fmla="*/ 6916 h 11049"/>
                <a:gd name="connsiteX283" fmla="*/ 10574 w 13764"/>
                <a:gd name="connsiteY283" fmla="*/ 7108 h 11049"/>
                <a:gd name="connsiteX284" fmla="*/ 10346 w 13764"/>
                <a:gd name="connsiteY284" fmla="*/ 7250 h 11049"/>
                <a:gd name="connsiteX285" fmla="*/ 10335 w 13764"/>
                <a:gd name="connsiteY285" fmla="*/ 7379 h 11049"/>
                <a:gd name="connsiteX286" fmla="*/ 10214 w 13764"/>
                <a:gd name="connsiteY286" fmla="*/ 7406 h 11049"/>
                <a:gd name="connsiteX287" fmla="*/ 10149 w 13764"/>
                <a:gd name="connsiteY287" fmla="*/ 7557 h 11049"/>
                <a:gd name="connsiteX288" fmla="*/ 10032 w 13764"/>
                <a:gd name="connsiteY288" fmla="*/ 7623 h 11049"/>
                <a:gd name="connsiteX289" fmla="*/ 9885 w 13764"/>
                <a:gd name="connsiteY289" fmla="*/ 7601 h 11049"/>
                <a:gd name="connsiteX290" fmla="*/ 9823 w 13764"/>
                <a:gd name="connsiteY290" fmla="*/ 7838 h 11049"/>
                <a:gd name="connsiteX291" fmla="*/ 9735 w 13764"/>
                <a:gd name="connsiteY291" fmla="*/ 7975 h 11049"/>
                <a:gd name="connsiteX292" fmla="*/ 9671 w 13764"/>
                <a:gd name="connsiteY292" fmla="*/ 8134 h 11049"/>
                <a:gd name="connsiteX293" fmla="*/ 9705 w 13764"/>
                <a:gd name="connsiteY293" fmla="*/ 8343 h 11049"/>
                <a:gd name="connsiteX294" fmla="*/ 9694 w 13764"/>
                <a:gd name="connsiteY294" fmla="*/ 8715 h 11049"/>
                <a:gd name="connsiteX295" fmla="*/ 9780 w 13764"/>
                <a:gd name="connsiteY295" fmla="*/ 8861 h 11049"/>
                <a:gd name="connsiteX296" fmla="*/ 9733 w 13764"/>
                <a:gd name="connsiteY296" fmla="*/ 8973 h 11049"/>
                <a:gd name="connsiteX297" fmla="*/ 9684 w 13764"/>
                <a:gd name="connsiteY297" fmla="*/ 9163 h 11049"/>
                <a:gd name="connsiteX0" fmla="*/ 9684 w 13764"/>
                <a:gd name="connsiteY0" fmla="*/ 9163 h 11245"/>
                <a:gd name="connsiteX1" fmla="*/ 9707 w 13764"/>
                <a:gd name="connsiteY1" fmla="*/ 9631 h 11245"/>
                <a:gd name="connsiteX2" fmla="*/ 9691 w 13764"/>
                <a:gd name="connsiteY2" fmla="*/ 9746 h 11245"/>
                <a:gd name="connsiteX3" fmla="*/ 9782 w 13764"/>
                <a:gd name="connsiteY3" fmla="*/ 9848 h 11245"/>
                <a:gd name="connsiteX4" fmla="*/ 9745 w 13764"/>
                <a:gd name="connsiteY4" fmla="*/ 10039 h 11245"/>
                <a:gd name="connsiteX5" fmla="*/ 9897 w 13764"/>
                <a:gd name="connsiteY5" fmla="*/ 10199 h 11245"/>
                <a:gd name="connsiteX6" fmla="*/ 9973 w 13764"/>
                <a:gd name="connsiteY6" fmla="*/ 10510 h 11245"/>
                <a:gd name="connsiteX7" fmla="*/ 10097 w 13764"/>
                <a:gd name="connsiteY7" fmla="*/ 10594 h 11245"/>
                <a:gd name="connsiteX8" fmla="*/ 10163 w 13764"/>
                <a:gd name="connsiteY8" fmla="*/ 10587 h 11245"/>
                <a:gd name="connsiteX9" fmla="*/ 10372 w 13764"/>
                <a:gd name="connsiteY9" fmla="*/ 10724 h 11245"/>
                <a:gd name="connsiteX10" fmla="*/ 10314 w 13764"/>
                <a:gd name="connsiteY10" fmla="*/ 10813 h 11245"/>
                <a:gd name="connsiteX11" fmla="*/ 9472 w 13764"/>
                <a:gd name="connsiteY11" fmla="*/ 10851 h 11245"/>
                <a:gd name="connsiteX12" fmla="*/ 9267 w 13764"/>
                <a:gd name="connsiteY12" fmla="*/ 10834 h 11245"/>
                <a:gd name="connsiteX13" fmla="*/ 9028 w 13764"/>
                <a:gd name="connsiteY13" fmla="*/ 10858 h 11245"/>
                <a:gd name="connsiteX14" fmla="*/ 9025 w 13764"/>
                <a:gd name="connsiteY14" fmla="*/ 11049 h 11245"/>
                <a:gd name="connsiteX15" fmla="*/ 8872 w 13764"/>
                <a:gd name="connsiteY15" fmla="*/ 11245 h 11245"/>
                <a:gd name="connsiteX16" fmla="*/ 6097 w 13764"/>
                <a:gd name="connsiteY16" fmla="*/ 10069 h 11245"/>
                <a:gd name="connsiteX17" fmla="*/ 5879 w 13764"/>
                <a:gd name="connsiteY17" fmla="*/ 10160 h 11245"/>
                <a:gd name="connsiteX18" fmla="*/ 5782 w 13764"/>
                <a:gd name="connsiteY18" fmla="*/ 10169 h 11245"/>
                <a:gd name="connsiteX19" fmla="*/ 5661 w 13764"/>
                <a:gd name="connsiteY19" fmla="*/ 10270 h 11245"/>
                <a:gd name="connsiteX20" fmla="*/ 5573 w 13764"/>
                <a:gd name="connsiteY20" fmla="*/ 10270 h 11245"/>
                <a:gd name="connsiteX21" fmla="*/ 5516 w 13764"/>
                <a:gd name="connsiteY21" fmla="*/ 10352 h 11245"/>
                <a:gd name="connsiteX22" fmla="*/ 5395 w 13764"/>
                <a:gd name="connsiteY22" fmla="*/ 10407 h 11245"/>
                <a:gd name="connsiteX23" fmla="*/ 5274 w 13764"/>
                <a:gd name="connsiteY23" fmla="*/ 10434 h 11245"/>
                <a:gd name="connsiteX24" fmla="*/ 5202 w 13764"/>
                <a:gd name="connsiteY24" fmla="*/ 10334 h 11245"/>
                <a:gd name="connsiteX25" fmla="*/ 5202 w 13764"/>
                <a:gd name="connsiteY25" fmla="*/ 10078 h 11245"/>
                <a:gd name="connsiteX26" fmla="*/ 4968 w 13764"/>
                <a:gd name="connsiteY26" fmla="*/ 10060 h 11245"/>
                <a:gd name="connsiteX27" fmla="*/ 4871 w 13764"/>
                <a:gd name="connsiteY27" fmla="*/ 9996 h 11245"/>
                <a:gd name="connsiteX28" fmla="*/ 4750 w 13764"/>
                <a:gd name="connsiteY28" fmla="*/ 9868 h 11245"/>
                <a:gd name="connsiteX29" fmla="*/ 4629 w 13764"/>
                <a:gd name="connsiteY29" fmla="*/ 9840 h 11245"/>
                <a:gd name="connsiteX30" fmla="*/ 4500 w 13764"/>
                <a:gd name="connsiteY30" fmla="*/ 9840 h 11245"/>
                <a:gd name="connsiteX31" fmla="*/ 4339 w 13764"/>
                <a:gd name="connsiteY31" fmla="*/ 9749 h 11245"/>
                <a:gd name="connsiteX32" fmla="*/ 4024 w 13764"/>
                <a:gd name="connsiteY32" fmla="*/ 9758 h 11245"/>
                <a:gd name="connsiteX33" fmla="*/ 3831 w 13764"/>
                <a:gd name="connsiteY33" fmla="*/ 9667 h 11245"/>
                <a:gd name="connsiteX34" fmla="*/ 3613 w 13764"/>
                <a:gd name="connsiteY34" fmla="*/ 9676 h 11245"/>
                <a:gd name="connsiteX35" fmla="*/ 3516 w 13764"/>
                <a:gd name="connsiteY35" fmla="*/ 9612 h 11245"/>
                <a:gd name="connsiteX36" fmla="*/ 3395 w 13764"/>
                <a:gd name="connsiteY36" fmla="*/ 9621 h 11245"/>
                <a:gd name="connsiteX37" fmla="*/ 3242 w 13764"/>
                <a:gd name="connsiteY37" fmla="*/ 9621 h 11245"/>
                <a:gd name="connsiteX38" fmla="*/ 3097 w 13764"/>
                <a:gd name="connsiteY38" fmla="*/ 9585 h 11245"/>
                <a:gd name="connsiteX39" fmla="*/ 3008 w 13764"/>
                <a:gd name="connsiteY39" fmla="*/ 9484 h 11245"/>
                <a:gd name="connsiteX40" fmla="*/ 2879 w 13764"/>
                <a:gd name="connsiteY40" fmla="*/ 9475 h 11245"/>
                <a:gd name="connsiteX41" fmla="*/ 2806 w 13764"/>
                <a:gd name="connsiteY41" fmla="*/ 9557 h 11245"/>
                <a:gd name="connsiteX42" fmla="*/ 2597 w 13764"/>
                <a:gd name="connsiteY42" fmla="*/ 9539 h 11245"/>
                <a:gd name="connsiteX43" fmla="*/ 2500 w 13764"/>
                <a:gd name="connsiteY43" fmla="*/ 9649 h 11245"/>
                <a:gd name="connsiteX44" fmla="*/ 2516 w 13764"/>
                <a:gd name="connsiteY44" fmla="*/ 9758 h 11245"/>
                <a:gd name="connsiteX45" fmla="*/ 2379 w 13764"/>
                <a:gd name="connsiteY45" fmla="*/ 9913 h 11245"/>
                <a:gd name="connsiteX46" fmla="*/ 2274 w 13764"/>
                <a:gd name="connsiteY46" fmla="*/ 9941 h 11245"/>
                <a:gd name="connsiteX47" fmla="*/ 2274 w 13764"/>
                <a:gd name="connsiteY47" fmla="*/ 10078 h 11245"/>
                <a:gd name="connsiteX48" fmla="*/ 2226 w 13764"/>
                <a:gd name="connsiteY48" fmla="*/ 10187 h 11245"/>
                <a:gd name="connsiteX49" fmla="*/ 2137 w 13764"/>
                <a:gd name="connsiteY49" fmla="*/ 10297 h 11245"/>
                <a:gd name="connsiteX50" fmla="*/ 2081 w 13764"/>
                <a:gd name="connsiteY50" fmla="*/ 10224 h 11245"/>
                <a:gd name="connsiteX51" fmla="*/ 1871 w 13764"/>
                <a:gd name="connsiteY51" fmla="*/ 10005 h 11245"/>
                <a:gd name="connsiteX52" fmla="*/ 1750 w 13764"/>
                <a:gd name="connsiteY52" fmla="*/ 10060 h 11245"/>
                <a:gd name="connsiteX53" fmla="*/ 1669 w 13764"/>
                <a:gd name="connsiteY53" fmla="*/ 10187 h 11245"/>
                <a:gd name="connsiteX54" fmla="*/ 1427 w 13764"/>
                <a:gd name="connsiteY54" fmla="*/ 10224 h 11245"/>
                <a:gd name="connsiteX55" fmla="*/ 1315 w 13764"/>
                <a:gd name="connsiteY55" fmla="*/ 10160 h 11245"/>
                <a:gd name="connsiteX56" fmla="*/ 1242 w 13764"/>
                <a:gd name="connsiteY56" fmla="*/ 10078 h 11245"/>
                <a:gd name="connsiteX57" fmla="*/ 1161 w 13764"/>
                <a:gd name="connsiteY57" fmla="*/ 9996 h 11245"/>
                <a:gd name="connsiteX58" fmla="*/ 968 w 13764"/>
                <a:gd name="connsiteY58" fmla="*/ 9977 h 11245"/>
                <a:gd name="connsiteX59" fmla="*/ 895 w 13764"/>
                <a:gd name="connsiteY59" fmla="*/ 9913 h 11245"/>
                <a:gd name="connsiteX60" fmla="*/ 847 w 13764"/>
                <a:gd name="connsiteY60" fmla="*/ 9804 h 11245"/>
                <a:gd name="connsiteX61" fmla="*/ 806 w 13764"/>
                <a:gd name="connsiteY61" fmla="*/ 9749 h 11245"/>
                <a:gd name="connsiteX62" fmla="*/ 774 w 13764"/>
                <a:gd name="connsiteY62" fmla="*/ 9667 h 11245"/>
                <a:gd name="connsiteX63" fmla="*/ 685 w 13764"/>
                <a:gd name="connsiteY63" fmla="*/ 9639 h 11245"/>
                <a:gd name="connsiteX64" fmla="*/ 589 w 13764"/>
                <a:gd name="connsiteY64" fmla="*/ 9639 h 11245"/>
                <a:gd name="connsiteX65" fmla="*/ 516 w 13764"/>
                <a:gd name="connsiteY65" fmla="*/ 9612 h 11245"/>
                <a:gd name="connsiteX66" fmla="*/ 444 w 13764"/>
                <a:gd name="connsiteY66" fmla="*/ 9566 h 11245"/>
                <a:gd name="connsiteX67" fmla="*/ 323 w 13764"/>
                <a:gd name="connsiteY67" fmla="*/ 9566 h 11245"/>
                <a:gd name="connsiteX68" fmla="*/ 202 w 13764"/>
                <a:gd name="connsiteY68" fmla="*/ 9566 h 11245"/>
                <a:gd name="connsiteX69" fmla="*/ 105 w 13764"/>
                <a:gd name="connsiteY69" fmla="*/ 9512 h 11245"/>
                <a:gd name="connsiteX70" fmla="*/ 0 w 13764"/>
                <a:gd name="connsiteY70" fmla="*/ 9457 h 11245"/>
                <a:gd name="connsiteX71" fmla="*/ 32 w 13764"/>
                <a:gd name="connsiteY71" fmla="*/ 9366 h 11245"/>
                <a:gd name="connsiteX72" fmla="*/ 48 w 13764"/>
                <a:gd name="connsiteY72" fmla="*/ 9229 h 11245"/>
                <a:gd name="connsiteX73" fmla="*/ 56 w 13764"/>
                <a:gd name="connsiteY73" fmla="*/ 9119 h 11245"/>
                <a:gd name="connsiteX74" fmla="*/ 105 w 13764"/>
                <a:gd name="connsiteY74" fmla="*/ 8964 h 11245"/>
                <a:gd name="connsiteX75" fmla="*/ 105 w 13764"/>
                <a:gd name="connsiteY75" fmla="*/ 8872 h 11245"/>
                <a:gd name="connsiteX76" fmla="*/ 105 w 13764"/>
                <a:gd name="connsiteY76" fmla="*/ 8763 h 11245"/>
                <a:gd name="connsiteX77" fmla="*/ 202 w 13764"/>
                <a:gd name="connsiteY77" fmla="*/ 8662 h 11245"/>
                <a:gd name="connsiteX78" fmla="*/ 298 w 13764"/>
                <a:gd name="connsiteY78" fmla="*/ 8580 h 11245"/>
                <a:gd name="connsiteX79" fmla="*/ 315 w 13764"/>
                <a:gd name="connsiteY79" fmla="*/ 8516 h 11245"/>
                <a:gd name="connsiteX80" fmla="*/ 339 w 13764"/>
                <a:gd name="connsiteY80" fmla="*/ 8443 h 11245"/>
                <a:gd name="connsiteX81" fmla="*/ 323 w 13764"/>
                <a:gd name="connsiteY81" fmla="*/ 8361 h 11245"/>
                <a:gd name="connsiteX82" fmla="*/ 363 w 13764"/>
                <a:gd name="connsiteY82" fmla="*/ 8224 h 11245"/>
                <a:gd name="connsiteX83" fmla="*/ 435 w 13764"/>
                <a:gd name="connsiteY83" fmla="*/ 8105 h 11245"/>
                <a:gd name="connsiteX84" fmla="*/ 508 w 13764"/>
                <a:gd name="connsiteY84" fmla="*/ 7968 h 11245"/>
                <a:gd name="connsiteX85" fmla="*/ 492 w 13764"/>
                <a:gd name="connsiteY85" fmla="*/ 7840 h 11245"/>
                <a:gd name="connsiteX86" fmla="*/ 653 w 13764"/>
                <a:gd name="connsiteY86" fmla="*/ 7804 h 11245"/>
                <a:gd name="connsiteX87" fmla="*/ 806 w 13764"/>
                <a:gd name="connsiteY87" fmla="*/ 7694 h 11245"/>
                <a:gd name="connsiteX88" fmla="*/ 774 w 13764"/>
                <a:gd name="connsiteY88" fmla="*/ 7356 h 11245"/>
                <a:gd name="connsiteX89" fmla="*/ 895 w 13764"/>
                <a:gd name="connsiteY89" fmla="*/ 7256 h 11245"/>
                <a:gd name="connsiteX90" fmla="*/ 919 w 13764"/>
                <a:gd name="connsiteY90" fmla="*/ 6845 h 11245"/>
                <a:gd name="connsiteX91" fmla="*/ 823 w 13764"/>
                <a:gd name="connsiteY91" fmla="*/ 6808 h 11245"/>
                <a:gd name="connsiteX92" fmla="*/ 734 w 13764"/>
                <a:gd name="connsiteY92" fmla="*/ 6735 h 11245"/>
                <a:gd name="connsiteX93" fmla="*/ 685 w 13764"/>
                <a:gd name="connsiteY93" fmla="*/ 6589 h 11245"/>
                <a:gd name="connsiteX94" fmla="*/ 565 w 13764"/>
                <a:gd name="connsiteY94" fmla="*/ 6471 h 11245"/>
                <a:gd name="connsiteX95" fmla="*/ 492 w 13764"/>
                <a:gd name="connsiteY95" fmla="*/ 6416 h 11245"/>
                <a:gd name="connsiteX96" fmla="*/ 435 w 13764"/>
                <a:gd name="connsiteY96" fmla="*/ 6215 h 11245"/>
                <a:gd name="connsiteX97" fmla="*/ 435 w 13764"/>
                <a:gd name="connsiteY97" fmla="*/ 6114 h 11245"/>
                <a:gd name="connsiteX98" fmla="*/ 444 w 13764"/>
                <a:gd name="connsiteY98" fmla="*/ 5941 h 11245"/>
                <a:gd name="connsiteX99" fmla="*/ 435 w 13764"/>
                <a:gd name="connsiteY99" fmla="*/ 5786 h 11245"/>
                <a:gd name="connsiteX100" fmla="*/ 395 w 13764"/>
                <a:gd name="connsiteY100" fmla="*/ 5749 h 11245"/>
                <a:gd name="connsiteX101" fmla="*/ 395 w 13764"/>
                <a:gd name="connsiteY101" fmla="*/ 5667 h 11245"/>
                <a:gd name="connsiteX102" fmla="*/ 411 w 13764"/>
                <a:gd name="connsiteY102" fmla="*/ 5566 h 11245"/>
                <a:gd name="connsiteX103" fmla="*/ 363 w 13764"/>
                <a:gd name="connsiteY103" fmla="*/ 5502 h 11245"/>
                <a:gd name="connsiteX104" fmla="*/ 250 w 13764"/>
                <a:gd name="connsiteY104" fmla="*/ 5338 h 11245"/>
                <a:gd name="connsiteX105" fmla="*/ 339 w 13764"/>
                <a:gd name="connsiteY105" fmla="*/ 5420 h 11245"/>
                <a:gd name="connsiteX106" fmla="*/ 121 w 13764"/>
                <a:gd name="connsiteY106" fmla="*/ 5210 h 11245"/>
                <a:gd name="connsiteX107" fmla="*/ 73 w 13764"/>
                <a:gd name="connsiteY107" fmla="*/ 5046 h 11245"/>
                <a:gd name="connsiteX108" fmla="*/ 177 w 13764"/>
                <a:gd name="connsiteY108" fmla="*/ 5037 h 11245"/>
                <a:gd name="connsiteX109" fmla="*/ 274 w 13764"/>
                <a:gd name="connsiteY109" fmla="*/ 5037 h 11245"/>
                <a:gd name="connsiteX110" fmla="*/ 419 w 13764"/>
                <a:gd name="connsiteY110" fmla="*/ 5009 h 11245"/>
                <a:gd name="connsiteX111" fmla="*/ 629 w 13764"/>
                <a:gd name="connsiteY111" fmla="*/ 5009 h 11245"/>
                <a:gd name="connsiteX112" fmla="*/ 750 w 13764"/>
                <a:gd name="connsiteY112" fmla="*/ 4900 h 11245"/>
                <a:gd name="connsiteX113" fmla="*/ 895 w 13764"/>
                <a:gd name="connsiteY113" fmla="*/ 4872 h 11245"/>
                <a:gd name="connsiteX114" fmla="*/ 879 w 13764"/>
                <a:gd name="connsiteY114" fmla="*/ 4681 h 11245"/>
                <a:gd name="connsiteX115" fmla="*/ 1048 w 13764"/>
                <a:gd name="connsiteY115" fmla="*/ 4681 h 11245"/>
                <a:gd name="connsiteX116" fmla="*/ 1306 w 13764"/>
                <a:gd name="connsiteY116" fmla="*/ 4525 h 11245"/>
                <a:gd name="connsiteX117" fmla="*/ 1460 w 13764"/>
                <a:gd name="connsiteY117" fmla="*/ 4516 h 11245"/>
                <a:gd name="connsiteX118" fmla="*/ 1573 w 13764"/>
                <a:gd name="connsiteY118" fmla="*/ 4571 h 11245"/>
                <a:gd name="connsiteX119" fmla="*/ 1766 w 13764"/>
                <a:gd name="connsiteY119" fmla="*/ 4571 h 11245"/>
                <a:gd name="connsiteX120" fmla="*/ 1871 w 13764"/>
                <a:gd name="connsiteY120" fmla="*/ 4626 h 11245"/>
                <a:gd name="connsiteX121" fmla="*/ 2056 w 13764"/>
                <a:gd name="connsiteY121" fmla="*/ 4653 h 11245"/>
                <a:gd name="connsiteX122" fmla="*/ 2137 w 13764"/>
                <a:gd name="connsiteY122" fmla="*/ 4516 h 11245"/>
                <a:gd name="connsiteX123" fmla="*/ 2258 w 13764"/>
                <a:gd name="connsiteY123" fmla="*/ 4544 h 11245"/>
                <a:gd name="connsiteX124" fmla="*/ 2371 w 13764"/>
                <a:gd name="connsiteY124" fmla="*/ 4434 h 11245"/>
                <a:gd name="connsiteX125" fmla="*/ 2589 w 13764"/>
                <a:gd name="connsiteY125" fmla="*/ 4361 h 11245"/>
                <a:gd name="connsiteX126" fmla="*/ 2782 w 13764"/>
                <a:gd name="connsiteY126" fmla="*/ 4215 h 11245"/>
                <a:gd name="connsiteX127" fmla="*/ 2855 w 13764"/>
                <a:gd name="connsiteY127" fmla="*/ 4142 h 11245"/>
                <a:gd name="connsiteX128" fmla="*/ 2863 w 13764"/>
                <a:gd name="connsiteY128" fmla="*/ 4023 h 11245"/>
                <a:gd name="connsiteX129" fmla="*/ 2960 w 13764"/>
                <a:gd name="connsiteY129" fmla="*/ 3923 h 11245"/>
                <a:gd name="connsiteX130" fmla="*/ 2984 w 13764"/>
                <a:gd name="connsiteY130" fmla="*/ 3804 h 11245"/>
                <a:gd name="connsiteX131" fmla="*/ 3000 w 13764"/>
                <a:gd name="connsiteY131" fmla="*/ 3649 h 11245"/>
                <a:gd name="connsiteX132" fmla="*/ 3073 w 13764"/>
                <a:gd name="connsiteY132" fmla="*/ 3502 h 11245"/>
                <a:gd name="connsiteX133" fmla="*/ 3105 w 13764"/>
                <a:gd name="connsiteY133" fmla="*/ 3366 h 11245"/>
                <a:gd name="connsiteX134" fmla="*/ 3153 w 13764"/>
                <a:gd name="connsiteY134" fmla="*/ 3256 h 11245"/>
                <a:gd name="connsiteX135" fmla="*/ 3177 w 13764"/>
                <a:gd name="connsiteY135" fmla="*/ 3128 h 11245"/>
                <a:gd name="connsiteX136" fmla="*/ 3290 w 13764"/>
                <a:gd name="connsiteY136" fmla="*/ 3064 h 11245"/>
                <a:gd name="connsiteX137" fmla="*/ 3363 w 13764"/>
                <a:gd name="connsiteY137" fmla="*/ 2927 h 11245"/>
                <a:gd name="connsiteX138" fmla="*/ 3339 w 13764"/>
                <a:gd name="connsiteY138" fmla="*/ 2818 h 11245"/>
                <a:gd name="connsiteX139" fmla="*/ 3290 w 13764"/>
                <a:gd name="connsiteY139" fmla="*/ 2681 h 11245"/>
                <a:gd name="connsiteX140" fmla="*/ 3250 w 13764"/>
                <a:gd name="connsiteY140" fmla="*/ 2544 h 11245"/>
                <a:gd name="connsiteX141" fmla="*/ 3290 w 13764"/>
                <a:gd name="connsiteY141" fmla="*/ 2379 h 11245"/>
                <a:gd name="connsiteX142" fmla="*/ 3371 w 13764"/>
                <a:gd name="connsiteY142" fmla="*/ 2352 h 11245"/>
                <a:gd name="connsiteX143" fmla="*/ 3516 w 13764"/>
                <a:gd name="connsiteY143" fmla="*/ 2197 h 11245"/>
                <a:gd name="connsiteX144" fmla="*/ 3661 w 13764"/>
                <a:gd name="connsiteY144" fmla="*/ 2215 h 11245"/>
                <a:gd name="connsiteX145" fmla="*/ 3806 w 13764"/>
                <a:gd name="connsiteY145" fmla="*/ 2114 h 11245"/>
                <a:gd name="connsiteX146" fmla="*/ 3831 w 13764"/>
                <a:gd name="connsiteY146" fmla="*/ 1950 h 11245"/>
                <a:gd name="connsiteX147" fmla="*/ 3976 w 13764"/>
                <a:gd name="connsiteY147" fmla="*/ 1868 h 11245"/>
                <a:gd name="connsiteX148" fmla="*/ 4040 w 13764"/>
                <a:gd name="connsiteY148" fmla="*/ 1749 h 11245"/>
                <a:gd name="connsiteX149" fmla="*/ 4121 w 13764"/>
                <a:gd name="connsiteY149" fmla="*/ 1676 h 11245"/>
                <a:gd name="connsiteX150" fmla="*/ 4121 w 13764"/>
                <a:gd name="connsiteY150" fmla="*/ 1292 h 11245"/>
                <a:gd name="connsiteX151" fmla="*/ 4169 w 13764"/>
                <a:gd name="connsiteY151" fmla="*/ 1128 h 11245"/>
                <a:gd name="connsiteX152" fmla="*/ 4194 w 13764"/>
                <a:gd name="connsiteY152" fmla="*/ 991 h 11245"/>
                <a:gd name="connsiteX153" fmla="*/ 4242 w 13764"/>
                <a:gd name="connsiteY153" fmla="*/ 827 h 11245"/>
                <a:gd name="connsiteX154" fmla="*/ 4290 w 13764"/>
                <a:gd name="connsiteY154" fmla="*/ 763 h 11245"/>
                <a:gd name="connsiteX155" fmla="*/ 4355 w 13764"/>
                <a:gd name="connsiteY155" fmla="*/ 708 h 11245"/>
                <a:gd name="connsiteX156" fmla="*/ 4387 w 13764"/>
                <a:gd name="connsiteY156" fmla="*/ 443 h 11245"/>
                <a:gd name="connsiteX157" fmla="*/ 4645 w 13764"/>
                <a:gd name="connsiteY157" fmla="*/ 434 h 11245"/>
                <a:gd name="connsiteX158" fmla="*/ 4742 w 13764"/>
                <a:gd name="connsiteY158" fmla="*/ 635 h 11245"/>
                <a:gd name="connsiteX159" fmla="*/ 4839 w 13764"/>
                <a:gd name="connsiteY159" fmla="*/ 717 h 11245"/>
                <a:gd name="connsiteX160" fmla="*/ 4960 w 13764"/>
                <a:gd name="connsiteY160" fmla="*/ 799 h 11245"/>
                <a:gd name="connsiteX161" fmla="*/ 5081 w 13764"/>
                <a:gd name="connsiteY161" fmla="*/ 818 h 11245"/>
                <a:gd name="connsiteX162" fmla="*/ 5202 w 13764"/>
                <a:gd name="connsiteY162" fmla="*/ 799 h 11245"/>
                <a:gd name="connsiteX163" fmla="*/ 5274 w 13764"/>
                <a:gd name="connsiteY163" fmla="*/ 964 h 11245"/>
                <a:gd name="connsiteX164" fmla="*/ 5403 w 13764"/>
                <a:gd name="connsiteY164" fmla="*/ 909 h 11245"/>
                <a:gd name="connsiteX165" fmla="*/ 5500 w 13764"/>
                <a:gd name="connsiteY165" fmla="*/ 909 h 11245"/>
                <a:gd name="connsiteX166" fmla="*/ 5597 w 13764"/>
                <a:gd name="connsiteY166" fmla="*/ 818 h 11245"/>
                <a:gd name="connsiteX167" fmla="*/ 5734 w 13764"/>
                <a:gd name="connsiteY167" fmla="*/ 790 h 11245"/>
                <a:gd name="connsiteX168" fmla="*/ 5831 w 13764"/>
                <a:gd name="connsiteY168" fmla="*/ 772 h 11245"/>
                <a:gd name="connsiteX169" fmla="*/ 5911 w 13764"/>
                <a:gd name="connsiteY169" fmla="*/ 735 h 11245"/>
                <a:gd name="connsiteX170" fmla="*/ 6024 w 13764"/>
                <a:gd name="connsiteY170" fmla="*/ 745 h 11245"/>
                <a:gd name="connsiteX171" fmla="*/ 6145 w 13764"/>
                <a:gd name="connsiteY171" fmla="*/ 745 h 11245"/>
                <a:gd name="connsiteX172" fmla="*/ 6226 w 13764"/>
                <a:gd name="connsiteY172" fmla="*/ 854 h 11245"/>
                <a:gd name="connsiteX173" fmla="*/ 6250 w 13764"/>
                <a:gd name="connsiteY173" fmla="*/ 991 h 11245"/>
                <a:gd name="connsiteX174" fmla="*/ 6363 w 13764"/>
                <a:gd name="connsiteY174" fmla="*/ 900 h 11245"/>
                <a:gd name="connsiteX175" fmla="*/ 6444 w 13764"/>
                <a:gd name="connsiteY175" fmla="*/ 745 h 11245"/>
                <a:gd name="connsiteX176" fmla="*/ 6532 w 13764"/>
                <a:gd name="connsiteY176" fmla="*/ 790 h 11245"/>
                <a:gd name="connsiteX177" fmla="*/ 6581 w 13764"/>
                <a:gd name="connsiteY177" fmla="*/ 872 h 11245"/>
                <a:gd name="connsiteX178" fmla="*/ 6653 w 13764"/>
                <a:gd name="connsiteY178" fmla="*/ 927 h 11245"/>
                <a:gd name="connsiteX179" fmla="*/ 6750 w 13764"/>
                <a:gd name="connsiteY179" fmla="*/ 1064 h 11245"/>
                <a:gd name="connsiteX180" fmla="*/ 6758 w 13764"/>
                <a:gd name="connsiteY180" fmla="*/ 1229 h 11245"/>
                <a:gd name="connsiteX181" fmla="*/ 6855 w 13764"/>
                <a:gd name="connsiteY181" fmla="*/ 1238 h 11245"/>
                <a:gd name="connsiteX182" fmla="*/ 6976 w 13764"/>
                <a:gd name="connsiteY182" fmla="*/ 1338 h 11245"/>
                <a:gd name="connsiteX183" fmla="*/ 6944 w 13764"/>
                <a:gd name="connsiteY183" fmla="*/ 1475 h 11245"/>
                <a:gd name="connsiteX184" fmla="*/ 6976 w 13764"/>
                <a:gd name="connsiteY184" fmla="*/ 1649 h 11245"/>
                <a:gd name="connsiteX185" fmla="*/ 6952 w 13764"/>
                <a:gd name="connsiteY185" fmla="*/ 1731 h 11245"/>
                <a:gd name="connsiteX186" fmla="*/ 7089 w 13764"/>
                <a:gd name="connsiteY186" fmla="*/ 1950 h 11245"/>
                <a:gd name="connsiteX187" fmla="*/ 7161 w 13764"/>
                <a:gd name="connsiteY187" fmla="*/ 1996 h 11245"/>
                <a:gd name="connsiteX188" fmla="*/ 7234 w 13764"/>
                <a:gd name="connsiteY188" fmla="*/ 2105 h 11245"/>
                <a:gd name="connsiteX189" fmla="*/ 7363 w 13764"/>
                <a:gd name="connsiteY189" fmla="*/ 2087 h 11245"/>
                <a:gd name="connsiteX190" fmla="*/ 7460 w 13764"/>
                <a:gd name="connsiteY190" fmla="*/ 2005 h 11245"/>
                <a:gd name="connsiteX191" fmla="*/ 7573 w 13764"/>
                <a:gd name="connsiteY191" fmla="*/ 2005 h 11245"/>
                <a:gd name="connsiteX192" fmla="*/ 7653 w 13764"/>
                <a:gd name="connsiteY192" fmla="*/ 2060 h 11245"/>
                <a:gd name="connsiteX193" fmla="*/ 7863 w 13764"/>
                <a:gd name="connsiteY193" fmla="*/ 2032 h 11245"/>
                <a:gd name="connsiteX194" fmla="*/ 7960 w 13764"/>
                <a:gd name="connsiteY194" fmla="*/ 1941 h 11245"/>
                <a:gd name="connsiteX195" fmla="*/ 8016 w 13764"/>
                <a:gd name="connsiteY195" fmla="*/ 1813 h 11245"/>
                <a:gd name="connsiteX196" fmla="*/ 8056 w 13764"/>
                <a:gd name="connsiteY196" fmla="*/ 1694 h 11245"/>
                <a:gd name="connsiteX197" fmla="*/ 8056 w 13764"/>
                <a:gd name="connsiteY197" fmla="*/ 1557 h 11245"/>
                <a:gd name="connsiteX198" fmla="*/ 8177 w 13764"/>
                <a:gd name="connsiteY198" fmla="*/ 1347 h 11245"/>
                <a:gd name="connsiteX199" fmla="*/ 8306 w 13764"/>
                <a:gd name="connsiteY199" fmla="*/ 1302 h 11245"/>
                <a:gd name="connsiteX200" fmla="*/ 8347 w 13764"/>
                <a:gd name="connsiteY200" fmla="*/ 1238 h 11245"/>
                <a:gd name="connsiteX201" fmla="*/ 8403 w 13764"/>
                <a:gd name="connsiteY201" fmla="*/ 1238 h 11245"/>
                <a:gd name="connsiteX202" fmla="*/ 8476 w 13764"/>
                <a:gd name="connsiteY202" fmla="*/ 1256 h 11245"/>
                <a:gd name="connsiteX203" fmla="*/ 8516 w 13764"/>
                <a:gd name="connsiteY203" fmla="*/ 1128 h 11245"/>
                <a:gd name="connsiteX204" fmla="*/ 8597 w 13764"/>
                <a:gd name="connsiteY204" fmla="*/ 1037 h 11245"/>
                <a:gd name="connsiteX205" fmla="*/ 8621 w 13764"/>
                <a:gd name="connsiteY205" fmla="*/ 900 h 11245"/>
                <a:gd name="connsiteX206" fmla="*/ 8831 w 13764"/>
                <a:gd name="connsiteY206" fmla="*/ 845 h 11245"/>
                <a:gd name="connsiteX207" fmla="*/ 9032 w 13764"/>
                <a:gd name="connsiteY207" fmla="*/ 597 h 11245"/>
                <a:gd name="connsiteX208" fmla="*/ 9200 w 13764"/>
                <a:gd name="connsiteY208" fmla="*/ 585 h 11245"/>
                <a:gd name="connsiteX209" fmla="*/ 9329 w 13764"/>
                <a:gd name="connsiteY209" fmla="*/ 415 h 11245"/>
                <a:gd name="connsiteX210" fmla="*/ 9143 w 13764"/>
                <a:gd name="connsiteY210" fmla="*/ 360 h 11245"/>
                <a:gd name="connsiteX211" fmla="*/ 9172 w 13764"/>
                <a:gd name="connsiteY211" fmla="*/ 215 h 11245"/>
                <a:gd name="connsiteX212" fmla="*/ 9237 w 13764"/>
                <a:gd name="connsiteY212" fmla="*/ 71 h 11245"/>
                <a:gd name="connsiteX213" fmla="*/ 9383 w 13764"/>
                <a:gd name="connsiteY213" fmla="*/ 143 h 11245"/>
                <a:gd name="connsiteX214" fmla="*/ 9460 w 13764"/>
                <a:gd name="connsiteY214" fmla="*/ 43 h 11245"/>
                <a:gd name="connsiteX215" fmla="*/ 9572 w 13764"/>
                <a:gd name="connsiteY215" fmla="*/ 5 h 11245"/>
                <a:gd name="connsiteX216" fmla="*/ 9699 w 13764"/>
                <a:gd name="connsiteY216" fmla="*/ 231 h 11245"/>
                <a:gd name="connsiteX217" fmla="*/ 9870 w 13764"/>
                <a:gd name="connsiteY217" fmla="*/ 40 h 11245"/>
                <a:gd name="connsiteX218" fmla="*/ 9985 w 13764"/>
                <a:gd name="connsiteY218" fmla="*/ 65 h 11245"/>
                <a:gd name="connsiteX219" fmla="*/ 10172 w 13764"/>
                <a:gd name="connsiteY219" fmla="*/ 61 h 11245"/>
                <a:gd name="connsiteX220" fmla="*/ 10327 w 13764"/>
                <a:gd name="connsiteY220" fmla="*/ 318 h 11245"/>
                <a:gd name="connsiteX221" fmla="*/ 10454 w 13764"/>
                <a:gd name="connsiteY221" fmla="*/ 329 h 11245"/>
                <a:gd name="connsiteX222" fmla="*/ 10556 w 13764"/>
                <a:gd name="connsiteY222" fmla="*/ 322 h 11245"/>
                <a:gd name="connsiteX223" fmla="*/ 10727 w 13764"/>
                <a:gd name="connsiteY223" fmla="*/ 322 h 11245"/>
                <a:gd name="connsiteX224" fmla="*/ 10824 w 13764"/>
                <a:gd name="connsiteY224" fmla="*/ 500 h 11245"/>
                <a:gd name="connsiteX225" fmla="*/ 10957 w 13764"/>
                <a:gd name="connsiteY225" fmla="*/ 598 h 11245"/>
                <a:gd name="connsiteX226" fmla="*/ 11142 w 13764"/>
                <a:gd name="connsiteY226" fmla="*/ 722 h 11245"/>
                <a:gd name="connsiteX227" fmla="*/ 11245 w 13764"/>
                <a:gd name="connsiteY227" fmla="*/ 832 h 11245"/>
                <a:gd name="connsiteX228" fmla="*/ 11386 w 13764"/>
                <a:gd name="connsiteY228" fmla="*/ 752 h 11245"/>
                <a:gd name="connsiteX229" fmla="*/ 11542 w 13764"/>
                <a:gd name="connsiteY229" fmla="*/ 717 h 11245"/>
                <a:gd name="connsiteX230" fmla="*/ 11653 w 13764"/>
                <a:gd name="connsiteY230" fmla="*/ 812 h 11245"/>
                <a:gd name="connsiteX231" fmla="*/ 11790 w 13764"/>
                <a:gd name="connsiteY231" fmla="*/ 778 h 11245"/>
                <a:gd name="connsiteX232" fmla="*/ 11786 w 13764"/>
                <a:gd name="connsiteY232" fmla="*/ 1075 h 11245"/>
                <a:gd name="connsiteX233" fmla="*/ 11567 w 13764"/>
                <a:gd name="connsiteY233" fmla="*/ 1464 h 11245"/>
                <a:gd name="connsiteX234" fmla="*/ 11698 w 13764"/>
                <a:gd name="connsiteY234" fmla="*/ 1522 h 11245"/>
                <a:gd name="connsiteX235" fmla="*/ 11785 w 13764"/>
                <a:gd name="connsiteY235" fmla="*/ 1550 h 11245"/>
                <a:gd name="connsiteX236" fmla="*/ 11907 w 13764"/>
                <a:gd name="connsiteY236" fmla="*/ 1731 h 11245"/>
                <a:gd name="connsiteX237" fmla="*/ 12214 w 13764"/>
                <a:gd name="connsiteY237" fmla="*/ 1917 h 11245"/>
                <a:gd name="connsiteX238" fmla="*/ 12186 w 13764"/>
                <a:gd name="connsiteY238" fmla="*/ 2026 h 11245"/>
                <a:gd name="connsiteX239" fmla="*/ 12365 w 13764"/>
                <a:gd name="connsiteY239" fmla="*/ 2166 h 11245"/>
                <a:gd name="connsiteX240" fmla="*/ 12397 w 13764"/>
                <a:gd name="connsiteY240" fmla="*/ 2387 h 11245"/>
                <a:gd name="connsiteX241" fmla="*/ 12653 w 13764"/>
                <a:gd name="connsiteY241" fmla="*/ 2445 h 11245"/>
                <a:gd name="connsiteX242" fmla="*/ 12689 w 13764"/>
                <a:gd name="connsiteY242" fmla="*/ 2575 h 11245"/>
                <a:gd name="connsiteX243" fmla="*/ 12887 w 13764"/>
                <a:gd name="connsiteY243" fmla="*/ 2604 h 11245"/>
                <a:gd name="connsiteX244" fmla="*/ 13156 w 13764"/>
                <a:gd name="connsiteY244" fmla="*/ 2742 h 11245"/>
                <a:gd name="connsiteX245" fmla="*/ 13177 w 13764"/>
                <a:gd name="connsiteY245" fmla="*/ 2545 h 11245"/>
                <a:gd name="connsiteX246" fmla="*/ 13285 w 13764"/>
                <a:gd name="connsiteY246" fmla="*/ 2534 h 11245"/>
                <a:gd name="connsiteX247" fmla="*/ 13524 w 13764"/>
                <a:gd name="connsiteY247" fmla="*/ 2724 h 11245"/>
                <a:gd name="connsiteX248" fmla="*/ 13574 w 13764"/>
                <a:gd name="connsiteY248" fmla="*/ 2845 h 11245"/>
                <a:gd name="connsiteX249" fmla="*/ 13605 w 13764"/>
                <a:gd name="connsiteY249" fmla="*/ 3086 h 11245"/>
                <a:gd name="connsiteX250" fmla="*/ 13699 w 13764"/>
                <a:gd name="connsiteY250" fmla="*/ 3141 h 11245"/>
                <a:gd name="connsiteX251" fmla="*/ 13764 w 13764"/>
                <a:gd name="connsiteY251" fmla="*/ 3520 h 11245"/>
                <a:gd name="connsiteX252" fmla="*/ 13680 w 13764"/>
                <a:gd name="connsiteY252" fmla="*/ 3641 h 11245"/>
                <a:gd name="connsiteX253" fmla="*/ 13688 w 13764"/>
                <a:gd name="connsiteY253" fmla="*/ 3782 h 11245"/>
                <a:gd name="connsiteX254" fmla="*/ 13595 w 13764"/>
                <a:gd name="connsiteY254" fmla="*/ 3930 h 11245"/>
                <a:gd name="connsiteX255" fmla="*/ 13542 w 13764"/>
                <a:gd name="connsiteY255" fmla="*/ 4080 h 11245"/>
                <a:gd name="connsiteX256" fmla="*/ 13610 w 13764"/>
                <a:gd name="connsiteY256" fmla="*/ 4227 h 11245"/>
                <a:gd name="connsiteX257" fmla="*/ 13628 w 13764"/>
                <a:gd name="connsiteY257" fmla="*/ 4379 h 11245"/>
                <a:gd name="connsiteX258" fmla="*/ 13648 w 13764"/>
                <a:gd name="connsiteY258" fmla="*/ 4500 h 11245"/>
                <a:gd name="connsiteX259" fmla="*/ 13577 w 13764"/>
                <a:gd name="connsiteY259" fmla="*/ 4626 h 11245"/>
                <a:gd name="connsiteX260" fmla="*/ 13505 w 13764"/>
                <a:gd name="connsiteY260" fmla="*/ 4669 h 11245"/>
                <a:gd name="connsiteX261" fmla="*/ 13450 w 13764"/>
                <a:gd name="connsiteY261" fmla="*/ 4797 h 11245"/>
                <a:gd name="connsiteX262" fmla="*/ 13575 w 13764"/>
                <a:gd name="connsiteY262" fmla="*/ 4894 h 11245"/>
                <a:gd name="connsiteX263" fmla="*/ 13495 w 13764"/>
                <a:gd name="connsiteY263" fmla="*/ 5048 h 11245"/>
                <a:gd name="connsiteX264" fmla="*/ 13193 w 13764"/>
                <a:gd name="connsiteY264" fmla="*/ 5300 h 11245"/>
                <a:gd name="connsiteX265" fmla="*/ 13110 w 13764"/>
                <a:gd name="connsiteY265" fmla="*/ 5581 h 11245"/>
                <a:gd name="connsiteX266" fmla="*/ 13082 w 13764"/>
                <a:gd name="connsiteY266" fmla="*/ 5739 h 11245"/>
                <a:gd name="connsiteX267" fmla="*/ 13014 w 13764"/>
                <a:gd name="connsiteY267" fmla="*/ 5990 h 11245"/>
                <a:gd name="connsiteX268" fmla="*/ 12938 w 13764"/>
                <a:gd name="connsiteY268" fmla="*/ 6118 h 11245"/>
                <a:gd name="connsiteX269" fmla="*/ 12835 w 13764"/>
                <a:gd name="connsiteY269" fmla="*/ 6200 h 11245"/>
                <a:gd name="connsiteX270" fmla="*/ 12752 w 13764"/>
                <a:gd name="connsiteY270" fmla="*/ 6308 h 11245"/>
                <a:gd name="connsiteX271" fmla="*/ 12524 w 13764"/>
                <a:gd name="connsiteY271" fmla="*/ 6325 h 11245"/>
                <a:gd name="connsiteX272" fmla="*/ 12396 w 13764"/>
                <a:gd name="connsiteY272" fmla="*/ 6258 h 11245"/>
                <a:gd name="connsiteX273" fmla="*/ 11998 w 13764"/>
                <a:gd name="connsiteY273" fmla="*/ 6089 h 11245"/>
                <a:gd name="connsiteX274" fmla="*/ 12294 w 13764"/>
                <a:gd name="connsiteY274" fmla="*/ 6162 h 11245"/>
                <a:gd name="connsiteX275" fmla="*/ 11868 w 13764"/>
                <a:gd name="connsiteY275" fmla="*/ 6259 h 11245"/>
                <a:gd name="connsiteX276" fmla="*/ 11573 w 13764"/>
                <a:gd name="connsiteY276" fmla="*/ 6211 h 11245"/>
                <a:gd name="connsiteX277" fmla="*/ 11377 w 13764"/>
                <a:gd name="connsiteY277" fmla="*/ 6496 h 11245"/>
                <a:gd name="connsiteX278" fmla="*/ 11271 w 13764"/>
                <a:gd name="connsiteY278" fmla="*/ 6533 h 11245"/>
                <a:gd name="connsiteX279" fmla="*/ 11205 w 13764"/>
                <a:gd name="connsiteY279" fmla="*/ 6691 h 11245"/>
                <a:gd name="connsiteX280" fmla="*/ 11204 w 13764"/>
                <a:gd name="connsiteY280" fmla="*/ 6807 h 11245"/>
                <a:gd name="connsiteX281" fmla="*/ 11062 w 13764"/>
                <a:gd name="connsiteY281" fmla="*/ 6879 h 11245"/>
                <a:gd name="connsiteX282" fmla="*/ 10858 w 13764"/>
                <a:gd name="connsiteY282" fmla="*/ 6916 h 11245"/>
                <a:gd name="connsiteX283" fmla="*/ 10574 w 13764"/>
                <a:gd name="connsiteY283" fmla="*/ 7108 h 11245"/>
                <a:gd name="connsiteX284" fmla="*/ 10346 w 13764"/>
                <a:gd name="connsiteY284" fmla="*/ 7250 h 11245"/>
                <a:gd name="connsiteX285" fmla="*/ 10335 w 13764"/>
                <a:gd name="connsiteY285" fmla="*/ 7379 h 11245"/>
                <a:gd name="connsiteX286" fmla="*/ 10214 w 13764"/>
                <a:gd name="connsiteY286" fmla="*/ 7406 h 11245"/>
                <a:gd name="connsiteX287" fmla="*/ 10149 w 13764"/>
                <a:gd name="connsiteY287" fmla="*/ 7557 h 11245"/>
                <a:gd name="connsiteX288" fmla="*/ 10032 w 13764"/>
                <a:gd name="connsiteY288" fmla="*/ 7623 h 11245"/>
                <a:gd name="connsiteX289" fmla="*/ 9885 w 13764"/>
                <a:gd name="connsiteY289" fmla="*/ 7601 h 11245"/>
                <a:gd name="connsiteX290" fmla="*/ 9823 w 13764"/>
                <a:gd name="connsiteY290" fmla="*/ 7838 h 11245"/>
                <a:gd name="connsiteX291" fmla="*/ 9735 w 13764"/>
                <a:gd name="connsiteY291" fmla="*/ 7975 h 11245"/>
                <a:gd name="connsiteX292" fmla="*/ 9671 w 13764"/>
                <a:gd name="connsiteY292" fmla="*/ 8134 h 11245"/>
                <a:gd name="connsiteX293" fmla="*/ 9705 w 13764"/>
                <a:gd name="connsiteY293" fmla="*/ 8343 h 11245"/>
                <a:gd name="connsiteX294" fmla="*/ 9694 w 13764"/>
                <a:gd name="connsiteY294" fmla="*/ 8715 h 11245"/>
                <a:gd name="connsiteX295" fmla="*/ 9780 w 13764"/>
                <a:gd name="connsiteY295" fmla="*/ 8861 h 11245"/>
                <a:gd name="connsiteX296" fmla="*/ 9733 w 13764"/>
                <a:gd name="connsiteY296" fmla="*/ 8973 h 11245"/>
                <a:gd name="connsiteX297" fmla="*/ 9684 w 13764"/>
                <a:gd name="connsiteY297" fmla="*/ 9163 h 11245"/>
                <a:gd name="connsiteX0" fmla="*/ 9684 w 13764"/>
                <a:gd name="connsiteY0" fmla="*/ 9163 h 11285"/>
                <a:gd name="connsiteX1" fmla="*/ 9707 w 13764"/>
                <a:gd name="connsiteY1" fmla="*/ 9631 h 11285"/>
                <a:gd name="connsiteX2" fmla="*/ 9691 w 13764"/>
                <a:gd name="connsiteY2" fmla="*/ 9746 h 11285"/>
                <a:gd name="connsiteX3" fmla="*/ 9782 w 13764"/>
                <a:gd name="connsiteY3" fmla="*/ 9848 h 11285"/>
                <a:gd name="connsiteX4" fmla="*/ 9745 w 13764"/>
                <a:gd name="connsiteY4" fmla="*/ 10039 h 11285"/>
                <a:gd name="connsiteX5" fmla="*/ 9897 w 13764"/>
                <a:gd name="connsiteY5" fmla="*/ 10199 h 11285"/>
                <a:gd name="connsiteX6" fmla="*/ 9973 w 13764"/>
                <a:gd name="connsiteY6" fmla="*/ 10510 h 11285"/>
                <a:gd name="connsiteX7" fmla="*/ 10097 w 13764"/>
                <a:gd name="connsiteY7" fmla="*/ 10594 h 11285"/>
                <a:gd name="connsiteX8" fmla="*/ 10163 w 13764"/>
                <a:gd name="connsiteY8" fmla="*/ 10587 h 11285"/>
                <a:gd name="connsiteX9" fmla="*/ 10372 w 13764"/>
                <a:gd name="connsiteY9" fmla="*/ 10724 h 11285"/>
                <a:gd name="connsiteX10" fmla="*/ 10314 w 13764"/>
                <a:gd name="connsiteY10" fmla="*/ 10813 h 11285"/>
                <a:gd name="connsiteX11" fmla="*/ 9472 w 13764"/>
                <a:gd name="connsiteY11" fmla="*/ 10851 h 11285"/>
                <a:gd name="connsiteX12" fmla="*/ 9267 w 13764"/>
                <a:gd name="connsiteY12" fmla="*/ 10834 h 11285"/>
                <a:gd name="connsiteX13" fmla="*/ 9028 w 13764"/>
                <a:gd name="connsiteY13" fmla="*/ 10858 h 11285"/>
                <a:gd name="connsiteX14" fmla="*/ 9025 w 13764"/>
                <a:gd name="connsiteY14" fmla="*/ 11049 h 11285"/>
                <a:gd name="connsiteX15" fmla="*/ 8872 w 13764"/>
                <a:gd name="connsiteY15" fmla="*/ 11245 h 11285"/>
                <a:gd name="connsiteX16" fmla="*/ 8423 w 13764"/>
                <a:gd name="connsiteY16" fmla="*/ 11285 h 11285"/>
                <a:gd name="connsiteX17" fmla="*/ 5879 w 13764"/>
                <a:gd name="connsiteY17" fmla="*/ 10160 h 11285"/>
                <a:gd name="connsiteX18" fmla="*/ 5782 w 13764"/>
                <a:gd name="connsiteY18" fmla="*/ 10169 h 11285"/>
                <a:gd name="connsiteX19" fmla="*/ 5661 w 13764"/>
                <a:gd name="connsiteY19" fmla="*/ 10270 h 11285"/>
                <a:gd name="connsiteX20" fmla="*/ 5573 w 13764"/>
                <a:gd name="connsiteY20" fmla="*/ 10270 h 11285"/>
                <a:gd name="connsiteX21" fmla="*/ 5516 w 13764"/>
                <a:gd name="connsiteY21" fmla="*/ 10352 h 11285"/>
                <a:gd name="connsiteX22" fmla="*/ 5395 w 13764"/>
                <a:gd name="connsiteY22" fmla="*/ 10407 h 11285"/>
                <a:gd name="connsiteX23" fmla="*/ 5274 w 13764"/>
                <a:gd name="connsiteY23" fmla="*/ 10434 h 11285"/>
                <a:gd name="connsiteX24" fmla="*/ 5202 w 13764"/>
                <a:gd name="connsiteY24" fmla="*/ 10334 h 11285"/>
                <a:gd name="connsiteX25" fmla="*/ 5202 w 13764"/>
                <a:gd name="connsiteY25" fmla="*/ 10078 h 11285"/>
                <a:gd name="connsiteX26" fmla="*/ 4968 w 13764"/>
                <a:gd name="connsiteY26" fmla="*/ 10060 h 11285"/>
                <a:gd name="connsiteX27" fmla="*/ 4871 w 13764"/>
                <a:gd name="connsiteY27" fmla="*/ 9996 h 11285"/>
                <a:gd name="connsiteX28" fmla="*/ 4750 w 13764"/>
                <a:gd name="connsiteY28" fmla="*/ 9868 h 11285"/>
                <a:gd name="connsiteX29" fmla="*/ 4629 w 13764"/>
                <a:gd name="connsiteY29" fmla="*/ 9840 h 11285"/>
                <a:gd name="connsiteX30" fmla="*/ 4500 w 13764"/>
                <a:gd name="connsiteY30" fmla="*/ 9840 h 11285"/>
                <a:gd name="connsiteX31" fmla="*/ 4339 w 13764"/>
                <a:gd name="connsiteY31" fmla="*/ 9749 h 11285"/>
                <a:gd name="connsiteX32" fmla="*/ 4024 w 13764"/>
                <a:gd name="connsiteY32" fmla="*/ 9758 h 11285"/>
                <a:gd name="connsiteX33" fmla="*/ 3831 w 13764"/>
                <a:gd name="connsiteY33" fmla="*/ 9667 h 11285"/>
                <a:gd name="connsiteX34" fmla="*/ 3613 w 13764"/>
                <a:gd name="connsiteY34" fmla="*/ 9676 h 11285"/>
                <a:gd name="connsiteX35" fmla="*/ 3516 w 13764"/>
                <a:gd name="connsiteY35" fmla="*/ 9612 h 11285"/>
                <a:gd name="connsiteX36" fmla="*/ 3395 w 13764"/>
                <a:gd name="connsiteY36" fmla="*/ 9621 h 11285"/>
                <a:gd name="connsiteX37" fmla="*/ 3242 w 13764"/>
                <a:gd name="connsiteY37" fmla="*/ 9621 h 11285"/>
                <a:gd name="connsiteX38" fmla="*/ 3097 w 13764"/>
                <a:gd name="connsiteY38" fmla="*/ 9585 h 11285"/>
                <a:gd name="connsiteX39" fmla="*/ 3008 w 13764"/>
                <a:gd name="connsiteY39" fmla="*/ 9484 h 11285"/>
                <a:gd name="connsiteX40" fmla="*/ 2879 w 13764"/>
                <a:gd name="connsiteY40" fmla="*/ 9475 h 11285"/>
                <a:gd name="connsiteX41" fmla="*/ 2806 w 13764"/>
                <a:gd name="connsiteY41" fmla="*/ 9557 h 11285"/>
                <a:gd name="connsiteX42" fmla="*/ 2597 w 13764"/>
                <a:gd name="connsiteY42" fmla="*/ 9539 h 11285"/>
                <a:gd name="connsiteX43" fmla="*/ 2500 w 13764"/>
                <a:gd name="connsiteY43" fmla="*/ 9649 h 11285"/>
                <a:gd name="connsiteX44" fmla="*/ 2516 w 13764"/>
                <a:gd name="connsiteY44" fmla="*/ 9758 h 11285"/>
                <a:gd name="connsiteX45" fmla="*/ 2379 w 13764"/>
                <a:gd name="connsiteY45" fmla="*/ 9913 h 11285"/>
                <a:gd name="connsiteX46" fmla="*/ 2274 w 13764"/>
                <a:gd name="connsiteY46" fmla="*/ 9941 h 11285"/>
                <a:gd name="connsiteX47" fmla="*/ 2274 w 13764"/>
                <a:gd name="connsiteY47" fmla="*/ 10078 h 11285"/>
                <a:gd name="connsiteX48" fmla="*/ 2226 w 13764"/>
                <a:gd name="connsiteY48" fmla="*/ 10187 h 11285"/>
                <a:gd name="connsiteX49" fmla="*/ 2137 w 13764"/>
                <a:gd name="connsiteY49" fmla="*/ 10297 h 11285"/>
                <a:gd name="connsiteX50" fmla="*/ 2081 w 13764"/>
                <a:gd name="connsiteY50" fmla="*/ 10224 h 11285"/>
                <a:gd name="connsiteX51" fmla="*/ 1871 w 13764"/>
                <a:gd name="connsiteY51" fmla="*/ 10005 h 11285"/>
                <a:gd name="connsiteX52" fmla="*/ 1750 w 13764"/>
                <a:gd name="connsiteY52" fmla="*/ 10060 h 11285"/>
                <a:gd name="connsiteX53" fmla="*/ 1669 w 13764"/>
                <a:gd name="connsiteY53" fmla="*/ 10187 h 11285"/>
                <a:gd name="connsiteX54" fmla="*/ 1427 w 13764"/>
                <a:gd name="connsiteY54" fmla="*/ 10224 h 11285"/>
                <a:gd name="connsiteX55" fmla="*/ 1315 w 13764"/>
                <a:gd name="connsiteY55" fmla="*/ 10160 h 11285"/>
                <a:gd name="connsiteX56" fmla="*/ 1242 w 13764"/>
                <a:gd name="connsiteY56" fmla="*/ 10078 h 11285"/>
                <a:gd name="connsiteX57" fmla="*/ 1161 w 13764"/>
                <a:gd name="connsiteY57" fmla="*/ 9996 h 11285"/>
                <a:gd name="connsiteX58" fmla="*/ 968 w 13764"/>
                <a:gd name="connsiteY58" fmla="*/ 9977 h 11285"/>
                <a:gd name="connsiteX59" fmla="*/ 895 w 13764"/>
                <a:gd name="connsiteY59" fmla="*/ 9913 h 11285"/>
                <a:gd name="connsiteX60" fmla="*/ 847 w 13764"/>
                <a:gd name="connsiteY60" fmla="*/ 9804 h 11285"/>
                <a:gd name="connsiteX61" fmla="*/ 806 w 13764"/>
                <a:gd name="connsiteY61" fmla="*/ 9749 h 11285"/>
                <a:gd name="connsiteX62" fmla="*/ 774 w 13764"/>
                <a:gd name="connsiteY62" fmla="*/ 9667 h 11285"/>
                <a:gd name="connsiteX63" fmla="*/ 685 w 13764"/>
                <a:gd name="connsiteY63" fmla="*/ 9639 h 11285"/>
                <a:gd name="connsiteX64" fmla="*/ 589 w 13764"/>
                <a:gd name="connsiteY64" fmla="*/ 9639 h 11285"/>
                <a:gd name="connsiteX65" fmla="*/ 516 w 13764"/>
                <a:gd name="connsiteY65" fmla="*/ 9612 h 11285"/>
                <a:gd name="connsiteX66" fmla="*/ 444 w 13764"/>
                <a:gd name="connsiteY66" fmla="*/ 9566 h 11285"/>
                <a:gd name="connsiteX67" fmla="*/ 323 w 13764"/>
                <a:gd name="connsiteY67" fmla="*/ 9566 h 11285"/>
                <a:gd name="connsiteX68" fmla="*/ 202 w 13764"/>
                <a:gd name="connsiteY68" fmla="*/ 9566 h 11285"/>
                <a:gd name="connsiteX69" fmla="*/ 105 w 13764"/>
                <a:gd name="connsiteY69" fmla="*/ 9512 h 11285"/>
                <a:gd name="connsiteX70" fmla="*/ 0 w 13764"/>
                <a:gd name="connsiteY70" fmla="*/ 9457 h 11285"/>
                <a:gd name="connsiteX71" fmla="*/ 32 w 13764"/>
                <a:gd name="connsiteY71" fmla="*/ 9366 h 11285"/>
                <a:gd name="connsiteX72" fmla="*/ 48 w 13764"/>
                <a:gd name="connsiteY72" fmla="*/ 9229 h 11285"/>
                <a:gd name="connsiteX73" fmla="*/ 56 w 13764"/>
                <a:gd name="connsiteY73" fmla="*/ 9119 h 11285"/>
                <a:gd name="connsiteX74" fmla="*/ 105 w 13764"/>
                <a:gd name="connsiteY74" fmla="*/ 8964 h 11285"/>
                <a:gd name="connsiteX75" fmla="*/ 105 w 13764"/>
                <a:gd name="connsiteY75" fmla="*/ 8872 h 11285"/>
                <a:gd name="connsiteX76" fmla="*/ 105 w 13764"/>
                <a:gd name="connsiteY76" fmla="*/ 8763 h 11285"/>
                <a:gd name="connsiteX77" fmla="*/ 202 w 13764"/>
                <a:gd name="connsiteY77" fmla="*/ 8662 h 11285"/>
                <a:gd name="connsiteX78" fmla="*/ 298 w 13764"/>
                <a:gd name="connsiteY78" fmla="*/ 8580 h 11285"/>
                <a:gd name="connsiteX79" fmla="*/ 315 w 13764"/>
                <a:gd name="connsiteY79" fmla="*/ 8516 h 11285"/>
                <a:gd name="connsiteX80" fmla="*/ 339 w 13764"/>
                <a:gd name="connsiteY80" fmla="*/ 8443 h 11285"/>
                <a:gd name="connsiteX81" fmla="*/ 323 w 13764"/>
                <a:gd name="connsiteY81" fmla="*/ 8361 h 11285"/>
                <a:gd name="connsiteX82" fmla="*/ 363 w 13764"/>
                <a:gd name="connsiteY82" fmla="*/ 8224 h 11285"/>
                <a:gd name="connsiteX83" fmla="*/ 435 w 13764"/>
                <a:gd name="connsiteY83" fmla="*/ 8105 h 11285"/>
                <a:gd name="connsiteX84" fmla="*/ 508 w 13764"/>
                <a:gd name="connsiteY84" fmla="*/ 7968 h 11285"/>
                <a:gd name="connsiteX85" fmla="*/ 492 w 13764"/>
                <a:gd name="connsiteY85" fmla="*/ 7840 h 11285"/>
                <a:gd name="connsiteX86" fmla="*/ 653 w 13764"/>
                <a:gd name="connsiteY86" fmla="*/ 7804 h 11285"/>
                <a:gd name="connsiteX87" fmla="*/ 806 w 13764"/>
                <a:gd name="connsiteY87" fmla="*/ 7694 h 11285"/>
                <a:gd name="connsiteX88" fmla="*/ 774 w 13764"/>
                <a:gd name="connsiteY88" fmla="*/ 7356 h 11285"/>
                <a:gd name="connsiteX89" fmla="*/ 895 w 13764"/>
                <a:gd name="connsiteY89" fmla="*/ 7256 h 11285"/>
                <a:gd name="connsiteX90" fmla="*/ 919 w 13764"/>
                <a:gd name="connsiteY90" fmla="*/ 6845 h 11285"/>
                <a:gd name="connsiteX91" fmla="*/ 823 w 13764"/>
                <a:gd name="connsiteY91" fmla="*/ 6808 h 11285"/>
                <a:gd name="connsiteX92" fmla="*/ 734 w 13764"/>
                <a:gd name="connsiteY92" fmla="*/ 6735 h 11285"/>
                <a:gd name="connsiteX93" fmla="*/ 685 w 13764"/>
                <a:gd name="connsiteY93" fmla="*/ 6589 h 11285"/>
                <a:gd name="connsiteX94" fmla="*/ 565 w 13764"/>
                <a:gd name="connsiteY94" fmla="*/ 6471 h 11285"/>
                <a:gd name="connsiteX95" fmla="*/ 492 w 13764"/>
                <a:gd name="connsiteY95" fmla="*/ 6416 h 11285"/>
                <a:gd name="connsiteX96" fmla="*/ 435 w 13764"/>
                <a:gd name="connsiteY96" fmla="*/ 6215 h 11285"/>
                <a:gd name="connsiteX97" fmla="*/ 435 w 13764"/>
                <a:gd name="connsiteY97" fmla="*/ 6114 h 11285"/>
                <a:gd name="connsiteX98" fmla="*/ 444 w 13764"/>
                <a:gd name="connsiteY98" fmla="*/ 5941 h 11285"/>
                <a:gd name="connsiteX99" fmla="*/ 435 w 13764"/>
                <a:gd name="connsiteY99" fmla="*/ 5786 h 11285"/>
                <a:gd name="connsiteX100" fmla="*/ 395 w 13764"/>
                <a:gd name="connsiteY100" fmla="*/ 5749 h 11285"/>
                <a:gd name="connsiteX101" fmla="*/ 395 w 13764"/>
                <a:gd name="connsiteY101" fmla="*/ 5667 h 11285"/>
                <a:gd name="connsiteX102" fmla="*/ 411 w 13764"/>
                <a:gd name="connsiteY102" fmla="*/ 5566 h 11285"/>
                <a:gd name="connsiteX103" fmla="*/ 363 w 13764"/>
                <a:gd name="connsiteY103" fmla="*/ 5502 h 11285"/>
                <a:gd name="connsiteX104" fmla="*/ 250 w 13764"/>
                <a:gd name="connsiteY104" fmla="*/ 5338 h 11285"/>
                <a:gd name="connsiteX105" fmla="*/ 339 w 13764"/>
                <a:gd name="connsiteY105" fmla="*/ 5420 h 11285"/>
                <a:gd name="connsiteX106" fmla="*/ 121 w 13764"/>
                <a:gd name="connsiteY106" fmla="*/ 5210 h 11285"/>
                <a:gd name="connsiteX107" fmla="*/ 73 w 13764"/>
                <a:gd name="connsiteY107" fmla="*/ 5046 h 11285"/>
                <a:gd name="connsiteX108" fmla="*/ 177 w 13764"/>
                <a:gd name="connsiteY108" fmla="*/ 5037 h 11285"/>
                <a:gd name="connsiteX109" fmla="*/ 274 w 13764"/>
                <a:gd name="connsiteY109" fmla="*/ 5037 h 11285"/>
                <a:gd name="connsiteX110" fmla="*/ 419 w 13764"/>
                <a:gd name="connsiteY110" fmla="*/ 5009 h 11285"/>
                <a:gd name="connsiteX111" fmla="*/ 629 w 13764"/>
                <a:gd name="connsiteY111" fmla="*/ 5009 h 11285"/>
                <a:gd name="connsiteX112" fmla="*/ 750 w 13764"/>
                <a:gd name="connsiteY112" fmla="*/ 4900 h 11285"/>
                <a:gd name="connsiteX113" fmla="*/ 895 w 13764"/>
                <a:gd name="connsiteY113" fmla="*/ 4872 h 11285"/>
                <a:gd name="connsiteX114" fmla="*/ 879 w 13764"/>
                <a:gd name="connsiteY114" fmla="*/ 4681 h 11285"/>
                <a:gd name="connsiteX115" fmla="*/ 1048 w 13764"/>
                <a:gd name="connsiteY115" fmla="*/ 4681 h 11285"/>
                <a:gd name="connsiteX116" fmla="*/ 1306 w 13764"/>
                <a:gd name="connsiteY116" fmla="*/ 4525 h 11285"/>
                <a:gd name="connsiteX117" fmla="*/ 1460 w 13764"/>
                <a:gd name="connsiteY117" fmla="*/ 4516 h 11285"/>
                <a:gd name="connsiteX118" fmla="*/ 1573 w 13764"/>
                <a:gd name="connsiteY118" fmla="*/ 4571 h 11285"/>
                <a:gd name="connsiteX119" fmla="*/ 1766 w 13764"/>
                <a:gd name="connsiteY119" fmla="*/ 4571 h 11285"/>
                <a:gd name="connsiteX120" fmla="*/ 1871 w 13764"/>
                <a:gd name="connsiteY120" fmla="*/ 4626 h 11285"/>
                <a:gd name="connsiteX121" fmla="*/ 2056 w 13764"/>
                <a:gd name="connsiteY121" fmla="*/ 4653 h 11285"/>
                <a:gd name="connsiteX122" fmla="*/ 2137 w 13764"/>
                <a:gd name="connsiteY122" fmla="*/ 4516 h 11285"/>
                <a:gd name="connsiteX123" fmla="*/ 2258 w 13764"/>
                <a:gd name="connsiteY123" fmla="*/ 4544 h 11285"/>
                <a:gd name="connsiteX124" fmla="*/ 2371 w 13764"/>
                <a:gd name="connsiteY124" fmla="*/ 4434 h 11285"/>
                <a:gd name="connsiteX125" fmla="*/ 2589 w 13764"/>
                <a:gd name="connsiteY125" fmla="*/ 4361 h 11285"/>
                <a:gd name="connsiteX126" fmla="*/ 2782 w 13764"/>
                <a:gd name="connsiteY126" fmla="*/ 4215 h 11285"/>
                <a:gd name="connsiteX127" fmla="*/ 2855 w 13764"/>
                <a:gd name="connsiteY127" fmla="*/ 4142 h 11285"/>
                <a:gd name="connsiteX128" fmla="*/ 2863 w 13764"/>
                <a:gd name="connsiteY128" fmla="*/ 4023 h 11285"/>
                <a:gd name="connsiteX129" fmla="*/ 2960 w 13764"/>
                <a:gd name="connsiteY129" fmla="*/ 3923 h 11285"/>
                <a:gd name="connsiteX130" fmla="*/ 2984 w 13764"/>
                <a:gd name="connsiteY130" fmla="*/ 3804 h 11285"/>
                <a:gd name="connsiteX131" fmla="*/ 3000 w 13764"/>
                <a:gd name="connsiteY131" fmla="*/ 3649 h 11285"/>
                <a:gd name="connsiteX132" fmla="*/ 3073 w 13764"/>
                <a:gd name="connsiteY132" fmla="*/ 3502 h 11285"/>
                <a:gd name="connsiteX133" fmla="*/ 3105 w 13764"/>
                <a:gd name="connsiteY133" fmla="*/ 3366 h 11285"/>
                <a:gd name="connsiteX134" fmla="*/ 3153 w 13764"/>
                <a:gd name="connsiteY134" fmla="*/ 3256 h 11285"/>
                <a:gd name="connsiteX135" fmla="*/ 3177 w 13764"/>
                <a:gd name="connsiteY135" fmla="*/ 3128 h 11285"/>
                <a:gd name="connsiteX136" fmla="*/ 3290 w 13764"/>
                <a:gd name="connsiteY136" fmla="*/ 3064 h 11285"/>
                <a:gd name="connsiteX137" fmla="*/ 3363 w 13764"/>
                <a:gd name="connsiteY137" fmla="*/ 2927 h 11285"/>
                <a:gd name="connsiteX138" fmla="*/ 3339 w 13764"/>
                <a:gd name="connsiteY138" fmla="*/ 2818 h 11285"/>
                <a:gd name="connsiteX139" fmla="*/ 3290 w 13764"/>
                <a:gd name="connsiteY139" fmla="*/ 2681 h 11285"/>
                <a:gd name="connsiteX140" fmla="*/ 3250 w 13764"/>
                <a:gd name="connsiteY140" fmla="*/ 2544 h 11285"/>
                <a:gd name="connsiteX141" fmla="*/ 3290 w 13764"/>
                <a:gd name="connsiteY141" fmla="*/ 2379 h 11285"/>
                <a:gd name="connsiteX142" fmla="*/ 3371 w 13764"/>
                <a:gd name="connsiteY142" fmla="*/ 2352 h 11285"/>
                <a:gd name="connsiteX143" fmla="*/ 3516 w 13764"/>
                <a:gd name="connsiteY143" fmla="*/ 2197 h 11285"/>
                <a:gd name="connsiteX144" fmla="*/ 3661 w 13764"/>
                <a:gd name="connsiteY144" fmla="*/ 2215 h 11285"/>
                <a:gd name="connsiteX145" fmla="*/ 3806 w 13764"/>
                <a:gd name="connsiteY145" fmla="*/ 2114 h 11285"/>
                <a:gd name="connsiteX146" fmla="*/ 3831 w 13764"/>
                <a:gd name="connsiteY146" fmla="*/ 1950 h 11285"/>
                <a:gd name="connsiteX147" fmla="*/ 3976 w 13764"/>
                <a:gd name="connsiteY147" fmla="*/ 1868 h 11285"/>
                <a:gd name="connsiteX148" fmla="*/ 4040 w 13764"/>
                <a:gd name="connsiteY148" fmla="*/ 1749 h 11285"/>
                <a:gd name="connsiteX149" fmla="*/ 4121 w 13764"/>
                <a:gd name="connsiteY149" fmla="*/ 1676 h 11285"/>
                <a:gd name="connsiteX150" fmla="*/ 4121 w 13764"/>
                <a:gd name="connsiteY150" fmla="*/ 1292 h 11285"/>
                <a:gd name="connsiteX151" fmla="*/ 4169 w 13764"/>
                <a:gd name="connsiteY151" fmla="*/ 1128 h 11285"/>
                <a:gd name="connsiteX152" fmla="*/ 4194 w 13764"/>
                <a:gd name="connsiteY152" fmla="*/ 991 h 11285"/>
                <a:gd name="connsiteX153" fmla="*/ 4242 w 13764"/>
                <a:gd name="connsiteY153" fmla="*/ 827 h 11285"/>
                <a:gd name="connsiteX154" fmla="*/ 4290 w 13764"/>
                <a:gd name="connsiteY154" fmla="*/ 763 h 11285"/>
                <a:gd name="connsiteX155" fmla="*/ 4355 w 13764"/>
                <a:gd name="connsiteY155" fmla="*/ 708 h 11285"/>
                <a:gd name="connsiteX156" fmla="*/ 4387 w 13764"/>
                <a:gd name="connsiteY156" fmla="*/ 443 h 11285"/>
                <a:gd name="connsiteX157" fmla="*/ 4645 w 13764"/>
                <a:gd name="connsiteY157" fmla="*/ 434 h 11285"/>
                <a:gd name="connsiteX158" fmla="*/ 4742 w 13764"/>
                <a:gd name="connsiteY158" fmla="*/ 635 h 11285"/>
                <a:gd name="connsiteX159" fmla="*/ 4839 w 13764"/>
                <a:gd name="connsiteY159" fmla="*/ 717 h 11285"/>
                <a:gd name="connsiteX160" fmla="*/ 4960 w 13764"/>
                <a:gd name="connsiteY160" fmla="*/ 799 h 11285"/>
                <a:gd name="connsiteX161" fmla="*/ 5081 w 13764"/>
                <a:gd name="connsiteY161" fmla="*/ 818 h 11285"/>
                <a:gd name="connsiteX162" fmla="*/ 5202 w 13764"/>
                <a:gd name="connsiteY162" fmla="*/ 799 h 11285"/>
                <a:gd name="connsiteX163" fmla="*/ 5274 w 13764"/>
                <a:gd name="connsiteY163" fmla="*/ 964 h 11285"/>
                <a:gd name="connsiteX164" fmla="*/ 5403 w 13764"/>
                <a:gd name="connsiteY164" fmla="*/ 909 h 11285"/>
                <a:gd name="connsiteX165" fmla="*/ 5500 w 13764"/>
                <a:gd name="connsiteY165" fmla="*/ 909 h 11285"/>
                <a:gd name="connsiteX166" fmla="*/ 5597 w 13764"/>
                <a:gd name="connsiteY166" fmla="*/ 818 h 11285"/>
                <a:gd name="connsiteX167" fmla="*/ 5734 w 13764"/>
                <a:gd name="connsiteY167" fmla="*/ 790 h 11285"/>
                <a:gd name="connsiteX168" fmla="*/ 5831 w 13764"/>
                <a:gd name="connsiteY168" fmla="*/ 772 h 11285"/>
                <a:gd name="connsiteX169" fmla="*/ 5911 w 13764"/>
                <a:gd name="connsiteY169" fmla="*/ 735 h 11285"/>
                <a:gd name="connsiteX170" fmla="*/ 6024 w 13764"/>
                <a:gd name="connsiteY170" fmla="*/ 745 h 11285"/>
                <a:gd name="connsiteX171" fmla="*/ 6145 w 13764"/>
                <a:gd name="connsiteY171" fmla="*/ 745 h 11285"/>
                <a:gd name="connsiteX172" fmla="*/ 6226 w 13764"/>
                <a:gd name="connsiteY172" fmla="*/ 854 h 11285"/>
                <a:gd name="connsiteX173" fmla="*/ 6250 w 13764"/>
                <a:gd name="connsiteY173" fmla="*/ 991 h 11285"/>
                <a:gd name="connsiteX174" fmla="*/ 6363 w 13764"/>
                <a:gd name="connsiteY174" fmla="*/ 900 h 11285"/>
                <a:gd name="connsiteX175" fmla="*/ 6444 w 13764"/>
                <a:gd name="connsiteY175" fmla="*/ 745 h 11285"/>
                <a:gd name="connsiteX176" fmla="*/ 6532 w 13764"/>
                <a:gd name="connsiteY176" fmla="*/ 790 h 11285"/>
                <a:gd name="connsiteX177" fmla="*/ 6581 w 13764"/>
                <a:gd name="connsiteY177" fmla="*/ 872 h 11285"/>
                <a:gd name="connsiteX178" fmla="*/ 6653 w 13764"/>
                <a:gd name="connsiteY178" fmla="*/ 927 h 11285"/>
                <a:gd name="connsiteX179" fmla="*/ 6750 w 13764"/>
                <a:gd name="connsiteY179" fmla="*/ 1064 h 11285"/>
                <a:gd name="connsiteX180" fmla="*/ 6758 w 13764"/>
                <a:gd name="connsiteY180" fmla="*/ 1229 h 11285"/>
                <a:gd name="connsiteX181" fmla="*/ 6855 w 13764"/>
                <a:gd name="connsiteY181" fmla="*/ 1238 h 11285"/>
                <a:gd name="connsiteX182" fmla="*/ 6976 w 13764"/>
                <a:gd name="connsiteY182" fmla="*/ 1338 h 11285"/>
                <a:gd name="connsiteX183" fmla="*/ 6944 w 13764"/>
                <a:gd name="connsiteY183" fmla="*/ 1475 h 11285"/>
                <a:gd name="connsiteX184" fmla="*/ 6976 w 13764"/>
                <a:gd name="connsiteY184" fmla="*/ 1649 h 11285"/>
                <a:gd name="connsiteX185" fmla="*/ 6952 w 13764"/>
                <a:gd name="connsiteY185" fmla="*/ 1731 h 11285"/>
                <a:gd name="connsiteX186" fmla="*/ 7089 w 13764"/>
                <a:gd name="connsiteY186" fmla="*/ 1950 h 11285"/>
                <a:gd name="connsiteX187" fmla="*/ 7161 w 13764"/>
                <a:gd name="connsiteY187" fmla="*/ 1996 h 11285"/>
                <a:gd name="connsiteX188" fmla="*/ 7234 w 13764"/>
                <a:gd name="connsiteY188" fmla="*/ 2105 h 11285"/>
                <a:gd name="connsiteX189" fmla="*/ 7363 w 13764"/>
                <a:gd name="connsiteY189" fmla="*/ 2087 h 11285"/>
                <a:gd name="connsiteX190" fmla="*/ 7460 w 13764"/>
                <a:gd name="connsiteY190" fmla="*/ 2005 h 11285"/>
                <a:gd name="connsiteX191" fmla="*/ 7573 w 13764"/>
                <a:gd name="connsiteY191" fmla="*/ 2005 h 11285"/>
                <a:gd name="connsiteX192" fmla="*/ 7653 w 13764"/>
                <a:gd name="connsiteY192" fmla="*/ 2060 h 11285"/>
                <a:gd name="connsiteX193" fmla="*/ 7863 w 13764"/>
                <a:gd name="connsiteY193" fmla="*/ 2032 h 11285"/>
                <a:gd name="connsiteX194" fmla="*/ 7960 w 13764"/>
                <a:gd name="connsiteY194" fmla="*/ 1941 h 11285"/>
                <a:gd name="connsiteX195" fmla="*/ 8016 w 13764"/>
                <a:gd name="connsiteY195" fmla="*/ 1813 h 11285"/>
                <a:gd name="connsiteX196" fmla="*/ 8056 w 13764"/>
                <a:gd name="connsiteY196" fmla="*/ 1694 h 11285"/>
                <a:gd name="connsiteX197" fmla="*/ 8056 w 13764"/>
                <a:gd name="connsiteY197" fmla="*/ 1557 h 11285"/>
                <a:gd name="connsiteX198" fmla="*/ 8177 w 13764"/>
                <a:gd name="connsiteY198" fmla="*/ 1347 h 11285"/>
                <a:gd name="connsiteX199" fmla="*/ 8306 w 13764"/>
                <a:gd name="connsiteY199" fmla="*/ 1302 h 11285"/>
                <a:gd name="connsiteX200" fmla="*/ 8347 w 13764"/>
                <a:gd name="connsiteY200" fmla="*/ 1238 h 11285"/>
                <a:gd name="connsiteX201" fmla="*/ 8403 w 13764"/>
                <a:gd name="connsiteY201" fmla="*/ 1238 h 11285"/>
                <a:gd name="connsiteX202" fmla="*/ 8476 w 13764"/>
                <a:gd name="connsiteY202" fmla="*/ 1256 h 11285"/>
                <a:gd name="connsiteX203" fmla="*/ 8516 w 13764"/>
                <a:gd name="connsiteY203" fmla="*/ 1128 h 11285"/>
                <a:gd name="connsiteX204" fmla="*/ 8597 w 13764"/>
                <a:gd name="connsiteY204" fmla="*/ 1037 h 11285"/>
                <a:gd name="connsiteX205" fmla="*/ 8621 w 13764"/>
                <a:gd name="connsiteY205" fmla="*/ 900 h 11285"/>
                <a:gd name="connsiteX206" fmla="*/ 8831 w 13764"/>
                <a:gd name="connsiteY206" fmla="*/ 845 h 11285"/>
                <a:gd name="connsiteX207" fmla="*/ 9032 w 13764"/>
                <a:gd name="connsiteY207" fmla="*/ 597 h 11285"/>
                <a:gd name="connsiteX208" fmla="*/ 9200 w 13764"/>
                <a:gd name="connsiteY208" fmla="*/ 585 h 11285"/>
                <a:gd name="connsiteX209" fmla="*/ 9329 w 13764"/>
                <a:gd name="connsiteY209" fmla="*/ 415 h 11285"/>
                <a:gd name="connsiteX210" fmla="*/ 9143 w 13764"/>
                <a:gd name="connsiteY210" fmla="*/ 360 h 11285"/>
                <a:gd name="connsiteX211" fmla="*/ 9172 w 13764"/>
                <a:gd name="connsiteY211" fmla="*/ 215 h 11285"/>
                <a:gd name="connsiteX212" fmla="*/ 9237 w 13764"/>
                <a:gd name="connsiteY212" fmla="*/ 71 h 11285"/>
                <a:gd name="connsiteX213" fmla="*/ 9383 w 13764"/>
                <a:gd name="connsiteY213" fmla="*/ 143 h 11285"/>
                <a:gd name="connsiteX214" fmla="*/ 9460 w 13764"/>
                <a:gd name="connsiteY214" fmla="*/ 43 h 11285"/>
                <a:gd name="connsiteX215" fmla="*/ 9572 w 13764"/>
                <a:gd name="connsiteY215" fmla="*/ 5 h 11285"/>
                <a:gd name="connsiteX216" fmla="*/ 9699 w 13764"/>
                <a:gd name="connsiteY216" fmla="*/ 231 h 11285"/>
                <a:gd name="connsiteX217" fmla="*/ 9870 w 13764"/>
                <a:gd name="connsiteY217" fmla="*/ 40 h 11285"/>
                <a:gd name="connsiteX218" fmla="*/ 9985 w 13764"/>
                <a:gd name="connsiteY218" fmla="*/ 65 h 11285"/>
                <a:gd name="connsiteX219" fmla="*/ 10172 w 13764"/>
                <a:gd name="connsiteY219" fmla="*/ 61 h 11285"/>
                <a:gd name="connsiteX220" fmla="*/ 10327 w 13764"/>
                <a:gd name="connsiteY220" fmla="*/ 318 h 11285"/>
                <a:gd name="connsiteX221" fmla="*/ 10454 w 13764"/>
                <a:gd name="connsiteY221" fmla="*/ 329 h 11285"/>
                <a:gd name="connsiteX222" fmla="*/ 10556 w 13764"/>
                <a:gd name="connsiteY222" fmla="*/ 322 h 11285"/>
                <a:gd name="connsiteX223" fmla="*/ 10727 w 13764"/>
                <a:gd name="connsiteY223" fmla="*/ 322 h 11285"/>
                <a:gd name="connsiteX224" fmla="*/ 10824 w 13764"/>
                <a:gd name="connsiteY224" fmla="*/ 500 h 11285"/>
                <a:gd name="connsiteX225" fmla="*/ 10957 w 13764"/>
                <a:gd name="connsiteY225" fmla="*/ 598 h 11285"/>
                <a:gd name="connsiteX226" fmla="*/ 11142 w 13764"/>
                <a:gd name="connsiteY226" fmla="*/ 722 h 11285"/>
                <a:gd name="connsiteX227" fmla="*/ 11245 w 13764"/>
                <a:gd name="connsiteY227" fmla="*/ 832 h 11285"/>
                <a:gd name="connsiteX228" fmla="*/ 11386 w 13764"/>
                <a:gd name="connsiteY228" fmla="*/ 752 h 11285"/>
                <a:gd name="connsiteX229" fmla="*/ 11542 w 13764"/>
                <a:gd name="connsiteY229" fmla="*/ 717 h 11285"/>
                <a:gd name="connsiteX230" fmla="*/ 11653 w 13764"/>
                <a:gd name="connsiteY230" fmla="*/ 812 h 11285"/>
                <a:gd name="connsiteX231" fmla="*/ 11790 w 13764"/>
                <a:gd name="connsiteY231" fmla="*/ 778 h 11285"/>
                <a:gd name="connsiteX232" fmla="*/ 11786 w 13764"/>
                <a:gd name="connsiteY232" fmla="*/ 1075 h 11285"/>
                <a:gd name="connsiteX233" fmla="*/ 11567 w 13764"/>
                <a:gd name="connsiteY233" fmla="*/ 1464 h 11285"/>
                <a:gd name="connsiteX234" fmla="*/ 11698 w 13764"/>
                <a:gd name="connsiteY234" fmla="*/ 1522 h 11285"/>
                <a:gd name="connsiteX235" fmla="*/ 11785 w 13764"/>
                <a:gd name="connsiteY235" fmla="*/ 1550 h 11285"/>
                <a:gd name="connsiteX236" fmla="*/ 11907 w 13764"/>
                <a:gd name="connsiteY236" fmla="*/ 1731 h 11285"/>
                <a:gd name="connsiteX237" fmla="*/ 12214 w 13764"/>
                <a:gd name="connsiteY237" fmla="*/ 1917 h 11285"/>
                <a:gd name="connsiteX238" fmla="*/ 12186 w 13764"/>
                <a:gd name="connsiteY238" fmla="*/ 2026 h 11285"/>
                <a:gd name="connsiteX239" fmla="*/ 12365 w 13764"/>
                <a:gd name="connsiteY239" fmla="*/ 2166 h 11285"/>
                <a:gd name="connsiteX240" fmla="*/ 12397 w 13764"/>
                <a:gd name="connsiteY240" fmla="*/ 2387 h 11285"/>
                <a:gd name="connsiteX241" fmla="*/ 12653 w 13764"/>
                <a:gd name="connsiteY241" fmla="*/ 2445 h 11285"/>
                <a:gd name="connsiteX242" fmla="*/ 12689 w 13764"/>
                <a:gd name="connsiteY242" fmla="*/ 2575 h 11285"/>
                <a:gd name="connsiteX243" fmla="*/ 12887 w 13764"/>
                <a:gd name="connsiteY243" fmla="*/ 2604 h 11285"/>
                <a:gd name="connsiteX244" fmla="*/ 13156 w 13764"/>
                <a:gd name="connsiteY244" fmla="*/ 2742 h 11285"/>
                <a:gd name="connsiteX245" fmla="*/ 13177 w 13764"/>
                <a:gd name="connsiteY245" fmla="*/ 2545 h 11285"/>
                <a:gd name="connsiteX246" fmla="*/ 13285 w 13764"/>
                <a:gd name="connsiteY246" fmla="*/ 2534 h 11285"/>
                <a:gd name="connsiteX247" fmla="*/ 13524 w 13764"/>
                <a:gd name="connsiteY247" fmla="*/ 2724 h 11285"/>
                <a:gd name="connsiteX248" fmla="*/ 13574 w 13764"/>
                <a:gd name="connsiteY248" fmla="*/ 2845 h 11285"/>
                <a:gd name="connsiteX249" fmla="*/ 13605 w 13764"/>
                <a:gd name="connsiteY249" fmla="*/ 3086 h 11285"/>
                <a:gd name="connsiteX250" fmla="*/ 13699 w 13764"/>
                <a:gd name="connsiteY250" fmla="*/ 3141 h 11285"/>
                <a:gd name="connsiteX251" fmla="*/ 13764 w 13764"/>
                <a:gd name="connsiteY251" fmla="*/ 3520 h 11285"/>
                <a:gd name="connsiteX252" fmla="*/ 13680 w 13764"/>
                <a:gd name="connsiteY252" fmla="*/ 3641 h 11285"/>
                <a:gd name="connsiteX253" fmla="*/ 13688 w 13764"/>
                <a:gd name="connsiteY253" fmla="*/ 3782 h 11285"/>
                <a:gd name="connsiteX254" fmla="*/ 13595 w 13764"/>
                <a:gd name="connsiteY254" fmla="*/ 3930 h 11285"/>
                <a:gd name="connsiteX255" fmla="*/ 13542 w 13764"/>
                <a:gd name="connsiteY255" fmla="*/ 4080 h 11285"/>
                <a:gd name="connsiteX256" fmla="*/ 13610 w 13764"/>
                <a:gd name="connsiteY256" fmla="*/ 4227 h 11285"/>
                <a:gd name="connsiteX257" fmla="*/ 13628 w 13764"/>
                <a:gd name="connsiteY257" fmla="*/ 4379 h 11285"/>
                <a:gd name="connsiteX258" fmla="*/ 13648 w 13764"/>
                <a:gd name="connsiteY258" fmla="*/ 4500 h 11285"/>
                <a:gd name="connsiteX259" fmla="*/ 13577 w 13764"/>
                <a:gd name="connsiteY259" fmla="*/ 4626 h 11285"/>
                <a:gd name="connsiteX260" fmla="*/ 13505 w 13764"/>
                <a:gd name="connsiteY260" fmla="*/ 4669 h 11285"/>
                <a:gd name="connsiteX261" fmla="*/ 13450 w 13764"/>
                <a:gd name="connsiteY261" fmla="*/ 4797 h 11285"/>
                <a:gd name="connsiteX262" fmla="*/ 13575 w 13764"/>
                <a:gd name="connsiteY262" fmla="*/ 4894 h 11285"/>
                <a:gd name="connsiteX263" fmla="*/ 13495 w 13764"/>
                <a:gd name="connsiteY263" fmla="*/ 5048 h 11285"/>
                <a:gd name="connsiteX264" fmla="*/ 13193 w 13764"/>
                <a:gd name="connsiteY264" fmla="*/ 5300 h 11285"/>
                <a:gd name="connsiteX265" fmla="*/ 13110 w 13764"/>
                <a:gd name="connsiteY265" fmla="*/ 5581 h 11285"/>
                <a:gd name="connsiteX266" fmla="*/ 13082 w 13764"/>
                <a:gd name="connsiteY266" fmla="*/ 5739 h 11285"/>
                <a:gd name="connsiteX267" fmla="*/ 13014 w 13764"/>
                <a:gd name="connsiteY267" fmla="*/ 5990 h 11285"/>
                <a:gd name="connsiteX268" fmla="*/ 12938 w 13764"/>
                <a:gd name="connsiteY268" fmla="*/ 6118 h 11285"/>
                <a:gd name="connsiteX269" fmla="*/ 12835 w 13764"/>
                <a:gd name="connsiteY269" fmla="*/ 6200 h 11285"/>
                <a:gd name="connsiteX270" fmla="*/ 12752 w 13764"/>
                <a:gd name="connsiteY270" fmla="*/ 6308 h 11285"/>
                <a:gd name="connsiteX271" fmla="*/ 12524 w 13764"/>
                <a:gd name="connsiteY271" fmla="*/ 6325 h 11285"/>
                <a:gd name="connsiteX272" fmla="*/ 12396 w 13764"/>
                <a:gd name="connsiteY272" fmla="*/ 6258 h 11285"/>
                <a:gd name="connsiteX273" fmla="*/ 11998 w 13764"/>
                <a:gd name="connsiteY273" fmla="*/ 6089 h 11285"/>
                <a:gd name="connsiteX274" fmla="*/ 12294 w 13764"/>
                <a:gd name="connsiteY274" fmla="*/ 6162 h 11285"/>
                <a:gd name="connsiteX275" fmla="*/ 11868 w 13764"/>
                <a:gd name="connsiteY275" fmla="*/ 6259 h 11285"/>
                <a:gd name="connsiteX276" fmla="*/ 11573 w 13764"/>
                <a:gd name="connsiteY276" fmla="*/ 6211 h 11285"/>
                <a:gd name="connsiteX277" fmla="*/ 11377 w 13764"/>
                <a:gd name="connsiteY277" fmla="*/ 6496 h 11285"/>
                <a:gd name="connsiteX278" fmla="*/ 11271 w 13764"/>
                <a:gd name="connsiteY278" fmla="*/ 6533 h 11285"/>
                <a:gd name="connsiteX279" fmla="*/ 11205 w 13764"/>
                <a:gd name="connsiteY279" fmla="*/ 6691 h 11285"/>
                <a:gd name="connsiteX280" fmla="*/ 11204 w 13764"/>
                <a:gd name="connsiteY280" fmla="*/ 6807 h 11285"/>
                <a:gd name="connsiteX281" fmla="*/ 11062 w 13764"/>
                <a:gd name="connsiteY281" fmla="*/ 6879 h 11285"/>
                <a:gd name="connsiteX282" fmla="*/ 10858 w 13764"/>
                <a:gd name="connsiteY282" fmla="*/ 6916 h 11285"/>
                <a:gd name="connsiteX283" fmla="*/ 10574 w 13764"/>
                <a:gd name="connsiteY283" fmla="*/ 7108 h 11285"/>
                <a:gd name="connsiteX284" fmla="*/ 10346 w 13764"/>
                <a:gd name="connsiteY284" fmla="*/ 7250 h 11285"/>
                <a:gd name="connsiteX285" fmla="*/ 10335 w 13764"/>
                <a:gd name="connsiteY285" fmla="*/ 7379 h 11285"/>
                <a:gd name="connsiteX286" fmla="*/ 10214 w 13764"/>
                <a:gd name="connsiteY286" fmla="*/ 7406 h 11285"/>
                <a:gd name="connsiteX287" fmla="*/ 10149 w 13764"/>
                <a:gd name="connsiteY287" fmla="*/ 7557 h 11285"/>
                <a:gd name="connsiteX288" fmla="*/ 10032 w 13764"/>
                <a:gd name="connsiteY288" fmla="*/ 7623 h 11285"/>
                <a:gd name="connsiteX289" fmla="*/ 9885 w 13764"/>
                <a:gd name="connsiteY289" fmla="*/ 7601 h 11285"/>
                <a:gd name="connsiteX290" fmla="*/ 9823 w 13764"/>
                <a:gd name="connsiteY290" fmla="*/ 7838 h 11285"/>
                <a:gd name="connsiteX291" fmla="*/ 9735 w 13764"/>
                <a:gd name="connsiteY291" fmla="*/ 7975 h 11285"/>
                <a:gd name="connsiteX292" fmla="*/ 9671 w 13764"/>
                <a:gd name="connsiteY292" fmla="*/ 8134 h 11285"/>
                <a:gd name="connsiteX293" fmla="*/ 9705 w 13764"/>
                <a:gd name="connsiteY293" fmla="*/ 8343 h 11285"/>
                <a:gd name="connsiteX294" fmla="*/ 9694 w 13764"/>
                <a:gd name="connsiteY294" fmla="*/ 8715 h 11285"/>
                <a:gd name="connsiteX295" fmla="*/ 9780 w 13764"/>
                <a:gd name="connsiteY295" fmla="*/ 8861 h 11285"/>
                <a:gd name="connsiteX296" fmla="*/ 9733 w 13764"/>
                <a:gd name="connsiteY296" fmla="*/ 8973 h 11285"/>
                <a:gd name="connsiteX297" fmla="*/ 9684 w 13764"/>
                <a:gd name="connsiteY297" fmla="*/ 9163 h 11285"/>
                <a:gd name="connsiteX0" fmla="*/ 9684 w 13764"/>
                <a:gd name="connsiteY0" fmla="*/ 9163 h 11285"/>
                <a:gd name="connsiteX1" fmla="*/ 9707 w 13764"/>
                <a:gd name="connsiteY1" fmla="*/ 9631 h 11285"/>
                <a:gd name="connsiteX2" fmla="*/ 9691 w 13764"/>
                <a:gd name="connsiteY2" fmla="*/ 9746 h 11285"/>
                <a:gd name="connsiteX3" fmla="*/ 9782 w 13764"/>
                <a:gd name="connsiteY3" fmla="*/ 9848 h 11285"/>
                <a:gd name="connsiteX4" fmla="*/ 9745 w 13764"/>
                <a:gd name="connsiteY4" fmla="*/ 10039 h 11285"/>
                <a:gd name="connsiteX5" fmla="*/ 9897 w 13764"/>
                <a:gd name="connsiteY5" fmla="*/ 10199 h 11285"/>
                <a:gd name="connsiteX6" fmla="*/ 9973 w 13764"/>
                <a:gd name="connsiteY6" fmla="*/ 10510 h 11285"/>
                <a:gd name="connsiteX7" fmla="*/ 10097 w 13764"/>
                <a:gd name="connsiteY7" fmla="*/ 10594 h 11285"/>
                <a:gd name="connsiteX8" fmla="*/ 10163 w 13764"/>
                <a:gd name="connsiteY8" fmla="*/ 10587 h 11285"/>
                <a:gd name="connsiteX9" fmla="*/ 10372 w 13764"/>
                <a:gd name="connsiteY9" fmla="*/ 10724 h 11285"/>
                <a:gd name="connsiteX10" fmla="*/ 10314 w 13764"/>
                <a:gd name="connsiteY10" fmla="*/ 10813 h 11285"/>
                <a:gd name="connsiteX11" fmla="*/ 9472 w 13764"/>
                <a:gd name="connsiteY11" fmla="*/ 10851 h 11285"/>
                <a:gd name="connsiteX12" fmla="*/ 9267 w 13764"/>
                <a:gd name="connsiteY12" fmla="*/ 10834 h 11285"/>
                <a:gd name="connsiteX13" fmla="*/ 9028 w 13764"/>
                <a:gd name="connsiteY13" fmla="*/ 10858 h 11285"/>
                <a:gd name="connsiteX14" fmla="*/ 9025 w 13764"/>
                <a:gd name="connsiteY14" fmla="*/ 11049 h 11285"/>
                <a:gd name="connsiteX15" fmla="*/ 8872 w 13764"/>
                <a:gd name="connsiteY15" fmla="*/ 11245 h 11285"/>
                <a:gd name="connsiteX16" fmla="*/ 8423 w 13764"/>
                <a:gd name="connsiteY16" fmla="*/ 11285 h 11285"/>
                <a:gd name="connsiteX17" fmla="*/ 8264 w 13764"/>
                <a:gd name="connsiteY17" fmla="*/ 11124 h 11285"/>
                <a:gd name="connsiteX18" fmla="*/ 5782 w 13764"/>
                <a:gd name="connsiteY18" fmla="*/ 10169 h 11285"/>
                <a:gd name="connsiteX19" fmla="*/ 5661 w 13764"/>
                <a:gd name="connsiteY19" fmla="*/ 10270 h 11285"/>
                <a:gd name="connsiteX20" fmla="*/ 5573 w 13764"/>
                <a:gd name="connsiteY20" fmla="*/ 10270 h 11285"/>
                <a:gd name="connsiteX21" fmla="*/ 5516 w 13764"/>
                <a:gd name="connsiteY21" fmla="*/ 10352 h 11285"/>
                <a:gd name="connsiteX22" fmla="*/ 5395 w 13764"/>
                <a:gd name="connsiteY22" fmla="*/ 10407 h 11285"/>
                <a:gd name="connsiteX23" fmla="*/ 5274 w 13764"/>
                <a:gd name="connsiteY23" fmla="*/ 10434 h 11285"/>
                <a:gd name="connsiteX24" fmla="*/ 5202 w 13764"/>
                <a:gd name="connsiteY24" fmla="*/ 10334 h 11285"/>
                <a:gd name="connsiteX25" fmla="*/ 5202 w 13764"/>
                <a:gd name="connsiteY25" fmla="*/ 10078 h 11285"/>
                <a:gd name="connsiteX26" fmla="*/ 4968 w 13764"/>
                <a:gd name="connsiteY26" fmla="*/ 10060 h 11285"/>
                <a:gd name="connsiteX27" fmla="*/ 4871 w 13764"/>
                <a:gd name="connsiteY27" fmla="*/ 9996 h 11285"/>
                <a:gd name="connsiteX28" fmla="*/ 4750 w 13764"/>
                <a:gd name="connsiteY28" fmla="*/ 9868 h 11285"/>
                <a:gd name="connsiteX29" fmla="*/ 4629 w 13764"/>
                <a:gd name="connsiteY29" fmla="*/ 9840 h 11285"/>
                <a:gd name="connsiteX30" fmla="*/ 4500 w 13764"/>
                <a:gd name="connsiteY30" fmla="*/ 9840 h 11285"/>
                <a:gd name="connsiteX31" fmla="*/ 4339 w 13764"/>
                <a:gd name="connsiteY31" fmla="*/ 9749 h 11285"/>
                <a:gd name="connsiteX32" fmla="*/ 4024 w 13764"/>
                <a:gd name="connsiteY32" fmla="*/ 9758 h 11285"/>
                <a:gd name="connsiteX33" fmla="*/ 3831 w 13764"/>
                <a:gd name="connsiteY33" fmla="*/ 9667 h 11285"/>
                <a:gd name="connsiteX34" fmla="*/ 3613 w 13764"/>
                <a:gd name="connsiteY34" fmla="*/ 9676 h 11285"/>
                <a:gd name="connsiteX35" fmla="*/ 3516 w 13764"/>
                <a:gd name="connsiteY35" fmla="*/ 9612 h 11285"/>
                <a:gd name="connsiteX36" fmla="*/ 3395 w 13764"/>
                <a:gd name="connsiteY36" fmla="*/ 9621 h 11285"/>
                <a:gd name="connsiteX37" fmla="*/ 3242 w 13764"/>
                <a:gd name="connsiteY37" fmla="*/ 9621 h 11285"/>
                <a:gd name="connsiteX38" fmla="*/ 3097 w 13764"/>
                <a:gd name="connsiteY38" fmla="*/ 9585 h 11285"/>
                <a:gd name="connsiteX39" fmla="*/ 3008 w 13764"/>
                <a:gd name="connsiteY39" fmla="*/ 9484 h 11285"/>
                <a:gd name="connsiteX40" fmla="*/ 2879 w 13764"/>
                <a:gd name="connsiteY40" fmla="*/ 9475 h 11285"/>
                <a:gd name="connsiteX41" fmla="*/ 2806 w 13764"/>
                <a:gd name="connsiteY41" fmla="*/ 9557 h 11285"/>
                <a:gd name="connsiteX42" fmla="*/ 2597 w 13764"/>
                <a:gd name="connsiteY42" fmla="*/ 9539 h 11285"/>
                <a:gd name="connsiteX43" fmla="*/ 2500 w 13764"/>
                <a:gd name="connsiteY43" fmla="*/ 9649 h 11285"/>
                <a:gd name="connsiteX44" fmla="*/ 2516 w 13764"/>
                <a:gd name="connsiteY44" fmla="*/ 9758 h 11285"/>
                <a:gd name="connsiteX45" fmla="*/ 2379 w 13764"/>
                <a:gd name="connsiteY45" fmla="*/ 9913 h 11285"/>
                <a:gd name="connsiteX46" fmla="*/ 2274 w 13764"/>
                <a:gd name="connsiteY46" fmla="*/ 9941 h 11285"/>
                <a:gd name="connsiteX47" fmla="*/ 2274 w 13764"/>
                <a:gd name="connsiteY47" fmla="*/ 10078 h 11285"/>
                <a:gd name="connsiteX48" fmla="*/ 2226 w 13764"/>
                <a:gd name="connsiteY48" fmla="*/ 10187 h 11285"/>
                <a:gd name="connsiteX49" fmla="*/ 2137 w 13764"/>
                <a:gd name="connsiteY49" fmla="*/ 10297 h 11285"/>
                <a:gd name="connsiteX50" fmla="*/ 2081 w 13764"/>
                <a:gd name="connsiteY50" fmla="*/ 10224 h 11285"/>
                <a:gd name="connsiteX51" fmla="*/ 1871 w 13764"/>
                <a:gd name="connsiteY51" fmla="*/ 10005 h 11285"/>
                <a:gd name="connsiteX52" fmla="*/ 1750 w 13764"/>
                <a:gd name="connsiteY52" fmla="*/ 10060 h 11285"/>
                <a:gd name="connsiteX53" fmla="*/ 1669 w 13764"/>
                <a:gd name="connsiteY53" fmla="*/ 10187 h 11285"/>
                <a:gd name="connsiteX54" fmla="*/ 1427 w 13764"/>
                <a:gd name="connsiteY54" fmla="*/ 10224 h 11285"/>
                <a:gd name="connsiteX55" fmla="*/ 1315 w 13764"/>
                <a:gd name="connsiteY55" fmla="*/ 10160 h 11285"/>
                <a:gd name="connsiteX56" fmla="*/ 1242 w 13764"/>
                <a:gd name="connsiteY56" fmla="*/ 10078 h 11285"/>
                <a:gd name="connsiteX57" fmla="*/ 1161 w 13764"/>
                <a:gd name="connsiteY57" fmla="*/ 9996 h 11285"/>
                <a:gd name="connsiteX58" fmla="*/ 968 w 13764"/>
                <a:gd name="connsiteY58" fmla="*/ 9977 h 11285"/>
                <a:gd name="connsiteX59" fmla="*/ 895 w 13764"/>
                <a:gd name="connsiteY59" fmla="*/ 9913 h 11285"/>
                <a:gd name="connsiteX60" fmla="*/ 847 w 13764"/>
                <a:gd name="connsiteY60" fmla="*/ 9804 h 11285"/>
                <a:gd name="connsiteX61" fmla="*/ 806 w 13764"/>
                <a:gd name="connsiteY61" fmla="*/ 9749 h 11285"/>
                <a:gd name="connsiteX62" fmla="*/ 774 w 13764"/>
                <a:gd name="connsiteY62" fmla="*/ 9667 h 11285"/>
                <a:gd name="connsiteX63" fmla="*/ 685 w 13764"/>
                <a:gd name="connsiteY63" fmla="*/ 9639 h 11285"/>
                <a:gd name="connsiteX64" fmla="*/ 589 w 13764"/>
                <a:gd name="connsiteY64" fmla="*/ 9639 h 11285"/>
                <a:gd name="connsiteX65" fmla="*/ 516 w 13764"/>
                <a:gd name="connsiteY65" fmla="*/ 9612 h 11285"/>
                <a:gd name="connsiteX66" fmla="*/ 444 w 13764"/>
                <a:gd name="connsiteY66" fmla="*/ 9566 h 11285"/>
                <a:gd name="connsiteX67" fmla="*/ 323 w 13764"/>
                <a:gd name="connsiteY67" fmla="*/ 9566 h 11285"/>
                <a:gd name="connsiteX68" fmla="*/ 202 w 13764"/>
                <a:gd name="connsiteY68" fmla="*/ 9566 h 11285"/>
                <a:gd name="connsiteX69" fmla="*/ 105 w 13764"/>
                <a:gd name="connsiteY69" fmla="*/ 9512 h 11285"/>
                <a:gd name="connsiteX70" fmla="*/ 0 w 13764"/>
                <a:gd name="connsiteY70" fmla="*/ 9457 h 11285"/>
                <a:gd name="connsiteX71" fmla="*/ 32 w 13764"/>
                <a:gd name="connsiteY71" fmla="*/ 9366 h 11285"/>
                <a:gd name="connsiteX72" fmla="*/ 48 w 13764"/>
                <a:gd name="connsiteY72" fmla="*/ 9229 h 11285"/>
                <a:gd name="connsiteX73" fmla="*/ 56 w 13764"/>
                <a:gd name="connsiteY73" fmla="*/ 9119 h 11285"/>
                <a:gd name="connsiteX74" fmla="*/ 105 w 13764"/>
                <a:gd name="connsiteY74" fmla="*/ 8964 h 11285"/>
                <a:gd name="connsiteX75" fmla="*/ 105 w 13764"/>
                <a:gd name="connsiteY75" fmla="*/ 8872 h 11285"/>
                <a:gd name="connsiteX76" fmla="*/ 105 w 13764"/>
                <a:gd name="connsiteY76" fmla="*/ 8763 h 11285"/>
                <a:gd name="connsiteX77" fmla="*/ 202 w 13764"/>
                <a:gd name="connsiteY77" fmla="*/ 8662 h 11285"/>
                <a:gd name="connsiteX78" fmla="*/ 298 w 13764"/>
                <a:gd name="connsiteY78" fmla="*/ 8580 h 11285"/>
                <a:gd name="connsiteX79" fmla="*/ 315 w 13764"/>
                <a:gd name="connsiteY79" fmla="*/ 8516 h 11285"/>
                <a:gd name="connsiteX80" fmla="*/ 339 w 13764"/>
                <a:gd name="connsiteY80" fmla="*/ 8443 h 11285"/>
                <a:gd name="connsiteX81" fmla="*/ 323 w 13764"/>
                <a:gd name="connsiteY81" fmla="*/ 8361 h 11285"/>
                <a:gd name="connsiteX82" fmla="*/ 363 w 13764"/>
                <a:gd name="connsiteY82" fmla="*/ 8224 h 11285"/>
                <a:gd name="connsiteX83" fmla="*/ 435 w 13764"/>
                <a:gd name="connsiteY83" fmla="*/ 8105 h 11285"/>
                <a:gd name="connsiteX84" fmla="*/ 508 w 13764"/>
                <a:gd name="connsiteY84" fmla="*/ 7968 h 11285"/>
                <a:gd name="connsiteX85" fmla="*/ 492 w 13764"/>
                <a:gd name="connsiteY85" fmla="*/ 7840 h 11285"/>
                <a:gd name="connsiteX86" fmla="*/ 653 w 13764"/>
                <a:gd name="connsiteY86" fmla="*/ 7804 h 11285"/>
                <a:gd name="connsiteX87" fmla="*/ 806 w 13764"/>
                <a:gd name="connsiteY87" fmla="*/ 7694 h 11285"/>
                <a:gd name="connsiteX88" fmla="*/ 774 w 13764"/>
                <a:gd name="connsiteY88" fmla="*/ 7356 h 11285"/>
                <a:gd name="connsiteX89" fmla="*/ 895 w 13764"/>
                <a:gd name="connsiteY89" fmla="*/ 7256 h 11285"/>
                <a:gd name="connsiteX90" fmla="*/ 919 w 13764"/>
                <a:gd name="connsiteY90" fmla="*/ 6845 h 11285"/>
                <a:gd name="connsiteX91" fmla="*/ 823 w 13764"/>
                <a:gd name="connsiteY91" fmla="*/ 6808 h 11285"/>
                <a:gd name="connsiteX92" fmla="*/ 734 w 13764"/>
                <a:gd name="connsiteY92" fmla="*/ 6735 h 11285"/>
                <a:gd name="connsiteX93" fmla="*/ 685 w 13764"/>
                <a:gd name="connsiteY93" fmla="*/ 6589 h 11285"/>
                <a:gd name="connsiteX94" fmla="*/ 565 w 13764"/>
                <a:gd name="connsiteY94" fmla="*/ 6471 h 11285"/>
                <a:gd name="connsiteX95" fmla="*/ 492 w 13764"/>
                <a:gd name="connsiteY95" fmla="*/ 6416 h 11285"/>
                <a:gd name="connsiteX96" fmla="*/ 435 w 13764"/>
                <a:gd name="connsiteY96" fmla="*/ 6215 h 11285"/>
                <a:gd name="connsiteX97" fmla="*/ 435 w 13764"/>
                <a:gd name="connsiteY97" fmla="*/ 6114 h 11285"/>
                <a:gd name="connsiteX98" fmla="*/ 444 w 13764"/>
                <a:gd name="connsiteY98" fmla="*/ 5941 h 11285"/>
                <a:gd name="connsiteX99" fmla="*/ 435 w 13764"/>
                <a:gd name="connsiteY99" fmla="*/ 5786 h 11285"/>
                <a:gd name="connsiteX100" fmla="*/ 395 w 13764"/>
                <a:gd name="connsiteY100" fmla="*/ 5749 h 11285"/>
                <a:gd name="connsiteX101" fmla="*/ 395 w 13764"/>
                <a:gd name="connsiteY101" fmla="*/ 5667 h 11285"/>
                <a:gd name="connsiteX102" fmla="*/ 411 w 13764"/>
                <a:gd name="connsiteY102" fmla="*/ 5566 h 11285"/>
                <a:gd name="connsiteX103" fmla="*/ 363 w 13764"/>
                <a:gd name="connsiteY103" fmla="*/ 5502 h 11285"/>
                <a:gd name="connsiteX104" fmla="*/ 250 w 13764"/>
                <a:gd name="connsiteY104" fmla="*/ 5338 h 11285"/>
                <a:gd name="connsiteX105" fmla="*/ 339 w 13764"/>
                <a:gd name="connsiteY105" fmla="*/ 5420 h 11285"/>
                <a:gd name="connsiteX106" fmla="*/ 121 w 13764"/>
                <a:gd name="connsiteY106" fmla="*/ 5210 h 11285"/>
                <a:gd name="connsiteX107" fmla="*/ 73 w 13764"/>
                <a:gd name="connsiteY107" fmla="*/ 5046 h 11285"/>
                <a:gd name="connsiteX108" fmla="*/ 177 w 13764"/>
                <a:gd name="connsiteY108" fmla="*/ 5037 h 11285"/>
                <a:gd name="connsiteX109" fmla="*/ 274 w 13764"/>
                <a:gd name="connsiteY109" fmla="*/ 5037 h 11285"/>
                <a:gd name="connsiteX110" fmla="*/ 419 w 13764"/>
                <a:gd name="connsiteY110" fmla="*/ 5009 h 11285"/>
                <a:gd name="connsiteX111" fmla="*/ 629 w 13764"/>
                <a:gd name="connsiteY111" fmla="*/ 5009 h 11285"/>
                <a:gd name="connsiteX112" fmla="*/ 750 w 13764"/>
                <a:gd name="connsiteY112" fmla="*/ 4900 h 11285"/>
                <a:gd name="connsiteX113" fmla="*/ 895 w 13764"/>
                <a:gd name="connsiteY113" fmla="*/ 4872 h 11285"/>
                <a:gd name="connsiteX114" fmla="*/ 879 w 13764"/>
                <a:gd name="connsiteY114" fmla="*/ 4681 h 11285"/>
                <a:gd name="connsiteX115" fmla="*/ 1048 w 13764"/>
                <a:gd name="connsiteY115" fmla="*/ 4681 h 11285"/>
                <a:gd name="connsiteX116" fmla="*/ 1306 w 13764"/>
                <a:gd name="connsiteY116" fmla="*/ 4525 h 11285"/>
                <a:gd name="connsiteX117" fmla="*/ 1460 w 13764"/>
                <a:gd name="connsiteY117" fmla="*/ 4516 h 11285"/>
                <a:gd name="connsiteX118" fmla="*/ 1573 w 13764"/>
                <a:gd name="connsiteY118" fmla="*/ 4571 h 11285"/>
                <a:gd name="connsiteX119" fmla="*/ 1766 w 13764"/>
                <a:gd name="connsiteY119" fmla="*/ 4571 h 11285"/>
                <a:gd name="connsiteX120" fmla="*/ 1871 w 13764"/>
                <a:gd name="connsiteY120" fmla="*/ 4626 h 11285"/>
                <a:gd name="connsiteX121" fmla="*/ 2056 w 13764"/>
                <a:gd name="connsiteY121" fmla="*/ 4653 h 11285"/>
                <a:gd name="connsiteX122" fmla="*/ 2137 w 13764"/>
                <a:gd name="connsiteY122" fmla="*/ 4516 h 11285"/>
                <a:gd name="connsiteX123" fmla="*/ 2258 w 13764"/>
                <a:gd name="connsiteY123" fmla="*/ 4544 h 11285"/>
                <a:gd name="connsiteX124" fmla="*/ 2371 w 13764"/>
                <a:gd name="connsiteY124" fmla="*/ 4434 h 11285"/>
                <a:gd name="connsiteX125" fmla="*/ 2589 w 13764"/>
                <a:gd name="connsiteY125" fmla="*/ 4361 h 11285"/>
                <a:gd name="connsiteX126" fmla="*/ 2782 w 13764"/>
                <a:gd name="connsiteY126" fmla="*/ 4215 h 11285"/>
                <a:gd name="connsiteX127" fmla="*/ 2855 w 13764"/>
                <a:gd name="connsiteY127" fmla="*/ 4142 h 11285"/>
                <a:gd name="connsiteX128" fmla="*/ 2863 w 13764"/>
                <a:gd name="connsiteY128" fmla="*/ 4023 h 11285"/>
                <a:gd name="connsiteX129" fmla="*/ 2960 w 13764"/>
                <a:gd name="connsiteY129" fmla="*/ 3923 h 11285"/>
                <a:gd name="connsiteX130" fmla="*/ 2984 w 13764"/>
                <a:gd name="connsiteY130" fmla="*/ 3804 h 11285"/>
                <a:gd name="connsiteX131" fmla="*/ 3000 w 13764"/>
                <a:gd name="connsiteY131" fmla="*/ 3649 h 11285"/>
                <a:gd name="connsiteX132" fmla="*/ 3073 w 13764"/>
                <a:gd name="connsiteY132" fmla="*/ 3502 h 11285"/>
                <a:gd name="connsiteX133" fmla="*/ 3105 w 13764"/>
                <a:gd name="connsiteY133" fmla="*/ 3366 h 11285"/>
                <a:gd name="connsiteX134" fmla="*/ 3153 w 13764"/>
                <a:gd name="connsiteY134" fmla="*/ 3256 h 11285"/>
                <a:gd name="connsiteX135" fmla="*/ 3177 w 13764"/>
                <a:gd name="connsiteY135" fmla="*/ 3128 h 11285"/>
                <a:gd name="connsiteX136" fmla="*/ 3290 w 13764"/>
                <a:gd name="connsiteY136" fmla="*/ 3064 h 11285"/>
                <a:gd name="connsiteX137" fmla="*/ 3363 w 13764"/>
                <a:gd name="connsiteY137" fmla="*/ 2927 h 11285"/>
                <a:gd name="connsiteX138" fmla="*/ 3339 w 13764"/>
                <a:gd name="connsiteY138" fmla="*/ 2818 h 11285"/>
                <a:gd name="connsiteX139" fmla="*/ 3290 w 13764"/>
                <a:gd name="connsiteY139" fmla="*/ 2681 h 11285"/>
                <a:gd name="connsiteX140" fmla="*/ 3250 w 13764"/>
                <a:gd name="connsiteY140" fmla="*/ 2544 h 11285"/>
                <a:gd name="connsiteX141" fmla="*/ 3290 w 13764"/>
                <a:gd name="connsiteY141" fmla="*/ 2379 h 11285"/>
                <a:gd name="connsiteX142" fmla="*/ 3371 w 13764"/>
                <a:gd name="connsiteY142" fmla="*/ 2352 h 11285"/>
                <a:gd name="connsiteX143" fmla="*/ 3516 w 13764"/>
                <a:gd name="connsiteY143" fmla="*/ 2197 h 11285"/>
                <a:gd name="connsiteX144" fmla="*/ 3661 w 13764"/>
                <a:gd name="connsiteY144" fmla="*/ 2215 h 11285"/>
                <a:gd name="connsiteX145" fmla="*/ 3806 w 13764"/>
                <a:gd name="connsiteY145" fmla="*/ 2114 h 11285"/>
                <a:gd name="connsiteX146" fmla="*/ 3831 w 13764"/>
                <a:gd name="connsiteY146" fmla="*/ 1950 h 11285"/>
                <a:gd name="connsiteX147" fmla="*/ 3976 w 13764"/>
                <a:gd name="connsiteY147" fmla="*/ 1868 h 11285"/>
                <a:gd name="connsiteX148" fmla="*/ 4040 w 13764"/>
                <a:gd name="connsiteY148" fmla="*/ 1749 h 11285"/>
                <a:gd name="connsiteX149" fmla="*/ 4121 w 13764"/>
                <a:gd name="connsiteY149" fmla="*/ 1676 h 11285"/>
                <a:gd name="connsiteX150" fmla="*/ 4121 w 13764"/>
                <a:gd name="connsiteY150" fmla="*/ 1292 h 11285"/>
                <a:gd name="connsiteX151" fmla="*/ 4169 w 13764"/>
                <a:gd name="connsiteY151" fmla="*/ 1128 h 11285"/>
                <a:gd name="connsiteX152" fmla="*/ 4194 w 13764"/>
                <a:gd name="connsiteY152" fmla="*/ 991 h 11285"/>
                <a:gd name="connsiteX153" fmla="*/ 4242 w 13764"/>
                <a:gd name="connsiteY153" fmla="*/ 827 h 11285"/>
                <a:gd name="connsiteX154" fmla="*/ 4290 w 13764"/>
                <a:gd name="connsiteY154" fmla="*/ 763 h 11285"/>
                <a:gd name="connsiteX155" fmla="*/ 4355 w 13764"/>
                <a:gd name="connsiteY155" fmla="*/ 708 h 11285"/>
                <a:gd name="connsiteX156" fmla="*/ 4387 w 13764"/>
                <a:gd name="connsiteY156" fmla="*/ 443 h 11285"/>
                <a:gd name="connsiteX157" fmla="*/ 4645 w 13764"/>
                <a:gd name="connsiteY157" fmla="*/ 434 h 11285"/>
                <a:gd name="connsiteX158" fmla="*/ 4742 w 13764"/>
                <a:gd name="connsiteY158" fmla="*/ 635 h 11285"/>
                <a:gd name="connsiteX159" fmla="*/ 4839 w 13764"/>
                <a:gd name="connsiteY159" fmla="*/ 717 h 11285"/>
                <a:gd name="connsiteX160" fmla="*/ 4960 w 13764"/>
                <a:gd name="connsiteY160" fmla="*/ 799 h 11285"/>
                <a:gd name="connsiteX161" fmla="*/ 5081 w 13764"/>
                <a:gd name="connsiteY161" fmla="*/ 818 h 11285"/>
                <a:gd name="connsiteX162" fmla="*/ 5202 w 13764"/>
                <a:gd name="connsiteY162" fmla="*/ 799 h 11285"/>
                <a:gd name="connsiteX163" fmla="*/ 5274 w 13764"/>
                <a:gd name="connsiteY163" fmla="*/ 964 h 11285"/>
                <a:gd name="connsiteX164" fmla="*/ 5403 w 13764"/>
                <a:gd name="connsiteY164" fmla="*/ 909 h 11285"/>
                <a:gd name="connsiteX165" fmla="*/ 5500 w 13764"/>
                <a:gd name="connsiteY165" fmla="*/ 909 h 11285"/>
                <a:gd name="connsiteX166" fmla="*/ 5597 w 13764"/>
                <a:gd name="connsiteY166" fmla="*/ 818 h 11285"/>
                <a:gd name="connsiteX167" fmla="*/ 5734 w 13764"/>
                <a:gd name="connsiteY167" fmla="*/ 790 h 11285"/>
                <a:gd name="connsiteX168" fmla="*/ 5831 w 13764"/>
                <a:gd name="connsiteY168" fmla="*/ 772 h 11285"/>
                <a:gd name="connsiteX169" fmla="*/ 5911 w 13764"/>
                <a:gd name="connsiteY169" fmla="*/ 735 h 11285"/>
                <a:gd name="connsiteX170" fmla="*/ 6024 w 13764"/>
                <a:gd name="connsiteY170" fmla="*/ 745 h 11285"/>
                <a:gd name="connsiteX171" fmla="*/ 6145 w 13764"/>
                <a:gd name="connsiteY171" fmla="*/ 745 h 11285"/>
                <a:gd name="connsiteX172" fmla="*/ 6226 w 13764"/>
                <a:gd name="connsiteY172" fmla="*/ 854 h 11285"/>
                <a:gd name="connsiteX173" fmla="*/ 6250 w 13764"/>
                <a:gd name="connsiteY173" fmla="*/ 991 h 11285"/>
                <a:gd name="connsiteX174" fmla="*/ 6363 w 13764"/>
                <a:gd name="connsiteY174" fmla="*/ 900 h 11285"/>
                <a:gd name="connsiteX175" fmla="*/ 6444 w 13764"/>
                <a:gd name="connsiteY175" fmla="*/ 745 h 11285"/>
                <a:gd name="connsiteX176" fmla="*/ 6532 w 13764"/>
                <a:gd name="connsiteY176" fmla="*/ 790 h 11285"/>
                <a:gd name="connsiteX177" fmla="*/ 6581 w 13764"/>
                <a:gd name="connsiteY177" fmla="*/ 872 h 11285"/>
                <a:gd name="connsiteX178" fmla="*/ 6653 w 13764"/>
                <a:gd name="connsiteY178" fmla="*/ 927 h 11285"/>
                <a:gd name="connsiteX179" fmla="*/ 6750 w 13764"/>
                <a:gd name="connsiteY179" fmla="*/ 1064 h 11285"/>
                <a:gd name="connsiteX180" fmla="*/ 6758 w 13764"/>
                <a:gd name="connsiteY180" fmla="*/ 1229 h 11285"/>
                <a:gd name="connsiteX181" fmla="*/ 6855 w 13764"/>
                <a:gd name="connsiteY181" fmla="*/ 1238 h 11285"/>
                <a:gd name="connsiteX182" fmla="*/ 6976 w 13764"/>
                <a:gd name="connsiteY182" fmla="*/ 1338 h 11285"/>
                <a:gd name="connsiteX183" fmla="*/ 6944 w 13764"/>
                <a:gd name="connsiteY183" fmla="*/ 1475 h 11285"/>
                <a:gd name="connsiteX184" fmla="*/ 6976 w 13764"/>
                <a:gd name="connsiteY184" fmla="*/ 1649 h 11285"/>
                <a:gd name="connsiteX185" fmla="*/ 6952 w 13764"/>
                <a:gd name="connsiteY185" fmla="*/ 1731 h 11285"/>
                <a:gd name="connsiteX186" fmla="*/ 7089 w 13764"/>
                <a:gd name="connsiteY186" fmla="*/ 1950 h 11285"/>
                <a:gd name="connsiteX187" fmla="*/ 7161 w 13764"/>
                <a:gd name="connsiteY187" fmla="*/ 1996 h 11285"/>
                <a:gd name="connsiteX188" fmla="*/ 7234 w 13764"/>
                <a:gd name="connsiteY188" fmla="*/ 2105 h 11285"/>
                <a:gd name="connsiteX189" fmla="*/ 7363 w 13764"/>
                <a:gd name="connsiteY189" fmla="*/ 2087 h 11285"/>
                <a:gd name="connsiteX190" fmla="*/ 7460 w 13764"/>
                <a:gd name="connsiteY190" fmla="*/ 2005 h 11285"/>
                <a:gd name="connsiteX191" fmla="*/ 7573 w 13764"/>
                <a:gd name="connsiteY191" fmla="*/ 2005 h 11285"/>
                <a:gd name="connsiteX192" fmla="*/ 7653 w 13764"/>
                <a:gd name="connsiteY192" fmla="*/ 2060 h 11285"/>
                <a:gd name="connsiteX193" fmla="*/ 7863 w 13764"/>
                <a:gd name="connsiteY193" fmla="*/ 2032 h 11285"/>
                <a:gd name="connsiteX194" fmla="*/ 7960 w 13764"/>
                <a:gd name="connsiteY194" fmla="*/ 1941 h 11285"/>
                <a:gd name="connsiteX195" fmla="*/ 8016 w 13764"/>
                <a:gd name="connsiteY195" fmla="*/ 1813 h 11285"/>
                <a:gd name="connsiteX196" fmla="*/ 8056 w 13764"/>
                <a:gd name="connsiteY196" fmla="*/ 1694 h 11285"/>
                <a:gd name="connsiteX197" fmla="*/ 8056 w 13764"/>
                <a:gd name="connsiteY197" fmla="*/ 1557 h 11285"/>
                <a:gd name="connsiteX198" fmla="*/ 8177 w 13764"/>
                <a:gd name="connsiteY198" fmla="*/ 1347 h 11285"/>
                <a:gd name="connsiteX199" fmla="*/ 8306 w 13764"/>
                <a:gd name="connsiteY199" fmla="*/ 1302 h 11285"/>
                <a:gd name="connsiteX200" fmla="*/ 8347 w 13764"/>
                <a:gd name="connsiteY200" fmla="*/ 1238 h 11285"/>
                <a:gd name="connsiteX201" fmla="*/ 8403 w 13764"/>
                <a:gd name="connsiteY201" fmla="*/ 1238 h 11285"/>
                <a:gd name="connsiteX202" fmla="*/ 8476 w 13764"/>
                <a:gd name="connsiteY202" fmla="*/ 1256 h 11285"/>
                <a:gd name="connsiteX203" fmla="*/ 8516 w 13764"/>
                <a:gd name="connsiteY203" fmla="*/ 1128 h 11285"/>
                <a:gd name="connsiteX204" fmla="*/ 8597 w 13764"/>
                <a:gd name="connsiteY204" fmla="*/ 1037 h 11285"/>
                <a:gd name="connsiteX205" fmla="*/ 8621 w 13764"/>
                <a:gd name="connsiteY205" fmla="*/ 900 h 11285"/>
                <a:gd name="connsiteX206" fmla="*/ 8831 w 13764"/>
                <a:gd name="connsiteY206" fmla="*/ 845 h 11285"/>
                <a:gd name="connsiteX207" fmla="*/ 9032 w 13764"/>
                <a:gd name="connsiteY207" fmla="*/ 597 h 11285"/>
                <a:gd name="connsiteX208" fmla="*/ 9200 w 13764"/>
                <a:gd name="connsiteY208" fmla="*/ 585 h 11285"/>
                <a:gd name="connsiteX209" fmla="*/ 9329 w 13764"/>
                <a:gd name="connsiteY209" fmla="*/ 415 h 11285"/>
                <a:gd name="connsiteX210" fmla="*/ 9143 w 13764"/>
                <a:gd name="connsiteY210" fmla="*/ 360 h 11285"/>
                <a:gd name="connsiteX211" fmla="*/ 9172 w 13764"/>
                <a:gd name="connsiteY211" fmla="*/ 215 h 11285"/>
                <a:gd name="connsiteX212" fmla="*/ 9237 w 13764"/>
                <a:gd name="connsiteY212" fmla="*/ 71 h 11285"/>
                <a:gd name="connsiteX213" fmla="*/ 9383 w 13764"/>
                <a:gd name="connsiteY213" fmla="*/ 143 h 11285"/>
                <a:gd name="connsiteX214" fmla="*/ 9460 w 13764"/>
                <a:gd name="connsiteY214" fmla="*/ 43 h 11285"/>
                <a:gd name="connsiteX215" fmla="*/ 9572 w 13764"/>
                <a:gd name="connsiteY215" fmla="*/ 5 h 11285"/>
                <a:gd name="connsiteX216" fmla="*/ 9699 w 13764"/>
                <a:gd name="connsiteY216" fmla="*/ 231 h 11285"/>
                <a:gd name="connsiteX217" fmla="*/ 9870 w 13764"/>
                <a:gd name="connsiteY217" fmla="*/ 40 h 11285"/>
                <a:gd name="connsiteX218" fmla="*/ 9985 w 13764"/>
                <a:gd name="connsiteY218" fmla="*/ 65 h 11285"/>
                <a:gd name="connsiteX219" fmla="*/ 10172 w 13764"/>
                <a:gd name="connsiteY219" fmla="*/ 61 h 11285"/>
                <a:gd name="connsiteX220" fmla="*/ 10327 w 13764"/>
                <a:gd name="connsiteY220" fmla="*/ 318 h 11285"/>
                <a:gd name="connsiteX221" fmla="*/ 10454 w 13764"/>
                <a:gd name="connsiteY221" fmla="*/ 329 h 11285"/>
                <a:gd name="connsiteX222" fmla="*/ 10556 w 13764"/>
                <a:gd name="connsiteY222" fmla="*/ 322 h 11285"/>
                <a:gd name="connsiteX223" fmla="*/ 10727 w 13764"/>
                <a:gd name="connsiteY223" fmla="*/ 322 h 11285"/>
                <a:gd name="connsiteX224" fmla="*/ 10824 w 13764"/>
                <a:gd name="connsiteY224" fmla="*/ 500 h 11285"/>
                <a:gd name="connsiteX225" fmla="*/ 10957 w 13764"/>
                <a:gd name="connsiteY225" fmla="*/ 598 h 11285"/>
                <a:gd name="connsiteX226" fmla="*/ 11142 w 13764"/>
                <a:gd name="connsiteY226" fmla="*/ 722 h 11285"/>
                <a:gd name="connsiteX227" fmla="*/ 11245 w 13764"/>
                <a:gd name="connsiteY227" fmla="*/ 832 h 11285"/>
                <a:gd name="connsiteX228" fmla="*/ 11386 w 13764"/>
                <a:gd name="connsiteY228" fmla="*/ 752 h 11285"/>
                <a:gd name="connsiteX229" fmla="*/ 11542 w 13764"/>
                <a:gd name="connsiteY229" fmla="*/ 717 h 11285"/>
                <a:gd name="connsiteX230" fmla="*/ 11653 w 13764"/>
                <a:gd name="connsiteY230" fmla="*/ 812 h 11285"/>
                <a:gd name="connsiteX231" fmla="*/ 11790 w 13764"/>
                <a:gd name="connsiteY231" fmla="*/ 778 h 11285"/>
                <a:gd name="connsiteX232" fmla="*/ 11786 w 13764"/>
                <a:gd name="connsiteY232" fmla="*/ 1075 h 11285"/>
                <a:gd name="connsiteX233" fmla="*/ 11567 w 13764"/>
                <a:gd name="connsiteY233" fmla="*/ 1464 h 11285"/>
                <a:gd name="connsiteX234" fmla="*/ 11698 w 13764"/>
                <a:gd name="connsiteY234" fmla="*/ 1522 h 11285"/>
                <a:gd name="connsiteX235" fmla="*/ 11785 w 13764"/>
                <a:gd name="connsiteY235" fmla="*/ 1550 h 11285"/>
                <a:gd name="connsiteX236" fmla="*/ 11907 w 13764"/>
                <a:gd name="connsiteY236" fmla="*/ 1731 h 11285"/>
                <a:gd name="connsiteX237" fmla="*/ 12214 w 13764"/>
                <a:gd name="connsiteY237" fmla="*/ 1917 h 11285"/>
                <a:gd name="connsiteX238" fmla="*/ 12186 w 13764"/>
                <a:gd name="connsiteY238" fmla="*/ 2026 h 11285"/>
                <a:gd name="connsiteX239" fmla="*/ 12365 w 13764"/>
                <a:gd name="connsiteY239" fmla="*/ 2166 h 11285"/>
                <a:gd name="connsiteX240" fmla="*/ 12397 w 13764"/>
                <a:gd name="connsiteY240" fmla="*/ 2387 h 11285"/>
                <a:gd name="connsiteX241" fmla="*/ 12653 w 13764"/>
                <a:gd name="connsiteY241" fmla="*/ 2445 h 11285"/>
                <a:gd name="connsiteX242" fmla="*/ 12689 w 13764"/>
                <a:gd name="connsiteY242" fmla="*/ 2575 h 11285"/>
                <a:gd name="connsiteX243" fmla="*/ 12887 w 13764"/>
                <a:gd name="connsiteY243" fmla="*/ 2604 h 11285"/>
                <a:gd name="connsiteX244" fmla="*/ 13156 w 13764"/>
                <a:gd name="connsiteY244" fmla="*/ 2742 h 11285"/>
                <a:gd name="connsiteX245" fmla="*/ 13177 w 13764"/>
                <a:gd name="connsiteY245" fmla="*/ 2545 h 11285"/>
                <a:gd name="connsiteX246" fmla="*/ 13285 w 13764"/>
                <a:gd name="connsiteY246" fmla="*/ 2534 h 11285"/>
                <a:gd name="connsiteX247" fmla="*/ 13524 w 13764"/>
                <a:gd name="connsiteY247" fmla="*/ 2724 h 11285"/>
                <a:gd name="connsiteX248" fmla="*/ 13574 w 13764"/>
                <a:gd name="connsiteY248" fmla="*/ 2845 h 11285"/>
                <a:gd name="connsiteX249" fmla="*/ 13605 w 13764"/>
                <a:gd name="connsiteY249" fmla="*/ 3086 h 11285"/>
                <a:gd name="connsiteX250" fmla="*/ 13699 w 13764"/>
                <a:gd name="connsiteY250" fmla="*/ 3141 h 11285"/>
                <a:gd name="connsiteX251" fmla="*/ 13764 w 13764"/>
                <a:gd name="connsiteY251" fmla="*/ 3520 h 11285"/>
                <a:gd name="connsiteX252" fmla="*/ 13680 w 13764"/>
                <a:gd name="connsiteY252" fmla="*/ 3641 h 11285"/>
                <a:gd name="connsiteX253" fmla="*/ 13688 w 13764"/>
                <a:gd name="connsiteY253" fmla="*/ 3782 h 11285"/>
                <a:gd name="connsiteX254" fmla="*/ 13595 w 13764"/>
                <a:gd name="connsiteY254" fmla="*/ 3930 h 11285"/>
                <a:gd name="connsiteX255" fmla="*/ 13542 w 13764"/>
                <a:gd name="connsiteY255" fmla="*/ 4080 h 11285"/>
                <a:gd name="connsiteX256" fmla="*/ 13610 w 13764"/>
                <a:gd name="connsiteY256" fmla="*/ 4227 h 11285"/>
                <a:gd name="connsiteX257" fmla="*/ 13628 w 13764"/>
                <a:gd name="connsiteY257" fmla="*/ 4379 h 11285"/>
                <a:gd name="connsiteX258" fmla="*/ 13648 w 13764"/>
                <a:gd name="connsiteY258" fmla="*/ 4500 h 11285"/>
                <a:gd name="connsiteX259" fmla="*/ 13577 w 13764"/>
                <a:gd name="connsiteY259" fmla="*/ 4626 h 11285"/>
                <a:gd name="connsiteX260" fmla="*/ 13505 w 13764"/>
                <a:gd name="connsiteY260" fmla="*/ 4669 h 11285"/>
                <a:gd name="connsiteX261" fmla="*/ 13450 w 13764"/>
                <a:gd name="connsiteY261" fmla="*/ 4797 h 11285"/>
                <a:gd name="connsiteX262" fmla="*/ 13575 w 13764"/>
                <a:gd name="connsiteY262" fmla="*/ 4894 h 11285"/>
                <a:gd name="connsiteX263" fmla="*/ 13495 w 13764"/>
                <a:gd name="connsiteY263" fmla="*/ 5048 h 11285"/>
                <a:gd name="connsiteX264" fmla="*/ 13193 w 13764"/>
                <a:gd name="connsiteY264" fmla="*/ 5300 h 11285"/>
                <a:gd name="connsiteX265" fmla="*/ 13110 w 13764"/>
                <a:gd name="connsiteY265" fmla="*/ 5581 h 11285"/>
                <a:gd name="connsiteX266" fmla="*/ 13082 w 13764"/>
                <a:gd name="connsiteY266" fmla="*/ 5739 h 11285"/>
                <a:gd name="connsiteX267" fmla="*/ 13014 w 13764"/>
                <a:gd name="connsiteY267" fmla="*/ 5990 h 11285"/>
                <a:gd name="connsiteX268" fmla="*/ 12938 w 13764"/>
                <a:gd name="connsiteY268" fmla="*/ 6118 h 11285"/>
                <a:gd name="connsiteX269" fmla="*/ 12835 w 13764"/>
                <a:gd name="connsiteY269" fmla="*/ 6200 h 11285"/>
                <a:gd name="connsiteX270" fmla="*/ 12752 w 13764"/>
                <a:gd name="connsiteY270" fmla="*/ 6308 h 11285"/>
                <a:gd name="connsiteX271" fmla="*/ 12524 w 13764"/>
                <a:gd name="connsiteY271" fmla="*/ 6325 h 11285"/>
                <a:gd name="connsiteX272" fmla="*/ 12396 w 13764"/>
                <a:gd name="connsiteY272" fmla="*/ 6258 h 11285"/>
                <a:gd name="connsiteX273" fmla="*/ 11998 w 13764"/>
                <a:gd name="connsiteY273" fmla="*/ 6089 h 11285"/>
                <a:gd name="connsiteX274" fmla="*/ 12294 w 13764"/>
                <a:gd name="connsiteY274" fmla="*/ 6162 h 11285"/>
                <a:gd name="connsiteX275" fmla="*/ 11868 w 13764"/>
                <a:gd name="connsiteY275" fmla="*/ 6259 h 11285"/>
                <a:gd name="connsiteX276" fmla="*/ 11573 w 13764"/>
                <a:gd name="connsiteY276" fmla="*/ 6211 h 11285"/>
                <a:gd name="connsiteX277" fmla="*/ 11377 w 13764"/>
                <a:gd name="connsiteY277" fmla="*/ 6496 h 11285"/>
                <a:gd name="connsiteX278" fmla="*/ 11271 w 13764"/>
                <a:gd name="connsiteY278" fmla="*/ 6533 h 11285"/>
                <a:gd name="connsiteX279" fmla="*/ 11205 w 13764"/>
                <a:gd name="connsiteY279" fmla="*/ 6691 h 11285"/>
                <a:gd name="connsiteX280" fmla="*/ 11204 w 13764"/>
                <a:gd name="connsiteY280" fmla="*/ 6807 h 11285"/>
                <a:gd name="connsiteX281" fmla="*/ 11062 w 13764"/>
                <a:gd name="connsiteY281" fmla="*/ 6879 h 11285"/>
                <a:gd name="connsiteX282" fmla="*/ 10858 w 13764"/>
                <a:gd name="connsiteY282" fmla="*/ 6916 h 11285"/>
                <a:gd name="connsiteX283" fmla="*/ 10574 w 13764"/>
                <a:gd name="connsiteY283" fmla="*/ 7108 h 11285"/>
                <a:gd name="connsiteX284" fmla="*/ 10346 w 13764"/>
                <a:gd name="connsiteY284" fmla="*/ 7250 h 11285"/>
                <a:gd name="connsiteX285" fmla="*/ 10335 w 13764"/>
                <a:gd name="connsiteY285" fmla="*/ 7379 h 11285"/>
                <a:gd name="connsiteX286" fmla="*/ 10214 w 13764"/>
                <a:gd name="connsiteY286" fmla="*/ 7406 h 11285"/>
                <a:gd name="connsiteX287" fmla="*/ 10149 w 13764"/>
                <a:gd name="connsiteY287" fmla="*/ 7557 h 11285"/>
                <a:gd name="connsiteX288" fmla="*/ 10032 w 13764"/>
                <a:gd name="connsiteY288" fmla="*/ 7623 h 11285"/>
                <a:gd name="connsiteX289" fmla="*/ 9885 w 13764"/>
                <a:gd name="connsiteY289" fmla="*/ 7601 h 11285"/>
                <a:gd name="connsiteX290" fmla="*/ 9823 w 13764"/>
                <a:gd name="connsiteY290" fmla="*/ 7838 h 11285"/>
                <a:gd name="connsiteX291" fmla="*/ 9735 w 13764"/>
                <a:gd name="connsiteY291" fmla="*/ 7975 h 11285"/>
                <a:gd name="connsiteX292" fmla="*/ 9671 w 13764"/>
                <a:gd name="connsiteY292" fmla="*/ 8134 h 11285"/>
                <a:gd name="connsiteX293" fmla="*/ 9705 w 13764"/>
                <a:gd name="connsiteY293" fmla="*/ 8343 h 11285"/>
                <a:gd name="connsiteX294" fmla="*/ 9694 w 13764"/>
                <a:gd name="connsiteY294" fmla="*/ 8715 h 11285"/>
                <a:gd name="connsiteX295" fmla="*/ 9780 w 13764"/>
                <a:gd name="connsiteY295" fmla="*/ 8861 h 11285"/>
                <a:gd name="connsiteX296" fmla="*/ 9733 w 13764"/>
                <a:gd name="connsiteY296" fmla="*/ 8973 h 11285"/>
                <a:gd name="connsiteX297" fmla="*/ 9684 w 13764"/>
                <a:gd name="connsiteY297" fmla="*/ 9163 h 11285"/>
                <a:gd name="connsiteX0" fmla="*/ 9684 w 13764"/>
                <a:gd name="connsiteY0" fmla="*/ 9163 h 11285"/>
                <a:gd name="connsiteX1" fmla="*/ 9707 w 13764"/>
                <a:gd name="connsiteY1" fmla="*/ 9631 h 11285"/>
                <a:gd name="connsiteX2" fmla="*/ 9691 w 13764"/>
                <a:gd name="connsiteY2" fmla="*/ 9746 h 11285"/>
                <a:gd name="connsiteX3" fmla="*/ 9782 w 13764"/>
                <a:gd name="connsiteY3" fmla="*/ 9848 h 11285"/>
                <a:gd name="connsiteX4" fmla="*/ 9745 w 13764"/>
                <a:gd name="connsiteY4" fmla="*/ 10039 h 11285"/>
                <a:gd name="connsiteX5" fmla="*/ 9897 w 13764"/>
                <a:gd name="connsiteY5" fmla="*/ 10199 h 11285"/>
                <a:gd name="connsiteX6" fmla="*/ 9973 w 13764"/>
                <a:gd name="connsiteY6" fmla="*/ 10510 h 11285"/>
                <a:gd name="connsiteX7" fmla="*/ 10097 w 13764"/>
                <a:gd name="connsiteY7" fmla="*/ 10594 h 11285"/>
                <a:gd name="connsiteX8" fmla="*/ 10163 w 13764"/>
                <a:gd name="connsiteY8" fmla="*/ 10587 h 11285"/>
                <a:gd name="connsiteX9" fmla="*/ 10372 w 13764"/>
                <a:gd name="connsiteY9" fmla="*/ 10724 h 11285"/>
                <a:gd name="connsiteX10" fmla="*/ 10314 w 13764"/>
                <a:gd name="connsiteY10" fmla="*/ 10813 h 11285"/>
                <a:gd name="connsiteX11" fmla="*/ 9472 w 13764"/>
                <a:gd name="connsiteY11" fmla="*/ 10851 h 11285"/>
                <a:gd name="connsiteX12" fmla="*/ 9267 w 13764"/>
                <a:gd name="connsiteY12" fmla="*/ 10834 h 11285"/>
                <a:gd name="connsiteX13" fmla="*/ 9028 w 13764"/>
                <a:gd name="connsiteY13" fmla="*/ 10858 h 11285"/>
                <a:gd name="connsiteX14" fmla="*/ 9025 w 13764"/>
                <a:gd name="connsiteY14" fmla="*/ 11049 h 11285"/>
                <a:gd name="connsiteX15" fmla="*/ 8872 w 13764"/>
                <a:gd name="connsiteY15" fmla="*/ 11245 h 11285"/>
                <a:gd name="connsiteX16" fmla="*/ 8423 w 13764"/>
                <a:gd name="connsiteY16" fmla="*/ 11285 h 11285"/>
                <a:gd name="connsiteX17" fmla="*/ 8264 w 13764"/>
                <a:gd name="connsiteY17" fmla="*/ 11124 h 11285"/>
                <a:gd name="connsiteX18" fmla="*/ 8537 w 13764"/>
                <a:gd name="connsiteY18" fmla="*/ 9116 h 11285"/>
                <a:gd name="connsiteX19" fmla="*/ 5782 w 13764"/>
                <a:gd name="connsiteY19" fmla="*/ 10169 h 11285"/>
                <a:gd name="connsiteX20" fmla="*/ 5661 w 13764"/>
                <a:gd name="connsiteY20" fmla="*/ 10270 h 11285"/>
                <a:gd name="connsiteX21" fmla="*/ 5573 w 13764"/>
                <a:gd name="connsiteY21" fmla="*/ 10270 h 11285"/>
                <a:gd name="connsiteX22" fmla="*/ 5516 w 13764"/>
                <a:gd name="connsiteY22" fmla="*/ 10352 h 11285"/>
                <a:gd name="connsiteX23" fmla="*/ 5395 w 13764"/>
                <a:gd name="connsiteY23" fmla="*/ 10407 h 11285"/>
                <a:gd name="connsiteX24" fmla="*/ 5274 w 13764"/>
                <a:gd name="connsiteY24" fmla="*/ 10434 h 11285"/>
                <a:gd name="connsiteX25" fmla="*/ 5202 w 13764"/>
                <a:gd name="connsiteY25" fmla="*/ 10334 h 11285"/>
                <a:gd name="connsiteX26" fmla="*/ 5202 w 13764"/>
                <a:gd name="connsiteY26" fmla="*/ 10078 h 11285"/>
                <a:gd name="connsiteX27" fmla="*/ 4968 w 13764"/>
                <a:gd name="connsiteY27" fmla="*/ 10060 h 11285"/>
                <a:gd name="connsiteX28" fmla="*/ 4871 w 13764"/>
                <a:gd name="connsiteY28" fmla="*/ 9996 h 11285"/>
                <a:gd name="connsiteX29" fmla="*/ 4750 w 13764"/>
                <a:gd name="connsiteY29" fmla="*/ 9868 h 11285"/>
                <a:gd name="connsiteX30" fmla="*/ 4629 w 13764"/>
                <a:gd name="connsiteY30" fmla="*/ 9840 h 11285"/>
                <a:gd name="connsiteX31" fmla="*/ 4500 w 13764"/>
                <a:gd name="connsiteY31" fmla="*/ 9840 h 11285"/>
                <a:gd name="connsiteX32" fmla="*/ 4339 w 13764"/>
                <a:gd name="connsiteY32" fmla="*/ 9749 h 11285"/>
                <a:gd name="connsiteX33" fmla="*/ 4024 w 13764"/>
                <a:gd name="connsiteY33" fmla="*/ 9758 h 11285"/>
                <a:gd name="connsiteX34" fmla="*/ 3831 w 13764"/>
                <a:gd name="connsiteY34" fmla="*/ 9667 h 11285"/>
                <a:gd name="connsiteX35" fmla="*/ 3613 w 13764"/>
                <a:gd name="connsiteY35" fmla="*/ 9676 h 11285"/>
                <a:gd name="connsiteX36" fmla="*/ 3516 w 13764"/>
                <a:gd name="connsiteY36" fmla="*/ 9612 h 11285"/>
                <a:gd name="connsiteX37" fmla="*/ 3395 w 13764"/>
                <a:gd name="connsiteY37" fmla="*/ 9621 h 11285"/>
                <a:gd name="connsiteX38" fmla="*/ 3242 w 13764"/>
                <a:gd name="connsiteY38" fmla="*/ 9621 h 11285"/>
                <a:gd name="connsiteX39" fmla="*/ 3097 w 13764"/>
                <a:gd name="connsiteY39" fmla="*/ 9585 h 11285"/>
                <a:gd name="connsiteX40" fmla="*/ 3008 w 13764"/>
                <a:gd name="connsiteY40" fmla="*/ 9484 h 11285"/>
                <a:gd name="connsiteX41" fmla="*/ 2879 w 13764"/>
                <a:gd name="connsiteY41" fmla="*/ 9475 h 11285"/>
                <a:gd name="connsiteX42" fmla="*/ 2806 w 13764"/>
                <a:gd name="connsiteY42" fmla="*/ 9557 h 11285"/>
                <a:gd name="connsiteX43" fmla="*/ 2597 w 13764"/>
                <a:gd name="connsiteY43" fmla="*/ 9539 h 11285"/>
                <a:gd name="connsiteX44" fmla="*/ 2500 w 13764"/>
                <a:gd name="connsiteY44" fmla="*/ 9649 h 11285"/>
                <a:gd name="connsiteX45" fmla="*/ 2516 w 13764"/>
                <a:gd name="connsiteY45" fmla="*/ 9758 h 11285"/>
                <a:gd name="connsiteX46" fmla="*/ 2379 w 13764"/>
                <a:gd name="connsiteY46" fmla="*/ 9913 h 11285"/>
                <a:gd name="connsiteX47" fmla="*/ 2274 w 13764"/>
                <a:gd name="connsiteY47" fmla="*/ 9941 h 11285"/>
                <a:gd name="connsiteX48" fmla="*/ 2274 w 13764"/>
                <a:gd name="connsiteY48" fmla="*/ 10078 h 11285"/>
                <a:gd name="connsiteX49" fmla="*/ 2226 w 13764"/>
                <a:gd name="connsiteY49" fmla="*/ 10187 h 11285"/>
                <a:gd name="connsiteX50" fmla="*/ 2137 w 13764"/>
                <a:gd name="connsiteY50" fmla="*/ 10297 h 11285"/>
                <a:gd name="connsiteX51" fmla="*/ 2081 w 13764"/>
                <a:gd name="connsiteY51" fmla="*/ 10224 h 11285"/>
                <a:gd name="connsiteX52" fmla="*/ 1871 w 13764"/>
                <a:gd name="connsiteY52" fmla="*/ 10005 h 11285"/>
                <a:gd name="connsiteX53" fmla="*/ 1750 w 13764"/>
                <a:gd name="connsiteY53" fmla="*/ 10060 h 11285"/>
                <a:gd name="connsiteX54" fmla="*/ 1669 w 13764"/>
                <a:gd name="connsiteY54" fmla="*/ 10187 h 11285"/>
                <a:gd name="connsiteX55" fmla="*/ 1427 w 13764"/>
                <a:gd name="connsiteY55" fmla="*/ 10224 h 11285"/>
                <a:gd name="connsiteX56" fmla="*/ 1315 w 13764"/>
                <a:gd name="connsiteY56" fmla="*/ 10160 h 11285"/>
                <a:gd name="connsiteX57" fmla="*/ 1242 w 13764"/>
                <a:gd name="connsiteY57" fmla="*/ 10078 h 11285"/>
                <a:gd name="connsiteX58" fmla="*/ 1161 w 13764"/>
                <a:gd name="connsiteY58" fmla="*/ 9996 h 11285"/>
                <a:gd name="connsiteX59" fmla="*/ 968 w 13764"/>
                <a:gd name="connsiteY59" fmla="*/ 9977 h 11285"/>
                <a:gd name="connsiteX60" fmla="*/ 895 w 13764"/>
                <a:gd name="connsiteY60" fmla="*/ 9913 h 11285"/>
                <a:gd name="connsiteX61" fmla="*/ 847 w 13764"/>
                <a:gd name="connsiteY61" fmla="*/ 9804 h 11285"/>
                <a:gd name="connsiteX62" fmla="*/ 806 w 13764"/>
                <a:gd name="connsiteY62" fmla="*/ 9749 h 11285"/>
                <a:gd name="connsiteX63" fmla="*/ 774 w 13764"/>
                <a:gd name="connsiteY63" fmla="*/ 9667 h 11285"/>
                <a:gd name="connsiteX64" fmla="*/ 685 w 13764"/>
                <a:gd name="connsiteY64" fmla="*/ 9639 h 11285"/>
                <a:gd name="connsiteX65" fmla="*/ 589 w 13764"/>
                <a:gd name="connsiteY65" fmla="*/ 9639 h 11285"/>
                <a:gd name="connsiteX66" fmla="*/ 516 w 13764"/>
                <a:gd name="connsiteY66" fmla="*/ 9612 h 11285"/>
                <a:gd name="connsiteX67" fmla="*/ 444 w 13764"/>
                <a:gd name="connsiteY67" fmla="*/ 9566 h 11285"/>
                <a:gd name="connsiteX68" fmla="*/ 323 w 13764"/>
                <a:gd name="connsiteY68" fmla="*/ 9566 h 11285"/>
                <a:gd name="connsiteX69" fmla="*/ 202 w 13764"/>
                <a:gd name="connsiteY69" fmla="*/ 9566 h 11285"/>
                <a:gd name="connsiteX70" fmla="*/ 105 w 13764"/>
                <a:gd name="connsiteY70" fmla="*/ 9512 h 11285"/>
                <a:gd name="connsiteX71" fmla="*/ 0 w 13764"/>
                <a:gd name="connsiteY71" fmla="*/ 9457 h 11285"/>
                <a:gd name="connsiteX72" fmla="*/ 32 w 13764"/>
                <a:gd name="connsiteY72" fmla="*/ 9366 h 11285"/>
                <a:gd name="connsiteX73" fmla="*/ 48 w 13764"/>
                <a:gd name="connsiteY73" fmla="*/ 9229 h 11285"/>
                <a:gd name="connsiteX74" fmla="*/ 56 w 13764"/>
                <a:gd name="connsiteY74" fmla="*/ 9119 h 11285"/>
                <a:gd name="connsiteX75" fmla="*/ 105 w 13764"/>
                <a:gd name="connsiteY75" fmla="*/ 8964 h 11285"/>
                <a:gd name="connsiteX76" fmla="*/ 105 w 13764"/>
                <a:gd name="connsiteY76" fmla="*/ 8872 h 11285"/>
                <a:gd name="connsiteX77" fmla="*/ 105 w 13764"/>
                <a:gd name="connsiteY77" fmla="*/ 8763 h 11285"/>
                <a:gd name="connsiteX78" fmla="*/ 202 w 13764"/>
                <a:gd name="connsiteY78" fmla="*/ 8662 h 11285"/>
                <a:gd name="connsiteX79" fmla="*/ 298 w 13764"/>
                <a:gd name="connsiteY79" fmla="*/ 8580 h 11285"/>
                <a:gd name="connsiteX80" fmla="*/ 315 w 13764"/>
                <a:gd name="connsiteY80" fmla="*/ 8516 h 11285"/>
                <a:gd name="connsiteX81" fmla="*/ 339 w 13764"/>
                <a:gd name="connsiteY81" fmla="*/ 8443 h 11285"/>
                <a:gd name="connsiteX82" fmla="*/ 323 w 13764"/>
                <a:gd name="connsiteY82" fmla="*/ 8361 h 11285"/>
                <a:gd name="connsiteX83" fmla="*/ 363 w 13764"/>
                <a:gd name="connsiteY83" fmla="*/ 8224 h 11285"/>
                <a:gd name="connsiteX84" fmla="*/ 435 w 13764"/>
                <a:gd name="connsiteY84" fmla="*/ 8105 h 11285"/>
                <a:gd name="connsiteX85" fmla="*/ 508 w 13764"/>
                <a:gd name="connsiteY85" fmla="*/ 7968 h 11285"/>
                <a:gd name="connsiteX86" fmla="*/ 492 w 13764"/>
                <a:gd name="connsiteY86" fmla="*/ 7840 h 11285"/>
                <a:gd name="connsiteX87" fmla="*/ 653 w 13764"/>
                <a:gd name="connsiteY87" fmla="*/ 7804 h 11285"/>
                <a:gd name="connsiteX88" fmla="*/ 806 w 13764"/>
                <a:gd name="connsiteY88" fmla="*/ 7694 h 11285"/>
                <a:gd name="connsiteX89" fmla="*/ 774 w 13764"/>
                <a:gd name="connsiteY89" fmla="*/ 7356 h 11285"/>
                <a:gd name="connsiteX90" fmla="*/ 895 w 13764"/>
                <a:gd name="connsiteY90" fmla="*/ 7256 h 11285"/>
                <a:gd name="connsiteX91" fmla="*/ 919 w 13764"/>
                <a:gd name="connsiteY91" fmla="*/ 6845 h 11285"/>
                <a:gd name="connsiteX92" fmla="*/ 823 w 13764"/>
                <a:gd name="connsiteY92" fmla="*/ 6808 h 11285"/>
                <a:gd name="connsiteX93" fmla="*/ 734 w 13764"/>
                <a:gd name="connsiteY93" fmla="*/ 6735 h 11285"/>
                <a:gd name="connsiteX94" fmla="*/ 685 w 13764"/>
                <a:gd name="connsiteY94" fmla="*/ 6589 h 11285"/>
                <a:gd name="connsiteX95" fmla="*/ 565 w 13764"/>
                <a:gd name="connsiteY95" fmla="*/ 6471 h 11285"/>
                <a:gd name="connsiteX96" fmla="*/ 492 w 13764"/>
                <a:gd name="connsiteY96" fmla="*/ 6416 h 11285"/>
                <a:gd name="connsiteX97" fmla="*/ 435 w 13764"/>
                <a:gd name="connsiteY97" fmla="*/ 6215 h 11285"/>
                <a:gd name="connsiteX98" fmla="*/ 435 w 13764"/>
                <a:gd name="connsiteY98" fmla="*/ 6114 h 11285"/>
                <a:gd name="connsiteX99" fmla="*/ 444 w 13764"/>
                <a:gd name="connsiteY99" fmla="*/ 5941 h 11285"/>
                <a:gd name="connsiteX100" fmla="*/ 435 w 13764"/>
                <a:gd name="connsiteY100" fmla="*/ 5786 h 11285"/>
                <a:gd name="connsiteX101" fmla="*/ 395 w 13764"/>
                <a:gd name="connsiteY101" fmla="*/ 5749 h 11285"/>
                <a:gd name="connsiteX102" fmla="*/ 395 w 13764"/>
                <a:gd name="connsiteY102" fmla="*/ 5667 h 11285"/>
                <a:gd name="connsiteX103" fmla="*/ 411 w 13764"/>
                <a:gd name="connsiteY103" fmla="*/ 5566 h 11285"/>
                <a:gd name="connsiteX104" fmla="*/ 363 w 13764"/>
                <a:gd name="connsiteY104" fmla="*/ 5502 h 11285"/>
                <a:gd name="connsiteX105" fmla="*/ 250 w 13764"/>
                <a:gd name="connsiteY105" fmla="*/ 5338 h 11285"/>
                <a:gd name="connsiteX106" fmla="*/ 339 w 13764"/>
                <a:gd name="connsiteY106" fmla="*/ 5420 h 11285"/>
                <a:gd name="connsiteX107" fmla="*/ 121 w 13764"/>
                <a:gd name="connsiteY107" fmla="*/ 5210 h 11285"/>
                <a:gd name="connsiteX108" fmla="*/ 73 w 13764"/>
                <a:gd name="connsiteY108" fmla="*/ 5046 h 11285"/>
                <a:gd name="connsiteX109" fmla="*/ 177 w 13764"/>
                <a:gd name="connsiteY109" fmla="*/ 5037 h 11285"/>
                <a:gd name="connsiteX110" fmla="*/ 274 w 13764"/>
                <a:gd name="connsiteY110" fmla="*/ 5037 h 11285"/>
                <a:gd name="connsiteX111" fmla="*/ 419 w 13764"/>
                <a:gd name="connsiteY111" fmla="*/ 5009 h 11285"/>
                <a:gd name="connsiteX112" fmla="*/ 629 w 13764"/>
                <a:gd name="connsiteY112" fmla="*/ 5009 h 11285"/>
                <a:gd name="connsiteX113" fmla="*/ 750 w 13764"/>
                <a:gd name="connsiteY113" fmla="*/ 4900 h 11285"/>
                <a:gd name="connsiteX114" fmla="*/ 895 w 13764"/>
                <a:gd name="connsiteY114" fmla="*/ 4872 h 11285"/>
                <a:gd name="connsiteX115" fmla="*/ 879 w 13764"/>
                <a:gd name="connsiteY115" fmla="*/ 4681 h 11285"/>
                <a:gd name="connsiteX116" fmla="*/ 1048 w 13764"/>
                <a:gd name="connsiteY116" fmla="*/ 4681 h 11285"/>
                <a:gd name="connsiteX117" fmla="*/ 1306 w 13764"/>
                <a:gd name="connsiteY117" fmla="*/ 4525 h 11285"/>
                <a:gd name="connsiteX118" fmla="*/ 1460 w 13764"/>
                <a:gd name="connsiteY118" fmla="*/ 4516 h 11285"/>
                <a:gd name="connsiteX119" fmla="*/ 1573 w 13764"/>
                <a:gd name="connsiteY119" fmla="*/ 4571 h 11285"/>
                <a:gd name="connsiteX120" fmla="*/ 1766 w 13764"/>
                <a:gd name="connsiteY120" fmla="*/ 4571 h 11285"/>
                <a:gd name="connsiteX121" fmla="*/ 1871 w 13764"/>
                <a:gd name="connsiteY121" fmla="*/ 4626 h 11285"/>
                <a:gd name="connsiteX122" fmla="*/ 2056 w 13764"/>
                <a:gd name="connsiteY122" fmla="*/ 4653 h 11285"/>
                <a:gd name="connsiteX123" fmla="*/ 2137 w 13764"/>
                <a:gd name="connsiteY123" fmla="*/ 4516 h 11285"/>
                <a:gd name="connsiteX124" fmla="*/ 2258 w 13764"/>
                <a:gd name="connsiteY124" fmla="*/ 4544 h 11285"/>
                <a:gd name="connsiteX125" fmla="*/ 2371 w 13764"/>
                <a:gd name="connsiteY125" fmla="*/ 4434 h 11285"/>
                <a:gd name="connsiteX126" fmla="*/ 2589 w 13764"/>
                <a:gd name="connsiteY126" fmla="*/ 4361 h 11285"/>
                <a:gd name="connsiteX127" fmla="*/ 2782 w 13764"/>
                <a:gd name="connsiteY127" fmla="*/ 4215 h 11285"/>
                <a:gd name="connsiteX128" fmla="*/ 2855 w 13764"/>
                <a:gd name="connsiteY128" fmla="*/ 4142 h 11285"/>
                <a:gd name="connsiteX129" fmla="*/ 2863 w 13764"/>
                <a:gd name="connsiteY129" fmla="*/ 4023 h 11285"/>
                <a:gd name="connsiteX130" fmla="*/ 2960 w 13764"/>
                <a:gd name="connsiteY130" fmla="*/ 3923 h 11285"/>
                <a:gd name="connsiteX131" fmla="*/ 2984 w 13764"/>
                <a:gd name="connsiteY131" fmla="*/ 3804 h 11285"/>
                <a:gd name="connsiteX132" fmla="*/ 3000 w 13764"/>
                <a:gd name="connsiteY132" fmla="*/ 3649 h 11285"/>
                <a:gd name="connsiteX133" fmla="*/ 3073 w 13764"/>
                <a:gd name="connsiteY133" fmla="*/ 3502 h 11285"/>
                <a:gd name="connsiteX134" fmla="*/ 3105 w 13764"/>
                <a:gd name="connsiteY134" fmla="*/ 3366 h 11285"/>
                <a:gd name="connsiteX135" fmla="*/ 3153 w 13764"/>
                <a:gd name="connsiteY135" fmla="*/ 3256 h 11285"/>
                <a:gd name="connsiteX136" fmla="*/ 3177 w 13764"/>
                <a:gd name="connsiteY136" fmla="*/ 3128 h 11285"/>
                <a:gd name="connsiteX137" fmla="*/ 3290 w 13764"/>
                <a:gd name="connsiteY137" fmla="*/ 3064 h 11285"/>
                <a:gd name="connsiteX138" fmla="*/ 3363 w 13764"/>
                <a:gd name="connsiteY138" fmla="*/ 2927 h 11285"/>
                <a:gd name="connsiteX139" fmla="*/ 3339 w 13764"/>
                <a:gd name="connsiteY139" fmla="*/ 2818 h 11285"/>
                <a:gd name="connsiteX140" fmla="*/ 3290 w 13764"/>
                <a:gd name="connsiteY140" fmla="*/ 2681 h 11285"/>
                <a:gd name="connsiteX141" fmla="*/ 3250 w 13764"/>
                <a:gd name="connsiteY141" fmla="*/ 2544 h 11285"/>
                <a:gd name="connsiteX142" fmla="*/ 3290 w 13764"/>
                <a:gd name="connsiteY142" fmla="*/ 2379 h 11285"/>
                <a:gd name="connsiteX143" fmla="*/ 3371 w 13764"/>
                <a:gd name="connsiteY143" fmla="*/ 2352 h 11285"/>
                <a:gd name="connsiteX144" fmla="*/ 3516 w 13764"/>
                <a:gd name="connsiteY144" fmla="*/ 2197 h 11285"/>
                <a:gd name="connsiteX145" fmla="*/ 3661 w 13764"/>
                <a:gd name="connsiteY145" fmla="*/ 2215 h 11285"/>
                <a:gd name="connsiteX146" fmla="*/ 3806 w 13764"/>
                <a:gd name="connsiteY146" fmla="*/ 2114 h 11285"/>
                <a:gd name="connsiteX147" fmla="*/ 3831 w 13764"/>
                <a:gd name="connsiteY147" fmla="*/ 1950 h 11285"/>
                <a:gd name="connsiteX148" fmla="*/ 3976 w 13764"/>
                <a:gd name="connsiteY148" fmla="*/ 1868 h 11285"/>
                <a:gd name="connsiteX149" fmla="*/ 4040 w 13764"/>
                <a:gd name="connsiteY149" fmla="*/ 1749 h 11285"/>
                <a:gd name="connsiteX150" fmla="*/ 4121 w 13764"/>
                <a:gd name="connsiteY150" fmla="*/ 1676 h 11285"/>
                <a:gd name="connsiteX151" fmla="*/ 4121 w 13764"/>
                <a:gd name="connsiteY151" fmla="*/ 1292 h 11285"/>
                <a:gd name="connsiteX152" fmla="*/ 4169 w 13764"/>
                <a:gd name="connsiteY152" fmla="*/ 1128 h 11285"/>
                <a:gd name="connsiteX153" fmla="*/ 4194 w 13764"/>
                <a:gd name="connsiteY153" fmla="*/ 991 h 11285"/>
                <a:gd name="connsiteX154" fmla="*/ 4242 w 13764"/>
                <a:gd name="connsiteY154" fmla="*/ 827 h 11285"/>
                <a:gd name="connsiteX155" fmla="*/ 4290 w 13764"/>
                <a:gd name="connsiteY155" fmla="*/ 763 h 11285"/>
                <a:gd name="connsiteX156" fmla="*/ 4355 w 13764"/>
                <a:gd name="connsiteY156" fmla="*/ 708 h 11285"/>
                <a:gd name="connsiteX157" fmla="*/ 4387 w 13764"/>
                <a:gd name="connsiteY157" fmla="*/ 443 h 11285"/>
                <a:gd name="connsiteX158" fmla="*/ 4645 w 13764"/>
                <a:gd name="connsiteY158" fmla="*/ 434 h 11285"/>
                <a:gd name="connsiteX159" fmla="*/ 4742 w 13764"/>
                <a:gd name="connsiteY159" fmla="*/ 635 h 11285"/>
                <a:gd name="connsiteX160" fmla="*/ 4839 w 13764"/>
                <a:gd name="connsiteY160" fmla="*/ 717 h 11285"/>
                <a:gd name="connsiteX161" fmla="*/ 4960 w 13764"/>
                <a:gd name="connsiteY161" fmla="*/ 799 h 11285"/>
                <a:gd name="connsiteX162" fmla="*/ 5081 w 13764"/>
                <a:gd name="connsiteY162" fmla="*/ 818 h 11285"/>
                <a:gd name="connsiteX163" fmla="*/ 5202 w 13764"/>
                <a:gd name="connsiteY163" fmla="*/ 799 h 11285"/>
                <a:gd name="connsiteX164" fmla="*/ 5274 w 13764"/>
                <a:gd name="connsiteY164" fmla="*/ 964 h 11285"/>
                <a:gd name="connsiteX165" fmla="*/ 5403 w 13764"/>
                <a:gd name="connsiteY165" fmla="*/ 909 h 11285"/>
                <a:gd name="connsiteX166" fmla="*/ 5500 w 13764"/>
                <a:gd name="connsiteY166" fmla="*/ 909 h 11285"/>
                <a:gd name="connsiteX167" fmla="*/ 5597 w 13764"/>
                <a:gd name="connsiteY167" fmla="*/ 818 h 11285"/>
                <a:gd name="connsiteX168" fmla="*/ 5734 w 13764"/>
                <a:gd name="connsiteY168" fmla="*/ 790 h 11285"/>
                <a:gd name="connsiteX169" fmla="*/ 5831 w 13764"/>
                <a:gd name="connsiteY169" fmla="*/ 772 h 11285"/>
                <a:gd name="connsiteX170" fmla="*/ 5911 w 13764"/>
                <a:gd name="connsiteY170" fmla="*/ 735 h 11285"/>
                <a:gd name="connsiteX171" fmla="*/ 6024 w 13764"/>
                <a:gd name="connsiteY171" fmla="*/ 745 h 11285"/>
                <a:gd name="connsiteX172" fmla="*/ 6145 w 13764"/>
                <a:gd name="connsiteY172" fmla="*/ 745 h 11285"/>
                <a:gd name="connsiteX173" fmla="*/ 6226 w 13764"/>
                <a:gd name="connsiteY173" fmla="*/ 854 h 11285"/>
                <a:gd name="connsiteX174" fmla="*/ 6250 w 13764"/>
                <a:gd name="connsiteY174" fmla="*/ 991 h 11285"/>
                <a:gd name="connsiteX175" fmla="*/ 6363 w 13764"/>
                <a:gd name="connsiteY175" fmla="*/ 900 h 11285"/>
                <a:gd name="connsiteX176" fmla="*/ 6444 w 13764"/>
                <a:gd name="connsiteY176" fmla="*/ 745 h 11285"/>
                <a:gd name="connsiteX177" fmla="*/ 6532 w 13764"/>
                <a:gd name="connsiteY177" fmla="*/ 790 h 11285"/>
                <a:gd name="connsiteX178" fmla="*/ 6581 w 13764"/>
                <a:gd name="connsiteY178" fmla="*/ 872 h 11285"/>
                <a:gd name="connsiteX179" fmla="*/ 6653 w 13764"/>
                <a:gd name="connsiteY179" fmla="*/ 927 h 11285"/>
                <a:gd name="connsiteX180" fmla="*/ 6750 w 13764"/>
                <a:gd name="connsiteY180" fmla="*/ 1064 h 11285"/>
                <a:gd name="connsiteX181" fmla="*/ 6758 w 13764"/>
                <a:gd name="connsiteY181" fmla="*/ 1229 h 11285"/>
                <a:gd name="connsiteX182" fmla="*/ 6855 w 13764"/>
                <a:gd name="connsiteY182" fmla="*/ 1238 h 11285"/>
                <a:gd name="connsiteX183" fmla="*/ 6976 w 13764"/>
                <a:gd name="connsiteY183" fmla="*/ 1338 h 11285"/>
                <a:gd name="connsiteX184" fmla="*/ 6944 w 13764"/>
                <a:gd name="connsiteY184" fmla="*/ 1475 h 11285"/>
                <a:gd name="connsiteX185" fmla="*/ 6976 w 13764"/>
                <a:gd name="connsiteY185" fmla="*/ 1649 h 11285"/>
                <a:gd name="connsiteX186" fmla="*/ 6952 w 13764"/>
                <a:gd name="connsiteY186" fmla="*/ 1731 h 11285"/>
                <a:gd name="connsiteX187" fmla="*/ 7089 w 13764"/>
                <a:gd name="connsiteY187" fmla="*/ 1950 h 11285"/>
                <a:gd name="connsiteX188" fmla="*/ 7161 w 13764"/>
                <a:gd name="connsiteY188" fmla="*/ 1996 h 11285"/>
                <a:gd name="connsiteX189" fmla="*/ 7234 w 13764"/>
                <a:gd name="connsiteY189" fmla="*/ 2105 h 11285"/>
                <a:gd name="connsiteX190" fmla="*/ 7363 w 13764"/>
                <a:gd name="connsiteY190" fmla="*/ 2087 h 11285"/>
                <a:gd name="connsiteX191" fmla="*/ 7460 w 13764"/>
                <a:gd name="connsiteY191" fmla="*/ 2005 h 11285"/>
                <a:gd name="connsiteX192" fmla="*/ 7573 w 13764"/>
                <a:gd name="connsiteY192" fmla="*/ 2005 h 11285"/>
                <a:gd name="connsiteX193" fmla="*/ 7653 w 13764"/>
                <a:gd name="connsiteY193" fmla="*/ 2060 h 11285"/>
                <a:gd name="connsiteX194" fmla="*/ 7863 w 13764"/>
                <a:gd name="connsiteY194" fmla="*/ 2032 h 11285"/>
                <a:gd name="connsiteX195" fmla="*/ 7960 w 13764"/>
                <a:gd name="connsiteY195" fmla="*/ 1941 h 11285"/>
                <a:gd name="connsiteX196" fmla="*/ 8016 w 13764"/>
                <a:gd name="connsiteY196" fmla="*/ 1813 h 11285"/>
                <a:gd name="connsiteX197" fmla="*/ 8056 w 13764"/>
                <a:gd name="connsiteY197" fmla="*/ 1694 h 11285"/>
                <a:gd name="connsiteX198" fmla="*/ 8056 w 13764"/>
                <a:gd name="connsiteY198" fmla="*/ 1557 h 11285"/>
                <a:gd name="connsiteX199" fmla="*/ 8177 w 13764"/>
                <a:gd name="connsiteY199" fmla="*/ 1347 h 11285"/>
                <a:gd name="connsiteX200" fmla="*/ 8306 w 13764"/>
                <a:gd name="connsiteY200" fmla="*/ 1302 h 11285"/>
                <a:gd name="connsiteX201" fmla="*/ 8347 w 13764"/>
                <a:gd name="connsiteY201" fmla="*/ 1238 h 11285"/>
                <a:gd name="connsiteX202" fmla="*/ 8403 w 13764"/>
                <a:gd name="connsiteY202" fmla="*/ 1238 h 11285"/>
                <a:gd name="connsiteX203" fmla="*/ 8476 w 13764"/>
                <a:gd name="connsiteY203" fmla="*/ 1256 h 11285"/>
                <a:gd name="connsiteX204" fmla="*/ 8516 w 13764"/>
                <a:gd name="connsiteY204" fmla="*/ 1128 h 11285"/>
                <a:gd name="connsiteX205" fmla="*/ 8597 w 13764"/>
                <a:gd name="connsiteY205" fmla="*/ 1037 h 11285"/>
                <a:gd name="connsiteX206" fmla="*/ 8621 w 13764"/>
                <a:gd name="connsiteY206" fmla="*/ 900 h 11285"/>
                <a:gd name="connsiteX207" fmla="*/ 8831 w 13764"/>
                <a:gd name="connsiteY207" fmla="*/ 845 h 11285"/>
                <a:gd name="connsiteX208" fmla="*/ 9032 w 13764"/>
                <a:gd name="connsiteY208" fmla="*/ 597 h 11285"/>
                <a:gd name="connsiteX209" fmla="*/ 9200 w 13764"/>
                <a:gd name="connsiteY209" fmla="*/ 585 h 11285"/>
                <a:gd name="connsiteX210" fmla="*/ 9329 w 13764"/>
                <a:gd name="connsiteY210" fmla="*/ 415 h 11285"/>
                <a:gd name="connsiteX211" fmla="*/ 9143 w 13764"/>
                <a:gd name="connsiteY211" fmla="*/ 360 h 11285"/>
                <a:gd name="connsiteX212" fmla="*/ 9172 w 13764"/>
                <a:gd name="connsiteY212" fmla="*/ 215 h 11285"/>
                <a:gd name="connsiteX213" fmla="*/ 9237 w 13764"/>
                <a:gd name="connsiteY213" fmla="*/ 71 h 11285"/>
                <a:gd name="connsiteX214" fmla="*/ 9383 w 13764"/>
                <a:gd name="connsiteY214" fmla="*/ 143 h 11285"/>
                <a:gd name="connsiteX215" fmla="*/ 9460 w 13764"/>
                <a:gd name="connsiteY215" fmla="*/ 43 h 11285"/>
                <a:gd name="connsiteX216" fmla="*/ 9572 w 13764"/>
                <a:gd name="connsiteY216" fmla="*/ 5 h 11285"/>
                <a:gd name="connsiteX217" fmla="*/ 9699 w 13764"/>
                <a:gd name="connsiteY217" fmla="*/ 231 h 11285"/>
                <a:gd name="connsiteX218" fmla="*/ 9870 w 13764"/>
                <a:gd name="connsiteY218" fmla="*/ 40 h 11285"/>
                <a:gd name="connsiteX219" fmla="*/ 9985 w 13764"/>
                <a:gd name="connsiteY219" fmla="*/ 65 h 11285"/>
                <a:gd name="connsiteX220" fmla="*/ 10172 w 13764"/>
                <a:gd name="connsiteY220" fmla="*/ 61 h 11285"/>
                <a:gd name="connsiteX221" fmla="*/ 10327 w 13764"/>
                <a:gd name="connsiteY221" fmla="*/ 318 h 11285"/>
                <a:gd name="connsiteX222" fmla="*/ 10454 w 13764"/>
                <a:gd name="connsiteY222" fmla="*/ 329 h 11285"/>
                <a:gd name="connsiteX223" fmla="*/ 10556 w 13764"/>
                <a:gd name="connsiteY223" fmla="*/ 322 h 11285"/>
                <a:gd name="connsiteX224" fmla="*/ 10727 w 13764"/>
                <a:gd name="connsiteY224" fmla="*/ 322 h 11285"/>
                <a:gd name="connsiteX225" fmla="*/ 10824 w 13764"/>
                <a:gd name="connsiteY225" fmla="*/ 500 h 11285"/>
                <a:gd name="connsiteX226" fmla="*/ 10957 w 13764"/>
                <a:gd name="connsiteY226" fmla="*/ 598 h 11285"/>
                <a:gd name="connsiteX227" fmla="*/ 11142 w 13764"/>
                <a:gd name="connsiteY227" fmla="*/ 722 h 11285"/>
                <a:gd name="connsiteX228" fmla="*/ 11245 w 13764"/>
                <a:gd name="connsiteY228" fmla="*/ 832 h 11285"/>
                <a:gd name="connsiteX229" fmla="*/ 11386 w 13764"/>
                <a:gd name="connsiteY229" fmla="*/ 752 h 11285"/>
                <a:gd name="connsiteX230" fmla="*/ 11542 w 13764"/>
                <a:gd name="connsiteY230" fmla="*/ 717 h 11285"/>
                <a:gd name="connsiteX231" fmla="*/ 11653 w 13764"/>
                <a:gd name="connsiteY231" fmla="*/ 812 h 11285"/>
                <a:gd name="connsiteX232" fmla="*/ 11790 w 13764"/>
                <a:gd name="connsiteY232" fmla="*/ 778 h 11285"/>
                <a:gd name="connsiteX233" fmla="*/ 11786 w 13764"/>
                <a:gd name="connsiteY233" fmla="*/ 1075 h 11285"/>
                <a:gd name="connsiteX234" fmla="*/ 11567 w 13764"/>
                <a:gd name="connsiteY234" fmla="*/ 1464 h 11285"/>
                <a:gd name="connsiteX235" fmla="*/ 11698 w 13764"/>
                <a:gd name="connsiteY235" fmla="*/ 1522 h 11285"/>
                <a:gd name="connsiteX236" fmla="*/ 11785 w 13764"/>
                <a:gd name="connsiteY236" fmla="*/ 1550 h 11285"/>
                <a:gd name="connsiteX237" fmla="*/ 11907 w 13764"/>
                <a:gd name="connsiteY237" fmla="*/ 1731 h 11285"/>
                <a:gd name="connsiteX238" fmla="*/ 12214 w 13764"/>
                <a:gd name="connsiteY238" fmla="*/ 1917 h 11285"/>
                <a:gd name="connsiteX239" fmla="*/ 12186 w 13764"/>
                <a:gd name="connsiteY239" fmla="*/ 2026 h 11285"/>
                <a:gd name="connsiteX240" fmla="*/ 12365 w 13764"/>
                <a:gd name="connsiteY240" fmla="*/ 2166 h 11285"/>
                <a:gd name="connsiteX241" fmla="*/ 12397 w 13764"/>
                <a:gd name="connsiteY241" fmla="*/ 2387 h 11285"/>
                <a:gd name="connsiteX242" fmla="*/ 12653 w 13764"/>
                <a:gd name="connsiteY242" fmla="*/ 2445 h 11285"/>
                <a:gd name="connsiteX243" fmla="*/ 12689 w 13764"/>
                <a:gd name="connsiteY243" fmla="*/ 2575 h 11285"/>
                <a:gd name="connsiteX244" fmla="*/ 12887 w 13764"/>
                <a:gd name="connsiteY244" fmla="*/ 2604 h 11285"/>
                <a:gd name="connsiteX245" fmla="*/ 13156 w 13764"/>
                <a:gd name="connsiteY245" fmla="*/ 2742 h 11285"/>
                <a:gd name="connsiteX246" fmla="*/ 13177 w 13764"/>
                <a:gd name="connsiteY246" fmla="*/ 2545 h 11285"/>
                <a:gd name="connsiteX247" fmla="*/ 13285 w 13764"/>
                <a:gd name="connsiteY247" fmla="*/ 2534 h 11285"/>
                <a:gd name="connsiteX248" fmla="*/ 13524 w 13764"/>
                <a:gd name="connsiteY248" fmla="*/ 2724 h 11285"/>
                <a:gd name="connsiteX249" fmla="*/ 13574 w 13764"/>
                <a:gd name="connsiteY249" fmla="*/ 2845 h 11285"/>
                <a:gd name="connsiteX250" fmla="*/ 13605 w 13764"/>
                <a:gd name="connsiteY250" fmla="*/ 3086 h 11285"/>
                <a:gd name="connsiteX251" fmla="*/ 13699 w 13764"/>
                <a:gd name="connsiteY251" fmla="*/ 3141 h 11285"/>
                <a:gd name="connsiteX252" fmla="*/ 13764 w 13764"/>
                <a:gd name="connsiteY252" fmla="*/ 3520 h 11285"/>
                <a:gd name="connsiteX253" fmla="*/ 13680 w 13764"/>
                <a:gd name="connsiteY253" fmla="*/ 3641 h 11285"/>
                <a:gd name="connsiteX254" fmla="*/ 13688 w 13764"/>
                <a:gd name="connsiteY254" fmla="*/ 3782 h 11285"/>
                <a:gd name="connsiteX255" fmla="*/ 13595 w 13764"/>
                <a:gd name="connsiteY255" fmla="*/ 3930 h 11285"/>
                <a:gd name="connsiteX256" fmla="*/ 13542 w 13764"/>
                <a:gd name="connsiteY256" fmla="*/ 4080 h 11285"/>
                <a:gd name="connsiteX257" fmla="*/ 13610 w 13764"/>
                <a:gd name="connsiteY257" fmla="*/ 4227 h 11285"/>
                <a:gd name="connsiteX258" fmla="*/ 13628 w 13764"/>
                <a:gd name="connsiteY258" fmla="*/ 4379 h 11285"/>
                <a:gd name="connsiteX259" fmla="*/ 13648 w 13764"/>
                <a:gd name="connsiteY259" fmla="*/ 4500 h 11285"/>
                <a:gd name="connsiteX260" fmla="*/ 13577 w 13764"/>
                <a:gd name="connsiteY260" fmla="*/ 4626 h 11285"/>
                <a:gd name="connsiteX261" fmla="*/ 13505 w 13764"/>
                <a:gd name="connsiteY261" fmla="*/ 4669 h 11285"/>
                <a:gd name="connsiteX262" fmla="*/ 13450 w 13764"/>
                <a:gd name="connsiteY262" fmla="*/ 4797 h 11285"/>
                <a:gd name="connsiteX263" fmla="*/ 13575 w 13764"/>
                <a:gd name="connsiteY263" fmla="*/ 4894 h 11285"/>
                <a:gd name="connsiteX264" fmla="*/ 13495 w 13764"/>
                <a:gd name="connsiteY264" fmla="*/ 5048 h 11285"/>
                <a:gd name="connsiteX265" fmla="*/ 13193 w 13764"/>
                <a:gd name="connsiteY265" fmla="*/ 5300 h 11285"/>
                <a:gd name="connsiteX266" fmla="*/ 13110 w 13764"/>
                <a:gd name="connsiteY266" fmla="*/ 5581 h 11285"/>
                <a:gd name="connsiteX267" fmla="*/ 13082 w 13764"/>
                <a:gd name="connsiteY267" fmla="*/ 5739 h 11285"/>
                <a:gd name="connsiteX268" fmla="*/ 13014 w 13764"/>
                <a:gd name="connsiteY268" fmla="*/ 5990 h 11285"/>
                <a:gd name="connsiteX269" fmla="*/ 12938 w 13764"/>
                <a:gd name="connsiteY269" fmla="*/ 6118 h 11285"/>
                <a:gd name="connsiteX270" fmla="*/ 12835 w 13764"/>
                <a:gd name="connsiteY270" fmla="*/ 6200 h 11285"/>
                <a:gd name="connsiteX271" fmla="*/ 12752 w 13764"/>
                <a:gd name="connsiteY271" fmla="*/ 6308 h 11285"/>
                <a:gd name="connsiteX272" fmla="*/ 12524 w 13764"/>
                <a:gd name="connsiteY272" fmla="*/ 6325 h 11285"/>
                <a:gd name="connsiteX273" fmla="*/ 12396 w 13764"/>
                <a:gd name="connsiteY273" fmla="*/ 6258 h 11285"/>
                <a:gd name="connsiteX274" fmla="*/ 11998 w 13764"/>
                <a:gd name="connsiteY274" fmla="*/ 6089 h 11285"/>
                <a:gd name="connsiteX275" fmla="*/ 12294 w 13764"/>
                <a:gd name="connsiteY275" fmla="*/ 6162 h 11285"/>
                <a:gd name="connsiteX276" fmla="*/ 11868 w 13764"/>
                <a:gd name="connsiteY276" fmla="*/ 6259 h 11285"/>
                <a:gd name="connsiteX277" fmla="*/ 11573 w 13764"/>
                <a:gd name="connsiteY277" fmla="*/ 6211 h 11285"/>
                <a:gd name="connsiteX278" fmla="*/ 11377 w 13764"/>
                <a:gd name="connsiteY278" fmla="*/ 6496 h 11285"/>
                <a:gd name="connsiteX279" fmla="*/ 11271 w 13764"/>
                <a:gd name="connsiteY279" fmla="*/ 6533 h 11285"/>
                <a:gd name="connsiteX280" fmla="*/ 11205 w 13764"/>
                <a:gd name="connsiteY280" fmla="*/ 6691 h 11285"/>
                <a:gd name="connsiteX281" fmla="*/ 11204 w 13764"/>
                <a:gd name="connsiteY281" fmla="*/ 6807 h 11285"/>
                <a:gd name="connsiteX282" fmla="*/ 11062 w 13764"/>
                <a:gd name="connsiteY282" fmla="*/ 6879 h 11285"/>
                <a:gd name="connsiteX283" fmla="*/ 10858 w 13764"/>
                <a:gd name="connsiteY283" fmla="*/ 6916 h 11285"/>
                <a:gd name="connsiteX284" fmla="*/ 10574 w 13764"/>
                <a:gd name="connsiteY284" fmla="*/ 7108 h 11285"/>
                <a:gd name="connsiteX285" fmla="*/ 10346 w 13764"/>
                <a:gd name="connsiteY285" fmla="*/ 7250 h 11285"/>
                <a:gd name="connsiteX286" fmla="*/ 10335 w 13764"/>
                <a:gd name="connsiteY286" fmla="*/ 7379 h 11285"/>
                <a:gd name="connsiteX287" fmla="*/ 10214 w 13764"/>
                <a:gd name="connsiteY287" fmla="*/ 7406 h 11285"/>
                <a:gd name="connsiteX288" fmla="*/ 10149 w 13764"/>
                <a:gd name="connsiteY288" fmla="*/ 7557 h 11285"/>
                <a:gd name="connsiteX289" fmla="*/ 10032 w 13764"/>
                <a:gd name="connsiteY289" fmla="*/ 7623 h 11285"/>
                <a:gd name="connsiteX290" fmla="*/ 9885 w 13764"/>
                <a:gd name="connsiteY290" fmla="*/ 7601 h 11285"/>
                <a:gd name="connsiteX291" fmla="*/ 9823 w 13764"/>
                <a:gd name="connsiteY291" fmla="*/ 7838 h 11285"/>
                <a:gd name="connsiteX292" fmla="*/ 9735 w 13764"/>
                <a:gd name="connsiteY292" fmla="*/ 7975 h 11285"/>
                <a:gd name="connsiteX293" fmla="*/ 9671 w 13764"/>
                <a:gd name="connsiteY293" fmla="*/ 8134 h 11285"/>
                <a:gd name="connsiteX294" fmla="*/ 9705 w 13764"/>
                <a:gd name="connsiteY294" fmla="*/ 8343 h 11285"/>
                <a:gd name="connsiteX295" fmla="*/ 9694 w 13764"/>
                <a:gd name="connsiteY295" fmla="*/ 8715 h 11285"/>
                <a:gd name="connsiteX296" fmla="*/ 9780 w 13764"/>
                <a:gd name="connsiteY296" fmla="*/ 8861 h 11285"/>
                <a:gd name="connsiteX297" fmla="*/ 9733 w 13764"/>
                <a:gd name="connsiteY297" fmla="*/ 8973 h 11285"/>
                <a:gd name="connsiteX298" fmla="*/ 9684 w 13764"/>
                <a:gd name="connsiteY298" fmla="*/ 9163 h 11285"/>
                <a:gd name="connsiteX0" fmla="*/ 9684 w 13764"/>
                <a:gd name="connsiteY0" fmla="*/ 9163 h 11285"/>
                <a:gd name="connsiteX1" fmla="*/ 9707 w 13764"/>
                <a:gd name="connsiteY1" fmla="*/ 9631 h 11285"/>
                <a:gd name="connsiteX2" fmla="*/ 9691 w 13764"/>
                <a:gd name="connsiteY2" fmla="*/ 9746 h 11285"/>
                <a:gd name="connsiteX3" fmla="*/ 9782 w 13764"/>
                <a:gd name="connsiteY3" fmla="*/ 9848 h 11285"/>
                <a:gd name="connsiteX4" fmla="*/ 9745 w 13764"/>
                <a:gd name="connsiteY4" fmla="*/ 10039 h 11285"/>
                <a:gd name="connsiteX5" fmla="*/ 9897 w 13764"/>
                <a:gd name="connsiteY5" fmla="*/ 10199 h 11285"/>
                <a:gd name="connsiteX6" fmla="*/ 9973 w 13764"/>
                <a:gd name="connsiteY6" fmla="*/ 10510 h 11285"/>
                <a:gd name="connsiteX7" fmla="*/ 10097 w 13764"/>
                <a:gd name="connsiteY7" fmla="*/ 10594 h 11285"/>
                <a:gd name="connsiteX8" fmla="*/ 10163 w 13764"/>
                <a:gd name="connsiteY8" fmla="*/ 10587 h 11285"/>
                <a:gd name="connsiteX9" fmla="*/ 10372 w 13764"/>
                <a:gd name="connsiteY9" fmla="*/ 10724 h 11285"/>
                <a:gd name="connsiteX10" fmla="*/ 10314 w 13764"/>
                <a:gd name="connsiteY10" fmla="*/ 10813 h 11285"/>
                <a:gd name="connsiteX11" fmla="*/ 9472 w 13764"/>
                <a:gd name="connsiteY11" fmla="*/ 10851 h 11285"/>
                <a:gd name="connsiteX12" fmla="*/ 9267 w 13764"/>
                <a:gd name="connsiteY12" fmla="*/ 10834 h 11285"/>
                <a:gd name="connsiteX13" fmla="*/ 9028 w 13764"/>
                <a:gd name="connsiteY13" fmla="*/ 10858 h 11285"/>
                <a:gd name="connsiteX14" fmla="*/ 9025 w 13764"/>
                <a:gd name="connsiteY14" fmla="*/ 11049 h 11285"/>
                <a:gd name="connsiteX15" fmla="*/ 8872 w 13764"/>
                <a:gd name="connsiteY15" fmla="*/ 11245 h 11285"/>
                <a:gd name="connsiteX16" fmla="*/ 8423 w 13764"/>
                <a:gd name="connsiteY16" fmla="*/ 11285 h 11285"/>
                <a:gd name="connsiteX17" fmla="*/ 8264 w 13764"/>
                <a:gd name="connsiteY17" fmla="*/ 11124 h 11285"/>
                <a:gd name="connsiteX18" fmla="*/ 8537 w 13764"/>
                <a:gd name="connsiteY18" fmla="*/ 9116 h 11285"/>
                <a:gd name="connsiteX19" fmla="*/ 7501 w 13764"/>
                <a:gd name="connsiteY19" fmla="*/ 7275 h 11285"/>
                <a:gd name="connsiteX20" fmla="*/ 5782 w 13764"/>
                <a:gd name="connsiteY20" fmla="*/ 10169 h 11285"/>
                <a:gd name="connsiteX21" fmla="*/ 5661 w 13764"/>
                <a:gd name="connsiteY21" fmla="*/ 10270 h 11285"/>
                <a:gd name="connsiteX22" fmla="*/ 5573 w 13764"/>
                <a:gd name="connsiteY22" fmla="*/ 10270 h 11285"/>
                <a:gd name="connsiteX23" fmla="*/ 5516 w 13764"/>
                <a:gd name="connsiteY23" fmla="*/ 10352 h 11285"/>
                <a:gd name="connsiteX24" fmla="*/ 5395 w 13764"/>
                <a:gd name="connsiteY24" fmla="*/ 10407 h 11285"/>
                <a:gd name="connsiteX25" fmla="*/ 5274 w 13764"/>
                <a:gd name="connsiteY25" fmla="*/ 10434 h 11285"/>
                <a:gd name="connsiteX26" fmla="*/ 5202 w 13764"/>
                <a:gd name="connsiteY26" fmla="*/ 10334 h 11285"/>
                <a:gd name="connsiteX27" fmla="*/ 5202 w 13764"/>
                <a:gd name="connsiteY27" fmla="*/ 10078 h 11285"/>
                <a:gd name="connsiteX28" fmla="*/ 4968 w 13764"/>
                <a:gd name="connsiteY28" fmla="*/ 10060 h 11285"/>
                <a:gd name="connsiteX29" fmla="*/ 4871 w 13764"/>
                <a:gd name="connsiteY29" fmla="*/ 9996 h 11285"/>
                <a:gd name="connsiteX30" fmla="*/ 4750 w 13764"/>
                <a:gd name="connsiteY30" fmla="*/ 9868 h 11285"/>
                <a:gd name="connsiteX31" fmla="*/ 4629 w 13764"/>
                <a:gd name="connsiteY31" fmla="*/ 9840 h 11285"/>
                <a:gd name="connsiteX32" fmla="*/ 4500 w 13764"/>
                <a:gd name="connsiteY32" fmla="*/ 9840 h 11285"/>
                <a:gd name="connsiteX33" fmla="*/ 4339 w 13764"/>
                <a:gd name="connsiteY33" fmla="*/ 9749 h 11285"/>
                <a:gd name="connsiteX34" fmla="*/ 4024 w 13764"/>
                <a:gd name="connsiteY34" fmla="*/ 9758 h 11285"/>
                <a:gd name="connsiteX35" fmla="*/ 3831 w 13764"/>
                <a:gd name="connsiteY35" fmla="*/ 9667 h 11285"/>
                <a:gd name="connsiteX36" fmla="*/ 3613 w 13764"/>
                <a:gd name="connsiteY36" fmla="*/ 9676 h 11285"/>
                <a:gd name="connsiteX37" fmla="*/ 3516 w 13764"/>
                <a:gd name="connsiteY37" fmla="*/ 9612 h 11285"/>
                <a:gd name="connsiteX38" fmla="*/ 3395 w 13764"/>
                <a:gd name="connsiteY38" fmla="*/ 9621 h 11285"/>
                <a:gd name="connsiteX39" fmla="*/ 3242 w 13764"/>
                <a:gd name="connsiteY39" fmla="*/ 9621 h 11285"/>
                <a:gd name="connsiteX40" fmla="*/ 3097 w 13764"/>
                <a:gd name="connsiteY40" fmla="*/ 9585 h 11285"/>
                <a:gd name="connsiteX41" fmla="*/ 3008 w 13764"/>
                <a:gd name="connsiteY41" fmla="*/ 9484 h 11285"/>
                <a:gd name="connsiteX42" fmla="*/ 2879 w 13764"/>
                <a:gd name="connsiteY42" fmla="*/ 9475 h 11285"/>
                <a:gd name="connsiteX43" fmla="*/ 2806 w 13764"/>
                <a:gd name="connsiteY43" fmla="*/ 9557 h 11285"/>
                <a:gd name="connsiteX44" fmla="*/ 2597 w 13764"/>
                <a:gd name="connsiteY44" fmla="*/ 9539 h 11285"/>
                <a:gd name="connsiteX45" fmla="*/ 2500 w 13764"/>
                <a:gd name="connsiteY45" fmla="*/ 9649 h 11285"/>
                <a:gd name="connsiteX46" fmla="*/ 2516 w 13764"/>
                <a:gd name="connsiteY46" fmla="*/ 9758 h 11285"/>
                <a:gd name="connsiteX47" fmla="*/ 2379 w 13764"/>
                <a:gd name="connsiteY47" fmla="*/ 9913 h 11285"/>
                <a:gd name="connsiteX48" fmla="*/ 2274 w 13764"/>
                <a:gd name="connsiteY48" fmla="*/ 9941 h 11285"/>
                <a:gd name="connsiteX49" fmla="*/ 2274 w 13764"/>
                <a:gd name="connsiteY49" fmla="*/ 10078 h 11285"/>
                <a:gd name="connsiteX50" fmla="*/ 2226 w 13764"/>
                <a:gd name="connsiteY50" fmla="*/ 10187 h 11285"/>
                <a:gd name="connsiteX51" fmla="*/ 2137 w 13764"/>
                <a:gd name="connsiteY51" fmla="*/ 10297 h 11285"/>
                <a:gd name="connsiteX52" fmla="*/ 2081 w 13764"/>
                <a:gd name="connsiteY52" fmla="*/ 10224 h 11285"/>
                <a:gd name="connsiteX53" fmla="*/ 1871 w 13764"/>
                <a:gd name="connsiteY53" fmla="*/ 10005 h 11285"/>
                <a:gd name="connsiteX54" fmla="*/ 1750 w 13764"/>
                <a:gd name="connsiteY54" fmla="*/ 10060 h 11285"/>
                <a:gd name="connsiteX55" fmla="*/ 1669 w 13764"/>
                <a:gd name="connsiteY55" fmla="*/ 10187 h 11285"/>
                <a:gd name="connsiteX56" fmla="*/ 1427 w 13764"/>
                <a:gd name="connsiteY56" fmla="*/ 10224 h 11285"/>
                <a:gd name="connsiteX57" fmla="*/ 1315 w 13764"/>
                <a:gd name="connsiteY57" fmla="*/ 10160 h 11285"/>
                <a:gd name="connsiteX58" fmla="*/ 1242 w 13764"/>
                <a:gd name="connsiteY58" fmla="*/ 10078 h 11285"/>
                <a:gd name="connsiteX59" fmla="*/ 1161 w 13764"/>
                <a:gd name="connsiteY59" fmla="*/ 9996 h 11285"/>
                <a:gd name="connsiteX60" fmla="*/ 968 w 13764"/>
                <a:gd name="connsiteY60" fmla="*/ 9977 h 11285"/>
                <a:gd name="connsiteX61" fmla="*/ 895 w 13764"/>
                <a:gd name="connsiteY61" fmla="*/ 9913 h 11285"/>
                <a:gd name="connsiteX62" fmla="*/ 847 w 13764"/>
                <a:gd name="connsiteY62" fmla="*/ 9804 h 11285"/>
                <a:gd name="connsiteX63" fmla="*/ 806 w 13764"/>
                <a:gd name="connsiteY63" fmla="*/ 9749 h 11285"/>
                <a:gd name="connsiteX64" fmla="*/ 774 w 13764"/>
                <a:gd name="connsiteY64" fmla="*/ 9667 h 11285"/>
                <a:gd name="connsiteX65" fmla="*/ 685 w 13764"/>
                <a:gd name="connsiteY65" fmla="*/ 9639 h 11285"/>
                <a:gd name="connsiteX66" fmla="*/ 589 w 13764"/>
                <a:gd name="connsiteY66" fmla="*/ 9639 h 11285"/>
                <a:gd name="connsiteX67" fmla="*/ 516 w 13764"/>
                <a:gd name="connsiteY67" fmla="*/ 9612 h 11285"/>
                <a:gd name="connsiteX68" fmla="*/ 444 w 13764"/>
                <a:gd name="connsiteY68" fmla="*/ 9566 h 11285"/>
                <a:gd name="connsiteX69" fmla="*/ 323 w 13764"/>
                <a:gd name="connsiteY69" fmla="*/ 9566 h 11285"/>
                <a:gd name="connsiteX70" fmla="*/ 202 w 13764"/>
                <a:gd name="connsiteY70" fmla="*/ 9566 h 11285"/>
                <a:gd name="connsiteX71" fmla="*/ 105 w 13764"/>
                <a:gd name="connsiteY71" fmla="*/ 9512 h 11285"/>
                <a:gd name="connsiteX72" fmla="*/ 0 w 13764"/>
                <a:gd name="connsiteY72" fmla="*/ 9457 h 11285"/>
                <a:gd name="connsiteX73" fmla="*/ 32 w 13764"/>
                <a:gd name="connsiteY73" fmla="*/ 9366 h 11285"/>
                <a:gd name="connsiteX74" fmla="*/ 48 w 13764"/>
                <a:gd name="connsiteY74" fmla="*/ 9229 h 11285"/>
                <a:gd name="connsiteX75" fmla="*/ 56 w 13764"/>
                <a:gd name="connsiteY75" fmla="*/ 9119 h 11285"/>
                <a:gd name="connsiteX76" fmla="*/ 105 w 13764"/>
                <a:gd name="connsiteY76" fmla="*/ 8964 h 11285"/>
                <a:gd name="connsiteX77" fmla="*/ 105 w 13764"/>
                <a:gd name="connsiteY77" fmla="*/ 8872 h 11285"/>
                <a:gd name="connsiteX78" fmla="*/ 105 w 13764"/>
                <a:gd name="connsiteY78" fmla="*/ 8763 h 11285"/>
                <a:gd name="connsiteX79" fmla="*/ 202 w 13764"/>
                <a:gd name="connsiteY79" fmla="*/ 8662 h 11285"/>
                <a:gd name="connsiteX80" fmla="*/ 298 w 13764"/>
                <a:gd name="connsiteY80" fmla="*/ 8580 h 11285"/>
                <a:gd name="connsiteX81" fmla="*/ 315 w 13764"/>
                <a:gd name="connsiteY81" fmla="*/ 8516 h 11285"/>
                <a:gd name="connsiteX82" fmla="*/ 339 w 13764"/>
                <a:gd name="connsiteY82" fmla="*/ 8443 h 11285"/>
                <a:gd name="connsiteX83" fmla="*/ 323 w 13764"/>
                <a:gd name="connsiteY83" fmla="*/ 8361 h 11285"/>
                <a:gd name="connsiteX84" fmla="*/ 363 w 13764"/>
                <a:gd name="connsiteY84" fmla="*/ 8224 h 11285"/>
                <a:gd name="connsiteX85" fmla="*/ 435 w 13764"/>
                <a:gd name="connsiteY85" fmla="*/ 8105 h 11285"/>
                <a:gd name="connsiteX86" fmla="*/ 508 w 13764"/>
                <a:gd name="connsiteY86" fmla="*/ 7968 h 11285"/>
                <a:gd name="connsiteX87" fmla="*/ 492 w 13764"/>
                <a:gd name="connsiteY87" fmla="*/ 7840 h 11285"/>
                <a:gd name="connsiteX88" fmla="*/ 653 w 13764"/>
                <a:gd name="connsiteY88" fmla="*/ 7804 h 11285"/>
                <a:gd name="connsiteX89" fmla="*/ 806 w 13764"/>
                <a:gd name="connsiteY89" fmla="*/ 7694 h 11285"/>
                <a:gd name="connsiteX90" fmla="*/ 774 w 13764"/>
                <a:gd name="connsiteY90" fmla="*/ 7356 h 11285"/>
                <a:gd name="connsiteX91" fmla="*/ 895 w 13764"/>
                <a:gd name="connsiteY91" fmla="*/ 7256 h 11285"/>
                <a:gd name="connsiteX92" fmla="*/ 919 w 13764"/>
                <a:gd name="connsiteY92" fmla="*/ 6845 h 11285"/>
                <a:gd name="connsiteX93" fmla="*/ 823 w 13764"/>
                <a:gd name="connsiteY93" fmla="*/ 6808 h 11285"/>
                <a:gd name="connsiteX94" fmla="*/ 734 w 13764"/>
                <a:gd name="connsiteY94" fmla="*/ 6735 h 11285"/>
                <a:gd name="connsiteX95" fmla="*/ 685 w 13764"/>
                <a:gd name="connsiteY95" fmla="*/ 6589 h 11285"/>
                <a:gd name="connsiteX96" fmla="*/ 565 w 13764"/>
                <a:gd name="connsiteY96" fmla="*/ 6471 h 11285"/>
                <a:gd name="connsiteX97" fmla="*/ 492 w 13764"/>
                <a:gd name="connsiteY97" fmla="*/ 6416 h 11285"/>
                <a:gd name="connsiteX98" fmla="*/ 435 w 13764"/>
                <a:gd name="connsiteY98" fmla="*/ 6215 h 11285"/>
                <a:gd name="connsiteX99" fmla="*/ 435 w 13764"/>
                <a:gd name="connsiteY99" fmla="*/ 6114 h 11285"/>
                <a:gd name="connsiteX100" fmla="*/ 444 w 13764"/>
                <a:gd name="connsiteY100" fmla="*/ 5941 h 11285"/>
                <a:gd name="connsiteX101" fmla="*/ 435 w 13764"/>
                <a:gd name="connsiteY101" fmla="*/ 5786 h 11285"/>
                <a:gd name="connsiteX102" fmla="*/ 395 w 13764"/>
                <a:gd name="connsiteY102" fmla="*/ 5749 h 11285"/>
                <a:gd name="connsiteX103" fmla="*/ 395 w 13764"/>
                <a:gd name="connsiteY103" fmla="*/ 5667 h 11285"/>
                <a:gd name="connsiteX104" fmla="*/ 411 w 13764"/>
                <a:gd name="connsiteY104" fmla="*/ 5566 h 11285"/>
                <a:gd name="connsiteX105" fmla="*/ 363 w 13764"/>
                <a:gd name="connsiteY105" fmla="*/ 5502 h 11285"/>
                <a:gd name="connsiteX106" fmla="*/ 250 w 13764"/>
                <a:gd name="connsiteY106" fmla="*/ 5338 h 11285"/>
                <a:gd name="connsiteX107" fmla="*/ 339 w 13764"/>
                <a:gd name="connsiteY107" fmla="*/ 5420 h 11285"/>
                <a:gd name="connsiteX108" fmla="*/ 121 w 13764"/>
                <a:gd name="connsiteY108" fmla="*/ 5210 h 11285"/>
                <a:gd name="connsiteX109" fmla="*/ 73 w 13764"/>
                <a:gd name="connsiteY109" fmla="*/ 5046 h 11285"/>
                <a:gd name="connsiteX110" fmla="*/ 177 w 13764"/>
                <a:gd name="connsiteY110" fmla="*/ 5037 h 11285"/>
                <a:gd name="connsiteX111" fmla="*/ 274 w 13764"/>
                <a:gd name="connsiteY111" fmla="*/ 5037 h 11285"/>
                <a:gd name="connsiteX112" fmla="*/ 419 w 13764"/>
                <a:gd name="connsiteY112" fmla="*/ 5009 h 11285"/>
                <a:gd name="connsiteX113" fmla="*/ 629 w 13764"/>
                <a:gd name="connsiteY113" fmla="*/ 5009 h 11285"/>
                <a:gd name="connsiteX114" fmla="*/ 750 w 13764"/>
                <a:gd name="connsiteY114" fmla="*/ 4900 h 11285"/>
                <a:gd name="connsiteX115" fmla="*/ 895 w 13764"/>
                <a:gd name="connsiteY115" fmla="*/ 4872 h 11285"/>
                <a:gd name="connsiteX116" fmla="*/ 879 w 13764"/>
                <a:gd name="connsiteY116" fmla="*/ 4681 h 11285"/>
                <a:gd name="connsiteX117" fmla="*/ 1048 w 13764"/>
                <a:gd name="connsiteY117" fmla="*/ 4681 h 11285"/>
                <a:gd name="connsiteX118" fmla="*/ 1306 w 13764"/>
                <a:gd name="connsiteY118" fmla="*/ 4525 h 11285"/>
                <a:gd name="connsiteX119" fmla="*/ 1460 w 13764"/>
                <a:gd name="connsiteY119" fmla="*/ 4516 h 11285"/>
                <a:gd name="connsiteX120" fmla="*/ 1573 w 13764"/>
                <a:gd name="connsiteY120" fmla="*/ 4571 h 11285"/>
                <a:gd name="connsiteX121" fmla="*/ 1766 w 13764"/>
                <a:gd name="connsiteY121" fmla="*/ 4571 h 11285"/>
                <a:gd name="connsiteX122" fmla="*/ 1871 w 13764"/>
                <a:gd name="connsiteY122" fmla="*/ 4626 h 11285"/>
                <a:gd name="connsiteX123" fmla="*/ 2056 w 13764"/>
                <a:gd name="connsiteY123" fmla="*/ 4653 h 11285"/>
                <a:gd name="connsiteX124" fmla="*/ 2137 w 13764"/>
                <a:gd name="connsiteY124" fmla="*/ 4516 h 11285"/>
                <a:gd name="connsiteX125" fmla="*/ 2258 w 13764"/>
                <a:gd name="connsiteY125" fmla="*/ 4544 h 11285"/>
                <a:gd name="connsiteX126" fmla="*/ 2371 w 13764"/>
                <a:gd name="connsiteY126" fmla="*/ 4434 h 11285"/>
                <a:gd name="connsiteX127" fmla="*/ 2589 w 13764"/>
                <a:gd name="connsiteY127" fmla="*/ 4361 h 11285"/>
                <a:gd name="connsiteX128" fmla="*/ 2782 w 13764"/>
                <a:gd name="connsiteY128" fmla="*/ 4215 h 11285"/>
                <a:gd name="connsiteX129" fmla="*/ 2855 w 13764"/>
                <a:gd name="connsiteY129" fmla="*/ 4142 h 11285"/>
                <a:gd name="connsiteX130" fmla="*/ 2863 w 13764"/>
                <a:gd name="connsiteY130" fmla="*/ 4023 h 11285"/>
                <a:gd name="connsiteX131" fmla="*/ 2960 w 13764"/>
                <a:gd name="connsiteY131" fmla="*/ 3923 h 11285"/>
                <a:gd name="connsiteX132" fmla="*/ 2984 w 13764"/>
                <a:gd name="connsiteY132" fmla="*/ 3804 h 11285"/>
                <a:gd name="connsiteX133" fmla="*/ 3000 w 13764"/>
                <a:gd name="connsiteY133" fmla="*/ 3649 h 11285"/>
                <a:gd name="connsiteX134" fmla="*/ 3073 w 13764"/>
                <a:gd name="connsiteY134" fmla="*/ 3502 h 11285"/>
                <a:gd name="connsiteX135" fmla="*/ 3105 w 13764"/>
                <a:gd name="connsiteY135" fmla="*/ 3366 h 11285"/>
                <a:gd name="connsiteX136" fmla="*/ 3153 w 13764"/>
                <a:gd name="connsiteY136" fmla="*/ 3256 h 11285"/>
                <a:gd name="connsiteX137" fmla="*/ 3177 w 13764"/>
                <a:gd name="connsiteY137" fmla="*/ 3128 h 11285"/>
                <a:gd name="connsiteX138" fmla="*/ 3290 w 13764"/>
                <a:gd name="connsiteY138" fmla="*/ 3064 h 11285"/>
                <a:gd name="connsiteX139" fmla="*/ 3363 w 13764"/>
                <a:gd name="connsiteY139" fmla="*/ 2927 h 11285"/>
                <a:gd name="connsiteX140" fmla="*/ 3339 w 13764"/>
                <a:gd name="connsiteY140" fmla="*/ 2818 h 11285"/>
                <a:gd name="connsiteX141" fmla="*/ 3290 w 13764"/>
                <a:gd name="connsiteY141" fmla="*/ 2681 h 11285"/>
                <a:gd name="connsiteX142" fmla="*/ 3250 w 13764"/>
                <a:gd name="connsiteY142" fmla="*/ 2544 h 11285"/>
                <a:gd name="connsiteX143" fmla="*/ 3290 w 13764"/>
                <a:gd name="connsiteY143" fmla="*/ 2379 h 11285"/>
                <a:gd name="connsiteX144" fmla="*/ 3371 w 13764"/>
                <a:gd name="connsiteY144" fmla="*/ 2352 h 11285"/>
                <a:gd name="connsiteX145" fmla="*/ 3516 w 13764"/>
                <a:gd name="connsiteY145" fmla="*/ 2197 h 11285"/>
                <a:gd name="connsiteX146" fmla="*/ 3661 w 13764"/>
                <a:gd name="connsiteY146" fmla="*/ 2215 h 11285"/>
                <a:gd name="connsiteX147" fmla="*/ 3806 w 13764"/>
                <a:gd name="connsiteY147" fmla="*/ 2114 h 11285"/>
                <a:gd name="connsiteX148" fmla="*/ 3831 w 13764"/>
                <a:gd name="connsiteY148" fmla="*/ 1950 h 11285"/>
                <a:gd name="connsiteX149" fmla="*/ 3976 w 13764"/>
                <a:gd name="connsiteY149" fmla="*/ 1868 h 11285"/>
                <a:gd name="connsiteX150" fmla="*/ 4040 w 13764"/>
                <a:gd name="connsiteY150" fmla="*/ 1749 h 11285"/>
                <a:gd name="connsiteX151" fmla="*/ 4121 w 13764"/>
                <a:gd name="connsiteY151" fmla="*/ 1676 h 11285"/>
                <a:gd name="connsiteX152" fmla="*/ 4121 w 13764"/>
                <a:gd name="connsiteY152" fmla="*/ 1292 h 11285"/>
                <a:gd name="connsiteX153" fmla="*/ 4169 w 13764"/>
                <a:gd name="connsiteY153" fmla="*/ 1128 h 11285"/>
                <a:gd name="connsiteX154" fmla="*/ 4194 w 13764"/>
                <a:gd name="connsiteY154" fmla="*/ 991 h 11285"/>
                <a:gd name="connsiteX155" fmla="*/ 4242 w 13764"/>
                <a:gd name="connsiteY155" fmla="*/ 827 h 11285"/>
                <a:gd name="connsiteX156" fmla="*/ 4290 w 13764"/>
                <a:gd name="connsiteY156" fmla="*/ 763 h 11285"/>
                <a:gd name="connsiteX157" fmla="*/ 4355 w 13764"/>
                <a:gd name="connsiteY157" fmla="*/ 708 h 11285"/>
                <a:gd name="connsiteX158" fmla="*/ 4387 w 13764"/>
                <a:gd name="connsiteY158" fmla="*/ 443 h 11285"/>
                <a:gd name="connsiteX159" fmla="*/ 4645 w 13764"/>
                <a:gd name="connsiteY159" fmla="*/ 434 h 11285"/>
                <a:gd name="connsiteX160" fmla="*/ 4742 w 13764"/>
                <a:gd name="connsiteY160" fmla="*/ 635 h 11285"/>
                <a:gd name="connsiteX161" fmla="*/ 4839 w 13764"/>
                <a:gd name="connsiteY161" fmla="*/ 717 h 11285"/>
                <a:gd name="connsiteX162" fmla="*/ 4960 w 13764"/>
                <a:gd name="connsiteY162" fmla="*/ 799 h 11285"/>
                <a:gd name="connsiteX163" fmla="*/ 5081 w 13764"/>
                <a:gd name="connsiteY163" fmla="*/ 818 h 11285"/>
                <a:gd name="connsiteX164" fmla="*/ 5202 w 13764"/>
                <a:gd name="connsiteY164" fmla="*/ 799 h 11285"/>
                <a:gd name="connsiteX165" fmla="*/ 5274 w 13764"/>
                <a:gd name="connsiteY165" fmla="*/ 964 h 11285"/>
                <a:gd name="connsiteX166" fmla="*/ 5403 w 13764"/>
                <a:gd name="connsiteY166" fmla="*/ 909 h 11285"/>
                <a:gd name="connsiteX167" fmla="*/ 5500 w 13764"/>
                <a:gd name="connsiteY167" fmla="*/ 909 h 11285"/>
                <a:gd name="connsiteX168" fmla="*/ 5597 w 13764"/>
                <a:gd name="connsiteY168" fmla="*/ 818 h 11285"/>
                <a:gd name="connsiteX169" fmla="*/ 5734 w 13764"/>
                <a:gd name="connsiteY169" fmla="*/ 790 h 11285"/>
                <a:gd name="connsiteX170" fmla="*/ 5831 w 13764"/>
                <a:gd name="connsiteY170" fmla="*/ 772 h 11285"/>
                <a:gd name="connsiteX171" fmla="*/ 5911 w 13764"/>
                <a:gd name="connsiteY171" fmla="*/ 735 h 11285"/>
                <a:gd name="connsiteX172" fmla="*/ 6024 w 13764"/>
                <a:gd name="connsiteY172" fmla="*/ 745 h 11285"/>
                <a:gd name="connsiteX173" fmla="*/ 6145 w 13764"/>
                <a:gd name="connsiteY173" fmla="*/ 745 h 11285"/>
                <a:gd name="connsiteX174" fmla="*/ 6226 w 13764"/>
                <a:gd name="connsiteY174" fmla="*/ 854 h 11285"/>
                <a:gd name="connsiteX175" fmla="*/ 6250 w 13764"/>
                <a:gd name="connsiteY175" fmla="*/ 991 h 11285"/>
                <a:gd name="connsiteX176" fmla="*/ 6363 w 13764"/>
                <a:gd name="connsiteY176" fmla="*/ 900 h 11285"/>
                <a:gd name="connsiteX177" fmla="*/ 6444 w 13764"/>
                <a:gd name="connsiteY177" fmla="*/ 745 h 11285"/>
                <a:gd name="connsiteX178" fmla="*/ 6532 w 13764"/>
                <a:gd name="connsiteY178" fmla="*/ 790 h 11285"/>
                <a:gd name="connsiteX179" fmla="*/ 6581 w 13764"/>
                <a:gd name="connsiteY179" fmla="*/ 872 h 11285"/>
                <a:gd name="connsiteX180" fmla="*/ 6653 w 13764"/>
                <a:gd name="connsiteY180" fmla="*/ 927 h 11285"/>
                <a:gd name="connsiteX181" fmla="*/ 6750 w 13764"/>
                <a:gd name="connsiteY181" fmla="*/ 1064 h 11285"/>
                <a:gd name="connsiteX182" fmla="*/ 6758 w 13764"/>
                <a:gd name="connsiteY182" fmla="*/ 1229 h 11285"/>
                <a:gd name="connsiteX183" fmla="*/ 6855 w 13764"/>
                <a:gd name="connsiteY183" fmla="*/ 1238 h 11285"/>
                <a:gd name="connsiteX184" fmla="*/ 6976 w 13764"/>
                <a:gd name="connsiteY184" fmla="*/ 1338 h 11285"/>
                <a:gd name="connsiteX185" fmla="*/ 6944 w 13764"/>
                <a:gd name="connsiteY185" fmla="*/ 1475 h 11285"/>
                <a:gd name="connsiteX186" fmla="*/ 6976 w 13764"/>
                <a:gd name="connsiteY186" fmla="*/ 1649 h 11285"/>
                <a:gd name="connsiteX187" fmla="*/ 6952 w 13764"/>
                <a:gd name="connsiteY187" fmla="*/ 1731 h 11285"/>
                <a:gd name="connsiteX188" fmla="*/ 7089 w 13764"/>
                <a:gd name="connsiteY188" fmla="*/ 1950 h 11285"/>
                <a:gd name="connsiteX189" fmla="*/ 7161 w 13764"/>
                <a:gd name="connsiteY189" fmla="*/ 1996 h 11285"/>
                <a:gd name="connsiteX190" fmla="*/ 7234 w 13764"/>
                <a:gd name="connsiteY190" fmla="*/ 2105 h 11285"/>
                <a:gd name="connsiteX191" fmla="*/ 7363 w 13764"/>
                <a:gd name="connsiteY191" fmla="*/ 2087 h 11285"/>
                <a:gd name="connsiteX192" fmla="*/ 7460 w 13764"/>
                <a:gd name="connsiteY192" fmla="*/ 2005 h 11285"/>
                <a:gd name="connsiteX193" fmla="*/ 7573 w 13764"/>
                <a:gd name="connsiteY193" fmla="*/ 2005 h 11285"/>
                <a:gd name="connsiteX194" fmla="*/ 7653 w 13764"/>
                <a:gd name="connsiteY194" fmla="*/ 2060 h 11285"/>
                <a:gd name="connsiteX195" fmla="*/ 7863 w 13764"/>
                <a:gd name="connsiteY195" fmla="*/ 2032 h 11285"/>
                <a:gd name="connsiteX196" fmla="*/ 7960 w 13764"/>
                <a:gd name="connsiteY196" fmla="*/ 1941 h 11285"/>
                <a:gd name="connsiteX197" fmla="*/ 8016 w 13764"/>
                <a:gd name="connsiteY197" fmla="*/ 1813 h 11285"/>
                <a:gd name="connsiteX198" fmla="*/ 8056 w 13764"/>
                <a:gd name="connsiteY198" fmla="*/ 1694 h 11285"/>
                <a:gd name="connsiteX199" fmla="*/ 8056 w 13764"/>
                <a:gd name="connsiteY199" fmla="*/ 1557 h 11285"/>
                <a:gd name="connsiteX200" fmla="*/ 8177 w 13764"/>
                <a:gd name="connsiteY200" fmla="*/ 1347 h 11285"/>
                <a:gd name="connsiteX201" fmla="*/ 8306 w 13764"/>
                <a:gd name="connsiteY201" fmla="*/ 1302 h 11285"/>
                <a:gd name="connsiteX202" fmla="*/ 8347 w 13764"/>
                <a:gd name="connsiteY202" fmla="*/ 1238 h 11285"/>
                <a:gd name="connsiteX203" fmla="*/ 8403 w 13764"/>
                <a:gd name="connsiteY203" fmla="*/ 1238 h 11285"/>
                <a:gd name="connsiteX204" fmla="*/ 8476 w 13764"/>
                <a:gd name="connsiteY204" fmla="*/ 1256 h 11285"/>
                <a:gd name="connsiteX205" fmla="*/ 8516 w 13764"/>
                <a:gd name="connsiteY205" fmla="*/ 1128 h 11285"/>
                <a:gd name="connsiteX206" fmla="*/ 8597 w 13764"/>
                <a:gd name="connsiteY206" fmla="*/ 1037 h 11285"/>
                <a:gd name="connsiteX207" fmla="*/ 8621 w 13764"/>
                <a:gd name="connsiteY207" fmla="*/ 900 h 11285"/>
                <a:gd name="connsiteX208" fmla="*/ 8831 w 13764"/>
                <a:gd name="connsiteY208" fmla="*/ 845 h 11285"/>
                <a:gd name="connsiteX209" fmla="*/ 9032 w 13764"/>
                <a:gd name="connsiteY209" fmla="*/ 597 h 11285"/>
                <a:gd name="connsiteX210" fmla="*/ 9200 w 13764"/>
                <a:gd name="connsiteY210" fmla="*/ 585 h 11285"/>
                <a:gd name="connsiteX211" fmla="*/ 9329 w 13764"/>
                <a:gd name="connsiteY211" fmla="*/ 415 h 11285"/>
                <a:gd name="connsiteX212" fmla="*/ 9143 w 13764"/>
                <a:gd name="connsiteY212" fmla="*/ 360 h 11285"/>
                <a:gd name="connsiteX213" fmla="*/ 9172 w 13764"/>
                <a:gd name="connsiteY213" fmla="*/ 215 h 11285"/>
                <a:gd name="connsiteX214" fmla="*/ 9237 w 13764"/>
                <a:gd name="connsiteY214" fmla="*/ 71 h 11285"/>
                <a:gd name="connsiteX215" fmla="*/ 9383 w 13764"/>
                <a:gd name="connsiteY215" fmla="*/ 143 h 11285"/>
                <a:gd name="connsiteX216" fmla="*/ 9460 w 13764"/>
                <a:gd name="connsiteY216" fmla="*/ 43 h 11285"/>
                <a:gd name="connsiteX217" fmla="*/ 9572 w 13764"/>
                <a:gd name="connsiteY217" fmla="*/ 5 h 11285"/>
                <a:gd name="connsiteX218" fmla="*/ 9699 w 13764"/>
                <a:gd name="connsiteY218" fmla="*/ 231 h 11285"/>
                <a:gd name="connsiteX219" fmla="*/ 9870 w 13764"/>
                <a:gd name="connsiteY219" fmla="*/ 40 h 11285"/>
                <a:gd name="connsiteX220" fmla="*/ 9985 w 13764"/>
                <a:gd name="connsiteY220" fmla="*/ 65 h 11285"/>
                <a:gd name="connsiteX221" fmla="*/ 10172 w 13764"/>
                <a:gd name="connsiteY221" fmla="*/ 61 h 11285"/>
                <a:gd name="connsiteX222" fmla="*/ 10327 w 13764"/>
                <a:gd name="connsiteY222" fmla="*/ 318 h 11285"/>
                <a:gd name="connsiteX223" fmla="*/ 10454 w 13764"/>
                <a:gd name="connsiteY223" fmla="*/ 329 h 11285"/>
                <a:gd name="connsiteX224" fmla="*/ 10556 w 13764"/>
                <a:gd name="connsiteY224" fmla="*/ 322 h 11285"/>
                <a:gd name="connsiteX225" fmla="*/ 10727 w 13764"/>
                <a:gd name="connsiteY225" fmla="*/ 322 h 11285"/>
                <a:gd name="connsiteX226" fmla="*/ 10824 w 13764"/>
                <a:gd name="connsiteY226" fmla="*/ 500 h 11285"/>
                <a:gd name="connsiteX227" fmla="*/ 10957 w 13764"/>
                <a:gd name="connsiteY227" fmla="*/ 598 h 11285"/>
                <a:gd name="connsiteX228" fmla="*/ 11142 w 13764"/>
                <a:gd name="connsiteY228" fmla="*/ 722 h 11285"/>
                <a:gd name="connsiteX229" fmla="*/ 11245 w 13764"/>
                <a:gd name="connsiteY229" fmla="*/ 832 h 11285"/>
                <a:gd name="connsiteX230" fmla="*/ 11386 w 13764"/>
                <a:gd name="connsiteY230" fmla="*/ 752 h 11285"/>
                <a:gd name="connsiteX231" fmla="*/ 11542 w 13764"/>
                <a:gd name="connsiteY231" fmla="*/ 717 h 11285"/>
                <a:gd name="connsiteX232" fmla="*/ 11653 w 13764"/>
                <a:gd name="connsiteY232" fmla="*/ 812 h 11285"/>
                <a:gd name="connsiteX233" fmla="*/ 11790 w 13764"/>
                <a:gd name="connsiteY233" fmla="*/ 778 h 11285"/>
                <a:gd name="connsiteX234" fmla="*/ 11786 w 13764"/>
                <a:gd name="connsiteY234" fmla="*/ 1075 h 11285"/>
                <a:gd name="connsiteX235" fmla="*/ 11567 w 13764"/>
                <a:gd name="connsiteY235" fmla="*/ 1464 h 11285"/>
                <a:gd name="connsiteX236" fmla="*/ 11698 w 13764"/>
                <a:gd name="connsiteY236" fmla="*/ 1522 h 11285"/>
                <a:gd name="connsiteX237" fmla="*/ 11785 w 13764"/>
                <a:gd name="connsiteY237" fmla="*/ 1550 h 11285"/>
                <a:gd name="connsiteX238" fmla="*/ 11907 w 13764"/>
                <a:gd name="connsiteY238" fmla="*/ 1731 h 11285"/>
                <a:gd name="connsiteX239" fmla="*/ 12214 w 13764"/>
                <a:gd name="connsiteY239" fmla="*/ 1917 h 11285"/>
                <a:gd name="connsiteX240" fmla="*/ 12186 w 13764"/>
                <a:gd name="connsiteY240" fmla="*/ 2026 h 11285"/>
                <a:gd name="connsiteX241" fmla="*/ 12365 w 13764"/>
                <a:gd name="connsiteY241" fmla="*/ 2166 h 11285"/>
                <a:gd name="connsiteX242" fmla="*/ 12397 w 13764"/>
                <a:gd name="connsiteY242" fmla="*/ 2387 h 11285"/>
                <a:gd name="connsiteX243" fmla="*/ 12653 w 13764"/>
                <a:gd name="connsiteY243" fmla="*/ 2445 h 11285"/>
                <a:gd name="connsiteX244" fmla="*/ 12689 w 13764"/>
                <a:gd name="connsiteY244" fmla="*/ 2575 h 11285"/>
                <a:gd name="connsiteX245" fmla="*/ 12887 w 13764"/>
                <a:gd name="connsiteY245" fmla="*/ 2604 h 11285"/>
                <a:gd name="connsiteX246" fmla="*/ 13156 w 13764"/>
                <a:gd name="connsiteY246" fmla="*/ 2742 h 11285"/>
                <a:gd name="connsiteX247" fmla="*/ 13177 w 13764"/>
                <a:gd name="connsiteY247" fmla="*/ 2545 h 11285"/>
                <a:gd name="connsiteX248" fmla="*/ 13285 w 13764"/>
                <a:gd name="connsiteY248" fmla="*/ 2534 h 11285"/>
                <a:gd name="connsiteX249" fmla="*/ 13524 w 13764"/>
                <a:gd name="connsiteY249" fmla="*/ 2724 h 11285"/>
                <a:gd name="connsiteX250" fmla="*/ 13574 w 13764"/>
                <a:gd name="connsiteY250" fmla="*/ 2845 h 11285"/>
                <a:gd name="connsiteX251" fmla="*/ 13605 w 13764"/>
                <a:gd name="connsiteY251" fmla="*/ 3086 h 11285"/>
                <a:gd name="connsiteX252" fmla="*/ 13699 w 13764"/>
                <a:gd name="connsiteY252" fmla="*/ 3141 h 11285"/>
                <a:gd name="connsiteX253" fmla="*/ 13764 w 13764"/>
                <a:gd name="connsiteY253" fmla="*/ 3520 h 11285"/>
                <a:gd name="connsiteX254" fmla="*/ 13680 w 13764"/>
                <a:gd name="connsiteY254" fmla="*/ 3641 h 11285"/>
                <a:gd name="connsiteX255" fmla="*/ 13688 w 13764"/>
                <a:gd name="connsiteY255" fmla="*/ 3782 h 11285"/>
                <a:gd name="connsiteX256" fmla="*/ 13595 w 13764"/>
                <a:gd name="connsiteY256" fmla="*/ 3930 h 11285"/>
                <a:gd name="connsiteX257" fmla="*/ 13542 w 13764"/>
                <a:gd name="connsiteY257" fmla="*/ 4080 h 11285"/>
                <a:gd name="connsiteX258" fmla="*/ 13610 w 13764"/>
                <a:gd name="connsiteY258" fmla="*/ 4227 h 11285"/>
                <a:gd name="connsiteX259" fmla="*/ 13628 w 13764"/>
                <a:gd name="connsiteY259" fmla="*/ 4379 h 11285"/>
                <a:gd name="connsiteX260" fmla="*/ 13648 w 13764"/>
                <a:gd name="connsiteY260" fmla="*/ 4500 h 11285"/>
                <a:gd name="connsiteX261" fmla="*/ 13577 w 13764"/>
                <a:gd name="connsiteY261" fmla="*/ 4626 h 11285"/>
                <a:gd name="connsiteX262" fmla="*/ 13505 w 13764"/>
                <a:gd name="connsiteY262" fmla="*/ 4669 h 11285"/>
                <a:gd name="connsiteX263" fmla="*/ 13450 w 13764"/>
                <a:gd name="connsiteY263" fmla="*/ 4797 h 11285"/>
                <a:gd name="connsiteX264" fmla="*/ 13575 w 13764"/>
                <a:gd name="connsiteY264" fmla="*/ 4894 h 11285"/>
                <a:gd name="connsiteX265" fmla="*/ 13495 w 13764"/>
                <a:gd name="connsiteY265" fmla="*/ 5048 h 11285"/>
                <a:gd name="connsiteX266" fmla="*/ 13193 w 13764"/>
                <a:gd name="connsiteY266" fmla="*/ 5300 h 11285"/>
                <a:gd name="connsiteX267" fmla="*/ 13110 w 13764"/>
                <a:gd name="connsiteY267" fmla="*/ 5581 h 11285"/>
                <a:gd name="connsiteX268" fmla="*/ 13082 w 13764"/>
                <a:gd name="connsiteY268" fmla="*/ 5739 h 11285"/>
                <a:gd name="connsiteX269" fmla="*/ 13014 w 13764"/>
                <a:gd name="connsiteY269" fmla="*/ 5990 h 11285"/>
                <a:gd name="connsiteX270" fmla="*/ 12938 w 13764"/>
                <a:gd name="connsiteY270" fmla="*/ 6118 h 11285"/>
                <a:gd name="connsiteX271" fmla="*/ 12835 w 13764"/>
                <a:gd name="connsiteY271" fmla="*/ 6200 h 11285"/>
                <a:gd name="connsiteX272" fmla="*/ 12752 w 13764"/>
                <a:gd name="connsiteY272" fmla="*/ 6308 h 11285"/>
                <a:gd name="connsiteX273" fmla="*/ 12524 w 13764"/>
                <a:gd name="connsiteY273" fmla="*/ 6325 h 11285"/>
                <a:gd name="connsiteX274" fmla="*/ 12396 w 13764"/>
                <a:gd name="connsiteY274" fmla="*/ 6258 h 11285"/>
                <a:gd name="connsiteX275" fmla="*/ 11998 w 13764"/>
                <a:gd name="connsiteY275" fmla="*/ 6089 h 11285"/>
                <a:gd name="connsiteX276" fmla="*/ 12294 w 13764"/>
                <a:gd name="connsiteY276" fmla="*/ 6162 h 11285"/>
                <a:gd name="connsiteX277" fmla="*/ 11868 w 13764"/>
                <a:gd name="connsiteY277" fmla="*/ 6259 h 11285"/>
                <a:gd name="connsiteX278" fmla="*/ 11573 w 13764"/>
                <a:gd name="connsiteY278" fmla="*/ 6211 h 11285"/>
                <a:gd name="connsiteX279" fmla="*/ 11377 w 13764"/>
                <a:gd name="connsiteY279" fmla="*/ 6496 h 11285"/>
                <a:gd name="connsiteX280" fmla="*/ 11271 w 13764"/>
                <a:gd name="connsiteY280" fmla="*/ 6533 h 11285"/>
                <a:gd name="connsiteX281" fmla="*/ 11205 w 13764"/>
                <a:gd name="connsiteY281" fmla="*/ 6691 h 11285"/>
                <a:gd name="connsiteX282" fmla="*/ 11204 w 13764"/>
                <a:gd name="connsiteY282" fmla="*/ 6807 h 11285"/>
                <a:gd name="connsiteX283" fmla="*/ 11062 w 13764"/>
                <a:gd name="connsiteY283" fmla="*/ 6879 h 11285"/>
                <a:gd name="connsiteX284" fmla="*/ 10858 w 13764"/>
                <a:gd name="connsiteY284" fmla="*/ 6916 h 11285"/>
                <a:gd name="connsiteX285" fmla="*/ 10574 w 13764"/>
                <a:gd name="connsiteY285" fmla="*/ 7108 h 11285"/>
                <a:gd name="connsiteX286" fmla="*/ 10346 w 13764"/>
                <a:gd name="connsiteY286" fmla="*/ 7250 h 11285"/>
                <a:gd name="connsiteX287" fmla="*/ 10335 w 13764"/>
                <a:gd name="connsiteY287" fmla="*/ 7379 h 11285"/>
                <a:gd name="connsiteX288" fmla="*/ 10214 w 13764"/>
                <a:gd name="connsiteY288" fmla="*/ 7406 h 11285"/>
                <a:gd name="connsiteX289" fmla="*/ 10149 w 13764"/>
                <a:gd name="connsiteY289" fmla="*/ 7557 h 11285"/>
                <a:gd name="connsiteX290" fmla="*/ 10032 w 13764"/>
                <a:gd name="connsiteY290" fmla="*/ 7623 h 11285"/>
                <a:gd name="connsiteX291" fmla="*/ 9885 w 13764"/>
                <a:gd name="connsiteY291" fmla="*/ 7601 h 11285"/>
                <a:gd name="connsiteX292" fmla="*/ 9823 w 13764"/>
                <a:gd name="connsiteY292" fmla="*/ 7838 h 11285"/>
                <a:gd name="connsiteX293" fmla="*/ 9735 w 13764"/>
                <a:gd name="connsiteY293" fmla="*/ 7975 h 11285"/>
                <a:gd name="connsiteX294" fmla="*/ 9671 w 13764"/>
                <a:gd name="connsiteY294" fmla="*/ 8134 h 11285"/>
                <a:gd name="connsiteX295" fmla="*/ 9705 w 13764"/>
                <a:gd name="connsiteY295" fmla="*/ 8343 h 11285"/>
                <a:gd name="connsiteX296" fmla="*/ 9694 w 13764"/>
                <a:gd name="connsiteY296" fmla="*/ 8715 h 11285"/>
                <a:gd name="connsiteX297" fmla="*/ 9780 w 13764"/>
                <a:gd name="connsiteY297" fmla="*/ 8861 h 11285"/>
                <a:gd name="connsiteX298" fmla="*/ 9733 w 13764"/>
                <a:gd name="connsiteY298" fmla="*/ 8973 h 11285"/>
                <a:gd name="connsiteX299" fmla="*/ 9684 w 13764"/>
                <a:gd name="connsiteY299" fmla="*/ 9163 h 11285"/>
                <a:gd name="connsiteX0" fmla="*/ 9684 w 13764"/>
                <a:gd name="connsiteY0" fmla="*/ 9163 h 11285"/>
                <a:gd name="connsiteX1" fmla="*/ 9707 w 13764"/>
                <a:gd name="connsiteY1" fmla="*/ 9631 h 11285"/>
                <a:gd name="connsiteX2" fmla="*/ 9691 w 13764"/>
                <a:gd name="connsiteY2" fmla="*/ 9746 h 11285"/>
                <a:gd name="connsiteX3" fmla="*/ 9782 w 13764"/>
                <a:gd name="connsiteY3" fmla="*/ 9848 h 11285"/>
                <a:gd name="connsiteX4" fmla="*/ 9745 w 13764"/>
                <a:gd name="connsiteY4" fmla="*/ 10039 h 11285"/>
                <a:gd name="connsiteX5" fmla="*/ 9897 w 13764"/>
                <a:gd name="connsiteY5" fmla="*/ 10199 h 11285"/>
                <a:gd name="connsiteX6" fmla="*/ 9973 w 13764"/>
                <a:gd name="connsiteY6" fmla="*/ 10510 h 11285"/>
                <a:gd name="connsiteX7" fmla="*/ 10097 w 13764"/>
                <a:gd name="connsiteY7" fmla="*/ 10594 h 11285"/>
                <a:gd name="connsiteX8" fmla="*/ 10163 w 13764"/>
                <a:gd name="connsiteY8" fmla="*/ 10587 h 11285"/>
                <a:gd name="connsiteX9" fmla="*/ 10372 w 13764"/>
                <a:gd name="connsiteY9" fmla="*/ 10724 h 11285"/>
                <a:gd name="connsiteX10" fmla="*/ 10314 w 13764"/>
                <a:gd name="connsiteY10" fmla="*/ 10813 h 11285"/>
                <a:gd name="connsiteX11" fmla="*/ 9472 w 13764"/>
                <a:gd name="connsiteY11" fmla="*/ 10851 h 11285"/>
                <a:gd name="connsiteX12" fmla="*/ 9267 w 13764"/>
                <a:gd name="connsiteY12" fmla="*/ 10834 h 11285"/>
                <a:gd name="connsiteX13" fmla="*/ 9028 w 13764"/>
                <a:gd name="connsiteY13" fmla="*/ 10858 h 11285"/>
                <a:gd name="connsiteX14" fmla="*/ 9025 w 13764"/>
                <a:gd name="connsiteY14" fmla="*/ 11049 h 11285"/>
                <a:gd name="connsiteX15" fmla="*/ 8872 w 13764"/>
                <a:gd name="connsiteY15" fmla="*/ 11245 h 11285"/>
                <a:gd name="connsiteX16" fmla="*/ 8423 w 13764"/>
                <a:gd name="connsiteY16" fmla="*/ 11285 h 11285"/>
                <a:gd name="connsiteX17" fmla="*/ 8264 w 13764"/>
                <a:gd name="connsiteY17" fmla="*/ 11124 h 11285"/>
                <a:gd name="connsiteX18" fmla="*/ 8537 w 13764"/>
                <a:gd name="connsiteY18" fmla="*/ 9116 h 11285"/>
                <a:gd name="connsiteX19" fmla="*/ 7501 w 13764"/>
                <a:gd name="connsiteY19" fmla="*/ 7275 h 11285"/>
                <a:gd name="connsiteX20" fmla="*/ 7951 w 13764"/>
                <a:gd name="connsiteY20" fmla="*/ 9083 h 11285"/>
                <a:gd name="connsiteX21" fmla="*/ 5782 w 13764"/>
                <a:gd name="connsiteY21" fmla="*/ 10169 h 11285"/>
                <a:gd name="connsiteX22" fmla="*/ 5661 w 13764"/>
                <a:gd name="connsiteY22" fmla="*/ 10270 h 11285"/>
                <a:gd name="connsiteX23" fmla="*/ 5573 w 13764"/>
                <a:gd name="connsiteY23" fmla="*/ 10270 h 11285"/>
                <a:gd name="connsiteX24" fmla="*/ 5516 w 13764"/>
                <a:gd name="connsiteY24" fmla="*/ 10352 h 11285"/>
                <a:gd name="connsiteX25" fmla="*/ 5395 w 13764"/>
                <a:gd name="connsiteY25" fmla="*/ 10407 h 11285"/>
                <a:gd name="connsiteX26" fmla="*/ 5274 w 13764"/>
                <a:gd name="connsiteY26" fmla="*/ 10434 h 11285"/>
                <a:gd name="connsiteX27" fmla="*/ 5202 w 13764"/>
                <a:gd name="connsiteY27" fmla="*/ 10334 h 11285"/>
                <a:gd name="connsiteX28" fmla="*/ 5202 w 13764"/>
                <a:gd name="connsiteY28" fmla="*/ 10078 h 11285"/>
                <a:gd name="connsiteX29" fmla="*/ 4968 w 13764"/>
                <a:gd name="connsiteY29" fmla="*/ 10060 h 11285"/>
                <a:gd name="connsiteX30" fmla="*/ 4871 w 13764"/>
                <a:gd name="connsiteY30" fmla="*/ 9996 h 11285"/>
                <a:gd name="connsiteX31" fmla="*/ 4750 w 13764"/>
                <a:gd name="connsiteY31" fmla="*/ 9868 h 11285"/>
                <a:gd name="connsiteX32" fmla="*/ 4629 w 13764"/>
                <a:gd name="connsiteY32" fmla="*/ 9840 h 11285"/>
                <a:gd name="connsiteX33" fmla="*/ 4500 w 13764"/>
                <a:gd name="connsiteY33" fmla="*/ 9840 h 11285"/>
                <a:gd name="connsiteX34" fmla="*/ 4339 w 13764"/>
                <a:gd name="connsiteY34" fmla="*/ 9749 h 11285"/>
                <a:gd name="connsiteX35" fmla="*/ 4024 w 13764"/>
                <a:gd name="connsiteY35" fmla="*/ 9758 h 11285"/>
                <a:gd name="connsiteX36" fmla="*/ 3831 w 13764"/>
                <a:gd name="connsiteY36" fmla="*/ 9667 h 11285"/>
                <a:gd name="connsiteX37" fmla="*/ 3613 w 13764"/>
                <a:gd name="connsiteY37" fmla="*/ 9676 h 11285"/>
                <a:gd name="connsiteX38" fmla="*/ 3516 w 13764"/>
                <a:gd name="connsiteY38" fmla="*/ 9612 h 11285"/>
                <a:gd name="connsiteX39" fmla="*/ 3395 w 13764"/>
                <a:gd name="connsiteY39" fmla="*/ 9621 h 11285"/>
                <a:gd name="connsiteX40" fmla="*/ 3242 w 13764"/>
                <a:gd name="connsiteY40" fmla="*/ 9621 h 11285"/>
                <a:gd name="connsiteX41" fmla="*/ 3097 w 13764"/>
                <a:gd name="connsiteY41" fmla="*/ 9585 h 11285"/>
                <a:gd name="connsiteX42" fmla="*/ 3008 w 13764"/>
                <a:gd name="connsiteY42" fmla="*/ 9484 h 11285"/>
                <a:gd name="connsiteX43" fmla="*/ 2879 w 13764"/>
                <a:gd name="connsiteY43" fmla="*/ 9475 h 11285"/>
                <a:gd name="connsiteX44" fmla="*/ 2806 w 13764"/>
                <a:gd name="connsiteY44" fmla="*/ 9557 h 11285"/>
                <a:gd name="connsiteX45" fmla="*/ 2597 w 13764"/>
                <a:gd name="connsiteY45" fmla="*/ 9539 h 11285"/>
                <a:gd name="connsiteX46" fmla="*/ 2500 w 13764"/>
                <a:gd name="connsiteY46" fmla="*/ 9649 h 11285"/>
                <a:gd name="connsiteX47" fmla="*/ 2516 w 13764"/>
                <a:gd name="connsiteY47" fmla="*/ 9758 h 11285"/>
                <a:gd name="connsiteX48" fmla="*/ 2379 w 13764"/>
                <a:gd name="connsiteY48" fmla="*/ 9913 h 11285"/>
                <a:gd name="connsiteX49" fmla="*/ 2274 w 13764"/>
                <a:gd name="connsiteY49" fmla="*/ 9941 h 11285"/>
                <a:gd name="connsiteX50" fmla="*/ 2274 w 13764"/>
                <a:gd name="connsiteY50" fmla="*/ 10078 h 11285"/>
                <a:gd name="connsiteX51" fmla="*/ 2226 w 13764"/>
                <a:gd name="connsiteY51" fmla="*/ 10187 h 11285"/>
                <a:gd name="connsiteX52" fmla="*/ 2137 w 13764"/>
                <a:gd name="connsiteY52" fmla="*/ 10297 h 11285"/>
                <a:gd name="connsiteX53" fmla="*/ 2081 w 13764"/>
                <a:gd name="connsiteY53" fmla="*/ 10224 h 11285"/>
                <a:gd name="connsiteX54" fmla="*/ 1871 w 13764"/>
                <a:gd name="connsiteY54" fmla="*/ 10005 h 11285"/>
                <a:gd name="connsiteX55" fmla="*/ 1750 w 13764"/>
                <a:gd name="connsiteY55" fmla="*/ 10060 h 11285"/>
                <a:gd name="connsiteX56" fmla="*/ 1669 w 13764"/>
                <a:gd name="connsiteY56" fmla="*/ 10187 h 11285"/>
                <a:gd name="connsiteX57" fmla="*/ 1427 w 13764"/>
                <a:gd name="connsiteY57" fmla="*/ 10224 h 11285"/>
                <a:gd name="connsiteX58" fmla="*/ 1315 w 13764"/>
                <a:gd name="connsiteY58" fmla="*/ 10160 h 11285"/>
                <a:gd name="connsiteX59" fmla="*/ 1242 w 13764"/>
                <a:gd name="connsiteY59" fmla="*/ 10078 h 11285"/>
                <a:gd name="connsiteX60" fmla="*/ 1161 w 13764"/>
                <a:gd name="connsiteY60" fmla="*/ 9996 h 11285"/>
                <a:gd name="connsiteX61" fmla="*/ 968 w 13764"/>
                <a:gd name="connsiteY61" fmla="*/ 9977 h 11285"/>
                <a:gd name="connsiteX62" fmla="*/ 895 w 13764"/>
                <a:gd name="connsiteY62" fmla="*/ 9913 h 11285"/>
                <a:gd name="connsiteX63" fmla="*/ 847 w 13764"/>
                <a:gd name="connsiteY63" fmla="*/ 9804 h 11285"/>
                <a:gd name="connsiteX64" fmla="*/ 806 w 13764"/>
                <a:gd name="connsiteY64" fmla="*/ 9749 h 11285"/>
                <a:gd name="connsiteX65" fmla="*/ 774 w 13764"/>
                <a:gd name="connsiteY65" fmla="*/ 9667 h 11285"/>
                <a:gd name="connsiteX66" fmla="*/ 685 w 13764"/>
                <a:gd name="connsiteY66" fmla="*/ 9639 h 11285"/>
                <a:gd name="connsiteX67" fmla="*/ 589 w 13764"/>
                <a:gd name="connsiteY67" fmla="*/ 9639 h 11285"/>
                <a:gd name="connsiteX68" fmla="*/ 516 w 13764"/>
                <a:gd name="connsiteY68" fmla="*/ 9612 h 11285"/>
                <a:gd name="connsiteX69" fmla="*/ 444 w 13764"/>
                <a:gd name="connsiteY69" fmla="*/ 9566 h 11285"/>
                <a:gd name="connsiteX70" fmla="*/ 323 w 13764"/>
                <a:gd name="connsiteY70" fmla="*/ 9566 h 11285"/>
                <a:gd name="connsiteX71" fmla="*/ 202 w 13764"/>
                <a:gd name="connsiteY71" fmla="*/ 9566 h 11285"/>
                <a:gd name="connsiteX72" fmla="*/ 105 w 13764"/>
                <a:gd name="connsiteY72" fmla="*/ 9512 h 11285"/>
                <a:gd name="connsiteX73" fmla="*/ 0 w 13764"/>
                <a:gd name="connsiteY73" fmla="*/ 9457 h 11285"/>
                <a:gd name="connsiteX74" fmla="*/ 32 w 13764"/>
                <a:gd name="connsiteY74" fmla="*/ 9366 h 11285"/>
                <a:gd name="connsiteX75" fmla="*/ 48 w 13764"/>
                <a:gd name="connsiteY75" fmla="*/ 9229 h 11285"/>
                <a:gd name="connsiteX76" fmla="*/ 56 w 13764"/>
                <a:gd name="connsiteY76" fmla="*/ 9119 h 11285"/>
                <a:gd name="connsiteX77" fmla="*/ 105 w 13764"/>
                <a:gd name="connsiteY77" fmla="*/ 8964 h 11285"/>
                <a:gd name="connsiteX78" fmla="*/ 105 w 13764"/>
                <a:gd name="connsiteY78" fmla="*/ 8872 h 11285"/>
                <a:gd name="connsiteX79" fmla="*/ 105 w 13764"/>
                <a:gd name="connsiteY79" fmla="*/ 8763 h 11285"/>
                <a:gd name="connsiteX80" fmla="*/ 202 w 13764"/>
                <a:gd name="connsiteY80" fmla="*/ 8662 h 11285"/>
                <a:gd name="connsiteX81" fmla="*/ 298 w 13764"/>
                <a:gd name="connsiteY81" fmla="*/ 8580 h 11285"/>
                <a:gd name="connsiteX82" fmla="*/ 315 w 13764"/>
                <a:gd name="connsiteY82" fmla="*/ 8516 h 11285"/>
                <a:gd name="connsiteX83" fmla="*/ 339 w 13764"/>
                <a:gd name="connsiteY83" fmla="*/ 8443 h 11285"/>
                <a:gd name="connsiteX84" fmla="*/ 323 w 13764"/>
                <a:gd name="connsiteY84" fmla="*/ 8361 h 11285"/>
                <a:gd name="connsiteX85" fmla="*/ 363 w 13764"/>
                <a:gd name="connsiteY85" fmla="*/ 8224 h 11285"/>
                <a:gd name="connsiteX86" fmla="*/ 435 w 13764"/>
                <a:gd name="connsiteY86" fmla="*/ 8105 h 11285"/>
                <a:gd name="connsiteX87" fmla="*/ 508 w 13764"/>
                <a:gd name="connsiteY87" fmla="*/ 7968 h 11285"/>
                <a:gd name="connsiteX88" fmla="*/ 492 w 13764"/>
                <a:gd name="connsiteY88" fmla="*/ 7840 h 11285"/>
                <a:gd name="connsiteX89" fmla="*/ 653 w 13764"/>
                <a:gd name="connsiteY89" fmla="*/ 7804 h 11285"/>
                <a:gd name="connsiteX90" fmla="*/ 806 w 13764"/>
                <a:gd name="connsiteY90" fmla="*/ 7694 h 11285"/>
                <a:gd name="connsiteX91" fmla="*/ 774 w 13764"/>
                <a:gd name="connsiteY91" fmla="*/ 7356 h 11285"/>
                <a:gd name="connsiteX92" fmla="*/ 895 w 13764"/>
                <a:gd name="connsiteY92" fmla="*/ 7256 h 11285"/>
                <a:gd name="connsiteX93" fmla="*/ 919 w 13764"/>
                <a:gd name="connsiteY93" fmla="*/ 6845 h 11285"/>
                <a:gd name="connsiteX94" fmla="*/ 823 w 13764"/>
                <a:gd name="connsiteY94" fmla="*/ 6808 h 11285"/>
                <a:gd name="connsiteX95" fmla="*/ 734 w 13764"/>
                <a:gd name="connsiteY95" fmla="*/ 6735 h 11285"/>
                <a:gd name="connsiteX96" fmla="*/ 685 w 13764"/>
                <a:gd name="connsiteY96" fmla="*/ 6589 h 11285"/>
                <a:gd name="connsiteX97" fmla="*/ 565 w 13764"/>
                <a:gd name="connsiteY97" fmla="*/ 6471 h 11285"/>
                <a:gd name="connsiteX98" fmla="*/ 492 w 13764"/>
                <a:gd name="connsiteY98" fmla="*/ 6416 h 11285"/>
                <a:gd name="connsiteX99" fmla="*/ 435 w 13764"/>
                <a:gd name="connsiteY99" fmla="*/ 6215 h 11285"/>
                <a:gd name="connsiteX100" fmla="*/ 435 w 13764"/>
                <a:gd name="connsiteY100" fmla="*/ 6114 h 11285"/>
                <a:gd name="connsiteX101" fmla="*/ 444 w 13764"/>
                <a:gd name="connsiteY101" fmla="*/ 5941 h 11285"/>
                <a:gd name="connsiteX102" fmla="*/ 435 w 13764"/>
                <a:gd name="connsiteY102" fmla="*/ 5786 h 11285"/>
                <a:gd name="connsiteX103" fmla="*/ 395 w 13764"/>
                <a:gd name="connsiteY103" fmla="*/ 5749 h 11285"/>
                <a:gd name="connsiteX104" fmla="*/ 395 w 13764"/>
                <a:gd name="connsiteY104" fmla="*/ 5667 h 11285"/>
                <a:gd name="connsiteX105" fmla="*/ 411 w 13764"/>
                <a:gd name="connsiteY105" fmla="*/ 5566 h 11285"/>
                <a:gd name="connsiteX106" fmla="*/ 363 w 13764"/>
                <a:gd name="connsiteY106" fmla="*/ 5502 h 11285"/>
                <a:gd name="connsiteX107" fmla="*/ 250 w 13764"/>
                <a:gd name="connsiteY107" fmla="*/ 5338 h 11285"/>
                <a:gd name="connsiteX108" fmla="*/ 339 w 13764"/>
                <a:gd name="connsiteY108" fmla="*/ 5420 h 11285"/>
                <a:gd name="connsiteX109" fmla="*/ 121 w 13764"/>
                <a:gd name="connsiteY109" fmla="*/ 5210 h 11285"/>
                <a:gd name="connsiteX110" fmla="*/ 73 w 13764"/>
                <a:gd name="connsiteY110" fmla="*/ 5046 h 11285"/>
                <a:gd name="connsiteX111" fmla="*/ 177 w 13764"/>
                <a:gd name="connsiteY111" fmla="*/ 5037 h 11285"/>
                <a:gd name="connsiteX112" fmla="*/ 274 w 13764"/>
                <a:gd name="connsiteY112" fmla="*/ 5037 h 11285"/>
                <a:gd name="connsiteX113" fmla="*/ 419 w 13764"/>
                <a:gd name="connsiteY113" fmla="*/ 5009 h 11285"/>
                <a:gd name="connsiteX114" fmla="*/ 629 w 13764"/>
                <a:gd name="connsiteY114" fmla="*/ 5009 h 11285"/>
                <a:gd name="connsiteX115" fmla="*/ 750 w 13764"/>
                <a:gd name="connsiteY115" fmla="*/ 4900 h 11285"/>
                <a:gd name="connsiteX116" fmla="*/ 895 w 13764"/>
                <a:gd name="connsiteY116" fmla="*/ 4872 h 11285"/>
                <a:gd name="connsiteX117" fmla="*/ 879 w 13764"/>
                <a:gd name="connsiteY117" fmla="*/ 4681 h 11285"/>
                <a:gd name="connsiteX118" fmla="*/ 1048 w 13764"/>
                <a:gd name="connsiteY118" fmla="*/ 4681 h 11285"/>
                <a:gd name="connsiteX119" fmla="*/ 1306 w 13764"/>
                <a:gd name="connsiteY119" fmla="*/ 4525 h 11285"/>
                <a:gd name="connsiteX120" fmla="*/ 1460 w 13764"/>
                <a:gd name="connsiteY120" fmla="*/ 4516 h 11285"/>
                <a:gd name="connsiteX121" fmla="*/ 1573 w 13764"/>
                <a:gd name="connsiteY121" fmla="*/ 4571 h 11285"/>
                <a:gd name="connsiteX122" fmla="*/ 1766 w 13764"/>
                <a:gd name="connsiteY122" fmla="*/ 4571 h 11285"/>
                <a:gd name="connsiteX123" fmla="*/ 1871 w 13764"/>
                <a:gd name="connsiteY123" fmla="*/ 4626 h 11285"/>
                <a:gd name="connsiteX124" fmla="*/ 2056 w 13764"/>
                <a:gd name="connsiteY124" fmla="*/ 4653 h 11285"/>
                <a:gd name="connsiteX125" fmla="*/ 2137 w 13764"/>
                <a:gd name="connsiteY125" fmla="*/ 4516 h 11285"/>
                <a:gd name="connsiteX126" fmla="*/ 2258 w 13764"/>
                <a:gd name="connsiteY126" fmla="*/ 4544 h 11285"/>
                <a:gd name="connsiteX127" fmla="*/ 2371 w 13764"/>
                <a:gd name="connsiteY127" fmla="*/ 4434 h 11285"/>
                <a:gd name="connsiteX128" fmla="*/ 2589 w 13764"/>
                <a:gd name="connsiteY128" fmla="*/ 4361 h 11285"/>
                <a:gd name="connsiteX129" fmla="*/ 2782 w 13764"/>
                <a:gd name="connsiteY129" fmla="*/ 4215 h 11285"/>
                <a:gd name="connsiteX130" fmla="*/ 2855 w 13764"/>
                <a:gd name="connsiteY130" fmla="*/ 4142 h 11285"/>
                <a:gd name="connsiteX131" fmla="*/ 2863 w 13764"/>
                <a:gd name="connsiteY131" fmla="*/ 4023 h 11285"/>
                <a:gd name="connsiteX132" fmla="*/ 2960 w 13764"/>
                <a:gd name="connsiteY132" fmla="*/ 3923 h 11285"/>
                <a:gd name="connsiteX133" fmla="*/ 2984 w 13764"/>
                <a:gd name="connsiteY133" fmla="*/ 3804 h 11285"/>
                <a:gd name="connsiteX134" fmla="*/ 3000 w 13764"/>
                <a:gd name="connsiteY134" fmla="*/ 3649 h 11285"/>
                <a:gd name="connsiteX135" fmla="*/ 3073 w 13764"/>
                <a:gd name="connsiteY135" fmla="*/ 3502 h 11285"/>
                <a:gd name="connsiteX136" fmla="*/ 3105 w 13764"/>
                <a:gd name="connsiteY136" fmla="*/ 3366 h 11285"/>
                <a:gd name="connsiteX137" fmla="*/ 3153 w 13764"/>
                <a:gd name="connsiteY137" fmla="*/ 3256 h 11285"/>
                <a:gd name="connsiteX138" fmla="*/ 3177 w 13764"/>
                <a:gd name="connsiteY138" fmla="*/ 3128 h 11285"/>
                <a:gd name="connsiteX139" fmla="*/ 3290 w 13764"/>
                <a:gd name="connsiteY139" fmla="*/ 3064 h 11285"/>
                <a:gd name="connsiteX140" fmla="*/ 3363 w 13764"/>
                <a:gd name="connsiteY140" fmla="*/ 2927 h 11285"/>
                <a:gd name="connsiteX141" fmla="*/ 3339 w 13764"/>
                <a:gd name="connsiteY141" fmla="*/ 2818 h 11285"/>
                <a:gd name="connsiteX142" fmla="*/ 3290 w 13764"/>
                <a:gd name="connsiteY142" fmla="*/ 2681 h 11285"/>
                <a:gd name="connsiteX143" fmla="*/ 3250 w 13764"/>
                <a:gd name="connsiteY143" fmla="*/ 2544 h 11285"/>
                <a:gd name="connsiteX144" fmla="*/ 3290 w 13764"/>
                <a:gd name="connsiteY144" fmla="*/ 2379 h 11285"/>
                <a:gd name="connsiteX145" fmla="*/ 3371 w 13764"/>
                <a:gd name="connsiteY145" fmla="*/ 2352 h 11285"/>
                <a:gd name="connsiteX146" fmla="*/ 3516 w 13764"/>
                <a:gd name="connsiteY146" fmla="*/ 2197 h 11285"/>
                <a:gd name="connsiteX147" fmla="*/ 3661 w 13764"/>
                <a:gd name="connsiteY147" fmla="*/ 2215 h 11285"/>
                <a:gd name="connsiteX148" fmla="*/ 3806 w 13764"/>
                <a:gd name="connsiteY148" fmla="*/ 2114 h 11285"/>
                <a:gd name="connsiteX149" fmla="*/ 3831 w 13764"/>
                <a:gd name="connsiteY149" fmla="*/ 1950 h 11285"/>
                <a:gd name="connsiteX150" fmla="*/ 3976 w 13764"/>
                <a:gd name="connsiteY150" fmla="*/ 1868 h 11285"/>
                <a:gd name="connsiteX151" fmla="*/ 4040 w 13764"/>
                <a:gd name="connsiteY151" fmla="*/ 1749 h 11285"/>
                <a:gd name="connsiteX152" fmla="*/ 4121 w 13764"/>
                <a:gd name="connsiteY152" fmla="*/ 1676 h 11285"/>
                <a:gd name="connsiteX153" fmla="*/ 4121 w 13764"/>
                <a:gd name="connsiteY153" fmla="*/ 1292 h 11285"/>
                <a:gd name="connsiteX154" fmla="*/ 4169 w 13764"/>
                <a:gd name="connsiteY154" fmla="*/ 1128 h 11285"/>
                <a:gd name="connsiteX155" fmla="*/ 4194 w 13764"/>
                <a:gd name="connsiteY155" fmla="*/ 991 h 11285"/>
                <a:gd name="connsiteX156" fmla="*/ 4242 w 13764"/>
                <a:gd name="connsiteY156" fmla="*/ 827 h 11285"/>
                <a:gd name="connsiteX157" fmla="*/ 4290 w 13764"/>
                <a:gd name="connsiteY157" fmla="*/ 763 h 11285"/>
                <a:gd name="connsiteX158" fmla="*/ 4355 w 13764"/>
                <a:gd name="connsiteY158" fmla="*/ 708 h 11285"/>
                <a:gd name="connsiteX159" fmla="*/ 4387 w 13764"/>
                <a:gd name="connsiteY159" fmla="*/ 443 h 11285"/>
                <a:gd name="connsiteX160" fmla="*/ 4645 w 13764"/>
                <a:gd name="connsiteY160" fmla="*/ 434 h 11285"/>
                <a:gd name="connsiteX161" fmla="*/ 4742 w 13764"/>
                <a:gd name="connsiteY161" fmla="*/ 635 h 11285"/>
                <a:gd name="connsiteX162" fmla="*/ 4839 w 13764"/>
                <a:gd name="connsiteY162" fmla="*/ 717 h 11285"/>
                <a:gd name="connsiteX163" fmla="*/ 4960 w 13764"/>
                <a:gd name="connsiteY163" fmla="*/ 799 h 11285"/>
                <a:gd name="connsiteX164" fmla="*/ 5081 w 13764"/>
                <a:gd name="connsiteY164" fmla="*/ 818 h 11285"/>
                <a:gd name="connsiteX165" fmla="*/ 5202 w 13764"/>
                <a:gd name="connsiteY165" fmla="*/ 799 h 11285"/>
                <a:gd name="connsiteX166" fmla="*/ 5274 w 13764"/>
                <a:gd name="connsiteY166" fmla="*/ 964 h 11285"/>
                <a:gd name="connsiteX167" fmla="*/ 5403 w 13764"/>
                <a:gd name="connsiteY167" fmla="*/ 909 h 11285"/>
                <a:gd name="connsiteX168" fmla="*/ 5500 w 13764"/>
                <a:gd name="connsiteY168" fmla="*/ 909 h 11285"/>
                <a:gd name="connsiteX169" fmla="*/ 5597 w 13764"/>
                <a:gd name="connsiteY169" fmla="*/ 818 h 11285"/>
                <a:gd name="connsiteX170" fmla="*/ 5734 w 13764"/>
                <a:gd name="connsiteY170" fmla="*/ 790 h 11285"/>
                <a:gd name="connsiteX171" fmla="*/ 5831 w 13764"/>
                <a:gd name="connsiteY171" fmla="*/ 772 h 11285"/>
                <a:gd name="connsiteX172" fmla="*/ 5911 w 13764"/>
                <a:gd name="connsiteY172" fmla="*/ 735 h 11285"/>
                <a:gd name="connsiteX173" fmla="*/ 6024 w 13764"/>
                <a:gd name="connsiteY173" fmla="*/ 745 h 11285"/>
                <a:gd name="connsiteX174" fmla="*/ 6145 w 13764"/>
                <a:gd name="connsiteY174" fmla="*/ 745 h 11285"/>
                <a:gd name="connsiteX175" fmla="*/ 6226 w 13764"/>
                <a:gd name="connsiteY175" fmla="*/ 854 h 11285"/>
                <a:gd name="connsiteX176" fmla="*/ 6250 w 13764"/>
                <a:gd name="connsiteY176" fmla="*/ 991 h 11285"/>
                <a:gd name="connsiteX177" fmla="*/ 6363 w 13764"/>
                <a:gd name="connsiteY177" fmla="*/ 900 h 11285"/>
                <a:gd name="connsiteX178" fmla="*/ 6444 w 13764"/>
                <a:gd name="connsiteY178" fmla="*/ 745 h 11285"/>
                <a:gd name="connsiteX179" fmla="*/ 6532 w 13764"/>
                <a:gd name="connsiteY179" fmla="*/ 790 h 11285"/>
                <a:gd name="connsiteX180" fmla="*/ 6581 w 13764"/>
                <a:gd name="connsiteY180" fmla="*/ 872 h 11285"/>
                <a:gd name="connsiteX181" fmla="*/ 6653 w 13764"/>
                <a:gd name="connsiteY181" fmla="*/ 927 h 11285"/>
                <a:gd name="connsiteX182" fmla="*/ 6750 w 13764"/>
                <a:gd name="connsiteY182" fmla="*/ 1064 h 11285"/>
                <a:gd name="connsiteX183" fmla="*/ 6758 w 13764"/>
                <a:gd name="connsiteY183" fmla="*/ 1229 h 11285"/>
                <a:gd name="connsiteX184" fmla="*/ 6855 w 13764"/>
                <a:gd name="connsiteY184" fmla="*/ 1238 h 11285"/>
                <a:gd name="connsiteX185" fmla="*/ 6976 w 13764"/>
                <a:gd name="connsiteY185" fmla="*/ 1338 h 11285"/>
                <a:gd name="connsiteX186" fmla="*/ 6944 w 13764"/>
                <a:gd name="connsiteY186" fmla="*/ 1475 h 11285"/>
                <a:gd name="connsiteX187" fmla="*/ 6976 w 13764"/>
                <a:gd name="connsiteY187" fmla="*/ 1649 h 11285"/>
                <a:gd name="connsiteX188" fmla="*/ 6952 w 13764"/>
                <a:gd name="connsiteY188" fmla="*/ 1731 h 11285"/>
                <a:gd name="connsiteX189" fmla="*/ 7089 w 13764"/>
                <a:gd name="connsiteY189" fmla="*/ 1950 h 11285"/>
                <a:gd name="connsiteX190" fmla="*/ 7161 w 13764"/>
                <a:gd name="connsiteY190" fmla="*/ 1996 h 11285"/>
                <a:gd name="connsiteX191" fmla="*/ 7234 w 13764"/>
                <a:gd name="connsiteY191" fmla="*/ 2105 h 11285"/>
                <a:gd name="connsiteX192" fmla="*/ 7363 w 13764"/>
                <a:gd name="connsiteY192" fmla="*/ 2087 h 11285"/>
                <a:gd name="connsiteX193" fmla="*/ 7460 w 13764"/>
                <a:gd name="connsiteY193" fmla="*/ 2005 h 11285"/>
                <a:gd name="connsiteX194" fmla="*/ 7573 w 13764"/>
                <a:gd name="connsiteY194" fmla="*/ 2005 h 11285"/>
                <a:gd name="connsiteX195" fmla="*/ 7653 w 13764"/>
                <a:gd name="connsiteY195" fmla="*/ 2060 h 11285"/>
                <a:gd name="connsiteX196" fmla="*/ 7863 w 13764"/>
                <a:gd name="connsiteY196" fmla="*/ 2032 h 11285"/>
                <a:gd name="connsiteX197" fmla="*/ 7960 w 13764"/>
                <a:gd name="connsiteY197" fmla="*/ 1941 h 11285"/>
                <a:gd name="connsiteX198" fmla="*/ 8016 w 13764"/>
                <a:gd name="connsiteY198" fmla="*/ 1813 h 11285"/>
                <a:gd name="connsiteX199" fmla="*/ 8056 w 13764"/>
                <a:gd name="connsiteY199" fmla="*/ 1694 h 11285"/>
                <a:gd name="connsiteX200" fmla="*/ 8056 w 13764"/>
                <a:gd name="connsiteY200" fmla="*/ 1557 h 11285"/>
                <a:gd name="connsiteX201" fmla="*/ 8177 w 13764"/>
                <a:gd name="connsiteY201" fmla="*/ 1347 h 11285"/>
                <a:gd name="connsiteX202" fmla="*/ 8306 w 13764"/>
                <a:gd name="connsiteY202" fmla="*/ 1302 h 11285"/>
                <a:gd name="connsiteX203" fmla="*/ 8347 w 13764"/>
                <a:gd name="connsiteY203" fmla="*/ 1238 h 11285"/>
                <a:gd name="connsiteX204" fmla="*/ 8403 w 13764"/>
                <a:gd name="connsiteY204" fmla="*/ 1238 h 11285"/>
                <a:gd name="connsiteX205" fmla="*/ 8476 w 13764"/>
                <a:gd name="connsiteY205" fmla="*/ 1256 h 11285"/>
                <a:gd name="connsiteX206" fmla="*/ 8516 w 13764"/>
                <a:gd name="connsiteY206" fmla="*/ 1128 h 11285"/>
                <a:gd name="connsiteX207" fmla="*/ 8597 w 13764"/>
                <a:gd name="connsiteY207" fmla="*/ 1037 h 11285"/>
                <a:gd name="connsiteX208" fmla="*/ 8621 w 13764"/>
                <a:gd name="connsiteY208" fmla="*/ 900 h 11285"/>
                <a:gd name="connsiteX209" fmla="*/ 8831 w 13764"/>
                <a:gd name="connsiteY209" fmla="*/ 845 h 11285"/>
                <a:gd name="connsiteX210" fmla="*/ 9032 w 13764"/>
                <a:gd name="connsiteY210" fmla="*/ 597 h 11285"/>
                <a:gd name="connsiteX211" fmla="*/ 9200 w 13764"/>
                <a:gd name="connsiteY211" fmla="*/ 585 h 11285"/>
                <a:gd name="connsiteX212" fmla="*/ 9329 w 13764"/>
                <a:gd name="connsiteY212" fmla="*/ 415 h 11285"/>
                <a:gd name="connsiteX213" fmla="*/ 9143 w 13764"/>
                <a:gd name="connsiteY213" fmla="*/ 360 h 11285"/>
                <a:gd name="connsiteX214" fmla="*/ 9172 w 13764"/>
                <a:gd name="connsiteY214" fmla="*/ 215 h 11285"/>
                <a:gd name="connsiteX215" fmla="*/ 9237 w 13764"/>
                <a:gd name="connsiteY215" fmla="*/ 71 h 11285"/>
                <a:gd name="connsiteX216" fmla="*/ 9383 w 13764"/>
                <a:gd name="connsiteY216" fmla="*/ 143 h 11285"/>
                <a:gd name="connsiteX217" fmla="*/ 9460 w 13764"/>
                <a:gd name="connsiteY217" fmla="*/ 43 h 11285"/>
                <a:gd name="connsiteX218" fmla="*/ 9572 w 13764"/>
                <a:gd name="connsiteY218" fmla="*/ 5 h 11285"/>
                <a:gd name="connsiteX219" fmla="*/ 9699 w 13764"/>
                <a:gd name="connsiteY219" fmla="*/ 231 h 11285"/>
                <a:gd name="connsiteX220" fmla="*/ 9870 w 13764"/>
                <a:gd name="connsiteY220" fmla="*/ 40 h 11285"/>
                <a:gd name="connsiteX221" fmla="*/ 9985 w 13764"/>
                <a:gd name="connsiteY221" fmla="*/ 65 h 11285"/>
                <a:gd name="connsiteX222" fmla="*/ 10172 w 13764"/>
                <a:gd name="connsiteY222" fmla="*/ 61 h 11285"/>
                <a:gd name="connsiteX223" fmla="*/ 10327 w 13764"/>
                <a:gd name="connsiteY223" fmla="*/ 318 h 11285"/>
                <a:gd name="connsiteX224" fmla="*/ 10454 w 13764"/>
                <a:gd name="connsiteY224" fmla="*/ 329 h 11285"/>
                <a:gd name="connsiteX225" fmla="*/ 10556 w 13764"/>
                <a:gd name="connsiteY225" fmla="*/ 322 h 11285"/>
                <a:gd name="connsiteX226" fmla="*/ 10727 w 13764"/>
                <a:gd name="connsiteY226" fmla="*/ 322 h 11285"/>
                <a:gd name="connsiteX227" fmla="*/ 10824 w 13764"/>
                <a:gd name="connsiteY227" fmla="*/ 500 h 11285"/>
                <a:gd name="connsiteX228" fmla="*/ 10957 w 13764"/>
                <a:gd name="connsiteY228" fmla="*/ 598 h 11285"/>
                <a:gd name="connsiteX229" fmla="*/ 11142 w 13764"/>
                <a:gd name="connsiteY229" fmla="*/ 722 h 11285"/>
                <a:gd name="connsiteX230" fmla="*/ 11245 w 13764"/>
                <a:gd name="connsiteY230" fmla="*/ 832 h 11285"/>
                <a:gd name="connsiteX231" fmla="*/ 11386 w 13764"/>
                <a:gd name="connsiteY231" fmla="*/ 752 h 11285"/>
                <a:gd name="connsiteX232" fmla="*/ 11542 w 13764"/>
                <a:gd name="connsiteY232" fmla="*/ 717 h 11285"/>
                <a:gd name="connsiteX233" fmla="*/ 11653 w 13764"/>
                <a:gd name="connsiteY233" fmla="*/ 812 h 11285"/>
                <a:gd name="connsiteX234" fmla="*/ 11790 w 13764"/>
                <a:gd name="connsiteY234" fmla="*/ 778 h 11285"/>
                <a:gd name="connsiteX235" fmla="*/ 11786 w 13764"/>
                <a:gd name="connsiteY235" fmla="*/ 1075 h 11285"/>
                <a:gd name="connsiteX236" fmla="*/ 11567 w 13764"/>
                <a:gd name="connsiteY236" fmla="*/ 1464 h 11285"/>
                <a:gd name="connsiteX237" fmla="*/ 11698 w 13764"/>
                <a:gd name="connsiteY237" fmla="*/ 1522 h 11285"/>
                <a:gd name="connsiteX238" fmla="*/ 11785 w 13764"/>
                <a:gd name="connsiteY238" fmla="*/ 1550 h 11285"/>
                <a:gd name="connsiteX239" fmla="*/ 11907 w 13764"/>
                <a:gd name="connsiteY239" fmla="*/ 1731 h 11285"/>
                <a:gd name="connsiteX240" fmla="*/ 12214 w 13764"/>
                <a:gd name="connsiteY240" fmla="*/ 1917 h 11285"/>
                <a:gd name="connsiteX241" fmla="*/ 12186 w 13764"/>
                <a:gd name="connsiteY241" fmla="*/ 2026 h 11285"/>
                <a:gd name="connsiteX242" fmla="*/ 12365 w 13764"/>
                <a:gd name="connsiteY242" fmla="*/ 2166 h 11285"/>
                <a:gd name="connsiteX243" fmla="*/ 12397 w 13764"/>
                <a:gd name="connsiteY243" fmla="*/ 2387 h 11285"/>
                <a:gd name="connsiteX244" fmla="*/ 12653 w 13764"/>
                <a:gd name="connsiteY244" fmla="*/ 2445 h 11285"/>
                <a:gd name="connsiteX245" fmla="*/ 12689 w 13764"/>
                <a:gd name="connsiteY245" fmla="*/ 2575 h 11285"/>
                <a:gd name="connsiteX246" fmla="*/ 12887 w 13764"/>
                <a:gd name="connsiteY246" fmla="*/ 2604 h 11285"/>
                <a:gd name="connsiteX247" fmla="*/ 13156 w 13764"/>
                <a:gd name="connsiteY247" fmla="*/ 2742 h 11285"/>
                <a:gd name="connsiteX248" fmla="*/ 13177 w 13764"/>
                <a:gd name="connsiteY248" fmla="*/ 2545 h 11285"/>
                <a:gd name="connsiteX249" fmla="*/ 13285 w 13764"/>
                <a:gd name="connsiteY249" fmla="*/ 2534 h 11285"/>
                <a:gd name="connsiteX250" fmla="*/ 13524 w 13764"/>
                <a:gd name="connsiteY250" fmla="*/ 2724 h 11285"/>
                <a:gd name="connsiteX251" fmla="*/ 13574 w 13764"/>
                <a:gd name="connsiteY251" fmla="*/ 2845 h 11285"/>
                <a:gd name="connsiteX252" fmla="*/ 13605 w 13764"/>
                <a:gd name="connsiteY252" fmla="*/ 3086 h 11285"/>
                <a:gd name="connsiteX253" fmla="*/ 13699 w 13764"/>
                <a:gd name="connsiteY253" fmla="*/ 3141 h 11285"/>
                <a:gd name="connsiteX254" fmla="*/ 13764 w 13764"/>
                <a:gd name="connsiteY254" fmla="*/ 3520 h 11285"/>
                <a:gd name="connsiteX255" fmla="*/ 13680 w 13764"/>
                <a:gd name="connsiteY255" fmla="*/ 3641 h 11285"/>
                <a:gd name="connsiteX256" fmla="*/ 13688 w 13764"/>
                <a:gd name="connsiteY256" fmla="*/ 3782 h 11285"/>
                <a:gd name="connsiteX257" fmla="*/ 13595 w 13764"/>
                <a:gd name="connsiteY257" fmla="*/ 3930 h 11285"/>
                <a:gd name="connsiteX258" fmla="*/ 13542 w 13764"/>
                <a:gd name="connsiteY258" fmla="*/ 4080 h 11285"/>
                <a:gd name="connsiteX259" fmla="*/ 13610 w 13764"/>
                <a:gd name="connsiteY259" fmla="*/ 4227 h 11285"/>
                <a:gd name="connsiteX260" fmla="*/ 13628 w 13764"/>
                <a:gd name="connsiteY260" fmla="*/ 4379 h 11285"/>
                <a:gd name="connsiteX261" fmla="*/ 13648 w 13764"/>
                <a:gd name="connsiteY261" fmla="*/ 4500 h 11285"/>
                <a:gd name="connsiteX262" fmla="*/ 13577 w 13764"/>
                <a:gd name="connsiteY262" fmla="*/ 4626 h 11285"/>
                <a:gd name="connsiteX263" fmla="*/ 13505 w 13764"/>
                <a:gd name="connsiteY263" fmla="*/ 4669 h 11285"/>
                <a:gd name="connsiteX264" fmla="*/ 13450 w 13764"/>
                <a:gd name="connsiteY264" fmla="*/ 4797 h 11285"/>
                <a:gd name="connsiteX265" fmla="*/ 13575 w 13764"/>
                <a:gd name="connsiteY265" fmla="*/ 4894 h 11285"/>
                <a:gd name="connsiteX266" fmla="*/ 13495 w 13764"/>
                <a:gd name="connsiteY266" fmla="*/ 5048 h 11285"/>
                <a:gd name="connsiteX267" fmla="*/ 13193 w 13764"/>
                <a:gd name="connsiteY267" fmla="*/ 5300 h 11285"/>
                <a:gd name="connsiteX268" fmla="*/ 13110 w 13764"/>
                <a:gd name="connsiteY268" fmla="*/ 5581 h 11285"/>
                <a:gd name="connsiteX269" fmla="*/ 13082 w 13764"/>
                <a:gd name="connsiteY269" fmla="*/ 5739 h 11285"/>
                <a:gd name="connsiteX270" fmla="*/ 13014 w 13764"/>
                <a:gd name="connsiteY270" fmla="*/ 5990 h 11285"/>
                <a:gd name="connsiteX271" fmla="*/ 12938 w 13764"/>
                <a:gd name="connsiteY271" fmla="*/ 6118 h 11285"/>
                <a:gd name="connsiteX272" fmla="*/ 12835 w 13764"/>
                <a:gd name="connsiteY272" fmla="*/ 6200 h 11285"/>
                <a:gd name="connsiteX273" fmla="*/ 12752 w 13764"/>
                <a:gd name="connsiteY273" fmla="*/ 6308 h 11285"/>
                <a:gd name="connsiteX274" fmla="*/ 12524 w 13764"/>
                <a:gd name="connsiteY274" fmla="*/ 6325 h 11285"/>
                <a:gd name="connsiteX275" fmla="*/ 12396 w 13764"/>
                <a:gd name="connsiteY275" fmla="*/ 6258 h 11285"/>
                <a:gd name="connsiteX276" fmla="*/ 11998 w 13764"/>
                <a:gd name="connsiteY276" fmla="*/ 6089 h 11285"/>
                <a:gd name="connsiteX277" fmla="*/ 12294 w 13764"/>
                <a:gd name="connsiteY277" fmla="*/ 6162 h 11285"/>
                <a:gd name="connsiteX278" fmla="*/ 11868 w 13764"/>
                <a:gd name="connsiteY278" fmla="*/ 6259 h 11285"/>
                <a:gd name="connsiteX279" fmla="*/ 11573 w 13764"/>
                <a:gd name="connsiteY279" fmla="*/ 6211 h 11285"/>
                <a:gd name="connsiteX280" fmla="*/ 11377 w 13764"/>
                <a:gd name="connsiteY280" fmla="*/ 6496 h 11285"/>
                <a:gd name="connsiteX281" fmla="*/ 11271 w 13764"/>
                <a:gd name="connsiteY281" fmla="*/ 6533 h 11285"/>
                <a:gd name="connsiteX282" fmla="*/ 11205 w 13764"/>
                <a:gd name="connsiteY282" fmla="*/ 6691 h 11285"/>
                <a:gd name="connsiteX283" fmla="*/ 11204 w 13764"/>
                <a:gd name="connsiteY283" fmla="*/ 6807 h 11285"/>
                <a:gd name="connsiteX284" fmla="*/ 11062 w 13764"/>
                <a:gd name="connsiteY284" fmla="*/ 6879 h 11285"/>
                <a:gd name="connsiteX285" fmla="*/ 10858 w 13764"/>
                <a:gd name="connsiteY285" fmla="*/ 6916 h 11285"/>
                <a:gd name="connsiteX286" fmla="*/ 10574 w 13764"/>
                <a:gd name="connsiteY286" fmla="*/ 7108 h 11285"/>
                <a:gd name="connsiteX287" fmla="*/ 10346 w 13764"/>
                <a:gd name="connsiteY287" fmla="*/ 7250 h 11285"/>
                <a:gd name="connsiteX288" fmla="*/ 10335 w 13764"/>
                <a:gd name="connsiteY288" fmla="*/ 7379 h 11285"/>
                <a:gd name="connsiteX289" fmla="*/ 10214 w 13764"/>
                <a:gd name="connsiteY289" fmla="*/ 7406 h 11285"/>
                <a:gd name="connsiteX290" fmla="*/ 10149 w 13764"/>
                <a:gd name="connsiteY290" fmla="*/ 7557 h 11285"/>
                <a:gd name="connsiteX291" fmla="*/ 10032 w 13764"/>
                <a:gd name="connsiteY291" fmla="*/ 7623 h 11285"/>
                <a:gd name="connsiteX292" fmla="*/ 9885 w 13764"/>
                <a:gd name="connsiteY292" fmla="*/ 7601 h 11285"/>
                <a:gd name="connsiteX293" fmla="*/ 9823 w 13764"/>
                <a:gd name="connsiteY293" fmla="*/ 7838 h 11285"/>
                <a:gd name="connsiteX294" fmla="*/ 9735 w 13764"/>
                <a:gd name="connsiteY294" fmla="*/ 7975 h 11285"/>
                <a:gd name="connsiteX295" fmla="*/ 9671 w 13764"/>
                <a:gd name="connsiteY295" fmla="*/ 8134 h 11285"/>
                <a:gd name="connsiteX296" fmla="*/ 9705 w 13764"/>
                <a:gd name="connsiteY296" fmla="*/ 8343 h 11285"/>
                <a:gd name="connsiteX297" fmla="*/ 9694 w 13764"/>
                <a:gd name="connsiteY297" fmla="*/ 8715 h 11285"/>
                <a:gd name="connsiteX298" fmla="*/ 9780 w 13764"/>
                <a:gd name="connsiteY298" fmla="*/ 8861 h 11285"/>
                <a:gd name="connsiteX299" fmla="*/ 9733 w 13764"/>
                <a:gd name="connsiteY299" fmla="*/ 8973 h 11285"/>
                <a:gd name="connsiteX300" fmla="*/ 9684 w 13764"/>
                <a:gd name="connsiteY300" fmla="*/ 9163 h 11285"/>
                <a:gd name="connsiteX0" fmla="*/ 9684 w 13764"/>
                <a:gd name="connsiteY0" fmla="*/ 9163 h 11285"/>
                <a:gd name="connsiteX1" fmla="*/ 9707 w 13764"/>
                <a:gd name="connsiteY1" fmla="*/ 9631 h 11285"/>
                <a:gd name="connsiteX2" fmla="*/ 9691 w 13764"/>
                <a:gd name="connsiteY2" fmla="*/ 9746 h 11285"/>
                <a:gd name="connsiteX3" fmla="*/ 9782 w 13764"/>
                <a:gd name="connsiteY3" fmla="*/ 9848 h 11285"/>
                <a:gd name="connsiteX4" fmla="*/ 9745 w 13764"/>
                <a:gd name="connsiteY4" fmla="*/ 10039 h 11285"/>
                <a:gd name="connsiteX5" fmla="*/ 9897 w 13764"/>
                <a:gd name="connsiteY5" fmla="*/ 10199 h 11285"/>
                <a:gd name="connsiteX6" fmla="*/ 9973 w 13764"/>
                <a:gd name="connsiteY6" fmla="*/ 10510 h 11285"/>
                <a:gd name="connsiteX7" fmla="*/ 10097 w 13764"/>
                <a:gd name="connsiteY7" fmla="*/ 10594 h 11285"/>
                <a:gd name="connsiteX8" fmla="*/ 10163 w 13764"/>
                <a:gd name="connsiteY8" fmla="*/ 10587 h 11285"/>
                <a:gd name="connsiteX9" fmla="*/ 10372 w 13764"/>
                <a:gd name="connsiteY9" fmla="*/ 10724 h 11285"/>
                <a:gd name="connsiteX10" fmla="*/ 10314 w 13764"/>
                <a:gd name="connsiteY10" fmla="*/ 10813 h 11285"/>
                <a:gd name="connsiteX11" fmla="*/ 9472 w 13764"/>
                <a:gd name="connsiteY11" fmla="*/ 10851 h 11285"/>
                <a:gd name="connsiteX12" fmla="*/ 9267 w 13764"/>
                <a:gd name="connsiteY12" fmla="*/ 10834 h 11285"/>
                <a:gd name="connsiteX13" fmla="*/ 9028 w 13764"/>
                <a:gd name="connsiteY13" fmla="*/ 10858 h 11285"/>
                <a:gd name="connsiteX14" fmla="*/ 9025 w 13764"/>
                <a:gd name="connsiteY14" fmla="*/ 11049 h 11285"/>
                <a:gd name="connsiteX15" fmla="*/ 8872 w 13764"/>
                <a:gd name="connsiteY15" fmla="*/ 11245 h 11285"/>
                <a:gd name="connsiteX16" fmla="*/ 8423 w 13764"/>
                <a:gd name="connsiteY16" fmla="*/ 11285 h 11285"/>
                <a:gd name="connsiteX17" fmla="*/ 8264 w 13764"/>
                <a:gd name="connsiteY17" fmla="*/ 11124 h 11285"/>
                <a:gd name="connsiteX18" fmla="*/ 8537 w 13764"/>
                <a:gd name="connsiteY18" fmla="*/ 9116 h 11285"/>
                <a:gd name="connsiteX19" fmla="*/ 7501 w 13764"/>
                <a:gd name="connsiteY19" fmla="*/ 7275 h 11285"/>
                <a:gd name="connsiteX20" fmla="*/ 7951 w 13764"/>
                <a:gd name="connsiteY20" fmla="*/ 9083 h 11285"/>
                <a:gd name="connsiteX21" fmla="*/ 6993 w 13764"/>
                <a:gd name="connsiteY21" fmla="*/ 7516 h 11285"/>
                <a:gd name="connsiteX22" fmla="*/ 5782 w 13764"/>
                <a:gd name="connsiteY22" fmla="*/ 10169 h 11285"/>
                <a:gd name="connsiteX23" fmla="*/ 5661 w 13764"/>
                <a:gd name="connsiteY23" fmla="*/ 10270 h 11285"/>
                <a:gd name="connsiteX24" fmla="*/ 5573 w 13764"/>
                <a:gd name="connsiteY24" fmla="*/ 10270 h 11285"/>
                <a:gd name="connsiteX25" fmla="*/ 5516 w 13764"/>
                <a:gd name="connsiteY25" fmla="*/ 10352 h 11285"/>
                <a:gd name="connsiteX26" fmla="*/ 5395 w 13764"/>
                <a:gd name="connsiteY26" fmla="*/ 10407 h 11285"/>
                <a:gd name="connsiteX27" fmla="*/ 5274 w 13764"/>
                <a:gd name="connsiteY27" fmla="*/ 10434 h 11285"/>
                <a:gd name="connsiteX28" fmla="*/ 5202 w 13764"/>
                <a:gd name="connsiteY28" fmla="*/ 10334 h 11285"/>
                <a:gd name="connsiteX29" fmla="*/ 5202 w 13764"/>
                <a:gd name="connsiteY29" fmla="*/ 10078 h 11285"/>
                <a:gd name="connsiteX30" fmla="*/ 4968 w 13764"/>
                <a:gd name="connsiteY30" fmla="*/ 10060 h 11285"/>
                <a:gd name="connsiteX31" fmla="*/ 4871 w 13764"/>
                <a:gd name="connsiteY31" fmla="*/ 9996 h 11285"/>
                <a:gd name="connsiteX32" fmla="*/ 4750 w 13764"/>
                <a:gd name="connsiteY32" fmla="*/ 9868 h 11285"/>
                <a:gd name="connsiteX33" fmla="*/ 4629 w 13764"/>
                <a:gd name="connsiteY33" fmla="*/ 9840 h 11285"/>
                <a:gd name="connsiteX34" fmla="*/ 4500 w 13764"/>
                <a:gd name="connsiteY34" fmla="*/ 9840 h 11285"/>
                <a:gd name="connsiteX35" fmla="*/ 4339 w 13764"/>
                <a:gd name="connsiteY35" fmla="*/ 9749 h 11285"/>
                <a:gd name="connsiteX36" fmla="*/ 4024 w 13764"/>
                <a:gd name="connsiteY36" fmla="*/ 9758 h 11285"/>
                <a:gd name="connsiteX37" fmla="*/ 3831 w 13764"/>
                <a:gd name="connsiteY37" fmla="*/ 9667 h 11285"/>
                <a:gd name="connsiteX38" fmla="*/ 3613 w 13764"/>
                <a:gd name="connsiteY38" fmla="*/ 9676 h 11285"/>
                <a:gd name="connsiteX39" fmla="*/ 3516 w 13764"/>
                <a:gd name="connsiteY39" fmla="*/ 9612 h 11285"/>
                <a:gd name="connsiteX40" fmla="*/ 3395 w 13764"/>
                <a:gd name="connsiteY40" fmla="*/ 9621 h 11285"/>
                <a:gd name="connsiteX41" fmla="*/ 3242 w 13764"/>
                <a:gd name="connsiteY41" fmla="*/ 9621 h 11285"/>
                <a:gd name="connsiteX42" fmla="*/ 3097 w 13764"/>
                <a:gd name="connsiteY42" fmla="*/ 9585 h 11285"/>
                <a:gd name="connsiteX43" fmla="*/ 3008 w 13764"/>
                <a:gd name="connsiteY43" fmla="*/ 9484 h 11285"/>
                <a:gd name="connsiteX44" fmla="*/ 2879 w 13764"/>
                <a:gd name="connsiteY44" fmla="*/ 9475 h 11285"/>
                <a:gd name="connsiteX45" fmla="*/ 2806 w 13764"/>
                <a:gd name="connsiteY45" fmla="*/ 9557 h 11285"/>
                <a:gd name="connsiteX46" fmla="*/ 2597 w 13764"/>
                <a:gd name="connsiteY46" fmla="*/ 9539 h 11285"/>
                <a:gd name="connsiteX47" fmla="*/ 2500 w 13764"/>
                <a:gd name="connsiteY47" fmla="*/ 9649 h 11285"/>
                <a:gd name="connsiteX48" fmla="*/ 2516 w 13764"/>
                <a:gd name="connsiteY48" fmla="*/ 9758 h 11285"/>
                <a:gd name="connsiteX49" fmla="*/ 2379 w 13764"/>
                <a:gd name="connsiteY49" fmla="*/ 9913 h 11285"/>
                <a:gd name="connsiteX50" fmla="*/ 2274 w 13764"/>
                <a:gd name="connsiteY50" fmla="*/ 9941 h 11285"/>
                <a:gd name="connsiteX51" fmla="*/ 2274 w 13764"/>
                <a:gd name="connsiteY51" fmla="*/ 10078 h 11285"/>
                <a:gd name="connsiteX52" fmla="*/ 2226 w 13764"/>
                <a:gd name="connsiteY52" fmla="*/ 10187 h 11285"/>
                <a:gd name="connsiteX53" fmla="*/ 2137 w 13764"/>
                <a:gd name="connsiteY53" fmla="*/ 10297 h 11285"/>
                <a:gd name="connsiteX54" fmla="*/ 2081 w 13764"/>
                <a:gd name="connsiteY54" fmla="*/ 10224 h 11285"/>
                <a:gd name="connsiteX55" fmla="*/ 1871 w 13764"/>
                <a:gd name="connsiteY55" fmla="*/ 10005 h 11285"/>
                <a:gd name="connsiteX56" fmla="*/ 1750 w 13764"/>
                <a:gd name="connsiteY56" fmla="*/ 10060 h 11285"/>
                <a:gd name="connsiteX57" fmla="*/ 1669 w 13764"/>
                <a:gd name="connsiteY57" fmla="*/ 10187 h 11285"/>
                <a:gd name="connsiteX58" fmla="*/ 1427 w 13764"/>
                <a:gd name="connsiteY58" fmla="*/ 10224 h 11285"/>
                <a:gd name="connsiteX59" fmla="*/ 1315 w 13764"/>
                <a:gd name="connsiteY59" fmla="*/ 10160 h 11285"/>
                <a:gd name="connsiteX60" fmla="*/ 1242 w 13764"/>
                <a:gd name="connsiteY60" fmla="*/ 10078 h 11285"/>
                <a:gd name="connsiteX61" fmla="*/ 1161 w 13764"/>
                <a:gd name="connsiteY61" fmla="*/ 9996 h 11285"/>
                <a:gd name="connsiteX62" fmla="*/ 968 w 13764"/>
                <a:gd name="connsiteY62" fmla="*/ 9977 h 11285"/>
                <a:gd name="connsiteX63" fmla="*/ 895 w 13764"/>
                <a:gd name="connsiteY63" fmla="*/ 9913 h 11285"/>
                <a:gd name="connsiteX64" fmla="*/ 847 w 13764"/>
                <a:gd name="connsiteY64" fmla="*/ 9804 h 11285"/>
                <a:gd name="connsiteX65" fmla="*/ 806 w 13764"/>
                <a:gd name="connsiteY65" fmla="*/ 9749 h 11285"/>
                <a:gd name="connsiteX66" fmla="*/ 774 w 13764"/>
                <a:gd name="connsiteY66" fmla="*/ 9667 h 11285"/>
                <a:gd name="connsiteX67" fmla="*/ 685 w 13764"/>
                <a:gd name="connsiteY67" fmla="*/ 9639 h 11285"/>
                <a:gd name="connsiteX68" fmla="*/ 589 w 13764"/>
                <a:gd name="connsiteY68" fmla="*/ 9639 h 11285"/>
                <a:gd name="connsiteX69" fmla="*/ 516 w 13764"/>
                <a:gd name="connsiteY69" fmla="*/ 9612 h 11285"/>
                <a:gd name="connsiteX70" fmla="*/ 444 w 13764"/>
                <a:gd name="connsiteY70" fmla="*/ 9566 h 11285"/>
                <a:gd name="connsiteX71" fmla="*/ 323 w 13764"/>
                <a:gd name="connsiteY71" fmla="*/ 9566 h 11285"/>
                <a:gd name="connsiteX72" fmla="*/ 202 w 13764"/>
                <a:gd name="connsiteY72" fmla="*/ 9566 h 11285"/>
                <a:gd name="connsiteX73" fmla="*/ 105 w 13764"/>
                <a:gd name="connsiteY73" fmla="*/ 9512 h 11285"/>
                <a:gd name="connsiteX74" fmla="*/ 0 w 13764"/>
                <a:gd name="connsiteY74" fmla="*/ 9457 h 11285"/>
                <a:gd name="connsiteX75" fmla="*/ 32 w 13764"/>
                <a:gd name="connsiteY75" fmla="*/ 9366 h 11285"/>
                <a:gd name="connsiteX76" fmla="*/ 48 w 13764"/>
                <a:gd name="connsiteY76" fmla="*/ 9229 h 11285"/>
                <a:gd name="connsiteX77" fmla="*/ 56 w 13764"/>
                <a:gd name="connsiteY77" fmla="*/ 9119 h 11285"/>
                <a:gd name="connsiteX78" fmla="*/ 105 w 13764"/>
                <a:gd name="connsiteY78" fmla="*/ 8964 h 11285"/>
                <a:gd name="connsiteX79" fmla="*/ 105 w 13764"/>
                <a:gd name="connsiteY79" fmla="*/ 8872 h 11285"/>
                <a:gd name="connsiteX80" fmla="*/ 105 w 13764"/>
                <a:gd name="connsiteY80" fmla="*/ 8763 h 11285"/>
                <a:gd name="connsiteX81" fmla="*/ 202 w 13764"/>
                <a:gd name="connsiteY81" fmla="*/ 8662 h 11285"/>
                <a:gd name="connsiteX82" fmla="*/ 298 w 13764"/>
                <a:gd name="connsiteY82" fmla="*/ 8580 h 11285"/>
                <a:gd name="connsiteX83" fmla="*/ 315 w 13764"/>
                <a:gd name="connsiteY83" fmla="*/ 8516 h 11285"/>
                <a:gd name="connsiteX84" fmla="*/ 339 w 13764"/>
                <a:gd name="connsiteY84" fmla="*/ 8443 h 11285"/>
                <a:gd name="connsiteX85" fmla="*/ 323 w 13764"/>
                <a:gd name="connsiteY85" fmla="*/ 8361 h 11285"/>
                <a:gd name="connsiteX86" fmla="*/ 363 w 13764"/>
                <a:gd name="connsiteY86" fmla="*/ 8224 h 11285"/>
                <a:gd name="connsiteX87" fmla="*/ 435 w 13764"/>
                <a:gd name="connsiteY87" fmla="*/ 8105 h 11285"/>
                <a:gd name="connsiteX88" fmla="*/ 508 w 13764"/>
                <a:gd name="connsiteY88" fmla="*/ 7968 h 11285"/>
                <a:gd name="connsiteX89" fmla="*/ 492 w 13764"/>
                <a:gd name="connsiteY89" fmla="*/ 7840 h 11285"/>
                <a:gd name="connsiteX90" fmla="*/ 653 w 13764"/>
                <a:gd name="connsiteY90" fmla="*/ 7804 h 11285"/>
                <a:gd name="connsiteX91" fmla="*/ 806 w 13764"/>
                <a:gd name="connsiteY91" fmla="*/ 7694 h 11285"/>
                <a:gd name="connsiteX92" fmla="*/ 774 w 13764"/>
                <a:gd name="connsiteY92" fmla="*/ 7356 h 11285"/>
                <a:gd name="connsiteX93" fmla="*/ 895 w 13764"/>
                <a:gd name="connsiteY93" fmla="*/ 7256 h 11285"/>
                <a:gd name="connsiteX94" fmla="*/ 919 w 13764"/>
                <a:gd name="connsiteY94" fmla="*/ 6845 h 11285"/>
                <a:gd name="connsiteX95" fmla="*/ 823 w 13764"/>
                <a:gd name="connsiteY95" fmla="*/ 6808 h 11285"/>
                <a:gd name="connsiteX96" fmla="*/ 734 w 13764"/>
                <a:gd name="connsiteY96" fmla="*/ 6735 h 11285"/>
                <a:gd name="connsiteX97" fmla="*/ 685 w 13764"/>
                <a:gd name="connsiteY97" fmla="*/ 6589 h 11285"/>
                <a:gd name="connsiteX98" fmla="*/ 565 w 13764"/>
                <a:gd name="connsiteY98" fmla="*/ 6471 h 11285"/>
                <a:gd name="connsiteX99" fmla="*/ 492 w 13764"/>
                <a:gd name="connsiteY99" fmla="*/ 6416 h 11285"/>
                <a:gd name="connsiteX100" fmla="*/ 435 w 13764"/>
                <a:gd name="connsiteY100" fmla="*/ 6215 h 11285"/>
                <a:gd name="connsiteX101" fmla="*/ 435 w 13764"/>
                <a:gd name="connsiteY101" fmla="*/ 6114 h 11285"/>
                <a:gd name="connsiteX102" fmla="*/ 444 w 13764"/>
                <a:gd name="connsiteY102" fmla="*/ 5941 h 11285"/>
                <a:gd name="connsiteX103" fmla="*/ 435 w 13764"/>
                <a:gd name="connsiteY103" fmla="*/ 5786 h 11285"/>
                <a:gd name="connsiteX104" fmla="*/ 395 w 13764"/>
                <a:gd name="connsiteY104" fmla="*/ 5749 h 11285"/>
                <a:gd name="connsiteX105" fmla="*/ 395 w 13764"/>
                <a:gd name="connsiteY105" fmla="*/ 5667 h 11285"/>
                <a:gd name="connsiteX106" fmla="*/ 411 w 13764"/>
                <a:gd name="connsiteY106" fmla="*/ 5566 h 11285"/>
                <a:gd name="connsiteX107" fmla="*/ 363 w 13764"/>
                <a:gd name="connsiteY107" fmla="*/ 5502 h 11285"/>
                <a:gd name="connsiteX108" fmla="*/ 250 w 13764"/>
                <a:gd name="connsiteY108" fmla="*/ 5338 h 11285"/>
                <a:gd name="connsiteX109" fmla="*/ 339 w 13764"/>
                <a:gd name="connsiteY109" fmla="*/ 5420 h 11285"/>
                <a:gd name="connsiteX110" fmla="*/ 121 w 13764"/>
                <a:gd name="connsiteY110" fmla="*/ 5210 h 11285"/>
                <a:gd name="connsiteX111" fmla="*/ 73 w 13764"/>
                <a:gd name="connsiteY111" fmla="*/ 5046 h 11285"/>
                <a:gd name="connsiteX112" fmla="*/ 177 w 13764"/>
                <a:gd name="connsiteY112" fmla="*/ 5037 h 11285"/>
                <a:gd name="connsiteX113" fmla="*/ 274 w 13764"/>
                <a:gd name="connsiteY113" fmla="*/ 5037 h 11285"/>
                <a:gd name="connsiteX114" fmla="*/ 419 w 13764"/>
                <a:gd name="connsiteY114" fmla="*/ 5009 h 11285"/>
                <a:gd name="connsiteX115" fmla="*/ 629 w 13764"/>
                <a:gd name="connsiteY115" fmla="*/ 5009 h 11285"/>
                <a:gd name="connsiteX116" fmla="*/ 750 w 13764"/>
                <a:gd name="connsiteY116" fmla="*/ 4900 h 11285"/>
                <a:gd name="connsiteX117" fmla="*/ 895 w 13764"/>
                <a:gd name="connsiteY117" fmla="*/ 4872 h 11285"/>
                <a:gd name="connsiteX118" fmla="*/ 879 w 13764"/>
                <a:gd name="connsiteY118" fmla="*/ 4681 h 11285"/>
                <a:gd name="connsiteX119" fmla="*/ 1048 w 13764"/>
                <a:gd name="connsiteY119" fmla="*/ 4681 h 11285"/>
                <a:gd name="connsiteX120" fmla="*/ 1306 w 13764"/>
                <a:gd name="connsiteY120" fmla="*/ 4525 h 11285"/>
                <a:gd name="connsiteX121" fmla="*/ 1460 w 13764"/>
                <a:gd name="connsiteY121" fmla="*/ 4516 h 11285"/>
                <a:gd name="connsiteX122" fmla="*/ 1573 w 13764"/>
                <a:gd name="connsiteY122" fmla="*/ 4571 h 11285"/>
                <a:gd name="connsiteX123" fmla="*/ 1766 w 13764"/>
                <a:gd name="connsiteY123" fmla="*/ 4571 h 11285"/>
                <a:gd name="connsiteX124" fmla="*/ 1871 w 13764"/>
                <a:gd name="connsiteY124" fmla="*/ 4626 h 11285"/>
                <a:gd name="connsiteX125" fmla="*/ 2056 w 13764"/>
                <a:gd name="connsiteY125" fmla="*/ 4653 h 11285"/>
                <a:gd name="connsiteX126" fmla="*/ 2137 w 13764"/>
                <a:gd name="connsiteY126" fmla="*/ 4516 h 11285"/>
                <a:gd name="connsiteX127" fmla="*/ 2258 w 13764"/>
                <a:gd name="connsiteY127" fmla="*/ 4544 h 11285"/>
                <a:gd name="connsiteX128" fmla="*/ 2371 w 13764"/>
                <a:gd name="connsiteY128" fmla="*/ 4434 h 11285"/>
                <a:gd name="connsiteX129" fmla="*/ 2589 w 13764"/>
                <a:gd name="connsiteY129" fmla="*/ 4361 h 11285"/>
                <a:gd name="connsiteX130" fmla="*/ 2782 w 13764"/>
                <a:gd name="connsiteY130" fmla="*/ 4215 h 11285"/>
                <a:gd name="connsiteX131" fmla="*/ 2855 w 13764"/>
                <a:gd name="connsiteY131" fmla="*/ 4142 h 11285"/>
                <a:gd name="connsiteX132" fmla="*/ 2863 w 13764"/>
                <a:gd name="connsiteY132" fmla="*/ 4023 h 11285"/>
                <a:gd name="connsiteX133" fmla="*/ 2960 w 13764"/>
                <a:gd name="connsiteY133" fmla="*/ 3923 h 11285"/>
                <a:gd name="connsiteX134" fmla="*/ 2984 w 13764"/>
                <a:gd name="connsiteY134" fmla="*/ 3804 h 11285"/>
                <a:gd name="connsiteX135" fmla="*/ 3000 w 13764"/>
                <a:gd name="connsiteY135" fmla="*/ 3649 h 11285"/>
                <a:gd name="connsiteX136" fmla="*/ 3073 w 13764"/>
                <a:gd name="connsiteY136" fmla="*/ 3502 h 11285"/>
                <a:gd name="connsiteX137" fmla="*/ 3105 w 13764"/>
                <a:gd name="connsiteY137" fmla="*/ 3366 h 11285"/>
                <a:gd name="connsiteX138" fmla="*/ 3153 w 13764"/>
                <a:gd name="connsiteY138" fmla="*/ 3256 h 11285"/>
                <a:gd name="connsiteX139" fmla="*/ 3177 w 13764"/>
                <a:gd name="connsiteY139" fmla="*/ 3128 h 11285"/>
                <a:gd name="connsiteX140" fmla="*/ 3290 w 13764"/>
                <a:gd name="connsiteY140" fmla="*/ 3064 h 11285"/>
                <a:gd name="connsiteX141" fmla="*/ 3363 w 13764"/>
                <a:gd name="connsiteY141" fmla="*/ 2927 h 11285"/>
                <a:gd name="connsiteX142" fmla="*/ 3339 w 13764"/>
                <a:gd name="connsiteY142" fmla="*/ 2818 h 11285"/>
                <a:gd name="connsiteX143" fmla="*/ 3290 w 13764"/>
                <a:gd name="connsiteY143" fmla="*/ 2681 h 11285"/>
                <a:gd name="connsiteX144" fmla="*/ 3250 w 13764"/>
                <a:gd name="connsiteY144" fmla="*/ 2544 h 11285"/>
                <a:gd name="connsiteX145" fmla="*/ 3290 w 13764"/>
                <a:gd name="connsiteY145" fmla="*/ 2379 h 11285"/>
                <a:gd name="connsiteX146" fmla="*/ 3371 w 13764"/>
                <a:gd name="connsiteY146" fmla="*/ 2352 h 11285"/>
                <a:gd name="connsiteX147" fmla="*/ 3516 w 13764"/>
                <a:gd name="connsiteY147" fmla="*/ 2197 h 11285"/>
                <a:gd name="connsiteX148" fmla="*/ 3661 w 13764"/>
                <a:gd name="connsiteY148" fmla="*/ 2215 h 11285"/>
                <a:gd name="connsiteX149" fmla="*/ 3806 w 13764"/>
                <a:gd name="connsiteY149" fmla="*/ 2114 h 11285"/>
                <a:gd name="connsiteX150" fmla="*/ 3831 w 13764"/>
                <a:gd name="connsiteY150" fmla="*/ 1950 h 11285"/>
                <a:gd name="connsiteX151" fmla="*/ 3976 w 13764"/>
                <a:gd name="connsiteY151" fmla="*/ 1868 h 11285"/>
                <a:gd name="connsiteX152" fmla="*/ 4040 w 13764"/>
                <a:gd name="connsiteY152" fmla="*/ 1749 h 11285"/>
                <a:gd name="connsiteX153" fmla="*/ 4121 w 13764"/>
                <a:gd name="connsiteY153" fmla="*/ 1676 h 11285"/>
                <a:gd name="connsiteX154" fmla="*/ 4121 w 13764"/>
                <a:gd name="connsiteY154" fmla="*/ 1292 h 11285"/>
                <a:gd name="connsiteX155" fmla="*/ 4169 w 13764"/>
                <a:gd name="connsiteY155" fmla="*/ 1128 h 11285"/>
                <a:gd name="connsiteX156" fmla="*/ 4194 w 13764"/>
                <a:gd name="connsiteY156" fmla="*/ 991 h 11285"/>
                <a:gd name="connsiteX157" fmla="*/ 4242 w 13764"/>
                <a:gd name="connsiteY157" fmla="*/ 827 h 11285"/>
                <a:gd name="connsiteX158" fmla="*/ 4290 w 13764"/>
                <a:gd name="connsiteY158" fmla="*/ 763 h 11285"/>
                <a:gd name="connsiteX159" fmla="*/ 4355 w 13764"/>
                <a:gd name="connsiteY159" fmla="*/ 708 h 11285"/>
                <a:gd name="connsiteX160" fmla="*/ 4387 w 13764"/>
                <a:gd name="connsiteY160" fmla="*/ 443 h 11285"/>
                <a:gd name="connsiteX161" fmla="*/ 4645 w 13764"/>
                <a:gd name="connsiteY161" fmla="*/ 434 h 11285"/>
                <a:gd name="connsiteX162" fmla="*/ 4742 w 13764"/>
                <a:gd name="connsiteY162" fmla="*/ 635 h 11285"/>
                <a:gd name="connsiteX163" fmla="*/ 4839 w 13764"/>
                <a:gd name="connsiteY163" fmla="*/ 717 h 11285"/>
                <a:gd name="connsiteX164" fmla="*/ 4960 w 13764"/>
                <a:gd name="connsiteY164" fmla="*/ 799 h 11285"/>
                <a:gd name="connsiteX165" fmla="*/ 5081 w 13764"/>
                <a:gd name="connsiteY165" fmla="*/ 818 h 11285"/>
                <a:gd name="connsiteX166" fmla="*/ 5202 w 13764"/>
                <a:gd name="connsiteY166" fmla="*/ 799 h 11285"/>
                <a:gd name="connsiteX167" fmla="*/ 5274 w 13764"/>
                <a:gd name="connsiteY167" fmla="*/ 964 h 11285"/>
                <a:gd name="connsiteX168" fmla="*/ 5403 w 13764"/>
                <a:gd name="connsiteY168" fmla="*/ 909 h 11285"/>
                <a:gd name="connsiteX169" fmla="*/ 5500 w 13764"/>
                <a:gd name="connsiteY169" fmla="*/ 909 h 11285"/>
                <a:gd name="connsiteX170" fmla="*/ 5597 w 13764"/>
                <a:gd name="connsiteY170" fmla="*/ 818 h 11285"/>
                <a:gd name="connsiteX171" fmla="*/ 5734 w 13764"/>
                <a:gd name="connsiteY171" fmla="*/ 790 h 11285"/>
                <a:gd name="connsiteX172" fmla="*/ 5831 w 13764"/>
                <a:gd name="connsiteY172" fmla="*/ 772 h 11285"/>
                <a:gd name="connsiteX173" fmla="*/ 5911 w 13764"/>
                <a:gd name="connsiteY173" fmla="*/ 735 h 11285"/>
                <a:gd name="connsiteX174" fmla="*/ 6024 w 13764"/>
                <a:gd name="connsiteY174" fmla="*/ 745 h 11285"/>
                <a:gd name="connsiteX175" fmla="*/ 6145 w 13764"/>
                <a:gd name="connsiteY175" fmla="*/ 745 h 11285"/>
                <a:gd name="connsiteX176" fmla="*/ 6226 w 13764"/>
                <a:gd name="connsiteY176" fmla="*/ 854 h 11285"/>
                <a:gd name="connsiteX177" fmla="*/ 6250 w 13764"/>
                <a:gd name="connsiteY177" fmla="*/ 991 h 11285"/>
                <a:gd name="connsiteX178" fmla="*/ 6363 w 13764"/>
                <a:gd name="connsiteY178" fmla="*/ 900 h 11285"/>
                <a:gd name="connsiteX179" fmla="*/ 6444 w 13764"/>
                <a:gd name="connsiteY179" fmla="*/ 745 h 11285"/>
                <a:gd name="connsiteX180" fmla="*/ 6532 w 13764"/>
                <a:gd name="connsiteY180" fmla="*/ 790 h 11285"/>
                <a:gd name="connsiteX181" fmla="*/ 6581 w 13764"/>
                <a:gd name="connsiteY181" fmla="*/ 872 h 11285"/>
                <a:gd name="connsiteX182" fmla="*/ 6653 w 13764"/>
                <a:gd name="connsiteY182" fmla="*/ 927 h 11285"/>
                <a:gd name="connsiteX183" fmla="*/ 6750 w 13764"/>
                <a:gd name="connsiteY183" fmla="*/ 1064 h 11285"/>
                <a:gd name="connsiteX184" fmla="*/ 6758 w 13764"/>
                <a:gd name="connsiteY184" fmla="*/ 1229 h 11285"/>
                <a:gd name="connsiteX185" fmla="*/ 6855 w 13764"/>
                <a:gd name="connsiteY185" fmla="*/ 1238 h 11285"/>
                <a:gd name="connsiteX186" fmla="*/ 6976 w 13764"/>
                <a:gd name="connsiteY186" fmla="*/ 1338 h 11285"/>
                <a:gd name="connsiteX187" fmla="*/ 6944 w 13764"/>
                <a:gd name="connsiteY187" fmla="*/ 1475 h 11285"/>
                <a:gd name="connsiteX188" fmla="*/ 6976 w 13764"/>
                <a:gd name="connsiteY188" fmla="*/ 1649 h 11285"/>
                <a:gd name="connsiteX189" fmla="*/ 6952 w 13764"/>
                <a:gd name="connsiteY189" fmla="*/ 1731 h 11285"/>
                <a:gd name="connsiteX190" fmla="*/ 7089 w 13764"/>
                <a:gd name="connsiteY190" fmla="*/ 1950 h 11285"/>
                <a:gd name="connsiteX191" fmla="*/ 7161 w 13764"/>
                <a:gd name="connsiteY191" fmla="*/ 1996 h 11285"/>
                <a:gd name="connsiteX192" fmla="*/ 7234 w 13764"/>
                <a:gd name="connsiteY192" fmla="*/ 2105 h 11285"/>
                <a:gd name="connsiteX193" fmla="*/ 7363 w 13764"/>
                <a:gd name="connsiteY193" fmla="*/ 2087 h 11285"/>
                <a:gd name="connsiteX194" fmla="*/ 7460 w 13764"/>
                <a:gd name="connsiteY194" fmla="*/ 2005 h 11285"/>
                <a:gd name="connsiteX195" fmla="*/ 7573 w 13764"/>
                <a:gd name="connsiteY195" fmla="*/ 2005 h 11285"/>
                <a:gd name="connsiteX196" fmla="*/ 7653 w 13764"/>
                <a:gd name="connsiteY196" fmla="*/ 2060 h 11285"/>
                <a:gd name="connsiteX197" fmla="*/ 7863 w 13764"/>
                <a:gd name="connsiteY197" fmla="*/ 2032 h 11285"/>
                <a:gd name="connsiteX198" fmla="*/ 7960 w 13764"/>
                <a:gd name="connsiteY198" fmla="*/ 1941 h 11285"/>
                <a:gd name="connsiteX199" fmla="*/ 8016 w 13764"/>
                <a:gd name="connsiteY199" fmla="*/ 1813 h 11285"/>
                <a:gd name="connsiteX200" fmla="*/ 8056 w 13764"/>
                <a:gd name="connsiteY200" fmla="*/ 1694 h 11285"/>
                <a:gd name="connsiteX201" fmla="*/ 8056 w 13764"/>
                <a:gd name="connsiteY201" fmla="*/ 1557 h 11285"/>
                <a:gd name="connsiteX202" fmla="*/ 8177 w 13764"/>
                <a:gd name="connsiteY202" fmla="*/ 1347 h 11285"/>
                <a:gd name="connsiteX203" fmla="*/ 8306 w 13764"/>
                <a:gd name="connsiteY203" fmla="*/ 1302 h 11285"/>
                <a:gd name="connsiteX204" fmla="*/ 8347 w 13764"/>
                <a:gd name="connsiteY204" fmla="*/ 1238 h 11285"/>
                <a:gd name="connsiteX205" fmla="*/ 8403 w 13764"/>
                <a:gd name="connsiteY205" fmla="*/ 1238 h 11285"/>
                <a:gd name="connsiteX206" fmla="*/ 8476 w 13764"/>
                <a:gd name="connsiteY206" fmla="*/ 1256 h 11285"/>
                <a:gd name="connsiteX207" fmla="*/ 8516 w 13764"/>
                <a:gd name="connsiteY207" fmla="*/ 1128 h 11285"/>
                <a:gd name="connsiteX208" fmla="*/ 8597 w 13764"/>
                <a:gd name="connsiteY208" fmla="*/ 1037 h 11285"/>
                <a:gd name="connsiteX209" fmla="*/ 8621 w 13764"/>
                <a:gd name="connsiteY209" fmla="*/ 900 h 11285"/>
                <a:gd name="connsiteX210" fmla="*/ 8831 w 13764"/>
                <a:gd name="connsiteY210" fmla="*/ 845 h 11285"/>
                <a:gd name="connsiteX211" fmla="*/ 9032 w 13764"/>
                <a:gd name="connsiteY211" fmla="*/ 597 h 11285"/>
                <a:gd name="connsiteX212" fmla="*/ 9200 w 13764"/>
                <a:gd name="connsiteY212" fmla="*/ 585 h 11285"/>
                <a:gd name="connsiteX213" fmla="*/ 9329 w 13764"/>
                <a:gd name="connsiteY213" fmla="*/ 415 h 11285"/>
                <a:gd name="connsiteX214" fmla="*/ 9143 w 13764"/>
                <a:gd name="connsiteY214" fmla="*/ 360 h 11285"/>
                <a:gd name="connsiteX215" fmla="*/ 9172 w 13764"/>
                <a:gd name="connsiteY215" fmla="*/ 215 h 11285"/>
                <a:gd name="connsiteX216" fmla="*/ 9237 w 13764"/>
                <a:gd name="connsiteY216" fmla="*/ 71 h 11285"/>
                <a:gd name="connsiteX217" fmla="*/ 9383 w 13764"/>
                <a:gd name="connsiteY217" fmla="*/ 143 h 11285"/>
                <a:gd name="connsiteX218" fmla="*/ 9460 w 13764"/>
                <a:gd name="connsiteY218" fmla="*/ 43 h 11285"/>
                <a:gd name="connsiteX219" fmla="*/ 9572 w 13764"/>
                <a:gd name="connsiteY219" fmla="*/ 5 h 11285"/>
                <a:gd name="connsiteX220" fmla="*/ 9699 w 13764"/>
                <a:gd name="connsiteY220" fmla="*/ 231 h 11285"/>
                <a:gd name="connsiteX221" fmla="*/ 9870 w 13764"/>
                <a:gd name="connsiteY221" fmla="*/ 40 h 11285"/>
                <a:gd name="connsiteX222" fmla="*/ 9985 w 13764"/>
                <a:gd name="connsiteY222" fmla="*/ 65 h 11285"/>
                <a:gd name="connsiteX223" fmla="*/ 10172 w 13764"/>
                <a:gd name="connsiteY223" fmla="*/ 61 h 11285"/>
                <a:gd name="connsiteX224" fmla="*/ 10327 w 13764"/>
                <a:gd name="connsiteY224" fmla="*/ 318 h 11285"/>
                <a:gd name="connsiteX225" fmla="*/ 10454 w 13764"/>
                <a:gd name="connsiteY225" fmla="*/ 329 h 11285"/>
                <a:gd name="connsiteX226" fmla="*/ 10556 w 13764"/>
                <a:gd name="connsiteY226" fmla="*/ 322 h 11285"/>
                <a:gd name="connsiteX227" fmla="*/ 10727 w 13764"/>
                <a:gd name="connsiteY227" fmla="*/ 322 h 11285"/>
                <a:gd name="connsiteX228" fmla="*/ 10824 w 13764"/>
                <a:gd name="connsiteY228" fmla="*/ 500 h 11285"/>
                <a:gd name="connsiteX229" fmla="*/ 10957 w 13764"/>
                <a:gd name="connsiteY229" fmla="*/ 598 h 11285"/>
                <a:gd name="connsiteX230" fmla="*/ 11142 w 13764"/>
                <a:gd name="connsiteY230" fmla="*/ 722 h 11285"/>
                <a:gd name="connsiteX231" fmla="*/ 11245 w 13764"/>
                <a:gd name="connsiteY231" fmla="*/ 832 h 11285"/>
                <a:gd name="connsiteX232" fmla="*/ 11386 w 13764"/>
                <a:gd name="connsiteY232" fmla="*/ 752 h 11285"/>
                <a:gd name="connsiteX233" fmla="*/ 11542 w 13764"/>
                <a:gd name="connsiteY233" fmla="*/ 717 h 11285"/>
                <a:gd name="connsiteX234" fmla="*/ 11653 w 13764"/>
                <a:gd name="connsiteY234" fmla="*/ 812 h 11285"/>
                <a:gd name="connsiteX235" fmla="*/ 11790 w 13764"/>
                <a:gd name="connsiteY235" fmla="*/ 778 h 11285"/>
                <a:gd name="connsiteX236" fmla="*/ 11786 w 13764"/>
                <a:gd name="connsiteY236" fmla="*/ 1075 h 11285"/>
                <a:gd name="connsiteX237" fmla="*/ 11567 w 13764"/>
                <a:gd name="connsiteY237" fmla="*/ 1464 h 11285"/>
                <a:gd name="connsiteX238" fmla="*/ 11698 w 13764"/>
                <a:gd name="connsiteY238" fmla="*/ 1522 h 11285"/>
                <a:gd name="connsiteX239" fmla="*/ 11785 w 13764"/>
                <a:gd name="connsiteY239" fmla="*/ 1550 h 11285"/>
                <a:gd name="connsiteX240" fmla="*/ 11907 w 13764"/>
                <a:gd name="connsiteY240" fmla="*/ 1731 h 11285"/>
                <a:gd name="connsiteX241" fmla="*/ 12214 w 13764"/>
                <a:gd name="connsiteY241" fmla="*/ 1917 h 11285"/>
                <a:gd name="connsiteX242" fmla="*/ 12186 w 13764"/>
                <a:gd name="connsiteY242" fmla="*/ 2026 h 11285"/>
                <a:gd name="connsiteX243" fmla="*/ 12365 w 13764"/>
                <a:gd name="connsiteY243" fmla="*/ 2166 h 11285"/>
                <a:gd name="connsiteX244" fmla="*/ 12397 w 13764"/>
                <a:gd name="connsiteY244" fmla="*/ 2387 h 11285"/>
                <a:gd name="connsiteX245" fmla="*/ 12653 w 13764"/>
                <a:gd name="connsiteY245" fmla="*/ 2445 h 11285"/>
                <a:gd name="connsiteX246" fmla="*/ 12689 w 13764"/>
                <a:gd name="connsiteY246" fmla="*/ 2575 h 11285"/>
                <a:gd name="connsiteX247" fmla="*/ 12887 w 13764"/>
                <a:gd name="connsiteY247" fmla="*/ 2604 h 11285"/>
                <a:gd name="connsiteX248" fmla="*/ 13156 w 13764"/>
                <a:gd name="connsiteY248" fmla="*/ 2742 h 11285"/>
                <a:gd name="connsiteX249" fmla="*/ 13177 w 13764"/>
                <a:gd name="connsiteY249" fmla="*/ 2545 h 11285"/>
                <a:gd name="connsiteX250" fmla="*/ 13285 w 13764"/>
                <a:gd name="connsiteY250" fmla="*/ 2534 h 11285"/>
                <a:gd name="connsiteX251" fmla="*/ 13524 w 13764"/>
                <a:gd name="connsiteY251" fmla="*/ 2724 h 11285"/>
                <a:gd name="connsiteX252" fmla="*/ 13574 w 13764"/>
                <a:gd name="connsiteY252" fmla="*/ 2845 h 11285"/>
                <a:gd name="connsiteX253" fmla="*/ 13605 w 13764"/>
                <a:gd name="connsiteY253" fmla="*/ 3086 h 11285"/>
                <a:gd name="connsiteX254" fmla="*/ 13699 w 13764"/>
                <a:gd name="connsiteY254" fmla="*/ 3141 h 11285"/>
                <a:gd name="connsiteX255" fmla="*/ 13764 w 13764"/>
                <a:gd name="connsiteY255" fmla="*/ 3520 h 11285"/>
                <a:gd name="connsiteX256" fmla="*/ 13680 w 13764"/>
                <a:gd name="connsiteY256" fmla="*/ 3641 h 11285"/>
                <a:gd name="connsiteX257" fmla="*/ 13688 w 13764"/>
                <a:gd name="connsiteY257" fmla="*/ 3782 h 11285"/>
                <a:gd name="connsiteX258" fmla="*/ 13595 w 13764"/>
                <a:gd name="connsiteY258" fmla="*/ 3930 h 11285"/>
                <a:gd name="connsiteX259" fmla="*/ 13542 w 13764"/>
                <a:gd name="connsiteY259" fmla="*/ 4080 h 11285"/>
                <a:gd name="connsiteX260" fmla="*/ 13610 w 13764"/>
                <a:gd name="connsiteY260" fmla="*/ 4227 h 11285"/>
                <a:gd name="connsiteX261" fmla="*/ 13628 w 13764"/>
                <a:gd name="connsiteY261" fmla="*/ 4379 h 11285"/>
                <a:gd name="connsiteX262" fmla="*/ 13648 w 13764"/>
                <a:gd name="connsiteY262" fmla="*/ 4500 h 11285"/>
                <a:gd name="connsiteX263" fmla="*/ 13577 w 13764"/>
                <a:gd name="connsiteY263" fmla="*/ 4626 h 11285"/>
                <a:gd name="connsiteX264" fmla="*/ 13505 w 13764"/>
                <a:gd name="connsiteY264" fmla="*/ 4669 h 11285"/>
                <a:gd name="connsiteX265" fmla="*/ 13450 w 13764"/>
                <a:gd name="connsiteY265" fmla="*/ 4797 h 11285"/>
                <a:gd name="connsiteX266" fmla="*/ 13575 w 13764"/>
                <a:gd name="connsiteY266" fmla="*/ 4894 h 11285"/>
                <a:gd name="connsiteX267" fmla="*/ 13495 w 13764"/>
                <a:gd name="connsiteY267" fmla="*/ 5048 h 11285"/>
                <a:gd name="connsiteX268" fmla="*/ 13193 w 13764"/>
                <a:gd name="connsiteY268" fmla="*/ 5300 h 11285"/>
                <a:gd name="connsiteX269" fmla="*/ 13110 w 13764"/>
                <a:gd name="connsiteY269" fmla="*/ 5581 h 11285"/>
                <a:gd name="connsiteX270" fmla="*/ 13082 w 13764"/>
                <a:gd name="connsiteY270" fmla="*/ 5739 h 11285"/>
                <a:gd name="connsiteX271" fmla="*/ 13014 w 13764"/>
                <a:gd name="connsiteY271" fmla="*/ 5990 h 11285"/>
                <a:gd name="connsiteX272" fmla="*/ 12938 w 13764"/>
                <a:gd name="connsiteY272" fmla="*/ 6118 h 11285"/>
                <a:gd name="connsiteX273" fmla="*/ 12835 w 13764"/>
                <a:gd name="connsiteY273" fmla="*/ 6200 h 11285"/>
                <a:gd name="connsiteX274" fmla="*/ 12752 w 13764"/>
                <a:gd name="connsiteY274" fmla="*/ 6308 h 11285"/>
                <a:gd name="connsiteX275" fmla="*/ 12524 w 13764"/>
                <a:gd name="connsiteY275" fmla="*/ 6325 h 11285"/>
                <a:gd name="connsiteX276" fmla="*/ 12396 w 13764"/>
                <a:gd name="connsiteY276" fmla="*/ 6258 h 11285"/>
                <a:gd name="connsiteX277" fmla="*/ 11998 w 13764"/>
                <a:gd name="connsiteY277" fmla="*/ 6089 h 11285"/>
                <a:gd name="connsiteX278" fmla="*/ 12294 w 13764"/>
                <a:gd name="connsiteY278" fmla="*/ 6162 h 11285"/>
                <a:gd name="connsiteX279" fmla="*/ 11868 w 13764"/>
                <a:gd name="connsiteY279" fmla="*/ 6259 h 11285"/>
                <a:gd name="connsiteX280" fmla="*/ 11573 w 13764"/>
                <a:gd name="connsiteY280" fmla="*/ 6211 h 11285"/>
                <a:gd name="connsiteX281" fmla="*/ 11377 w 13764"/>
                <a:gd name="connsiteY281" fmla="*/ 6496 h 11285"/>
                <a:gd name="connsiteX282" fmla="*/ 11271 w 13764"/>
                <a:gd name="connsiteY282" fmla="*/ 6533 h 11285"/>
                <a:gd name="connsiteX283" fmla="*/ 11205 w 13764"/>
                <a:gd name="connsiteY283" fmla="*/ 6691 h 11285"/>
                <a:gd name="connsiteX284" fmla="*/ 11204 w 13764"/>
                <a:gd name="connsiteY284" fmla="*/ 6807 h 11285"/>
                <a:gd name="connsiteX285" fmla="*/ 11062 w 13764"/>
                <a:gd name="connsiteY285" fmla="*/ 6879 h 11285"/>
                <a:gd name="connsiteX286" fmla="*/ 10858 w 13764"/>
                <a:gd name="connsiteY286" fmla="*/ 6916 h 11285"/>
                <a:gd name="connsiteX287" fmla="*/ 10574 w 13764"/>
                <a:gd name="connsiteY287" fmla="*/ 7108 h 11285"/>
                <a:gd name="connsiteX288" fmla="*/ 10346 w 13764"/>
                <a:gd name="connsiteY288" fmla="*/ 7250 h 11285"/>
                <a:gd name="connsiteX289" fmla="*/ 10335 w 13764"/>
                <a:gd name="connsiteY289" fmla="*/ 7379 h 11285"/>
                <a:gd name="connsiteX290" fmla="*/ 10214 w 13764"/>
                <a:gd name="connsiteY290" fmla="*/ 7406 h 11285"/>
                <a:gd name="connsiteX291" fmla="*/ 10149 w 13764"/>
                <a:gd name="connsiteY291" fmla="*/ 7557 h 11285"/>
                <a:gd name="connsiteX292" fmla="*/ 10032 w 13764"/>
                <a:gd name="connsiteY292" fmla="*/ 7623 h 11285"/>
                <a:gd name="connsiteX293" fmla="*/ 9885 w 13764"/>
                <a:gd name="connsiteY293" fmla="*/ 7601 h 11285"/>
                <a:gd name="connsiteX294" fmla="*/ 9823 w 13764"/>
                <a:gd name="connsiteY294" fmla="*/ 7838 h 11285"/>
                <a:gd name="connsiteX295" fmla="*/ 9735 w 13764"/>
                <a:gd name="connsiteY295" fmla="*/ 7975 h 11285"/>
                <a:gd name="connsiteX296" fmla="*/ 9671 w 13764"/>
                <a:gd name="connsiteY296" fmla="*/ 8134 h 11285"/>
                <a:gd name="connsiteX297" fmla="*/ 9705 w 13764"/>
                <a:gd name="connsiteY297" fmla="*/ 8343 h 11285"/>
                <a:gd name="connsiteX298" fmla="*/ 9694 w 13764"/>
                <a:gd name="connsiteY298" fmla="*/ 8715 h 11285"/>
                <a:gd name="connsiteX299" fmla="*/ 9780 w 13764"/>
                <a:gd name="connsiteY299" fmla="*/ 8861 h 11285"/>
                <a:gd name="connsiteX300" fmla="*/ 9733 w 13764"/>
                <a:gd name="connsiteY300" fmla="*/ 8973 h 11285"/>
                <a:gd name="connsiteX301" fmla="*/ 9684 w 13764"/>
                <a:gd name="connsiteY301" fmla="*/ 9163 h 11285"/>
                <a:gd name="connsiteX0" fmla="*/ 9684 w 13764"/>
                <a:gd name="connsiteY0" fmla="*/ 9163 h 11285"/>
                <a:gd name="connsiteX1" fmla="*/ 9707 w 13764"/>
                <a:gd name="connsiteY1" fmla="*/ 9631 h 11285"/>
                <a:gd name="connsiteX2" fmla="*/ 9691 w 13764"/>
                <a:gd name="connsiteY2" fmla="*/ 9746 h 11285"/>
                <a:gd name="connsiteX3" fmla="*/ 9782 w 13764"/>
                <a:gd name="connsiteY3" fmla="*/ 9848 h 11285"/>
                <a:gd name="connsiteX4" fmla="*/ 9745 w 13764"/>
                <a:gd name="connsiteY4" fmla="*/ 10039 h 11285"/>
                <a:gd name="connsiteX5" fmla="*/ 9897 w 13764"/>
                <a:gd name="connsiteY5" fmla="*/ 10199 h 11285"/>
                <a:gd name="connsiteX6" fmla="*/ 9973 w 13764"/>
                <a:gd name="connsiteY6" fmla="*/ 10510 h 11285"/>
                <a:gd name="connsiteX7" fmla="*/ 10097 w 13764"/>
                <a:gd name="connsiteY7" fmla="*/ 10594 h 11285"/>
                <a:gd name="connsiteX8" fmla="*/ 10163 w 13764"/>
                <a:gd name="connsiteY8" fmla="*/ 10587 h 11285"/>
                <a:gd name="connsiteX9" fmla="*/ 10372 w 13764"/>
                <a:gd name="connsiteY9" fmla="*/ 10724 h 11285"/>
                <a:gd name="connsiteX10" fmla="*/ 10314 w 13764"/>
                <a:gd name="connsiteY10" fmla="*/ 10813 h 11285"/>
                <a:gd name="connsiteX11" fmla="*/ 9472 w 13764"/>
                <a:gd name="connsiteY11" fmla="*/ 10851 h 11285"/>
                <a:gd name="connsiteX12" fmla="*/ 9267 w 13764"/>
                <a:gd name="connsiteY12" fmla="*/ 10834 h 11285"/>
                <a:gd name="connsiteX13" fmla="*/ 9028 w 13764"/>
                <a:gd name="connsiteY13" fmla="*/ 10858 h 11285"/>
                <a:gd name="connsiteX14" fmla="*/ 9025 w 13764"/>
                <a:gd name="connsiteY14" fmla="*/ 11049 h 11285"/>
                <a:gd name="connsiteX15" fmla="*/ 8872 w 13764"/>
                <a:gd name="connsiteY15" fmla="*/ 11245 h 11285"/>
                <a:gd name="connsiteX16" fmla="*/ 8423 w 13764"/>
                <a:gd name="connsiteY16" fmla="*/ 11285 h 11285"/>
                <a:gd name="connsiteX17" fmla="*/ 8264 w 13764"/>
                <a:gd name="connsiteY17" fmla="*/ 11124 h 11285"/>
                <a:gd name="connsiteX18" fmla="*/ 8537 w 13764"/>
                <a:gd name="connsiteY18" fmla="*/ 9116 h 11285"/>
                <a:gd name="connsiteX19" fmla="*/ 7501 w 13764"/>
                <a:gd name="connsiteY19" fmla="*/ 7275 h 11285"/>
                <a:gd name="connsiteX20" fmla="*/ 7951 w 13764"/>
                <a:gd name="connsiteY20" fmla="*/ 9083 h 11285"/>
                <a:gd name="connsiteX21" fmla="*/ 6993 w 13764"/>
                <a:gd name="connsiteY21" fmla="*/ 7516 h 11285"/>
                <a:gd name="connsiteX22" fmla="*/ 7589 w 13764"/>
                <a:gd name="connsiteY22" fmla="*/ 9456 h 11285"/>
                <a:gd name="connsiteX23" fmla="*/ 5782 w 13764"/>
                <a:gd name="connsiteY23" fmla="*/ 10169 h 11285"/>
                <a:gd name="connsiteX24" fmla="*/ 5661 w 13764"/>
                <a:gd name="connsiteY24" fmla="*/ 10270 h 11285"/>
                <a:gd name="connsiteX25" fmla="*/ 5573 w 13764"/>
                <a:gd name="connsiteY25" fmla="*/ 10270 h 11285"/>
                <a:gd name="connsiteX26" fmla="*/ 5516 w 13764"/>
                <a:gd name="connsiteY26" fmla="*/ 10352 h 11285"/>
                <a:gd name="connsiteX27" fmla="*/ 5395 w 13764"/>
                <a:gd name="connsiteY27" fmla="*/ 10407 h 11285"/>
                <a:gd name="connsiteX28" fmla="*/ 5274 w 13764"/>
                <a:gd name="connsiteY28" fmla="*/ 10434 h 11285"/>
                <a:gd name="connsiteX29" fmla="*/ 5202 w 13764"/>
                <a:gd name="connsiteY29" fmla="*/ 10334 h 11285"/>
                <a:gd name="connsiteX30" fmla="*/ 5202 w 13764"/>
                <a:gd name="connsiteY30" fmla="*/ 10078 h 11285"/>
                <a:gd name="connsiteX31" fmla="*/ 4968 w 13764"/>
                <a:gd name="connsiteY31" fmla="*/ 10060 h 11285"/>
                <a:gd name="connsiteX32" fmla="*/ 4871 w 13764"/>
                <a:gd name="connsiteY32" fmla="*/ 9996 h 11285"/>
                <a:gd name="connsiteX33" fmla="*/ 4750 w 13764"/>
                <a:gd name="connsiteY33" fmla="*/ 9868 h 11285"/>
                <a:gd name="connsiteX34" fmla="*/ 4629 w 13764"/>
                <a:gd name="connsiteY34" fmla="*/ 9840 h 11285"/>
                <a:gd name="connsiteX35" fmla="*/ 4500 w 13764"/>
                <a:gd name="connsiteY35" fmla="*/ 9840 h 11285"/>
                <a:gd name="connsiteX36" fmla="*/ 4339 w 13764"/>
                <a:gd name="connsiteY36" fmla="*/ 9749 h 11285"/>
                <a:gd name="connsiteX37" fmla="*/ 4024 w 13764"/>
                <a:gd name="connsiteY37" fmla="*/ 9758 h 11285"/>
                <a:gd name="connsiteX38" fmla="*/ 3831 w 13764"/>
                <a:gd name="connsiteY38" fmla="*/ 9667 h 11285"/>
                <a:gd name="connsiteX39" fmla="*/ 3613 w 13764"/>
                <a:gd name="connsiteY39" fmla="*/ 9676 h 11285"/>
                <a:gd name="connsiteX40" fmla="*/ 3516 w 13764"/>
                <a:gd name="connsiteY40" fmla="*/ 9612 h 11285"/>
                <a:gd name="connsiteX41" fmla="*/ 3395 w 13764"/>
                <a:gd name="connsiteY41" fmla="*/ 9621 h 11285"/>
                <a:gd name="connsiteX42" fmla="*/ 3242 w 13764"/>
                <a:gd name="connsiteY42" fmla="*/ 9621 h 11285"/>
                <a:gd name="connsiteX43" fmla="*/ 3097 w 13764"/>
                <a:gd name="connsiteY43" fmla="*/ 9585 h 11285"/>
                <a:gd name="connsiteX44" fmla="*/ 3008 w 13764"/>
                <a:gd name="connsiteY44" fmla="*/ 9484 h 11285"/>
                <a:gd name="connsiteX45" fmla="*/ 2879 w 13764"/>
                <a:gd name="connsiteY45" fmla="*/ 9475 h 11285"/>
                <a:gd name="connsiteX46" fmla="*/ 2806 w 13764"/>
                <a:gd name="connsiteY46" fmla="*/ 9557 h 11285"/>
                <a:gd name="connsiteX47" fmla="*/ 2597 w 13764"/>
                <a:gd name="connsiteY47" fmla="*/ 9539 h 11285"/>
                <a:gd name="connsiteX48" fmla="*/ 2500 w 13764"/>
                <a:gd name="connsiteY48" fmla="*/ 9649 h 11285"/>
                <a:gd name="connsiteX49" fmla="*/ 2516 w 13764"/>
                <a:gd name="connsiteY49" fmla="*/ 9758 h 11285"/>
                <a:gd name="connsiteX50" fmla="*/ 2379 w 13764"/>
                <a:gd name="connsiteY50" fmla="*/ 9913 h 11285"/>
                <a:gd name="connsiteX51" fmla="*/ 2274 w 13764"/>
                <a:gd name="connsiteY51" fmla="*/ 9941 h 11285"/>
                <a:gd name="connsiteX52" fmla="*/ 2274 w 13764"/>
                <a:gd name="connsiteY52" fmla="*/ 10078 h 11285"/>
                <a:gd name="connsiteX53" fmla="*/ 2226 w 13764"/>
                <a:gd name="connsiteY53" fmla="*/ 10187 h 11285"/>
                <a:gd name="connsiteX54" fmla="*/ 2137 w 13764"/>
                <a:gd name="connsiteY54" fmla="*/ 10297 h 11285"/>
                <a:gd name="connsiteX55" fmla="*/ 2081 w 13764"/>
                <a:gd name="connsiteY55" fmla="*/ 10224 h 11285"/>
                <a:gd name="connsiteX56" fmla="*/ 1871 w 13764"/>
                <a:gd name="connsiteY56" fmla="*/ 10005 h 11285"/>
                <a:gd name="connsiteX57" fmla="*/ 1750 w 13764"/>
                <a:gd name="connsiteY57" fmla="*/ 10060 h 11285"/>
                <a:gd name="connsiteX58" fmla="*/ 1669 w 13764"/>
                <a:gd name="connsiteY58" fmla="*/ 10187 h 11285"/>
                <a:gd name="connsiteX59" fmla="*/ 1427 w 13764"/>
                <a:gd name="connsiteY59" fmla="*/ 10224 h 11285"/>
                <a:gd name="connsiteX60" fmla="*/ 1315 w 13764"/>
                <a:gd name="connsiteY60" fmla="*/ 10160 h 11285"/>
                <a:gd name="connsiteX61" fmla="*/ 1242 w 13764"/>
                <a:gd name="connsiteY61" fmla="*/ 10078 h 11285"/>
                <a:gd name="connsiteX62" fmla="*/ 1161 w 13764"/>
                <a:gd name="connsiteY62" fmla="*/ 9996 h 11285"/>
                <a:gd name="connsiteX63" fmla="*/ 968 w 13764"/>
                <a:gd name="connsiteY63" fmla="*/ 9977 h 11285"/>
                <a:gd name="connsiteX64" fmla="*/ 895 w 13764"/>
                <a:gd name="connsiteY64" fmla="*/ 9913 h 11285"/>
                <a:gd name="connsiteX65" fmla="*/ 847 w 13764"/>
                <a:gd name="connsiteY65" fmla="*/ 9804 h 11285"/>
                <a:gd name="connsiteX66" fmla="*/ 806 w 13764"/>
                <a:gd name="connsiteY66" fmla="*/ 9749 h 11285"/>
                <a:gd name="connsiteX67" fmla="*/ 774 w 13764"/>
                <a:gd name="connsiteY67" fmla="*/ 9667 h 11285"/>
                <a:gd name="connsiteX68" fmla="*/ 685 w 13764"/>
                <a:gd name="connsiteY68" fmla="*/ 9639 h 11285"/>
                <a:gd name="connsiteX69" fmla="*/ 589 w 13764"/>
                <a:gd name="connsiteY69" fmla="*/ 9639 h 11285"/>
                <a:gd name="connsiteX70" fmla="*/ 516 w 13764"/>
                <a:gd name="connsiteY70" fmla="*/ 9612 h 11285"/>
                <a:gd name="connsiteX71" fmla="*/ 444 w 13764"/>
                <a:gd name="connsiteY71" fmla="*/ 9566 h 11285"/>
                <a:gd name="connsiteX72" fmla="*/ 323 w 13764"/>
                <a:gd name="connsiteY72" fmla="*/ 9566 h 11285"/>
                <a:gd name="connsiteX73" fmla="*/ 202 w 13764"/>
                <a:gd name="connsiteY73" fmla="*/ 9566 h 11285"/>
                <a:gd name="connsiteX74" fmla="*/ 105 w 13764"/>
                <a:gd name="connsiteY74" fmla="*/ 9512 h 11285"/>
                <a:gd name="connsiteX75" fmla="*/ 0 w 13764"/>
                <a:gd name="connsiteY75" fmla="*/ 9457 h 11285"/>
                <a:gd name="connsiteX76" fmla="*/ 32 w 13764"/>
                <a:gd name="connsiteY76" fmla="*/ 9366 h 11285"/>
                <a:gd name="connsiteX77" fmla="*/ 48 w 13764"/>
                <a:gd name="connsiteY77" fmla="*/ 9229 h 11285"/>
                <a:gd name="connsiteX78" fmla="*/ 56 w 13764"/>
                <a:gd name="connsiteY78" fmla="*/ 9119 h 11285"/>
                <a:gd name="connsiteX79" fmla="*/ 105 w 13764"/>
                <a:gd name="connsiteY79" fmla="*/ 8964 h 11285"/>
                <a:gd name="connsiteX80" fmla="*/ 105 w 13764"/>
                <a:gd name="connsiteY80" fmla="*/ 8872 h 11285"/>
                <a:gd name="connsiteX81" fmla="*/ 105 w 13764"/>
                <a:gd name="connsiteY81" fmla="*/ 8763 h 11285"/>
                <a:gd name="connsiteX82" fmla="*/ 202 w 13764"/>
                <a:gd name="connsiteY82" fmla="*/ 8662 h 11285"/>
                <a:gd name="connsiteX83" fmla="*/ 298 w 13764"/>
                <a:gd name="connsiteY83" fmla="*/ 8580 h 11285"/>
                <a:gd name="connsiteX84" fmla="*/ 315 w 13764"/>
                <a:gd name="connsiteY84" fmla="*/ 8516 h 11285"/>
                <a:gd name="connsiteX85" fmla="*/ 339 w 13764"/>
                <a:gd name="connsiteY85" fmla="*/ 8443 h 11285"/>
                <a:gd name="connsiteX86" fmla="*/ 323 w 13764"/>
                <a:gd name="connsiteY86" fmla="*/ 8361 h 11285"/>
                <a:gd name="connsiteX87" fmla="*/ 363 w 13764"/>
                <a:gd name="connsiteY87" fmla="*/ 8224 h 11285"/>
                <a:gd name="connsiteX88" fmla="*/ 435 w 13764"/>
                <a:gd name="connsiteY88" fmla="*/ 8105 h 11285"/>
                <a:gd name="connsiteX89" fmla="*/ 508 w 13764"/>
                <a:gd name="connsiteY89" fmla="*/ 7968 h 11285"/>
                <a:gd name="connsiteX90" fmla="*/ 492 w 13764"/>
                <a:gd name="connsiteY90" fmla="*/ 7840 h 11285"/>
                <a:gd name="connsiteX91" fmla="*/ 653 w 13764"/>
                <a:gd name="connsiteY91" fmla="*/ 7804 h 11285"/>
                <a:gd name="connsiteX92" fmla="*/ 806 w 13764"/>
                <a:gd name="connsiteY92" fmla="*/ 7694 h 11285"/>
                <a:gd name="connsiteX93" fmla="*/ 774 w 13764"/>
                <a:gd name="connsiteY93" fmla="*/ 7356 h 11285"/>
                <a:gd name="connsiteX94" fmla="*/ 895 w 13764"/>
                <a:gd name="connsiteY94" fmla="*/ 7256 h 11285"/>
                <a:gd name="connsiteX95" fmla="*/ 919 w 13764"/>
                <a:gd name="connsiteY95" fmla="*/ 6845 h 11285"/>
                <a:gd name="connsiteX96" fmla="*/ 823 w 13764"/>
                <a:gd name="connsiteY96" fmla="*/ 6808 h 11285"/>
                <a:gd name="connsiteX97" fmla="*/ 734 w 13764"/>
                <a:gd name="connsiteY97" fmla="*/ 6735 h 11285"/>
                <a:gd name="connsiteX98" fmla="*/ 685 w 13764"/>
                <a:gd name="connsiteY98" fmla="*/ 6589 h 11285"/>
                <a:gd name="connsiteX99" fmla="*/ 565 w 13764"/>
                <a:gd name="connsiteY99" fmla="*/ 6471 h 11285"/>
                <a:gd name="connsiteX100" fmla="*/ 492 w 13764"/>
                <a:gd name="connsiteY100" fmla="*/ 6416 h 11285"/>
                <a:gd name="connsiteX101" fmla="*/ 435 w 13764"/>
                <a:gd name="connsiteY101" fmla="*/ 6215 h 11285"/>
                <a:gd name="connsiteX102" fmla="*/ 435 w 13764"/>
                <a:gd name="connsiteY102" fmla="*/ 6114 h 11285"/>
                <a:gd name="connsiteX103" fmla="*/ 444 w 13764"/>
                <a:gd name="connsiteY103" fmla="*/ 5941 h 11285"/>
                <a:gd name="connsiteX104" fmla="*/ 435 w 13764"/>
                <a:gd name="connsiteY104" fmla="*/ 5786 h 11285"/>
                <a:gd name="connsiteX105" fmla="*/ 395 w 13764"/>
                <a:gd name="connsiteY105" fmla="*/ 5749 h 11285"/>
                <a:gd name="connsiteX106" fmla="*/ 395 w 13764"/>
                <a:gd name="connsiteY106" fmla="*/ 5667 h 11285"/>
                <a:gd name="connsiteX107" fmla="*/ 411 w 13764"/>
                <a:gd name="connsiteY107" fmla="*/ 5566 h 11285"/>
                <a:gd name="connsiteX108" fmla="*/ 363 w 13764"/>
                <a:gd name="connsiteY108" fmla="*/ 5502 h 11285"/>
                <a:gd name="connsiteX109" fmla="*/ 250 w 13764"/>
                <a:gd name="connsiteY109" fmla="*/ 5338 h 11285"/>
                <a:gd name="connsiteX110" fmla="*/ 339 w 13764"/>
                <a:gd name="connsiteY110" fmla="*/ 5420 h 11285"/>
                <a:gd name="connsiteX111" fmla="*/ 121 w 13764"/>
                <a:gd name="connsiteY111" fmla="*/ 5210 h 11285"/>
                <a:gd name="connsiteX112" fmla="*/ 73 w 13764"/>
                <a:gd name="connsiteY112" fmla="*/ 5046 h 11285"/>
                <a:gd name="connsiteX113" fmla="*/ 177 w 13764"/>
                <a:gd name="connsiteY113" fmla="*/ 5037 h 11285"/>
                <a:gd name="connsiteX114" fmla="*/ 274 w 13764"/>
                <a:gd name="connsiteY114" fmla="*/ 5037 h 11285"/>
                <a:gd name="connsiteX115" fmla="*/ 419 w 13764"/>
                <a:gd name="connsiteY115" fmla="*/ 5009 h 11285"/>
                <a:gd name="connsiteX116" fmla="*/ 629 w 13764"/>
                <a:gd name="connsiteY116" fmla="*/ 5009 h 11285"/>
                <a:gd name="connsiteX117" fmla="*/ 750 w 13764"/>
                <a:gd name="connsiteY117" fmla="*/ 4900 h 11285"/>
                <a:gd name="connsiteX118" fmla="*/ 895 w 13764"/>
                <a:gd name="connsiteY118" fmla="*/ 4872 h 11285"/>
                <a:gd name="connsiteX119" fmla="*/ 879 w 13764"/>
                <a:gd name="connsiteY119" fmla="*/ 4681 h 11285"/>
                <a:gd name="connsiteX120" fmla="*/ 1048 w 13764"/>
                <a:gd name="connsiteY120" fmla="*/ 4681 h 11285"/>
                <a:gd name="connsiteX121" fmla="*/ 1306 w 13764"/>
                <a:gd name="connsiteY121" fmla="*/ 4525 h 11285"/>
                <a:gd name="connsiteX122" fmla="*/ 1460 w 13764"/>
                <a:gd name="connsiteY122" fmla="*/ 4516 h 11285"/>
                <a:gd name="connsiteX123" fmla="*/ 1573 w 13764"/>
                <a:gd name="connsiteY123" fmla="*/ 4571 h 11285"/>
                <a:gd name="connsiteX124" fmla="*/ 1766 w 13764"/>
                <a:gd name="connsiteY124" fmla="*/ 4571 h 11285"/>
                <a:gd name="connsiteX125" fmla="*/ 1871 w 13764"/>
                <a:gd name="connsiteY125" fmla="*/ 4626 h 11285"/>
                <a:gd name="connsiteX126" fmla="*/ 2056 w 13764"/>
                <a:gd name="connsiteY126" fmla="*/ 4653 h 11285"/>
                <a:gd name="connsiteX127" fmla="*/ 2137 w 13764"/>
                <a:gd name="connsiteY127" fmla="*/ 4516 h 11285"/>
                <a:gd name="connsiteX128" fmla="*/ 2258 w 13764"/>
                <a:gd name="connsiteY128" fmla="*/ 4544 h 11285"/>
                <a:gd name="connsiteX129" fmla="*/ 2371 w 13764"/>
                <a:gd name="connsiteY129" fmla="*/ 4434 h 11285"/>
                <a:gd name="connsiteX130" fmla="*/ 2589 w 13764"/>
                <a:gd name="connsiteY130" fmla="*/ 4361 h 11285"/>
                <a:gd name="connsiteX131" fmla="*/ 2782 w 13764"/>
                <a:gd name="connsiteY131" fmla="*/ 4215 h 11285"/>
                <a:gd name="connsiteX132" fmla="*/ 2855 w 13764"/>
                <a:gd name="connsiteY132" fmla="*/ 4142 h 11285"/>
                <a:gd name="connsiteX133" fmla="*/ 2863 w 13764"/>
                <a:gd name="connsiteY133" fmla="*/ 4023 h 11285"/>
                <a:gd name="connsiteX134" fmla="*/ 2960 w 13764"/>
                <a:gd name="connsiteY134" fmla="*/ 3923 h 11285"/>
                <a:gd name="connsiteX135" fmla="*/ 2984 w 13764"/>
                <a:gd name="connsiteY135" fmla="*/ 3804 h 11285"/>
                <a:gd name="connsiteX136" fmla="*/ 3000 w 13764"/>
                <a:gd name="connsiteY136" fmla="*/ 3649 h 11285"/>
                <a:gd name="connsiteX137" fmla="*/ 3073 w 13764"/>
                <a:gd name="connsiteY137" fmla="*/ 3502 h 11285"/>
                <a:gd name="connsiteX138" fmla="*/ 3105 w 13764"/>
                <a:gd name="connsiteY138" fmla="*/ 3366 h 11285"/>
                <a:gd name="connsiteX139" fmla="*/ 3153 w 13764"/>
                <a:gd name="connsiteY139" fmla="*/ 3256 h 11285"/>
                <a:gd name="connsiteX140" fmla="*/ 3177 w 13764"/>
                <a:gd name="connsiteY140" fmla="*/ 3128 h 11285"/>
                <a:gd name="connsiteX141" fmla="*/ 3290 w 13764"/>
                <a:gd name="connsiteY141" fmla="*/ 3064 h 11285"/>
                <a:gd name="connsiteX142" fmla="*/ 3363 w 13764"/>
                <a:gd name="connsiteY142" fmla="*/ 2927 h 11285"/>
                <a:gd name="connsiteX143" fmla="*/ 3339 w 13764"/>
                <a:gd name="connsiteY143" fmla="*/ 2818 h 11285"/>
                <a:gd name="connsiteX144" fmla="*/ 3290 w 13764"/>
                <a:gd name="connsiteY144" fmla="*/ 2681 h 11285"/>
                <a:gd name="connsiteX145" fmla="*/ 3250 w 13764"/>
                <a:gd name="connsiteY145" fmla="*/ 2544 h 11285"/>
                <a:gd name="connsiteX146" fmla="*/ 3290 w 13764"/>
                <a:gd name="connsiteY146" fmla="*/ 2379 h 11285"/>
                <a:gd name="connsiteX147" fmla="*/ 3371 w 13764"/>
                <a:gd name="connsiteY147" fmla="*/ 2352 h 11285"/>
                <a:gd name="connsiteX148" fmla="*/ 3516 w 13764"/>
                <a:gd name="connsiteY148" fmla="*/ 2197 h 11285"/>
                <a:gd name="connsiteX149" fmla="*/ 3661 w 13764"/>
                <a:gd name="connsiteY149" fmla="*/ 2215 h 11285"/>
                <a:gd name="connsiteX150" fmla="*/ 3806 w 13764"/>
                <a:gd name="connsiteY150" fmla="*/ 2114 h 11285"/>
                <a:gd name="connsiteX151" fmla="*/ 3831 w 13764"/>
                <a:gd name="connsiteY151" fmla="*/ 1950 h 11285"/>
                <a:gd name="connsiteX152" fmla="*/ 3976 w 13764"/>
                <a:gd name="connsiteY152" fmla="*/ 1868 h 11285"/>
                <a:gd name="connsiteX153" fmla="*/ 4040 w 13764"/>
                <a:gd name="connsiteY153" fmla="*/ 1749 h 11285"/>
                <a:gd name="connsiteX154" fmla="*/ 4121 w 13764"/>
                <a:gd name="connsiteY154" fmla="*/ 1676 h 11285"/>
                <a:gd name="connsiteX155" fmla="*/ 4121 w 13764"/>
                <a:gd name="connsiteY155" fmla="*/ 1292 h 11285"/>
                <a:gd name="connsiteX156" fmla="*/ 4169 w 13764"/>
                <a:gd name="connsiteY156" fmla="*/ 1128 h 11285"/>
                <a:gd name="connsiteX157" fmla="*/ 4194 w 13764"/>
                <a:gd name="connsiteY157" fmla="*/ 991 h 11285"/>
                <a:gd name="connsiteX158" fmla="*/ 4242 w 13764"/>
                <a:gd name="connsiteY158" fmla="*/ 827 h 11285"/>
                <a:gd name="connsiteX159" fmla="*/ 4290 w 13764"/>
                <a:gd name="connsiteY159" fmla="*/ 763 h 11285"/>
                <a:gd name="connsiteX160" fmla="*/ 4355 w 13764"/>
                <a:gd name="connsiteY160" fmla="*/ 708 h 11285"/>
                <a:gd name="connsiteX161" fmla="*/ 4387 w 13764"/>
                <a:gd name="connsiteY161" fmla="*/ 443 h 11285"/>
                <a:gd name="connsiteX162" fmla="*/ 4645 w 13764"/>
                <a:gd name="connsiteY162" fmla="*/ 434 h 11285"/>
                <a:gd name="connsiteX163" fmla="*/ 4742 w 13764"/>
                <a:gd name="connsiteY163" fmla="*/ 635 h 11285"/>
                <a:gd name="connsiteX164" fmla="*/ 4839 w 13764"/>
                <a:gd name="connsiteY164" fmla="*/ 717 h 11285"/>
                <a:gd name="connsiteX165" fmla="*/ 4960 w 13764"/>
                <a:gd name="connsiteY165" fmla="*/ 799 h 11285"/>
                <a:gd name="connsiteX166" fmla="*/ 5081 w 13764"/>
                <a:gd name="connsiteY166" fmla="*/ 818 h 11285"/>
                <a:gd name="connsiteX167" fmla="*/ 5202 w 13764"/>
                <a:gd name="connsiteY167" fmla="*/ 799 h 11285"/>
                <a:gd name="connsiteX168" fmla="*/ 5274 w 13764"/>
                <a:gd name="connsiteY168" fmla="*/ 964 h 11285"/>
                <a:gd name="connsiteX169" fmla="*/ 5403 w 13764"/>
                <a:gd name="connsiteY169" fmla="*/ 909 h 11285"/>
                <a:gd name="connsiteX170" fmla="*/ 5500 w 13764"/>
                <a:gd name="connsiteY170" fmla="*/ 909 h 11285"/>
                <a:gd name="connsiteX171" fmla="*/ 5597 w 13764"/>
                <a:gd name="connsiteY171" fmla="*/ 818 h 11285"/>
                <a:gd name="connsiteX172" fmla="*/ 5734 w 13764"/>
                <a:gd name="connsiteY172" fmla="*/ 790 h 11285"/>
                <a:gd name="connsiteX173" fmla="*/ 5831 w 13764"/>
                <a:gd name="connsiteY173" fmla="*/ 772 h 11285"/>
                <a:gd name="connsiteX174" fmla="*/ 5911 w 13764"/>
                <a:gd name="connsiteY174" fmla="*/ 735 h 11285"/>
                <a:gd name="connsiteX175" fmla="*/ 6024 w 13764"/>
                <a:gd name="connsiteY175" fmla="*/ 745 h 11285"/>
                <a:gd name="connsiteX176" fmla="*/ 6145 w 13764"/>
                <a:gd name="connsiteY176" fmla="*/ 745 h 11285"/>
                <a:gd name="connsiteX177" fmla="*/ 6226 w 13764"/>
                <a:gd name="connsiteY177" fmla="*/ 854 h 11285"/>
                <a:gd name="connsiteX178" fmla="*/ 6250 w 13764"/>
                <a:gd name="connsiteY178" fmla="*/ 991 h 11285"/>
                <a:gd name="connsiteX179" fmla="*/ 6363 w 13764"/>
                <a:gd name="connsiteY179" fmla="*/ 900 h 11285"/>
                <a:gd name="connsiteX180" fmla="*/ 6444 w 13764"/>
                <a:gd name="connsiteY180" fmla="*/ 745 h 11285"/>
                <a:gd name="connsiteX181" fmla="*/ 6532 w 13764"/>
                <a:gd name="connsiteY181" fmla="*/ 790 h 11285"/>
                <a:gd name="connsiteX182" fmla="*/ 6581 w 13764"/>
                <a:gd name="connsiteY182" fmla="*/ 872 h 11285"/>
                <a:gd name="connsiteX183" fmla="*/ 6653 w 13764"/>
                <a:gd name="connsiteY183" fmla="*/ 927 h 11285"/>
                <a:gd name="connsiteX184" fmla="*/ 6750 w 13764"/>
                <a:gd name="connsiteY184" fmla="*/ 1064 h 11285"/>
                <a:gd name="connsiteX185" fmla="*/ 6758 w 13764"/>
                <a:gd name="connsiteY185" fmla="*/ 1229 h 11285"/>
                <a:gd name="connsiteX186" fmla="*/ 6855 w 13764"/>
                <a:gd name="connsiteY186" fmla="*/ 1238 h 11285"/>
                <a:gd name="connsiteX187" fmla="*/ 6976 w 13764"/>
                <a:gd name="connsiteY187" fmla="*/ 1338 h 11285"/>
                <a:gd name="connsiteX188" fmla="*/ 6944 w 13764"/>
                <a:gd name="connsiteY188" fmla="*/ 1475 h 11285"/>
                <a:gd name="connsiteX189" fmla="*/ 6976 w 13764"/>
                <a:gd name="connsiteY189" fmla="*/ 1649 h 11285"/>
                <a:gd name="connsiteX190" fmla="*/ 6952 w 13764"/>
                <a:gd name="connsiteY190" fmla="*/ 1731 h 11285"/>
                <a:gd name="connsiteX191" fmla="*/ 7089 w 13764"/>
                <a:gd name="connsiteY191" fmla="*/ 1950 h 11285"/>
                <a:gd name="connsiteX192" fmla="*/ 7161 w 13764"/>
                <a:gd name="connsiteY192" fmla="*/ 1996 h 11285"/>
                <a:gd name="connsiteX193" fmla="*/ 7234 w 13764"/>
                <a:gd name="connsiteY193" fmla="*/ 2105 h 11285"/>
                <a:gd name="connsiteX194" fmla="*/ 7363 w 13764"/>
                <a:gd name="connsiteY194" fmla="*/ 2087 h 11285"/>
                <a:gd name="connsiteX195" fmla="*/ 7460 w 13764"/>
                <a:gd name="connsiteY195" fmla="*/ 2005 h 11285"/>
                <a:gd name="connsiteX196" fmla="*/ 7573 w 13764"/>
                <a:gd name="connsiteY196" fmla="*/ 2005 h 11285"/>
                <a:gd name="connsiteX197" fmla="*/ 7653 w 13764"/>
                <a:gd name="connsiteY197" fmla="*/ 2060 h 11285"/>
                <a:gd name="connsiteX198" fmla="*/ 7863 w 13764"/>
                <a:gd name="connsiteY198" fmla="*/ 2032 h 11285"/>
                <a:gd name="connsiteX199" fmla="*/ 7960 w 13764"/>
                <a:gd name="connsiteY199" fmla="*/ 1941 h 11285"/>
                <a:gd name="connsiteX200" fmla="*/ 8016 w 13764"/>
                <a:gd name="connsiteY200" fmla="*/ 1813 h 11285"/>
                <a:gd name="connsiteX201" fmla="*/ 8056 w 13764"/>
                <a:gd name="connsiteY201" fmla="*/ 1694 h 11285"/>
                <a:gd name="connsiteX202" fmla="*/ 8056 w 13764"/>
                <a:gd name="connsiteY202" fmla="*/ 1557 h 11285"/>
                <a:gd name="connsiteX203" fmla="*/ 8177 w 13764"/>
                <a:gd name="connsiteY203" fmla="*/ 1347 h 11285"/>
                <a:gd name="connsiteX204" fmla="*/ 8306 w 13764"/>
                <a:gd name="connsiteY204" fmla="*/ 1302 h 11285"/>
                <a:gd name="connsiteX205" fmla="*/ 8347 w 13764"/>
                <a:gd name="connsiteY205" fmla="*/ 1238 h 11285"/>
                <a:gd name="connsiteX206" fmla="*/ 8403 w 13764"/>
                <a:gd name="connsiteY206" fmla="*/ 1238 h 11285"/>
                <a:gd name="connsiteX207" fmla="*/ 8476 w 13764"/>
                <a:gd name="connsiteY207" fmla="*/ 1256 h 11285"/>
                <a:gd name="connsiteX208" fmla="*/ 8516 w 13764"/>
                <a:gd name="connsiteY208" fmla="*/ 1128 h 11285"/>
                <a:gd name="connsiteX209" fmla="*/ 8597 w 13764"/>
                <a:gd name="connsiteY209" fmla="*/ 1037 h 11285"/>
                <a:gd name="connsiteX210" fmla="*/ 8621 w 13764"/>
                <a:gd name="connsiteY210" fmla="*/ 900 h 11285"/>
                <a:gd name="connsiteX211" fmla="*/ 8831 w 13764"/>
                <a:gd name="connsiteY211" fmla="*/ 845 h 11285"/>
                <a:gd name="connsiteX212" fmla="*/ 9032 w 13764"/>
                <a:gd name="connsiteY212" fmla="*/ 597 h 11285"/>
                <a:gd name="connsiteX213" fmla="*/ 9200 w 13764"/>
                <a:gd name="connsiteY213" fmla="*/ 585 h 11285"/>
                <a:gd name="connsiteX214" fmla="*/ 9329 w 13764"/>
                <a:gd name="connsiteY214" fmla="*/ 415 h 11285"/>
                <a:gd name="connsiteX215" fmla="*/ 9143 w 13764"/>
                <a:gd name="connsiteY215" fmla="*/ 360 h 11285"/>
                <a:gd name="connsiteX216" fmla="*/ 9172 w 13764"/>
                <a:gd name="connsiteY216" fmla="*/ 215 h 11285"/>
                <a:gd name="connsiteX217" fmla="*/ 9237 w 13764"/>
                <a:gd name="connsiteY217" fmla="*/ 71 h 11285"/>
                <a:gd name="connsiteX218" fmla="*/ 9383 w 13764"/>
                <a:gd name="connsiteY218" fmla="*/ 143 h 11285"/>
                <a:gd name="connsiteX219" fmla="*/ 9460 w 13764"/>
                <a:gd name="connsiteY219" fmla="*/ 43 h 11285"/>
                <a:gd name="connsiteX220" fmla="*/ 9572 w 13764"/>
                <a:gd name="connsiteY220" fmla="*/ 5 h 11285"/>
                <a:gd name="connsiteX221" fmla="*/ 9699 w 13764"/>
                <a:gd name="connsiteY221" fmla="*/ 231 h 11285"/>
                <a:gd name="connsiteX222" fmla="*/ 9870 w 13764"/>
                <a:gd name="connsiteY222" fmla="*/ 40 h 11285"/>
                <a:gd name="connsiteX223" fmla="*/ 9985 w 13764"/>
                <a:gd name="connsiteY223" fmla="*/ 65 h 11285"/>
                <a:gd name="connsiteX224" fmla="*/ 10172 w 13764"/>
                <a:gd name="connsiteY224" fmla="*/ 61 h 11285"/>
                <a:gd name="connsiteX225" fmla="*/ 10327 w 13764"/>
                <a:gd name="connsiteY225" fmla="*/ 318 h 11285"/>
                <a:gd name="connsiteX226" fmla="*/ 10454 w 13764"/>
                <a:gd name="connsiteY226" fmla="*/ 329 h 11285"/>
                <a:gd name="connsiteX227" fmla="*/ 10556 w 13764"/>
                <a:gd name="connsiteY227" fmla="*/ 322 h 11285"/>
                <a:gd name="connsiteX228" fmla="*/ 10727 w 13764"/>
                <a:gd name="connsiteY228" fmla="*/ 322 h 11285"/>
                <a:gd name="connsiteX229" fmla="*/ 10824 w 13764"/>
                <a:gd name="connsiteY229" fmla="*/ 500 h 11285"/>
                <a:gd name="connsiteX230" fmla="*/ 10957 w 13764"/>
                <a:gd name="connsiteY230" fmla="*/ 598 h 11285"/>
                <a:gd name="connsiteX231" fmla="*/ 11142 w 13764"/>
                <a:gd name="connsiteY231" fmla="*/ 722 h 11285"/>
                <a:gd name="connsiteX232" fmla="*/ 11245 w 13764"/>
                <a:gd name="connsiteY232" fmla="*/ 832 h 11285"/>
                <a:gd name="connsiteX233" fmla="*/ 11386 w 13764"/>
                <a:gd name="connsiteY233" fmla="*/ 752 h 11285"/>
                <a:gd name="connsiteX234" fmla="*/ 11542 w 13764"/>
                <a:gd name="connsiteY234" fmla="*/ 717 h 11285"/>
                <a:gd name="connsiteX235" fmla="*/ 11653 w 13764"/>
                <a:gd name="connsiteY235" fmla="*/ 812 h 11285"/>
                <a:gd name="connsiteX236" fmla="*/ 11790 w 13764"/>
                <a:gd name="connsiteY236" fmla="*/ 778 h 11285"/>
                <a:gd name="connsiteX237" fmla="*/ 11786 w 13764"/>
                <a:gd name="connsiteY237" fmla="*/ 1075 h 11285"/>
                <a:gd name="connsiteX238" fmla="*/ 11567 w 13764"/>
                <a:gd name="connsiteY238" fmla="*/ 1464 h 11285"/>
                <a:gd name="connsiteX239" fmla="*/ 11698 w 13764"/>
                <a:gd name="connsiteY239" fmla="*/ 1522 h 11285"/>
                <a:gd name="connsiteX240" fmla="*/ 11785 w 13764"/>
                <a:gd name="connsiteY240" fmla="*/ 1550 h 11285"/>
                <a:gd name="connsiteX241" fmla="*/ 11907 w 13764"/>
                <a:gd name="connsiteY241" fmla="*/ 1731 h 11285"/>
                <a:gd name="connsiteX242" fmla="*/ 12214 w 13764"/>
                <a:gd name="connsiteY242" fmla="*/ 1917 h 11285"/>
                <a:gd name="connsiteX243" fmla="*/ 12186 w 13764"/>
                <a:gd name="connsiteY243" fmla="*/ 2026 h 11285"/>
                <a:gd name="connsiteX244" fmla="*/ 12365 w 13764"/>
                <a:gd name="connsiteY244" fmla="*/ 2166 h 11285"/>
                <a:gd name="connsiteX245" fmla="*/ 12397 w 13764"/>
                <a:gd name="connsiteY245" fmla="*/ 2387 h 11285"/>
                <a:gd name="connsiteX246" fmla="*/ 12653 w 13764"/>
                <a:gd name="connsiteY246" fmla="*/ 2445 h 11285"/>
                <a:gd name="connsiteX247" fmla="*/ 12689 w 13764"/>
                <a:gd name="connsiteY247" fmla="*/ 2575 h 11285"/>
                <a:gd name="connsiteX248" fmla="*/ 12887 w 13764"/>
                <a:gd name="connsiteY248" fmla="*/ 2604 h 11285"/>
                <a:gd name="connsiteX249" fmla="*/ 13156 w 13764"/>
                <a:gd name="connsiteY249" fmla="*/ 2742 h 11285"/>
                <a:gd name="connsiteX250" fmla="*/ 13177 w 13764"/>
                <a:gd name="connsiteY250" fmla="*/ 2545 h 11285"/>
                <a:gd name="connsiteX251" fmla="*/ 13285 w 13764"/>
                <a:gd name="connsiteY251" fmla="*/ 2534 h 11285"/>
                <a:gd name="connsiteX252" fmla="*/ 13524 w 13764"/>
                <a:gd name="connsiteY252" fmla="*/ 2724 h 11285"/>
                <a:gd name="connsiteX253" fmla="*/ 13574 w 13764"/>
                <a:gd name="connsiteY253" fmla="*/ 2845 h 11285"/>
                <a:gd name="connsiteX254" fmla="*/ 13605 w 13764"/>
                <a:gd name="connsiteY254" fmla="*/ 3086 h 11285"/>
                <a:gd name="connsiteX255" fmla="*/ 13699 w 13764"/>
                <a:gd name="connsiteY255" fmla="*/ 3141 h 11285"/>
                <a:gd name="connsiteX256" fmla="*/ 13764 w 13764"/>
                <a:gd name="connsiteY256" fmla="*/ 3520 h 11285"/>
                <a:gd name="connsiteX257" fmla="*/ 13680 w 13764"/>
                <a:gd name="connsiteY257" fmla="*/ 3641 h 11285"/>
                <a:gd name="connsiteX258" fmla="*/ 13688 w 13764"/>
                <a:gd name="connsiteY258" fmla="*/ 3782 h 11285"/>
                <a:gd name="connsiteX259" fmla="*/ 13595 w 13764"/>
                <a:gd name="connsiteY259" fmla="*/ 3930 h 11285"/>
                <a:gd name="connsiteX260" fmla="*/ 13542 w 13764"/>
                <a:gd name="connsiteY260" fmla="*/ 4080 h 11285"/>
                <a:gd name="connsiteX261" fmla="*/ 13610 w 13764"/>
                <a:gd name="connsiteY261" fmla="*/ 4227 h 11285"/>
                <a:gd name="connsiteX262" fmla="*/ 13628 w 13764"/>
                <a:gd name="connsiteY262" fmla="*/ 4379 h 11285"/>
                <a:gd name="connsiteX263" fmla="*/ 13648 w 13764"/>
                <a:gd name="connsiteY263" fmla="*/ 4500 h 11285"/>
                <a:gd name="connsiteX264" fmla="*/ 13577 w 13764"/>
                <a:gd name="connsiteY264" fmla="*/ 4626 h 11285"/>
                <a:gd name="connsiteX265" fmla="*/ 13505 w 13764"/>
                <a:gd name="connsiteY265" fmla="*/ 4669 h 11285"/>
                <a:gd name="connsiteX266" fmla="*/ 13450 w 13764"/>
                <a:gd name="connsiteY266" fmla="*/ 4797 h 11285"/>
                <a:gd name="connsiteX267" fmla="*/ 13575 w 13764"/>
                <a:gd name="connsiteY267" fmla="*/ 4894 h 11285"/>
                <a:gd name="connsiteX268" fmla="*/ 13495 w 13764"/>
                <a:gd name="connsiteY268" fmla="*/ 5048 h 11285"/>
                <a:gd name="connsiteX269" fmla="*/ 13193 w 13764"/>
                <a:gd name="connsiteY269" fmla="*/ 5300 h 11285"/>
                <a:gd name="connsiteX270" fmla="*/ 13110 w 13764"/>
                <a:gd name="connsiteY270" fmla="*/ 5581 h 11285"/>
                <a:gd name="connsiteX271" fmla="*/ 13082 w 13764"/>
                <a:gd name="connsiteY271" fmla="*/ 5739 h 11285"/>
                <a:gd name="connsiteX272" fmla="*/ 13014 w 13764"/>
                <a:gd name="connsiteY272" fmla="*/ 5990 h 11285"/>
                <a:gd name="connsiteX273" fmla="*/ 12938 w 13764"/>
                <a:gd name="connsiteY273" fmla="*/ 6118 h 11285"/>
                <a:gd name="connsiteX274" fmla="*/ 12835 w 13764"/>
                <a:gd name="connsiteY274" fmla="*/ 6200 h 11285"/>
                <a:gd name="connsiteX275" fmla="*/ 12752 w 13764"/>
                <a:gd name="connsiteY275" fmla="*/ 6308 h 11285"/>
                <a:gd name="connsiteX276" fmla="*/ 12524 w 13764"/>
                <a:gd name="connsiteY276" fmla="*/ 6325 h 11285"/>
                <a:gd name="connsiteX277" fmla="*/ 12396 w 13764"/>
                <a:gd name="connsiteY277" fmla="*/ 6258 h 11285"/>
                <a:gd name="connsiteX278" fmla="*/ 11998 w 13764"/>
                <a:gd name="connsiteY278" fmla="*/ 6089 h 11285"/>
                <a:gd name="connsiteX279" fmla="*/ 12294 w 13764"/>
                <a:gd name="connsiteY279" fmla="*/ 6162 h 11285"/>
                <a:gd name="connsiteX280" fmla="*/ 11868 w 13764"/>
                <a:gd name="connsiteY280" fmla="*/ 6259 h 11285"/>
                <a:gd name="connsiteX281" fmla="*/ 11573 w 13764"/>
                <a:gd name="connsiteY281" fmla="*/ 6211 h 11285"/>
                <a:gd name="connsiteX282" fmla="*/ 11377 w 13764"/>
                <a:gd name="connsiteY282" fmla="*/ 6496 h 11285"/>
                <a:gd name="connsiteX283" fmla="*/ 11271 w 13764"/>
                <a:gd name="connsiteY283" fmla="*/ 6533 h 11285"/>
                <a:gd name="connsiteX284" fmla="*/ 11205 w 13764"/>
                <a:gd name="connsiteY284" fmla="*/ 6691 h 11285"/>
                <a:gd name="connsiteX285" fmla="*/ 11204 w 13764"/>
                <a:gd name="connsiteY285" fmla="*/ 6807 h 11285"/>
                <a:gd name="connsiteX286" fmla="*/ 11062 w 13764"/>
                <a:gd name="connsiteY286" fmla="*/ 6879 h 11285"/>
                <a:gd name="connsiteX287" fmla="*/ 10858 w 13764"/>
                <a:gd name="connsiteY287" fmla="*/ 6916 h 11285"/>
                <a:gd name="connsiteX288" fmla="*/ 10574 w 13764"/>
                <a:gd name="connsiteY288" fmla="*/ 7108 h 11285"/>
                <a:gd name="connsiteX289" fmla="*/ 10346 w 13764"/>
                <a:gd name="connsiteY289" fmla="*/ 7250 h 11285"/>
                <a:gd name="connsiteX290" fmla="*/ 10335 w 13764"/>
                <a:gd name="connsiteY290" fmla="*/ 7379 h 11285"/>
                <a:gd name="connsiteX291" fmla="*/ 10214 w 13764"/>
                <a:gd name="connsiteY291" fmla="*/ 7406 h 11285"/>
                <a:gd name="connsiteX292" fmla="*/ 10149 w 13764"/>
                <a:gd name="connsiteY292" fmla="*/ 7557 h 11285"/>
                <a:gd name="connsiteX293" fmla="*/ 10032 w 13764"/>
                <a:gd name="connsiteY293" fmla="*/ 7623 h 11285"/>
                <a:gd name="connsiteX294" fmla="*/ 9885 w 13764"/>
                <a:gd name="connsiteY294" fmla="*/ 7601 h 11285"/>
                <a:gd name="connsiteX295" fmla="*/ 9823 w 13764"/>
                <a:gd name="connsiteY295" fmla="*/ 7838 h 11285"/>
                <a:gd name="connsiteX296" fmla="*/ 9735 w 13764"/>
                <a:gd name="connsiteY296" fmla="*/ 7975 h 11285"/>
                <a:gd name="connsiteX297" fmla="*/ 9671 w 13764"/>
                <a:gd name="connsiteY297" fmla="*/ 8134 h 11285"/>
                <a:gd name="connsiteX298" fmla="*/ 9705 w 13764"/>
                <a:gd name="connsiteY298" fmla="*/ 8343 h 11285"/>
                <a:gd name="connsiteX299" fmla="*/ 9694 w 13764"/>
                <a:gd name="connsiteY299" fmla="*/ 8715 h 11285"/>
                <a:gd name="connsiteX300" fmla="*/ 9780 w 13764"/>
                <a:gd name="connsiteY300" fmla="*/ 8861 h 11285"/>
                <a:gd name="connsiteX301" fmla="*/ 9733 w 13764"/>
                <a:gd name="connsiteY301" fmla="*/ 8973 h 11285"/>
                <a:gd name="connsiteX302" fmla="*/ 9684 w 13764"/>
                <a:gd name="connsiteY302" fmla="*/ 9163 h 11285"/>
                <a:gd name="connsiteX0" fmla="*/ 9684 w 13764"/>
                <a:gd name="connsiteY0" fmla="*/ 9163 h 11285"/>
                <a:gd name="connsiteX1" fmla="*/ 9707 w 13764"/>
                <a:gd name="connsiteY1" fmla="*/ 9631 h 11285"/>
                <a:gd name="connsiteX2" fmla="*/ 9691 w 13764"/>
                <a:gd name="connsiteY2" fmla="*/ 9746 h 11285"/>
                <a:gd name="connsiteX3" fmla="*/ 9782 w 13764"/>
                <a:gd name="connsiteY3" fmla="*/ 9848 h 11285"/>
                <a:gd name="connsiteX4" fmla="*/ 9745 w 13764"/>
                <a:gd name="connsiteY4" fmla="*/ 10039 h 11285"/>
                <a:gd name="connsiteX5" fmla="*/ 9897 w 13764"/>
                <a:gd name="connsiteY5" fmla="*/ 10199 h 11285"/>
                <a:gd name="connsiteX6" fmla="*/ 9973 w 13764"/>
                <a:gd name="connsiteY6" fmla="*/ 10510 h 11285"/>
                <a:gd name="connsiteX7" fmla="*/ 10097 w 13764"/>
                <a:gd name="connsiteY7" fmla="*/ 10594 h 11285"/>
                <a:gd name="connsiteX8" fmla="*/ 10163 w 13764"/>
                <a:gd name="connsiteY8" fmla="*/ 10587 h 11285"/>
                <a:gd name="connsiteX9" fmla="*/ 10372 w 13764"/>
                <a:gd name="connsiteY9" fmla="*/ 10724 h 11285"/>
                <a:gd name="connsiteX10" fmla="*/ 10314 w 13764"/>
                <a:gd name="connsiteY10" fmla="*/ 10813 h 11285"/>
                <a:gd name="connsiteX11" fmla="*/ 9472 w 13764"/>
                <a:gd name="connsiteY11" fmla="*/ 10851 h 11285"/>
                <a:gd name="connsiteX12" fmla="*/ 9267 w 13764"/>
                <a:gd name="connsiteY12" fmla="*/ 10834 h 11285"/>
                <a:gd name="connsiteX13" fmla="*/ 9028 w 13764"/>
                <a:gd name="connsiteY13" fmla="*/ 10858 h 11285"/>
                <a:gd name="connsiteX14" fmla="*/ 9025 w 13764"/>
                <a:gd name="connsiteY14" fmla="*/ 11049 h 11285"/>
                <a:gd name="connsiteX15" fmla="*/ 8872 w 13764"/>
                <a:gd name="connsiteY15" fmla="*/ 11245 h 11285"/>
                <a:gd name="connsiteX16" fmla="*/ 8423 w 13764"/>
                <a:gd name="connsiteY16" fmla="*/ 11285 h 11285"/>
                <a:gd name="connsiteX17" fmla="*/ 8264 w 13764"/>
                <a:gd name="connsiteY17" fmla="*/ 11124 h 11285"/>
                <a:gd name="connsiteX18" fmla="*/ 8537 w 13764"/>
                <a:gd name="connsiteY18" fmla="*/ 9116 h 11285"/>
                <a:gd name="connsiteX19" fmla="*/ 7501 w 13764"/>
                <a:gd name="connsiteY19" fmla="*/ 7275 h 11285"/>
                <a:gd name="connsiteX20" fmla="*/ 7951 w 13764"/>
                <a:gd name="connsiteY20" fmla="*/ 9083 h 11285"/>
                <a:gd name="connsiteX21" fmla="*/ 6993 w 13764"/>
                <a:gd name="connsiteY21" fmla="*/ 7516 h 11285"/>
                <a:gd name="connsiteX22" fmla="*/ 7589 w 13764"/>
                <a:gd name="connsiteY22" fmla="*/ 9456 h 11285"/>
                <a:gd name="connsiteX23" fmla="*/ 6260 w 13764"/>
                <a:gd name="connsiteY23" fmla="*/ 7582 h 11285"/>
                <a:gd name="connsiteX24" fmla="*/ 5782 w 13764"/>
                <a:gd name="connsiteY24" fmla="*/ 10169 h 11285"/>
                <a:gd name="connsiteX25" fmla="*/ 5661 w 13764"/>
                <a:gd name="connsiteY25" fmla="*/ 10270 h 11285"/>
                <a:gd name="connsiteX26" fmla="*/ 5573 w 13764"/>
                <a:gd name="connsiteY26" fmla="*/ 10270 h 11285"/>
                <a:gd name="connsiteX27" fmla="*/ 5516 w 13764"/>
                <a:gd name="connsiteY27" fmla="*/ 10352 h 11285"/>
                <a:gd name="connsiteX28" fmla="*/ 5395 w 13764"/>
                <a:gd name="connsiteY28" fmla="*/ 10407 h 11285"/>
                <a:gd name="connsiteX29" fmla="*/ 5274 w 13764"/>
                <a:gd name="connsiteY29" fmla="*/ 10434 h 11285"/>
                <a:gd name="connsiteX30" fmla="*/ 5202 w 13764"/>
                <a:gd name="connsiteY30" fmla="*/ 10334 h 11285"/>
                <a:gd name="connsiteX31" fmla="*/ 5202 w 13764"/>
                <a:gd name="connsiteY31" fmla="*/ 10078 h 11285"/>
                <a:gd name="connsiteX32" fmla="*/ 4968 w 13764"/>
                <a:gd name="connsiteY32" fmla="*/ 10060 h 11285"/>
                <a:gd name="connsiteX33" fmla="*/ 4871 w 13764"/>
                <a:gd name="connsiteY33" fmla="*/ 9996 h 11285"/>
                <a:gd name="connsiteX34" fmla="*/ 4750 w 13764"/>
                <a:gd name="connsiteY34" fmla="*/ 9868 h 11285"/>
                <a:gd name="connsiteX35" fmla="*/ 4629 w 13764"/>
                <a:gd name="connsiteY35" fmla="*/ 9840 h 11285"/>
                <a:gd name="connsiteX36" fmla="*/ 4500 w 13764"/>
                <a:gd name="connsiteY36" fmla="*/ 9840 h 11285"/>
                <a:gd name="connsiteX37" fmla="*/ 4339 w 13764"/>
                <a:gd name="connsiteY37" fmla="*/ 9749 h 11285"/>
                <a:gd name="connsiteX38" fmla="*/ 4024 w 13764"/>
                <a:gd name="connsiteY38" fmla="*/ 9758 h 11285"/>
                <a:gd name="connsiteX39" fmla="*/ 3831 w 13764"/>
                <a:gd name="connsiteY39" fmla="*/ 9667 h 11285"/>
                <a:gd name="connsiteX40" fmla="*/ 3613 w 13764"/>
                <a:gd name="connsiteY40" fmla="*/ 9676 h 11285"/>
                <a:gd name="connsiteX41" fmla="*/ 3516 w 13764"/>
                <a:gd name="connsiteY41" fmla="*/ 9612 h 11285"/>
                <a:gd name="connsiteX42" fmla="*/ 3395 w 13764"/>
                <a:gd name="connsiteY42" fmla="*/ 9621 h 11285"/>
                <a:gd name="connsiteX43" fmla="*/ 3242 w 13764"/>
                <a:gd name="connsiteY43" fmla="*/ 9621 h 11285"/>
                <a:gd name="connsiteX44" fmla="*/ 3097 w 13764"/>
                <a:gd name="connsiteY44" fmla="*/ 9585 h 11285"/>
                <a:gd name="connsiteX45" fmla="*/ 3008 w 13764"/>
                <a:gd name="connsiteY45" fmla="*/ 9484 h 11285"/>
                <a:gd name="connsiteX46" fmla="*/ 2879 w 13764"/>
                <a:gd name="connsiteY46" fmla="*/ 9475 h 11285"/>
                <a:gd name="connsiteX47" fmla="*/ 2806 w 13764"/>
                <a:gd name="connsiteY47" fmla="*/ 9557 h 11285"/>
                <a:gd name="connsiteX48" fmla="*/ 2597 w 13764"/>
                <a:gd name="connsiteY48" fmla="*/ 9539 h 11285"/>
                <a:gd name="connsiteX49" fmla="*/ 2500 w 13764"/>
                <a:gd name="connsiteY49" fmla="*/ 9649 h 11285"/>
                <a:gd name="connsiteX50" fmla="*/ 2516 w 13764"/>
                <a:gd name="connsiteY50" fmla="*/ 9758 h 11285"/>
                <a:gd name="connsiteX51" fmla="*/ 2379 w 13764"/>
                <a:gd name="connsiteY51" fmla="*/ 9913 h 11285"/>
                <a:gd name="connsiteX52" fmla="*/ 2274 w 13764"/>
                <a:gd name="connsiteY52" fmla="*/ 9941 h 11285"/>
                <a:gd name="connsiteX53" fmla="*/ 2274 w 13764"/>
                <a:gd name="connsiteY53" fmla="*/ 10078 h 11285"/>
                <a:gd name="connsiteX54" fmla="*/ 2226 w 13764"/>
                <a:gd name="connsiteY54" fmla="*/ 10187 h 11285"/>
                <a:gd name="connsiteX55" fmla="*/ 2137 w 13764"/>
                <a:gd name="connsiteY55" fmla="*/ 10297 h 11285"/>
                <a:gd name="connsiteX56" fmla="*/ 2081 w 13764"/>
                <a:gd name="connsiteY56" fmla="*/ 10224 h 11285"/>
                <a:gd name="connsiteX57" fmla="*/ 1871 w 13764"/>
                <a:gd name="connsiteY57" fmla="*/ 10005 h 11285"/>
                <a:gd name="connsiteX58" fmla="*/ 1750 w 13764"/>
                <a:gd name="connsiteY58" fmla="*/ 10060 h 11285"/>
                <a:gd name="connsiteX59" fmla="*/ 1669 w 13764"/>
                <a:gd name="connsiteY59" fmla="*/ 10187 h 11285"/>
                <a:gd name="connsiteX60" fmla="*/ 1427 w 13764"/>
                <a:gd name="connsiteY60" fmla="*/ 10224 h 11285"/>
                <a:gd name="connsiteX61" fmla="*/ 1315 w 13764"/>
                <a:gd name="connsiteY61" fmla="*/ 10160 h 11285"/>
                <a:gd name="connsiteX62" fmla="*/ 1242 w 13764"/>
                <a:gd name="connsiteY62" fmla="*/ 10078 h 11285"/>
                <a:gd name="connsiteX63" fmla="*/ 1161 w 13764"/>
                <a:gd name="connsiteY63" fmla="*/ 9996 h 11285"/>
                <a:gd name="connsiteX64" fmla="*/ 968 w 13764"/>
                <a:gd name="connsiteY64" fmla="*/ 9977 h 11285"/>
                <a:gd name="connsiteX65" fmla="*/ 895 w 13764"/>
                <a:gd name="connsiteY65" fmla="*/ 9913 h 11285"/>
                <a:gd name="connsiteX66" fmla="*/ 847 w 13764"/>
                <a:gd name="connsiteY66" fmla="*/ 9804 h 11285"/>
                <a:gd name="connsiteX67" fmla="*/ 806 w 13764"/>
                <a:gd name="connsiteY67" fmla="*/ 9749 h 11285"/>
                <a:gd name="connsiteX68" fmla="*/ 774 w 13764"/>
                <a:gd name="connsiteY68" fmla="*/ 9667 h 11285"/>
                <a:gd name="connsiteX69" fmla="*/ 685 w 13764"/>
                <a:gd name="connsiteY69" fmla="*/ 9639 h 11285"/>
                <a:gd name="connsiteX70" fmla="*/ 589 w 13764"/>
                <a:gd name="connsiteY70" fmla="*/ 9639 h 11285"/>
                <a:gd name="connsiteX71" fmla="*/ 516 w 13764"/>
                <a:gd name="connsiteY71" fmla="*/ 9612 h 11285"/>
                <a:gd name="connsiteX72" fmla="*/ 444 w 13764"/>
                <a:gd name="connsiteY72" fmla="*/ 9566 h 11285"/>
                <a:gd name="connsiteX73" fmla="*/ 323 w 13764"/>
                <a:gd name="connsiteY73" fmla="*/ 9566 h 11285"/>
                <a:gd name="connsiteX74" fmla="*/ 202 w 13764"/>
                <a:gd name="connsiteY74" fmla="*/ 9566 h 11285"/>
                <a:gd name="connsiteX75" fmla="*/ 105 w 13764"/>
                <a:gd name="connsiteY75" fmla="*/ 9512 h 11285"/>
                <a:gd name="connsiteX76" fmla="*/ 0 w 13764"/>
                <a:gd name="connsiteY76" fmla="*/ 9457 h 11285"/>
                <a:gd name="connsiteX77" fmla="*/ 32 w 13764"/>
                <a:gd name="connsiteY77" fmla="*/ 9366 h 11285"/>
                <a:gd name="connsiteX78" fmla="*/ 48 w 13764"/>
                <a:gd name="connsiteY78" fmla="*/ 9229 h 11285"/>
                <a:gd name="connsiteX79" fmla="*/ 56 w 13764"/>
                <a:gd name="connsiteY79" fmla="*/ 9119 h 11285"/>
                <a:gd name="connsiteX80" fmla="*/ 105 w 13764"/>
                <a:gd name="connsiteY80" fmla="*/ 8964 h 11285"/>
                <a:gd name="connsiteX81" fmla="*/ 105 w 13764"/>
                <a:gd name="connsiteY81" fmla="*/ 8872 h 11285"/>
                <a:gd name="connsiteX82" fmla="*/ 105 w 13764"/>
                <a:gd name="connsiteY82" fmla="*/ 8763 h 11285"/>
                <a:gd name="connsiteX83" fmla="*/ 202 w 13764"/>
                <a:gd name="connsiteY83" fmla="*/ 8662 h 11285"/>
                <a:gd name="connsiteX84" fmla="*/ 298 w 13764"/>
                <a:gd name="connsiteY84" fmla="*/ 8580 h 11285"/>
                <a:gd name="connsiteX85" fmla="*/ 315 w 13764"/>
                <a:gd name="connsiteY85" fmla="*/ 8516 h 11285"/>
                <a:gd name="connsiteX86" fmla="*/ 339 w 13764"/>
                <a:gd name="connsiteY86" fmla="*/ 8443 h 11285"/>
                <a:gd name="connsiteX87" fmla="*/ 323 w 13764"/>
                <a:gd name="connsiteY87" fmla="*/ 8361 h 11285"/>
                <a:gd name="connsiteX88" fmla="*/ 363 w 13764"/>
                <a:gd name="connsiteY88" fmla="*/ 8224 h 11285"/>
                <a:gd name="connsiteX89" fmla="*/ 435 w 13764"/>
                <a:gd name="connsiteY89" fmla="*/ 8105 h 11285"/>
                <a:gd name="connsiteX90" fmla="*/ 508 w 13764"/>
                <a:gd name="connsiteY90" fmla="*/ 7968 h 11285"/>
                <a:gd name="connsiteX91" fmla="*/ 492 w 13764"/>
                <a:gd name="connsiteY91" fmla="*/ 7840 h 11285"/>
                <a:gd name="connsiteX92" fmla="*/ 653 w 13764"/>
                <a:gd name="connsiteY92" fmla="*/ 7804 h 11285"/>
                <a:gd name="connsiteX93" fmla="*/ 806 w 13764"/>
                <a:gd name="connsiteY93" fmla="*/ 7694 h 11285"/>
                <a:gd name="connsiteX94" fmla="*/ 774 w 13764"/>
                <a:gd name="connsiteY94" fmla="*/ 7356 h 11285"/>
                <a:gd name="connsiteX95" fmla="*/ 895 w 13764"/>
                <a:gd name="connsiteY95" fmla="*/ 7256 h 11285"/>
                <a:gd name="connsiteX96" fmla="*/ 919 w 13764"/>
                <a:gd name="connsiteY96" fmla="*/ 6845 h 11285"/>
                <a:gd name="connsiteX97" fmla="*/ 823 w 13764"/>
                <a:gd name="connsiteY97" fmla="*/ 6808 h 11285"/>
                <a:gd name="connsiteX98" fmla="*/ 734 w 13764"/>
                <a:gd name="connsiteY98" fmla="*/ 6735 h 11285"/>
                <a:gd name="connsiteX99" fmla="*/ 685 w 13764"/>
                <a:gd name="connsiteY99" fmla="*/ 6589 h 11285"/>
                <a:gd name="connsiteX100" fmla="*/ 565 w 13764"/>
                <a:gd name="connsiteY100" fmla="*/ 6471 h 11285"/>
                <a:gd name="connsiteX101" fmla="*/ 492 w 13764"/>
                <a:gd name="connsiteY101" fmla="*/ 6416 h 11285"/>
                <a:gd name="connsiteX102" fmla="*/ 435 w 13764"/>
                <a:gd name="connsiteY102" fmla="*/ 6215 h 11285"/>
                <a:gd name="connsiteX103" fmla="*/ 435 w 13764"/>
                <a:gd name="connsiteY103" fmla="*/ 6114 h 11285"/>
                <a:gd name="connsiteX104" fmla="*/ 444 w 13764"/>
                <a:gd name="connsiteY104" fmla="*/ 5941 h 11285"/>
                <a:gd name="connsiteX105" fmla="*/ 435 w 13764"/>
                <a:gd name="connsiteY105" fmla="*/ 5786 h 11285"/>
                <a:gd name="connsiteX106" fmla="*/ 395 w 13764"/>
                <a:gd name="connsiteY106" fmla="*/ 5749 h 11285"/>
                <a:gd name="connsiteX107" fmla="*/ 395 w 13764"/>
                <a:gd name="connsiteY107" fmla="*/ 5667 h 11285"/>
                <a:gd name="connsiteX108" fmla="*/ 411 w 13764"/>
                <a:gd name="connsiteY108" fmla="*/ 5566 h 11285"/>
                <a:gd name="connsiteX109" fmla="*/ 363 w 13764"/>
                <a:gd name="connsiteY109" fmla="*/ 5502 h 11285"/>
                <a:gd name="connsiteX110" fmla="*/ 250 w 13764"/>
                <a:gd name="connsiteY110" fmla="*/ 5338 h 11285"/>
                <a:gd name="connsiteX111" fmla="*/ 339 w 13764"/>
                <a:gd name="connsiteY111" fmla="*/ 5420 h 11285"/>
                <a:gd name="connsiteX112" fmla="*/ 121 w 13764"/>
                <a:gd name="connsiteY112" fmla="*/ 5210 h 11285"/>
                <a:gd name="connsiteX113" fmla="*/ 73 w 13764"/>
                <a:gd name="connsiteY113" fmla="*/ 5046 h 11285"/>
                <a:gd name="connsiteX114" fmla="*/ 177 w 13764"/>
                <a:gd name="connsiteY114" fmla="*/ 5037 h 11285"/>
                <a:gd name="connsiteX115" fmla="*/ 274 w 13764"/>
                <a:gd name="connsiteY115" fmla="*/ 5037 h 11285"/>
                <a:gd name="connsiteX116" fmla="*/ 419 w 13764"/>
                <a:gd name="connsiteY116" fmla="*/ 5009 h 11285"/>
                <a:gd name="connsiteX117" fmla="*/ 629 w 13764"/>
                <a:gd name="connsiteY117" fmla="*/ 5009 h 11285"/>
                <a:gd name="connsiteX118" fmla="*/ 750 w 13764"/>
                <a:gd name="connsiteY118" fmla="*/ 4900 h 11285"/>
                <a:gd name="connsiteX119" fmla="*/ 895 w 13764"/>
                <a:gd name="connsiteY119" fmla="*/ 4872 h 11285"/>
                <a:gd name="connsiteX120" fmla="*/ 879 w 13764"/>
                <a:gd name="connsiteY120" fmla="*/ 4681 h 11285"/>
                <a:gd name="connsiteX121" fmla="*/ 1048 w 13764"/>
                <a:gd name="connsiteY121" fmla="*/ 4681 h 11285"/>
                <a:gd name="connsiteX122" fmla="*/ 1306 w 13764"/>
                <a:gd name="connsiteY122" fmla="*/ 4525 h 11285"/>
                <a:gd name="connsiteX123" fmla="*/ 1460 w 13764"/>
                <a:gd name="connsiteY123" fmla="*/ 4516 h 11285"/>
                <a:gd name="connsiteX124" fmla="*/ 1573 w 13764"/>
                <a:gd name="connsiteY124" fmla="*/ 4571 h 11285"/>
                <a:gd name="connsiteX125" fmla="*/ 1766 w 13764"/>
                <a:gd name="connsiteY125" fmla="*/ 4571 h 11285"/>
                <a:gd name="connsiteX126" fmla="*/ 1871 w 13764"/>
                <a:gd name="connsiteY126" fmla="*/ 4626 h 11285"/>
                <a:gd name="connsiteX127" fmla="*/ 2056 w 13764"/>
                <a:gd name="connsiteY127" fmla="*/ 4653 h 11285"/>
                <a:gd name="connsiteX128" fmla="*/ 2137 w 13764"/>
                <a:gd name="connsiteY128" fmla="*/ 4516 h 11285"/>
                <a:gd name="connsiteX129" fmla="*/ 2258 w 13764"/>
                <a:gd name="connsiteY129" fmla="*/ 4544 h 11285"/>
                <a:gd name="connsiteX130" fmla="*/ 2371 w 13764"/>
                <a:gd name="connsiteY130" fmla="*/ 4434 h 11285"/>
                <a:gd name="connsiteX131" fmla="*/ 2589 w 13764"/>
                <a:gd name="connsiteY131" fmla="*/ 4361 h 11285"/>
                <a:gd name="connsiteX132" fmla="*/ 2782 w 13764"/>
                <a:gd name="connsiteY132" fmla="*/ 4215 h 11285"/>
                <a:gd name="connsiteX133" fmla="*/ 2855 w 13764"/>
                <a:gd name="connsiteY133" fmla="*/ 4142 h 11285"/>
                <a:gd name="connsiteX134" fmla="*/ 2863 w 13764"/>
                <a:gd name="connsiteY134" fmla="*/ 4023 h 11285"/>
                <a:gd name="connsiteX135" fmla="*/ 2960 w 13764"/>
                <a:gd name="connsiteY135" fmla="*/ 3923 h 11285"/>
                <a:gd name="connsiteX136" fmla="*/ 2984 w 13764"/>
                <a:gd name="connsiteY136" fmla="*/ 3804 h 11285"/>
                <a:gd name="connsiteX137" fmla="*/ 3000 w 13764"/>
                <a:gd name="connsiteY137" fmla="*/ 3649 h 11285"/>
                <a:gd name="connsiteX138" fmla="*/ 3073 w 13764"/>
                <a:gd name="connsiteY138" fmla="*/ 3502 h 11285"/>
                <a:gd name="connsiteX139" fmla="*/ 3105 w 13764"/>
                <a:gd name="connsiteY139" fmla="*/ 3366 h 11285"/>
                <a:gd name="connsiteX140" fmla="*/ 3153 w 13764"/>
                <a:gd name="connsiteY140" fmla="*/ 3256 h 11285"/>
                <a:gd name="connsiteX141" fmla="*/ 3177 w 13764"/>
                <a:gd name="connsiteY141" fmla="*/ 3128 h 11285"/>
                <a:gd name="connsiteX142" fmla="*/ 3290 w 13764"/>
                <a:gd name="connsiteY142" fmla="*/ 3064 h 11285"/>
                <a:gd name="connsiteX143" fmla="*/ 3363 w 13764"/>
                <a:gd name="connsiteY143" fmla="*/ 2927 h 11285"/>
                <a:gd name="connsiteX144" fmla="*/ 3339 w 13764"/>
                <a:gd name="connsiteY144" fmla="*/ 2818 h 11285"/>
                <a:gd name="connsiteX145" fmla="*/ 3290 w 13764"/>
                <a:gd name="connsiteY145" fmla="*/ 2681 h 11285"/>
                <a:gd name="connsiteX146" fmla="*/ 3250 w 13764"/>
                <a:gd name="connsiteY146" fmla="*/ 2544 h 11285"/>
                <a:gd name="connsiteX147" fmla="*/ 3290 w 13764"/>
                <a:gd name="connsiteY147" fmla="*/ 2379 h 11285"/>
                <a:gd name="connsiteX148" fmla="*/ 3371 w 13764"/>
                <a:gd name="connsiteY148" fmla="*/ 2352 h 11285"/>
                <a:gd name="connsiteX149" fmla="*/ 3516 w 13764"/>
                <a:gd name="connsiteY149" fmla="*/ 2197 h 11285"/>
                <a:gd name="connsiteX150" fmla="*/ 3661 w 13764"/>
                <a:gd name="connsiteY150" fmla="*/ 2215 h 11285"/>
                <a:gd name="connsiteX151" fmla="*/ 3806 w 13764"/>
                <a:gd name="connsiteY151" fmla="*/ 2114 h 11285"/>
                <a:gd name="connsiteX152" fmla="*/ 3831 w 13764"/>
                <a:gd name="connsiteY152" fmla="*/ 1950 h 11285"/>
                <a:gd name="connsiteX153" fmla="*/ 3976 w 13764"/>
                <a:gd name="connsiteY153" fmla="*/ 1868 h 11285"/>
                <a:gd name="connsiteX154" fmla="*/ 4040 w 13764"/>
                <a:gd name="connsiteY154" fmla="*/ 1749 h 11285"/>
                <a:gd name="connsiteX155" fmla="*/ 4121 w 13764"/>
                <a:gd name="connsiteY155" fmla="*/ 1676 h 11285"/>
                <a:gd name="connsiteX156" fmla="*/ 4121 w 13764"/>
                <a:gd name="connsiteY156" fmla="*/ 1292 h 11285"/>
                <a:gd name="connsiteX157" fmla="*/ 4169 w 13764"/>
                <a:gd name="connsiteY157" fmla="*/ 1128 h 11285"/>
                <a:gd name="connsiteX158" fmla="*/ 4194 w 13764"/>
                <a:gd name="connsiteY158" fmla="*/ 991 h 11285"/>
                <a:gd name="connsiteX159" fmla="*/ 4242 w 13764"/>
                <a:gd name="connsiteY159" fmla="*/ 827 h 11285"/>
                <a:gd name="connsiteX160" fmla="*/ 4290 w 13764"/>
                <a:gd name="connsiteY160" fmla="*/ 763 h 11285"/>
                <a:gd name="connsiteX161" fmla="*/ 4355 w 13764"/>
                <a:gd name="connsiteY161" fmla="*/ 708 h 11285"/>
                <a:gd name="connsiteX162" fmla="*/ 4387 w 13764"/>
                <a:gd name="connsiteY162" fmla="*/ 443 h 11285"/>
                <a:gd name="connsiteX163" fmla="*/ 4645 w 13764"/>
                <a:gd name="connsiteY163" fmla="*/ 434 h 11285"/>
                <a:gd name="connsiteX164" fmla="*/ 4742 w 13764"/>
                <a:gd name="connsiteY164" fmla="*/ 635 h 11285"/>
                <a:gd name="connsiteX165" fmla="*/ 4839 w 13764"/>
                <a:gd name="connsiteY165" fmla="*/ 717 h 11285"/>
                <a:gd name="connsiteX166" fmla="*/ 4960 w 13764"/>
                <a:gd name="connsiteY166" fmla="*/ 799 h 11285"/>
                <a:gd name="connsiteX167" fmla="*/ 5081 w 13764"/>
                <a:gd name="connsiteY167" fmla="*/ 818 h 11285"/>
                <a:gd name="connsiteX168" fmla="*/ 5202 w 13764"/>
                <a:gd name="connsiteY168" fmla="*/ 799 h 11285"/>
                <a:gd name="connsiteX169" fmla="*/ 5274 w 13764"/>
                <a:gd name="connsiteY169" fmla="*/ 964 h 11285"/>
                <a:gd name="connsiteX170" fmla="*/ 5403 w 13764"/>
                <a:gd name="connsiteY170" fmla="*/ 909 h 11285"/>
                <a:gd name="connsiteX171" fmla="*/ 5500 w 13764"/>
                <a:gd name="connsiteY171" fmla="*/ 909 h 11285"/>
                <a:gd name="connsiteX172" fmla="*/ 5597 w 13764"/>
                <a:gd name="connsiteY172" fmla="*/ 818 h 11285"/>
                <a:gd name="connsiteX173" fmla="*/ 5734 w 13764"/>
                <a:gd name="connsiteY173" fmla="*/ 790 h 11285"/>
                <a:gd name="connsiteX174" fmla="*/ 5831 w 13764"/>
                <a:gd name="connsiteY174" fmla="*/ 772 h 11285"/>
                <a:gd name="connsiteX175" fmla="*/ 5911 w 13764"/>
                <a:gd name="connsiteY175" fmla="*/ 735 h 11285"/>
                <a:gd name="connsiteX176" fmla="*/ 6024 w 13764"/>
                <a:gd name="connsiteY176" fmla="*/ 745 h 11285"/>
                <a:gd name="connsiteX177" fmla="*/ 6145 w 13764"/>
                <a:gd name="connsiteY177" fmla="*/ 745 h 11285"/>
                <a:gd name="connsiteX178" fmla="*/ 6226 w 13764"/>
                <a:gd name="connsiteY178" fmla="*/ 854 h 11285"/>
                <a:gd name="connsiteX179" fmla="*/ 6250 w 13764"/>
                <a:gd name="connsiteY179" fmla="*/ 991 h 11285"/>
                <a:gd name="connsiteX180" fmla="*/ 6363 w 13764"/>
                <a:gd name="connsiteY180" fmla="*/ 900 h 11285"/>
                <a:gd name="connsiteX181" fmla="*/ 6444 w 13764"/>
                <a:gd name="connsiteY181" fmla="*/ 745 h 11285"/>
                <a:gd name="connsiteX182" fmla="*/ 6532 w 13764"/>
                <a:gd name="connsiteY182" fmla="*/ 790 h 11285"/>
                <a:gd name="connsiteX183" fmla="*/ 6581 w 13764"/>
                <a:gd name="connsiteY183" fmla="*/ 872 h 11285"/>
                <a:gd name="connsiteX184" fmla="*/ 6653 w 13764"/>
                <a:gd name="connsiteY184" fmla="*/ 927 h 11285"/>
                <a:gd name="connsiteX185" fmla="*/ 6750 w 13764"/>
                <a:gd name="connsiteY185" fmla="*/ 1064 h 11285"/>
                <a:gd name="connsiteX186" fmla="*/ 6758 w 13764"/>
                <a:gd name="connsiteY186" fmla="*/ 1229 h 11285"/>
                <a:gd name="connsiteX187" fmla="*/ 6855 w 13764"/>
                <a:gd name="connsiteY187" fmla="*/ 1238 h 11285"/>
                <a:gd name="connsiteX188" fmla="*/ 6976 w 13764"/>
                <a:gd name="connsiteY188" fmla="*/ 1338 h 11285"/>
                <a:gd name="connsiteX189" fmla="*/ 6944 w 13764"/>
                <a:gd name="connsiteY189" fmla="*/ 1475 h 11285"/>
                <a:gd name="connsiteX190" fmla="*/ 6976 w 13764"/>
                <a:gd name="connsiteY190" fmla="*/ 1649 h 11285"/>
                <a:gd name="connsiteX191" fmla="*/ 6952 w 13764"/>
                <a:gd name="connsiteY191" fmla="*/ 1731 h 11285"/>
                <a:gd name="connsiteX192" fmla="*/ 7089 w 13764"/>
                <a:gd name="connsiteY192" fmla="*/ 1950 h 11285"/>
                <a:gd name="connsiteX193" fmla="*/ 7161 w 13764"/>
                <a:gd name="connsiteY193" fmla="*/ 1996 h 11285"/>
                <a:gd name="connsiteX194" fmla="*/ 7234 w 13764"/>
                <a:gd name="connsiteY194" fmla="*/ 2105 h 11285"/>
                <a:gd name="connsiteX195" fmla="*/ 7363 w 13764"/>
                <a:gd name="connsiteY195" fmla="*/ 2087 h 11285"/>
                <a:gd name="connsiteX196" fmla="*/ 7460 w 13764"/>
                <a:gd name="connsiteY196" fmla="*/ 2005 h 11285"/>
                <a:gd name="connsiteX197" fmla="*/ 7573 w 13764"/>
                <a:gd name="connsiteY197" fmla="*/ 2005 h 11285"/>
                <a:gd name="connsiteX198" fmla="*/ 7653 w 13764"/>
                <a:gd name="connsiteY198" fmla="*/ 2060 h 11285"/>
                <a:gd name="connsiteX199" fmla="*/ 7863 w 13764"/>
                <a:gd name="connsiteY199" fmla="*/ 2032 h 11285"/>
                <a:gd name="connsiteX200" fmla="*/ 7960 w 13764"/>
                <a:gd name="connsiteY200" fmla="*/ 1941 h 11285"/>
                <a:gd name="connsiteX201" fmla="*/ 8016 w 13764"/>
                <a:gd name="connsiteY201" fmla="*/ 1813 h 11285"/>
                <a:gd name="connsiteX202" fmla="*/ 8056 w 13764"/>
                <a:gd name="connsiteY202" fmla="*/ 1694 h 11285"/>
                <a:gd name="connsiteX203" fmla="*/ 8056 w 13764"/>
                <a:gd name="connsiteY203" fmla="*/ 1557 h 11285"/>
                <a:gd name="connsiteX204" fmla="*/ 8177 w 13764"/>
                <a:gd name="connsiteY204" fmla="*/ 1347 h 11285"/>
                <a:gd name="connsiteX205" fmla="*/ 8306 w 13764"/>
                <a:gd name="connsiteY205" fmla="*/ 1302 h 11285"/>
                <a:gd name="connsiteX206" fmla="*/ 8347 w 13764"/>
                <a:gd name="connsiteY206" fmla="*/ 1238 h 11285"/>
                <a:gd name="connsiteX207" fmla="*/ 8403 w 13764"/>
                <a:gd name="connsiteY207" fmla="*/ 1238 h 11285"/>
                <a:gd name="connsiteX208" fmla="*/ 8476 w 13764"/>
                <a:gd name="connsiteY208" fmla="*/ 1256 h 11285"/>
                <a:gd name="connsiteX209" fmla="*/ 8516 w 13764"/>
                <a:gd name="connsiteY209" fmla="*/ 1128 h 11285"/>
                <a:gd name="connsiteX210" fmla="*/ 8597 w 13764"/>
                <a:gd name="connsiteY210" fmla="*/ 1037 h 11285"/>
                <a:gd name="connsiteX211" fmla="*/ 8621 w 13764"/>
                <a:gd name="connsiteY211" fmla="*/ 900 h 11285"/>
                <a:gd name="connsiteX212" fmla="*/ 8831 w 13764"/>
                <a:gd name="connsiteY212" fmla="*/ 845 h 11285"/>
                <a:gd name="connsiteX213" fmla="*/ 9032 w 13764"/>
                <a:gd name="connsiteY213" fmla="*/ 597 h 11285"/>
                <a:gd name="connsiteX214" fmla="*/ 9200 w 13764"/>
                <a:gd name="connsiteY214" fmla="*/ 585 h 11285"/>
                <a:gd name="connsiteX215" fmla="*/ 9329 w 13764"/>
                <a:gd name="connsiteY215" fmla="*/ 415 h 11285"/>
                <a:gd name="connsiteX216" fmla="*/ 9143 w 13764"/>
                <a:gd name="connsiteY216" fmla="*/ 360 h 11285"/>
                <a:gd name="connsiteX217" fmla="*/ 9172 w 13764"/>
                <a:gd name="connsiteY217" fmla="*/ 215 h 11285"/>
                <a:gd name="connsiteX218" fmla="*/ 9237 w 13764"/>
                <a:gd name="connsiteY218" fmla="*/ 71 h 11285"/>
                <a:gd name="connsiteX219" fmla="*/ 9383 w 13764"/>
                <a:gd name="connsiteY219" fmla="*/ 143 h 11285"/>
                <a:gd name="connsiteX220" fmla="*/ 9460 w 13764"/>
                <a:gd name="connsiteY220" fmla="*/ 43 h 11285"/>
                <a:gd name="connsiteX221" fmla="*/ 9572 w 13764"/>
                <a:gd name="connsiteY221" fmla="*/ 5 h 11285"/>
                <a:gd name="connsiteX222" fmla="*/ 9699 w 13764"/>
                <a:gd name="connsiteY222" fmla="*/ 231 h 11285"/>
                <a:gd name="connsiteX223" fmla="*/ 9870 w 13764"/>
                <a:gd name="connsiteY223" fmla="*/ 40 h 11285"/>
                <a:gd name="connsiteX224" fmla="*/ 9985 w 13764"/>
                <a:gd name="connsiteY224" fmla="*/ 65 h 11285"/>
                <a:gd name="connsiteX225" fmla="*/ 10172 w 13764"/>
                <a:gd name="connsiteY225" fmla="*/ 61 h 11285"/>
                <a:gd name="connsiteX226" fmla="*/ 10327 w 13764"/>
                <a:gd name="connsiteY226" fmla="*/ 318 h 11285"/>
                <a:gd name="connsiteX227" fmla="*/ 10454 w 13764"/>
                <a:gd name="connsiteY227" fmla="*/ 329 h 11285"/>
                <a:gd name="connsiteX228" fmla="*/ 10556 w 13764"/>
                <a:gd name="connsiteY228" fmla="*/ 322 h 11285"/>
                <a:gd name="connsiteX229" fmla="*/ 10727 w 13764"/>
                <a:gd name="connsiteY229" fmla="*/ 322 h 11285"/>
                <a:gd name="connsiteX230" fmla="*/ 10824 w 13764"/>
                <a:gd name="connsiteY230" fmla="*/ 500 h 11285"/>
                <a:gd name="connsiteX231" fmla="*/ 10957 w 13764"/>
                <a:gd name="connsiteY231" fmla="*/ 598 h 11285"/>
                <a:gd name="connsiteX232" fmla="*/ 11142 w 13764"/>
                <a:gd name="connsiteY232" fmla="*/ 722 h 11285"/>
                <a:gd name="connsiteX233" fmla="*/ 11245 w 13764"/>
                <a:gd name="connsiteY233" fmla="*/ 832 h 11285"/>
                <a:gd name="connsiteX234" fmla="*/ 11386 w 13764"/>
                <a:gd name="connsiteY234" fmla="*/ 752 h 11285"/>
                <a:gd name="connsiteX235" fmla="*/ 11542 w 13764"/>
                <a:gd name="connsiteY235" fmla="*/ 717 h 11285"/>
                <a:gd name="connsiteX236" fmla="*/ 11653 w 13764"/>
                <a:gd name="connsiteY236" fmla="*/ 812 h 11285"/>
                <a:gd name="connsiteX237" fmla="*/ 11790 w 13764"/>
                <a:gd name="connsiteY237" fmla="*/ 778 h 11285"/>
                <a:gd name="connsiteX238" fmla="*/ 11786 w 13764"/>
                <a:gd name="connsiteY238" fmla="*/ 1075 h 11285"/>
                <a:gd name="connsiteX239" fmla="*/ 11567 w 13764"/>
                <a:gd name="connsiteY239" fmla="*/ 1464 h 11285"/>
                <a:gd name="connsiteX240" fmla="*/ 11698 w 13764"/>
                <a:gd name="connsiteY240" fmla="*/ 1522 h 11285"/>
                <a:gd name="connsiteX241" fmla="*/ 11785 w 13764"/>
                <a:gd name="connsiteY241" fmla="*/ 1550 h 11285"/>
                <a:gd name="connsiteX242" fmla="*/ 11907 w 13764"/>
                <a:gd name="connsiteY242" fmla="*/ 1731 h 11285"/>
                <a:gd name="connsiteX243" fmla="*/ 12214 w 13764"/>
                <a:gd name="connsiteY243" fmla="*/ 1917 h 11285"/>
                <a:gd name="connsiteX244" fmla="*/ 12186 w 13764"/>
                <a:gd name="connsiteY244" fmla="*/ 2026 h 11285"/>
                <a:gd name="connsiteX245" fmla="*/ 12365 w 13764"/>
                <a:gd name="connsiteY245" fmla="*/ 2166 h 11285"/>
                <a:gd name="connsiteX246" fmla="*/ 12397 w 13764"/>
                <a:gd name="connsiteY246" fmla="*/ 2387 h 11285"/>
                <a:gd name="connsiteX247" fmla="*/ 12653 w 13764"/>
                <a:gd name="connsiteY247" fmla="*/ 2445 h 11285"/>
                <a:gd name="connsiteX248" fmla="*/ 12689 w 13764"/>
                <a:gd name="connsiteY248" fmla="*/ 2575 h 11285"/>
                <a:gd name="connsiteX249" fmla="*/ 12887 w 13764"/>
                <a:gd name="connsiteY249" fmla="*/ 2604 h 11285"/>
                <a:gd name="connsiteX250" fmla="*/ 13156 w 13764"/>
                <a:gd name="connsiteY250" fmla="*/ 2742 h 11285"/>
                <a:gd name="connsiteX251" fmla="*/ 13177 w 13764"/>
                <a:gd name="connsiteY251" fmla="*/ 2545 h 11285"/>
                <a:gd name="connsiteX252" fmla="*/ 13285 w 13764"/>
                <a:gd name="connsiteY252" fmla="*/ 2534 h 11285"/>
                <a:gd name="connsiteX253" fmla="*/ 13524 w 13764"/>
                <a:gd name="connsiteY253" fmla="*/ 2724 h 11285"/>
                <a:gd name="connsiteX254" fmla="*/ 13574 w 13764"/>
                <a:gd name="connsiteY254" fmla="*/ 2845 h 11285"/>
                <a:gd name="connsiteX255" fmla="*/ 13605 w 13764"/>
                <a:gd name="connsiteY255" fmla="*/ 3086 h 11285"/>
                <a:gd name="connsiteX256" fmla="*/ 13699 w 13764"/>
                <a:gd name="connsiteY256" fmla="*/ 3141 h 11285"/>
                <a:gd name="connsiteX257" fmla="*/ 13764 w 13764"/>
                <a:gd name="connsiteY257" fmla="*/ 3520 h 11285"/>
                <a:gd name="connsiteX258" fmla="*/ 13680 w 13764"/>
                <a:gd name="connsiteY258" fmla="*/ 3641 h 11285"/>
                <a:gd name="connsiteX259" fmla="*/ 13688 w 13764"/>
                <a:gd name="connsiteY259" fmla="*/ 3782 h 11285"/>
                <a:gd name="connsiteX260" fmla="*/ 13595 w 13764"/>
                <a:gd name="connsiteY260" fmla="*/ 3930 h 11285"/>
                <a:gd name="connsiteX261" fmla="*/ 13542 w 13764"/>
                <a:gd name="connsiteY261" fmla="*/ 4080 h 11285"/>
                <a:gd name="connsiteX262" fmla="*/ 13610 w 13764"/>
                <a:gd name="connsiteY262" fmla="*/ 4227 h 11285"/>
                <a:gd name="connsiteX263" fmla="*/ 13628 w 13764"/>
                <a:gd name="connsiteY263" fmla="*/ 4379 h 11285"/>
                <a:gd name="connsiteX264" fmla="*/ 13648 w 13764"/>
                <a:gd name="connsiteY264" fmla="*/ 4500 h 11285"/>
                <a:gd name="connsiteX265" fmla="*/ 13577 w 13764"/>
                <a:gd name="connsiteY265" fmla="*/ 4626 h 11285"/>
                <a:gd name="connsiteX266" fmla="*/ 13505 w 13764"/>
                <a:gd name="connsiteY266" fmla="*/ 4669 h 11285"/>
                <a:gd name="connsiteX267" fmla="*/ 13450 w 13764"/>
                <a:gd name="connsiteY267" fmla="*/ 4797 h 11285"/>
                <a:gd name="connsiteX268" fmla="*/ 13575 w 13764"/>
                <a:gd name="connsiteY268" fmla="*/ 4894 h 11285"/>
                <a:gd name="connsiteX269" fmla="*/ 13495 w 13764"/>
                <a:gd name="connsiteY269" fmla="*/ 5048 h 11285"/>
                <a:gd name="connsiteX270" fmla="*/ 13193 w 13764"/>
                <a:gd name="connsiteY270" fmla="*/ 5300 h 11285"/>
                <a:gd name="connsiteX271" fmla="*/ 13110 w 13764"/>
                <a:gd name="connsiteY271" fmla="*/ 5581 h 11285"/>
                <a:gd name="connsiteX272" fmla="*/ 13082 w 13764"/>
                <a:gd name="connsiteY272" fmla="*/ 5739 h 11285"/>
                <a:gd name="connsiteX273" fmla="*/ 13014 w 13764"/>
                <a:gd name="connsiteY273" fmla="*/ 5990 h 11285"/>
                <a:gd name="connsiteX274" fmla="*/ 12938 w 13764"/>
                <a:gd name="connsiteY274" fmla="*/ 6118 h 11285"/>
                <a:gd name="connsiteX275" fmla="*/ 12835 w 13764"/>
                <a:gd name="connsiteY275" fmla="*/ 6200 h 11285"/>
                <a:gd name="connsiteX276" fmla="*/ 12752 w 13764"/>
                <a:gd name="connsiteY276" fmla="*/ 6308 h 11285"/>
                <a:gd name="connsiteX277" fmla="*/ 12524 w 13764"/>
                <a:gd name="connsiteY277" fmla="*/ 6325 h 11285"/>
                <a:gd name="connsiteX278" fmla="*/ 12396 w 13764"/>
                <a:gd name="connsiteY278" fmla="*/ 6258 h 11285"/>
                <a:gd name="connsiteX279" fmla="*/ 11998 w 13764"/>
                <a:gd name="connsiteY279" fmla="*/ 6089 h 11285"/>
                <a:gd name="connsiteX280" fmla="*/ 12294 w 13764"/>
                <a:gd name="connsiteY280" fmla="*/ 6162 h 11285"/>
                <a:gd name="connsiteX281" fmla="*/ 11868 w 13764"/>
                <a:gd name="connsiteY281" fmla="*/ 6259 h 11285"/>
                <a:gd name="connsiteX282" fmla="*/ 11573 w 13764"/>
                <a:gd name="connsiteY282" fmla="*/ 6211 h 11285"/>
                <a:gd name="connsiteX283" fmla="*/ 11377 w 13764"/>
                <a:gd name="connsiteY283" fmla="*/ 6496 h 11285"/>
                <a:gd name="connsiteX284" fmla="*/ 11271 w 13764"/>
                <a:gd name="connsiteY284" fmla="*/ 6533 h 11285"/>
                <a:gd name="connsiteX285" fmla="*/ 11205 w 13764"/>
                <a:gd name="connsiteY285" fmla="*/ 6691 h 11285"/>
                <a:gd name="connsiteX286" fmla="*/ 11204 w 13764"/>
                <a:gd name="connsiteY286" fmla="*/ 6807 h 11285"/>
                <a:gd name="connsiteX287" fmla="*/ 11062 w 13764"/>
                <a:gd name="connsiteY287" fmla="*/ 6879 h 11285"/>
                <a:gd name="connsiteX288" fmla="*/ 10858 w 13764"/>
                <a:gd name="connsiteY288" fmla="*/ 6916 h 11285"/>
                <a:gd name="connsiteX289" fmla="*/ 10574 w 13764"/>
                <a:gd name="connsiteY289" fmla="*/ 7108 h 11285"/>
                <a:gd name="connsiteX290" fmla="*/ 10346 w 13764"/>
                <a:gd name="connsiteY290" fmla="*/ 7250 h 11285"/>
                <a:gd name="connsiteX291" fmla="*/ 10335 w 13764"/>
                <a:gd name="connsiteY291" fmla="*/ 7379 h 11285"/>
                <a:gd name="connsiteX292" fmla="*/ 10214 w 13764"/>
                <a:gd name="connsiteY292" fmla="*/ 7406 h 11285"/>
                <a:gd name="connsiteX293" fmla="*/ 10149 w 13764"/>
                <a:gd name="connsiteY293" fmla="*/ 7557 h 11285"/>
                <a:gd name="connsiteX294" fmla="*/ 10032 w 13764"/>
                <a:gd name="connsiteY294" fmla="*/ 7623 h 11285"/>
                <a:gd name="connsiteX295" fmla="*/ 9885 w 13764"/>
                <a:gd name="connsiteY295" fmla="*/ 7601 h 11285"/>
                <a:gd name="connsiteX296" fmla="*/ 9823 w 13764"/>
                <a:gd name="connsiteY296" fmla="*/ 7838 h 11285"/>
                <a:gd name="connsiteX297" fmla="*/ 9735 w 13764"/>
                <a:gd name="connsiteY297" fmla="*/ 7975 h 11285"/>
                <a:gd name="connsiteX298" fmla="*/ 9671 w 13764"/>
                <a:gd name="connsiteY298" fmla="*/ 8134 h 11285"/>
                <a:gd name="connsiteX299" fmla="*/ 9705 w 13764"/>
                <a:gd name="connsiteY299" fmla="*/ 8343 h 11285"/>
                <a:gd name="connsiteX300" fmla="*/ 9694 w 13764"/>
                <a:gd name="connsiteY300" fmla="*/ 8715 h 11285"/>
                <a:gd name="connsiteX301" fmla="*/ 9780 w 13764"/>
                <a:gd name="connsiteY301" fmla="*/ 8861 h 11285"/>
                <a:gd name="connsiteX302" fmla="*/ 9733 w 13764"/>
                <a:gd name="connsiteY302" fmla="*/ 8973 h 11285"/>
                <a:gd name="connsiteX303" fmla="*/ 9684 w 13764"/>
                <a:gd name="connsiteY303" fmla="*/ 9163 h 11285"/>
                <a:gd name="connsiteX0" fmla="*/ 9684 w 13764"/>
                <a:gd name="connsiteY0" fmla="*/ 9163 h 11285"/>
                <a:gd name="connsiteX1" fmla="*/ 9707 w 13764"/>
                <a:gd name="connsiteY1" fmla="*/ 9631 h 11285"/>
                <a:gd name="connsiteX2" fmla="*/ 9691 w 13764"/>
                <a:gd name="connsiteY2" fmla="*/ 9746 h 11285"/>
                <a:gd name="connsiteX3" fmla="*/ 9782 w 13764"/>
                <a:gd name="connsiteY3" fmla="*/ 9848 h 11285"/>
                <a:gd name="connsiteX4" fmla="*/ 9745 w 13764"/>
                <a:gd name="connsiteY4" fmla="*/ 10039 h 11285"/>
                <a:gd name="connsiteX5" fmla="*/ 9897 w 13764"/>
                <a:gd name="connsiteY5" fmla="*/ 10199 h 11285"/>
                <a:gd name="connsiteX6" fmla="*/ 9973 w 13764"/>
                <a:gd name="connsiteY6" fmla="*/ 10510 h 11285"/>
                <a:gd name="connsiteX7" fmla="*/ 10097 w 13764"/>
                <a:gd name="connsiteY7" fmla="*/ 10594 h 11285"/>
                <a:gd name="connsiteX8" fmla="*/ 10163 w 13764"/>
                <a:gd name="connsiteY8" fmla="*/ 10587 h 11285"/>
                <a:gd name="connsiteX9" fmla="*/ 10372 w 13764"/>
                <a:gd name="connsiteY9" fmla="*/ 10724 h 11285"/>
                <a:gd name="connsiteX10" fmla="*/ 10314 w 13764"/>
                <a:gd name="connsiteY10" fmla="*/ 10813 h 11285"/>
                <a:gd name="connsiteX11" fmla="*/ 9472 w 13764"/>
                <a:gd name="connsiteY11" fmla="*/ 10851 h 11285"/>
                <a:gd name="connsiteX12" fmla="*/ 9267 w 13764"/>
                <a:gd name="connsiteY12" fmla="*/ 10834 h 11285"/>
                <a:gd name="connsiteX13" fmla="*/ 9028 w 13764"/>
                <a:gd name="connsiteY13" fmla="*/ 10858 h 11285"/>
                <a:gd name="connsiteX14" fmla="*/ 9025 w 13764"/>
                <a:gd name="connsiteY14" fmla="*/ 11049 h 11285"/>
                <a:gd name="connsiteX15" fmla="*/ 8872 w 13764"/>
                <a:gd name="connsiteY15" fmla="*/ 11245 h 11285"/>
                <a:gd name="connsiteX16" fmla="*/ 8423 w 13764"/>
                <a:gd name="connsiteY16" fmla="*/ 11285 h 11285"/>
                <a:gd name="connsiteX17" fmla="*/ 8264 w 13764"/>
                <a:gd name="connsiteY17" fmla="*/ 11124 h 11285"/>
                <a:gd name="connsiteX18" fmla="*/ 8537 w 13764"/>
                <a:gd name="connsiteY18" fmla="*/ 9116 h 11285"/>
                <a:gd name="connsiteX19" fmla="*/ 7501 w 13764"/>
                <a:gd name="connsiteY19" fmla="*/ 7275 h 11285"/>
                <a:gd name="connsiteX20" fmla="*/ 7951 w 13764"/>
                <a:gd name="connsiteY20" fmla="*/ 9083 h 11285"/>
                <a:gd name="connsiteX21" fmla="*/ 6993 w 13764"/>
                <a:gd name="connsiteY21" fmla="*/ 7516 h 11285"/>
                <a:gd name="connsiteX22" fmla="*/ 7589 w 13764"/>
                <a:gd name="connsiteY22" fmla="*/ 9456 h 11285"/>
                <a:gd name="connsiteX23" fmla="*/ 6260 w 13764"/>
                <a:gd name="connsiteY23" fmla="*/ 7582 h 11285"/>
                <a:gd name="connsiteX24" fmla="*/ 6895 w 13764"/>
                <a:gd name="connsiteY24" fmla="*/ 9828 h 11285"/>
                <a:gd name="connsiteX25" fmla="*/ 5782 w 13764"/>
                <a:gd name="connsiteY25" fmla="*/ 10169 h 11285"/>
                <a:gd name="connsiteX26" fmla="*/ 5661 w 13764"/>
                <a:gd name="connsiteY26" fmla="*/ 10270 h 11285"/>
                <a:gd name="connsiteX27" fmla="*/ 5573 w 13764"/>
                <a:gd name="connsiteY27" fmla="*/ 10270 h 11285"/>
                <a:gd name="connsiteX28" fmla="*/ 5516 w 13764"/>
                <a:gd name="connsiteY28" fmla="*/ 10352 h 11285"/>
                <a:gd name="connsiteX29" fmla="*/ 5395 w 13764"/>
                <a:gd name="connsiteY29" fmla="*/ 10407 h 11285"/>
                <a:gd name="connsiteX30" fmla="*/ 5274 w 13764"/>
                <a:gd name="connsiteY30" fmla="*/ 10434 h 11285"/>
                <a:gd name="connsiteX31" fmla="*/ 5202 w 13764"/>
                <a:gd name="connsiteY31" fmla="*/ 10334 h 11285"/>
                <a:gd name="connsiteX32" fmla="*/ 5202 w 13764"/>
                <a:gd name="connsiteY32" fmla="*/ 10078 h 11285"/>
                <a:gd name="connsiteX33" fmla="*/ 4968 w 13764"/>
                <a:gd name="connsiteY33" fmla="*/ 10060 h 11285"/>
                <a:gd name="connsiteX34" fmla="*/ 4871 w 13764"/>
                <a:gd name="connsiteY34" fmla="*/ 9996 h 11285"/>
                <a:gd name="connsiteX35" fmla="*/ 4750 w 13764"/>
                <a:gd name="connsiteY35" fmla="*/ 9868 h 11285"/>
                <a:gd name="connsiteX36" fmla="*/ 4629 w 13764"/>
                <a:gd name="connsiteY36" fmla="*/ 9840 h 11285"/>
                <a:gd name="connsiteX37" fmla="*/ 4500 w 13764"/>
                <a:gd name="connsiteY37" fmla="*/ 9840 h 11285"/>
                <a:gd name="connsiteX38" fmla="*/ 4339 w 13764"/>
                <a:gd name="connsiteY38" fmla="*/ 9749 h 11285"/>
                <a:gd name="connsiteX39" fmla="*/ 4024 w 13764"/>
                <a:gd name="connsiteY39" fmla="*/ 9758 h 11285"/>
                <a:gd name="connsiteX40" fmla="*/ 3831 w 13764"/>
                <a:gd name="connsiteY40" fmla="*/ 9667 h 11285"/>
                <a:gd name="connsiteX41" fmla="*/ 3613 w 13764"/>
                <a:gd name="connsiteY41" fmla="*/ 9676 h 11285"/>
                <a:gd name="connsiteX42" fmla="*/ 3516 w 13764"/>
                <a:gd name="connsiteY42" fmla="*/ 9612 h 11285"/>
                <a:gd name="connsiteX43" fmla="*/ 3395 w 13764"/>
                <a:gd name="connsiteY43" fmla="*/ 9621 h 11285"/>
                <a:gd name="connsiteX44" fmla="*/ 3242 w 13764"/>
                <a:gd name="connsiteY44" fmla="*/ 9621 h 11285"/>
                <a:gd name="connsiteX45" fmla="*/ 3097 w 13764"/>
                <a:gd name="connsiteY45" fmla="*/ 9585 h 11285"/>
                <a:gd name="connsiteX46" fmla="*/ 3008 w 13764"/>
                <a:gd name="connsiteY46" fmla="*/ 9484 h 11285"/>
                <a:gd name="connsiteX47" fmla="*/ 2879 w 13764"/>
                <a:gd name="connsiteY47" fmla="*/ 9475 h 11285"/>
                <a:gd name="connsiteX48" fmla="*/ 2806 w 13764"/>
                <a:gd name="connsiteY48" fmla="*/ 9557 h 11285"/>
                <a:gd name="connsiteX49" fmla="*/ 2597 w 13764"/>
                <a:gd name="connsiteY49" fmla="*/ 9539 h 11285"/>
                <a:gd name="connsiteX50" fmla="*/ 2500 w 13764"/>
                <a:gd name="connsiteY50" fmla="*/ 9649 h 11285"/>
                <a:gd name="connsiteX51" fmla="*/ 2516 w 13764"/>
                <a:gd name="connsiteY51" fmla="*/ 9758 h 11285"/>
                <a:gd name="connsiteX52" fmla="*/ 2379 w 13764"/>
                <a:gd name="connsiteY52" fmla="*/ 9913 h 11285"/>
                <a:gd name="connsiteX53" fmla="*/ 2274 w 13764"/>
                <a:gd name="connsiteY53" fmla="*/ 9941 h 11285"/>
                <a:gd name="connsiteX54" fmla="*/ 2274 w 13764"/>
                <a:gd name="connsiteY54" fmla="*/ 10078 h 11285"/>
                <a:gd name="connsiteX55" fmla="*/ 2226 w 13764"/>
                <a:gd name="connsiteY55" fmla="*/ 10187 h 11285"/>
                <a:gd name="connsiteX56" fmla="*/ 2137 w 13764"/>
                <a:gd name="connsiteY56" fmla="*/ 10297 h 11285"/>
                <a:gd name="connsiteX57" fmla="*/ 2081 w 13764"/>
                <a:gd name="connsiteY57" fmla="*/ 10224 h 11285"/>
                <a:gd name="connsiteX58" fmla="*/ 1871 w 13764"/>
                <a:gd name="connsiteY58" fmla="*/ 10005 h 11285"/>
                <a:gd name="connsiteX59" fmla="*/ 1750 w 13764"/>
                <a:gd name="connsiteY59" fmla="*/ 10060 h 11285"/>
                <a:gd name="connsiteX60" fmla="*/ 1669 w 13764"/>
                <a:gd name="connsiteY60" fmla="*/ 10187 h 11285"/>
                <a:gd name="connsiteX61" fmla="*/ 1427 w 13764"/>
                <a:gd name="connsiteY61" fmla="*/ 10224 h 11285"/>
                <a:gd name="connsiteX62" fmla="*/ 1315 w 13764"/>
                <a:gd name="connsiteY62" fmla="*/ 10160 h 11285"/>
                <a:gd name="connsiteX63" fmla="*/ 1242 w 13764"/>
                <a:gd name="connsiteY63" fmla="*/ 10078 h 11285"/>
                <a:gd name="connsiteX64" fmla="*/ 1161 w 13764"/>
                <a:gd name="connsiteY64" fmla="*/ 9996 h 11285"/>
                <a:gd name="connsiteX65" fmla="*/ 968 w 13764"/>
                <a:gd name="connsiteY65" fmla="*/ 9977 h 11285"/>
                <a:gd name="connsiteX66" fmla="*/ 895 w 13764"/>
                <a:gd name="connsiteY66" fmla="*/ 9913 h 11285"/>
                <a:gd name="connsiteX67" fmla="*/ 847 w 13764"/>
                <a:gd name="connsiteY67" fmla="*/ 9804 h 11285"/>
                <a:gd name="connsiteX68" fmla="*/ 806 w 13764"/>
                <a:gd name="connsiteY68" fmla="*/ 9749 h 11285"/>
                <a:gd name="connsiteX69" fmla="*/ 774 w 13764"/>
                <a:gd name="connsiteY69" fmla="*/ 9667 h 11285"/>
                <a:gd name="connsiteX70" fmla="*/ 685 w 13764"/>
                <a:gd name="connsiteY70" fmla="*/ 9639 h 11285"/>
                <a:gd name="connsiteX71" fmla="*/ 589 w 13764"/>
                <a:gd name="connsiteY71" fmla="*/ 9639 h 11285"/>
                <a:gd name="connsiteX72" fmla="*/ 516 w 13764"/>
                <a:gd name="connsiteY72" fmla="*/ 9612 h 11285"/>
                <a:gd name="connsiteX73" fmla="*/ 444 w 13764"/>
                <a:gd name="connsiteY73" fmla="*/ 9566 h 11285"/>
                <a:gd name="connsiteX74" fmla="*/ 323 w 13764"/>
                <a:gd name="connsiteY74" fmla="*/ 9566 h 11285"/>
                <a:gd name="connsiteX75" fmla="*/ 202 w 13764"/>
                <a:gd name="connsiteY75" fmla="*/ 9566 h 11285"/>
                <a:gd name="connsiteX76" fmla="*/ 105 w 13764"/>
                <a:gd name="connsiteY76" fmla="*/ 9512 h 11285"/>
                <a:gd name="connsiteX77" fmla="*/ 0 w 13764"/>
                <a:gd name="connsiteY77" fmla="*/ 9457 h 11285"/>
                <a:gd name="connsiteX78" fmla="*/ 32 w 13764"/>
                <a:gd name="connsiteY78" fmla="*/ 9366 h 11285"/>
                <a:gd name="connsiteX79" fmla="*/ 48 w 13764"/>
                <a:gd name="connsiteY79" fmla="*/ 9229 h 11285"/>
                <a:gd name="connsiteX80" fmla="*/ 56 w 13764"/>
                <a:gd name="connsiteY80" fmla="*/ 9119 h 11285"/>
                <a:gd name="connsiteX81" fmla="*/ 105 w 13764"/>
                <a:gd name="connsiteY81" fmla="*/ 8964 h 11285"/>
                <a:gd name="connsiteX82" fmla="*/ 105 w 13764"/>
                <a:gd name="connsiteY82" fmla="*/ 8872 h 11285"/>
                <a:gd name="connsiteX83" fmla="*/ 105 w 13764"/>
                <a:gd name="connsiteY83" fmla="*/ 8763 h 11285"/>
                <a:gd name="connsiteX84" fmla="*/ 202 w 13764"/>
                <a:gd name="connsiteY84" fmla="*/ 8662 h 11285"/>
                <a:gd name="connsiteX85" fmla="*/ 298 w 13764"/>
                <a:gd name="connsiteY85" fmla="*/ 8580 h 11285"/>
                <a:gd name="connsiteX86" fmla="*/ 315 w 13764"/>
                <a:gd name="connsiteY86" fmla="*/ 8516 h 11285"/>
                <a:gd name="connsiteX87" fmla="*/ 339 w 13764"/>
                <a:gd name="connsiteY87" fmla="*/ 8443 h 11285"/>
                <a:gd name="connsiteX88" fmla="*/ 323 w 13764"/>
                <a:gd name="connsiteY88" fmla="*/ 8361 h 11285"/>
                <a:gd name="connsiteX89" fmla="*/ 363 w 13764"/>
                <a:gd name="connsiteY89" fmla="*/ 8224 h 11285"/>
                <a:gd name="connsiteX90" fmla="*/ 435 w 13764"/>
                <a:gd name="connsiteY90" fmla="*/ 8105 h 11285"/>
                <a:gd name="connsiteX91" fmla="*/ 508 w 13764"/>
                <a:gd name="connsiteY91" fmla="*/ 7968 h 11285"/>
                <a:gd name="connsiteX92" fmla="*/ 492 w 13764"/>
                <a:gd name="connsiteY92" fmla="*/ 7840 h 11285"/>
                <a:gd name="connsiteX93" fmla="*/ 653 w 13764"/>
                <a:gd name="connsiteY93" fmla="*/ 7804 h 11285"/>
                <a:gd name="connsiteX94" fmla="*/ 806 w 13764"/>
                <a:gd name="connsiteY94" fmla="*/ 7694 h 11285"/>
                <a:gd name="connsiteX95" fmla="*/ 774 w 13764"/>
                <a:gd name="connsiteY95" fmla="*/ 7356 h 11285"/>
                <a:gd name="connsiteX96" fmla="*/ 895 w 13764"/>
                <a:gd name="connsiteY96" fmla="*/ 7256 h 11285"/>
                <a:gd name="connsiteX97" fmla="*/ 919 w 13764"/>
                <a:gd name="connsiteY97" fmla="*/ 6845 h 11285"/>
                <a:gd name="connsiteX98" fmla="*/ 823 w 13764"/>
                <a:gd name="connsiteY98" fmla="*/ 6808 h 11285"/>
                <a:gd name="connsiteX99" fmla="*/ 734 w 13764"/>
                <a:gd name="connsiteY99" fmla="*/ 6735 h 11285"/>
                <a:gd name="connsiteX100" fmla="*/ 685 w 13764"/>
                <a:gd name="connsiteY100" fmla="*/ 6589 h 11285"/>
                <a:gd name="connsiteX101" fmla="*/ 565 w 13764"/>
                <a:gd name="connsiteY101" fmla="*/ 6471 h 11285"/>
                <a:gd name="connsiteX102" fmla="*/ 492 w 13764"/>
                <a:gd name="connsiteY102" fmla="*/ 6416 h 11285"/>
                <a:gd name="connsiteX103" fmla="*/ 435 w 13764"/>
                <a:gd name="connsiteY103" fmla="*/ 6215 h 11285"/>
                <a:gd name="connsiteX104" fmla="*/ 435 w 13764"/>
                <a:gd name="connsiteY104" fmla="*/ 6114 h 11285"/>
                <a:gd name="connsiteX105" fmla="*/ 444 w 13764"/>
                <a:gd name="connsiteY105" fmla="*/ 5941 h 11285"/>
                <a:gd name="connsiteX106" fmla="*/ 435 w 13764"/>
                <a:gd name="connsiteY106" fmla="*/ 5786 h 11285"/>
                <a:gd name="connsiteX107" fmla="*/ 395 w 13764"/>
                <a:gd name="connsiteY107" fmla="*/ 5749 h 11285"/>
                <a:gd name="connsiteX108" fmla="*/ 395 w 13764"/>
                <a:gd name="connsiteY108" fmla="*/ 5667 h 11285"/>
                <a:gd name="connsiteX109" fmla="*/ 411 w 13764"/>
                <a:gd name="connsiteY109" fmla="*/ 5566 h 11285"/>
                <a:gd name="connsiteX110" fmla="*/ 363 w 13764"/>
                <a:gd name="connsiteY110" fmla="*/ 5502 h 11285"/>
                <a:gd name="connsiteX111" fmla="*/ 250 w 13764"/>
                <a:gd name="connsiteY111" fmla="*/ 5338 h 11285"/>
                <a:gd name="connsiteX112" fmla="*/ 339 w 13764"/>
                <a:gd name="connsiteY112" fmla="*/ 5420 h 11285"/>
                <a:gd name="connsiteX113" fmla="*/ 121 w 13764"/>
                <a:gd name="connsiteY113" fmla="*/ 5210 h 11285"/>
                <a:gd name="connsiteX114" fmla="*/ 73 w 13764"/>
                <a:gd name="connsiteY114" fmla="*/ 5046 h 11285"/>
                <a:gd name="connsiteX115" fmla="*/ 177 w 13764"/>
                <a:gd name="connsiteY115" fmla="*/ 5037 h 11285"/>
                <a:gd name="connsiteX116" fmla="*/ 274 w 13764"/>
                <a:gd name="connsiteY116" fmla="*/ 5037 h 11285"/>
                <a:gd name="connsiteX117" fmla="*/ 419 w 13764"/>
                <a:gd name="connsiteY117" fmla="*/ 5009 h 11285"/>
                <a:gd name="connsiteX118" fmla="*/ 629 w 13764"/>
                <a:gd name="connsiteY118" fmla="*/ 5009 h 11285"/>
                <a:gd name="connsiteX119" fmla="*/ 750 w 13764"/>
                <a:gd name="connsiteY119" fmla="*/ 4900 h 11285"/>
                <a:gd name="connsiteX120" fmla="*/ 895 w 13764"/>
                <a:gd name="connsiteY120" fmla="*/ 4872 h 11285"/>
                <a:gd name="connsiteX121" fmla="*/ 879 w 13764"/>
                <a:gd name="connsiteY121" fmla="*/ 4681 h 11285"/>
                <a:gd name="connsiteX122" fmla="*/ 1048 w 13764"/>
                <a:gd name="connsiteY122" fmla="*/ 4681 h 11285"/>
                <a:gd name="connsiteX123" fmla="*/ 1306 w 13764"/>
                <a:gd name="connsiteY123" fmla="*/ 4525 h 11285"/>
                <a:gd name="connsiteX124" fmla="*/ 1460 w 13764"/>
                <a:gd name="connsiteY124" fmla="*/ 4516 h 11285"/>
                <a:gd name="connsiteX125" fmla="*/ 1573 w 13764"/>
                <a:gd name="connsiteY125" fmla="*/ 4571 h 11285"/>
                <a:gd name="connsiteX126" fmla="*/ 1766 w 13764"/>
                <a:gd name="connsiteY126" fmla="*/ 4571 h 11285"/>
                <a:gd name="connsiteX127" fmla="*/ 1871 w 13764"/>
                <a:gd name="connsiteY127" fmla="*/ 4626 h 11285"/>
                <a:gd name="connsiteX128" fmla="*/ 2056 w 13764"/>
                <a:gd name="connsiteY128" fmla="*/ 4653 h 11285"/>
                <a:gd name="connsiteX129" fmla="*/ 2137 w 13764"/>
                <a:gd name="connsiteY129" fmla="*/ 4516 h 11285"/>
                <a:gd name="connsiteX130" fmla="*/ 2258 w 13764"/>
                <a:gd name="connsiteY130" fmla="*/ 4544 h 11285"/>
                <a:gd name="connsiteX131" fmla="*/ 2371 w 13764"/>
                <a:gd name="connsiteY131" fmla="*/ 4434 h 11285"/>
                <a:gd name="connsiteX132" fmla="*/ 2589 w 13764"/>
                <a:gd name="connsiteY132" fmla="*/ 4361 h 11285"/>
                <a:gd name="connsiteX133" fmla="*/ 2782 w 13764"/>
                <a:gd name="connsiteY133" fmla="*/ 4215 h 11285"/>
                <a:gd name="connsiteX134" fmla="*/ 2855 w 13764"/>
                <a:gd name="connsiteY134" fmla="*/ 4142 h 11285"/>
                <a:gd name="connsiteX135" fmla="*/ 2863 w 13764"/>
                <a:gd name="connsiteY135" fmla="*/ 4023 h 11285"/>
                <a:gd name="connsiteX136" fmla="*/ 2960 w 13764"/>
                <a:gd name="connsiteY136" fmla="*/ 3923 h 11285"/>
                <a:gd name="connsiteX137" fmla="*/ 2984 w 13764"/>
                <a:gd name="connsiteY137" fmla="*/ 3804 h 11285"/>
                <a:gd name="connsiteX138" fmla="*/ 3000 w 13764"/>
                <a:gd name="connsiteY138" fmla="*/ 3649 h 11285"/>
                <a:gd name="connsiteX139" fmla="*/ 3073 w 13764"/>
                <a:gd name="connsiteY139" fmla="*/ 3502 h 11285"/>
                <a:gd name="connsiteX140" fmla="*/ 3105 w 13764"/>
                <a:gd name="connsiteY140" fmla="*/ 3366 h 11285"/>
                <a:gd name="connsiteX141" fmla="*/ 3153 w 13764"/>
                <a:gd name="connsiteY141" fmla="*/ 3256 h 11285"/>
                <a:gd name="connsiteX142" fmla="*/ 3177 w 13764"/>
                <a:gd name="connsiteY142" fmla="*/ 3128 h 11285"/>
                <a:gd name="connsiteX143" fmla="*/ 3290 w 13764"/>
                <a:gd name="connsiteY143" fmla="*/ 3064 h 11285"/>
                <a:gd name="connsiteX144" fmla="*/ 3363 w 13764"/>
                <a:gd name="connsiteY144" fmla="*/ 2927 h 11285"/>
                <a:gd name="connsiteX145" fmla="*/ 3339 w 13764"/>
                <a:gd name="connsiteY145" fmla="*/ 2818 h 11285"/>
                <a:gd name="connsiteX146" fmla="*/ 3290 w 13764"/>
                <a:gd name="connsiteY146" fmla="*/ 2681 h 11285"/>
                <a:gd name="connsiteX147" fmla="*/ 3250 w 13764"/>
                <a:gd name="connsiteY147" fmla="*/ 2544 h 11285"/>
                <a:gd name="connsiteX148" fmla="*/ 3290 w 13764"/>
                <a:gd name="connsiteY148" fmla="*/ 2379 h 11285"/>
                <a:gd name="connsiteX149" fmla="*/ 3371 w 13764"/>
                <a:gd name="connsiteY149" fmla="*/ 2352 h 11285"/>
                <a:gd name="connsiteX150" fmla="*/ 3516 w 13764"/>
                <a:gd name="connsiteY150" fmla="*/ 2197 h 11285"/>
                <a:gd name="connsiteX151" fmla="*/ 3661 w 13764"/>
                <a:gd name="connsiteY151" fmla="*/ 2215 h 11285"/>
                <a:gd name="connsiteX152" fmla="*/ 3806 w 13764"/>
                <a:gd name="connsiteY152" fmla="*/ 2114 h 11285"/>
                <a:gd name="connsiteX153" fmla="*/ 3831 w 13764"/>
                <a:gd name="connsiteY153" fmla="*/ 1950 h 11285"/>
                <a:gd name="connsiteX154" fmla="*/ 3976 w 13764"/>
                <a:gd name="connsiteY154" fmla="*/ 1868 h 11285"/>
                <a:gd name="connsiteX155" fmla="*/ 4040 w 13764"/>
                <a:gd name="connsiteY155" fmla="*/ 1749 h 11285"/>
                <a:gd name="connsiteX156" fmla="*/ 4121 w 13764"/>
                <a:gd name="connsiteY156" fmla="*/ 1676 h 11285"/>
                <a:gd name="connsiteX157" fmla="*/ 4121 w 13764"/>
                <a:gd name="connsiteY157" fmla="*/ 1292 h 11285"/>
                <a:gd name="connsiteX158" fmla="*/ 4169 w 13764"/>
                <a:gd name="connsiteY158" fmla="*/ 1128 h 11285"/>
                <a:gd name="connsiteX159" fmla="*/ 4194 w 13764"/>
                <a:gd name="connsiteY159" fmla="*/ 991 h 11285"/>
                <a:gd name="connsiteX160" fmla="*/ 4242 w 13764"/>
                <a:gd name="connsiteY160" fmla="*/ 827 h 11285"/>
                <a:gd name="connsiteX161" fmla="*/ 4290 w 13764"/>
                <a:gd name="connsiteY161" fmla="*/ 763 h 11285"/>
                <a:gd name="connsiteX162" fmla="*/ 4355 w 13764"/>
                <a:gd name="connsiteY162" fmla="*/ 708 h 11285"/>
                <a:gd name="connsiteX163" fmla="*/ 4387 w 13764"/>
                <a:gd name="connsiteY163" fmla="*/ 443 h 11285"/>
                <a:gd name="connsiteX164" fmla="*/ 4645 w 13764"/>
                <a:gd name="connsiteY164" fmla="*/ 434 h 11285"/>
                <a:gd name="connsiteX165" fmla="*/ 4742 w 13764"/>
                <a:gd name="connsiteY165" fmla="*/ 635 h 11285"/>
                <a:gd name="connsiteX166" fmla="*/ 4839 w 13764"/>
                <a:gd name="connsiteY166" fmla="*/ 717 h 11285"/>
                <a:gd name="connsiteX167" fmla="*/ 4960 w 13764"/>
                <a:gd name="connsiteY167" fmla="*/ 799 h 11285"/>
                <a:gd name="connsiteX168" fmla="*/ 5081 w 13764"/>
                <a:gd name="connsiteY168" fmla="*/ 818 h 11285"/>
                <a:gd name="connsiteX169" fmla="*/ 5202 w 13764"/>
                <a:gd name="connsiteY169" fmla="*/ 799 h 11285"/>
                <a:gd name="connsiteX170" fmla="*/ 5274 w 13764"/>
                <a:gd name="connsiteY170" fmla="*/ 964 h 11285"/>
                <a:gd name="connsiteX171" fmla="*/ 5403 w 13764"/>
                <a:gd name="connsiteY171" fmla="*/ 909 h 11285"/>
                <a:gd name="connsiteX172" fmla="*/ 5500 w 13764"/>
                <a:gd name="connsiteY172" fmla="*/ 909 h 11285"/>
                <a:gd name="connsiteX173" fmla="*/ 5597 w 13764"/>
                <a:gd name="connsiteY173" fmla="*/ 818 h 11285"/>
                <a:gd name="connsiteX174" fmla="*/ 5734 w 13764"/>
                <a:gd name="connsiteY174" fmla="*/ 790 h 11285"/>
                <a:gd name="connsiteX175" fmla="*/ 5831 w 13764"/>
                <a:gd name="connsiteY175" fmla="*/ 772 h 11285"/>
                <a:gd name="connsiteX176" fmla="*/ 5911 w 13764"/>
                <a:gd name="connsiteY176" fmla="*/ 735 h 11285"/>
                <a:gd name="connsiteX177" fmla="*/ 6024 w 13764"/>
                <a:gd name="connsiteY177" fmla="*/ 745 h 11285"/>
                <a:gd name="connsiteX178" fmla="*/ 6145 w 13764"/>
                <a:gd name="connsiteY178" fmla="*/ 745 h 11285"/>
                <a:gd name="connsiteX179" fmla="*/ 6226 w 13764"/>
                <a:gd name="connsiteY179" fmla="*/ 854 h 11285"/>
                <a:gd name="connsiteX180" fmla="*/ 6250 w 13764"/>
                <a:gd name="connsiteY180" fmla="*/ 991 h 11285"/>
                <a:gd name="connsiteX181" fmla="*/ 6363 w 13764"/>
                <a:gd name="connsiteY181" fmla="*/ 900 h 11285"/>
                <a:gd name="connsiteX182" fmla="*/ 6444 w 13764"/>
                <a:gd name="connsiteY182" fmla="*/ 745 h 11285"/>
                <a:gd name="connsiteX183" fmla="*/ 6532 w 13764"/>
                <a:gd name="connsiteY183" fmla="*/ 790 h 11285"/>
                <a:gd name="connsiteX184" fmla="*/ 6581 w 13764"/>
                <a:gd name="connsiteY184" fmla="*/ 872 h 11285"/>
                <a:gd name="connsiteX185" fmla="*/ 6653 w 13764"/>
                <a:gd name="connsiteY185" fmla="*/ 927 h 11285"/>
                <a:gd name="connsiteX186" fmla="*/ 6750 w 13764"/>
                <a:gd name="connsiteY186" fmla="*/ 1064 h 11285"/>
                <a:gd name="connsiteX187" fmla="*/ 6758 w 13764"/>
                <a:gd name="connsiteY187" fmla="*/ 1229 h 11285"/>
                <a:gd name="connsiteX188" fmla="*/ 6855 w 13764"/>
                <a:gd name="connsiteY188" fmla="*/ 1238 h 11285"/>
                <a:gd name="connsiteX189" fmla="*/ 6976 w 13764"/>
                <a:gd name="connsiteY189" fmla="*/ 1338 h 11285"/>
                <a:gd name="connsiteX190" fmla="*/ 6944 w 13764"/>
                <a:gd name="connsiteY190" fmla="*/ 1475 h 11285"/>
                <a:gd name="connsiteX191" fmla="*/ 6976 w 13764"/>
                <a:gd name="connsiteY191" fmla="*/ 1649 h 11285"/>
                <a:gd name="connsiteX192" fmla="*/ 6952 w 13764"/>
                <a:gd name="connsiteY192" fmla="*/ 1731 h 11285"/>
                <a:gd name="connsiteX193" fmla="*/ 7089 w 13764"/>
                <a:gd name="connsiteY193" fmla="*/ 1950 h 11285"/>
                <a:gd name="connsiteX194" fmla="*/ 7161 w 13764"/>
                <a:gd name="connsiteY194" fmla="*/ 1996 h 11285"/>
                <a:gd name="connsiteX195" fmla="*/ 7234 w 13764"/>
                <a:gd name="connsiteY195" fmla="*/ 2105 h 11285"/>
                <a:gd name="connsiteX196" fmla="*/ 7363 w 13764"/>
                <a:gd name="connsiteY196" fmla="*/ 2087 h 11285"/>
                <a:gd name="connsiteX197" fmla="*/ 7460 w 13764"/>
                <a:gd name="connsiteY197" fmla="*/ 2005 h 11285"/>
                <a:gd name="connsiteX198" fmla="*/ 7573 w 13764"/>
                <a:gd name="connsiteY198" fmla="*/ 2005 h 11285"/>
                <a:gd name="connsiteX199" fmla="*/ 7653 w 13764"/>
                <a:gd name="connsiteY199" fmla="*/ 2060 h 11285"/>
                <a:gd name="connsiteX200" fmla="*/ 7863 w 13764"/>
                <a:gd name="connsiteY200" fmla="*/ 2032 h 11285"/>
                <a:gd name="connsiteX201" fmla="*/ 7960 w 13764"/>
                <a:gd name="connsiteY201" fmla="*/ 1941 h 11285"/>
                <a:gd name="connsiteX202" fmla="*/ 8016 w 13764"/>
                <a:gd name="connsiteY202" fmla="*/ 1813 h 11285"/>
                <a:gd name="connsiteX203" fmla="*/ 8056 w 13764"/>
                <a:gd name="connsiteY203" fmla="*/ 1694 h 11285"/>
                <a:gd name="connsiteX204" fmla="*/ 8056 w 13764"/>
                <a:gd name="connsiteY204" fmla="*/ 1557 h 11285"/>
                <a:gd name="connsiteX205" fmla="*/ 8177 w 13764"/>
                <a:gd name="connsiteY205" fmla="*/ 1347 h 11285"/>
                <a:gd name="connsiteX206" fmla="*/ 8306 w 13764"/>
                <a:gd name="connsiteY206" fmla="*/ 1302 h 11285"/>
                <a:gd name="connsiteX207" fmla="*/ 8347 w 13764"/>
                <a:gd name="connsiteY207" fmla="*/ 1238 h 11285"/>
                <a:gd name="connsiteX208" fmla="*/ 8403 w 13764"/>
                <a:gd name="connsiteY208" fmla="*/ 1238 h 11285"/>
                <a:gd name="connsiteX209" fmla="*/ 8476 w 13764"/>
                <a:gd name="connsiteY209" fmla="*/ 1256 h 11285"/>
                <a:gd name="connsiteX210" fmla="*/ 8516 w 13764"/>
                <a:gd name="connsiteY210" fmla="*/ 1128 h 11285"/>
                <a:gd name="connsiteX211" fmla="*/ 8597 w 13764"/>
                <a:gd name="connsiteY211" fmla="*/ 1037 h 11285"/>
                <a:gd name="connsiteX212" fmla="*/ 8621 w 13764"/>
                <a:gd name="connsiteY212" fmla="*/ 900 h 11285"/>
                <a:gd name="connsiteX213" fmla="*/ 8831 w 13764"/>
                <a:gd name="connsiteY213" fmla="*/ 845 h 11285"/>
                <a:gd name="connsiteX214" fmla="*/ 9032 w 13764"/>
                <a:gd name="connsiteY214" fmla="*/ 597 h 11285"/>
                <a:gd name="connsiteX215" fmla="*/ 9200 w 13764"/>
                <a:gd name="connsiteY215" fmla="*/ 585 h 11285"/>
                <a:gd name="connsiteX216" fmla="*/ 9329 w 13764"/>
                <a:gd name="connsiteY216" fmla="*/ 415 h 11285"/>
                <a:gd name="connsiteX217" fmla="*/ 9143 w 13764"/>
                <a:gd name="connsiteY217" fmla="*/ 360 h 11285"/>
                <a:gd name="connsiteX218" fmla="*/ 9172 w 13764"/>
                <a:gd name="connsiteY218" fmla="*/ 215 h 11285"/>
                <a:gd name="connsiteX219" fmla="*/ 9237 w 13764"/>
                <a:gd name="connsiteY219" fmla="*/ 71 h 11285"/>
                <a:gd name="connsiteX220" fmla="*/ 9383 w 13764"/>
                <a:gd name="connsiteY220" fmla="*/ 143 h 11285"/>
                <a:gd name="connsiteX221" fmla="*/ 9460 w 13764"/>
                <a:gd name="connsiteY221" fmla="*/ 43 h 11285"/>
                <a:gd name="connsiteX222" fmla="*/ 9572 w 13764"/>
                <a:gd name="connsiteY222" fmla="*/ 5 h 11285"/>
                <a:gd name="connsiteX223" fmla="*/ 9699 w 13764"/>
                <a:gd name="connsiteY223" fmla="*/ 231 h 11285"/>
                <a:gd name="connsiteX224" fmla="*/ 9870 w 13764"/>
                <a:gd name="connsiteY224" fmla="*/ 40 h 11285"/>
                <a:gd name="connsiteX225" fmla="*/ 9985 w 13764"/>
                <a:gd name="connsiteY225" fmla="*/ 65 h 11285"/>
                <a:gd name="connsiteX226" fmla="*/ 10172 w 13764"/>
                <a:gd name="connsiteY226" fmla="*/ 61 h 11285"/>
                <a:gd name="connsiteX227" fmla="*/ 10327 w 13764"/>
                <a:gd name="connsiteY227" fmla="*/ 318 h 11285"/>
                <a:gd name="connsiteX228" fmla="*/ 10454 w 13764"/>
                <a:gd name="connsiteY228" fmla="*/ 329 h 11285"/>
                <a:gd name="connsiteX229" fmla="*/ 10556 w 13764"/>
                <a:gd name="connsiteY229" fmla="*/ 322 h 11285"/>
                <a:gd name="connsiteX230" fmla="*/ 10727 w 13764"/>
                <a:gd name="connsiteY230" fmla="*/ 322 h 11285"/>
                <a:gd name="connsiteX231" fmla="*/ 10824 w 13764"/>
                <a:gd name="connsiteY231" fmla="*/ 500 h 11285"/>
                <a:gd name="connsiteX232" fmla="*/ 10957 w 13764"/>
                <a:gd name="connsiteY232" fmla="*/ 598 h 11285"/>
                <a:gd name="connsiteX233" fmla="*/ 11142 w 13764"/>
                <a:gd name="connsiteY233" fmla="*/ 722 h 11285"/>
                <a:gd name="connsiteX234" fmla="*/ 11245 w 13764"/>
                <a:gd name="connsiteY234" fmla="*/ 832 h 11285"/>
                <a:gd name="connsiteX235" fmla="*/ 11386 w 13764"/>
                <a:gd name="connsiteY235" fmla="*/ 752 h 11285"/>
                <a:gd name="connsiteX236" fmla="*/ 11542 w 13764"/>
                <a:gd name="connsiteY236" fmla="*/ 717 h 11285"/>
                <a:gd name="connsiteX237" fmla="*/ 11653 w 13764"/>
                <a:gd name="connsiteY237" fmla="*/ 812 h 11285"/>
                <a:gd name="connsiteX238" fmla="*/ 11790 w 13764"/>
                <a:gd name="connsiteY238" fmla="*/ 778 h 11285"/>
                <a:gd name="connsiteX239" fmla="*/ 11786 w 13764"/>
                <a:gd name="connsiteY239" fmla="*/ 1075 h 11285"/>
                <a:gd name="connsiteX240" fmla="*/ 11567 w 13764"/>
                <a:gd name="connsiteY240" fmla="*/ 1464 h 11285"/>
                <a:gd name="connsiteX241" fmla="*/ 11698 w 13764"/>
                <a:gd name="connsiteY241" fmla="*/ 1522 h 11285"/>
                <a:gd name="connsiteX242" fmla="*/ 11785 w 13764"/>
                <a:gd name="connsiteY242" fmla="*/ 1550 h 11285"/>
                <a:gd name="connsiteX243" fmla="*/ 11907 w 13764"/>
                <a:gd name="connsiteY243" fmla="*/ 1731 h 11285"/>
                <a:gd name="connsiteX244" fmla="*/ 12214 w 13764"/>
                <a:gd name="connsiteY244" fmla="*/ 1917 h 11285"/>
                <a:gd name="connsiteX245" fmla="*/ 12186 w 13764"/>
                <a:gd name="connsiteY245" fmla="*/ 2026 h 11285"/>
                <a:gd name="connsiteX246" fmla="*/ 12365 w 13764"/>
                <a:gd name="connsiteY246" fmla="*/ 2166 h 11285"/>
                <a:gd name="connsiteX247" fmla="*/ 12397 w 13764"/>
                <a:gd name="connsiteY247" fmla="*/ 2387 h 11285"/>
                <a:gd name="connsiteX248" fmla="*/ 12653 w 13764"/>
                <a:gd name="connsiteY248" fmla="*/ 2445 h 11285"/>
                <a:gd name="connsiteX249" fmla="*/ 12689 w 13764"/>
                <a:gd name="connsiteY249" fmla="*/ 2575 h 11285"/>
                <a:gd name="connsiteX250" fmla="*/ 12887 w 13764"/>
                <a:gd name="connsiteY250" fmla="*/ 2604 h 11285"/>
                <a:gd name="connsiteX251" fmla="*/ 13156 w 13764"/>
                <a:gd name="connsiteY251" fmla="*/ 2742 h 11285"/>
                <a:gd name="connsiteX252" fmla="*/ 13177 w 13764"/>
                <a:gd name="connsiteY252" fmla="*/ 2545 h 11285"/>
                <a:gd name="connsiteX253" fmla="*/ 13285 w 13764"/>
                <a:gd name="connsiteY253" fmla="*/ 2534 h 11285"/>
                <a:gd name="connsiteX254" fmla="*/ 13524 w 13764"/>
                <a:gd name="connsiteY254" fmla="*/ 2724 h 11285"/>
                <a:gd name="connsiteX255" fmla="*/ 13574 w 13764"/>
                <a:gd name="connsiteY255" fmla="*/ 2845 h 11285"/>
                <a:gd name="connsiteX256" fmla="*/ 13605 w 13764"/>
                <a:gd name="connsiteY256" fmla="*/ 3086 h 11285"/>
                <a:gd name="connsiteX257" fmla="*/ 13699 w 13764"/>
                <a:gd name="connsiteY257" fmla="*/ 3141 h 11285"/>
                <a:gd name="connsiteX258" fmla="*/ 13764 w 13764"/>
                <a:gd name="connsiteY258" fmla="*/ 3520 h 11285"/>
                <a:gd name="connsiteX259" fmla="*/ 13680 w 13764"/>
                <a:gd name="connsiteY259" fmla="*/ 3641 h 11285"/>
                <a:gd name="connsiteX260" fmla="*/ 13688 w 13764"/>
                <a:gd name="connsiteY260" fmla="*/ 3782 h 11285"/>
                <a:gd name="connsiteX261" fmla="*/ 13595 w 13764"/>
                <a:gd name="connsiteY261" fmla="*/ 3930 h 11285"/>
                <a:gd name="connsiteX262" fmla="*/ 13542 w 13764"/>
                <a:gd name="connsiteY262" fmla="*/ 4080 h 11285"/>
                <a:gd name="connsiteX263" fmla="*/ 13610 w 13764"/>
                <a:gd name="connsiteY263" fmla="*/ 4227 h 11285"/>
                <a:gd name="connsiteX264" fmla="*/ 13628 w 13764"/>
                <a:gd name="connsiteY264" fmla="*/ 4379 h 11285"/>
                <a:gd name="connsiteX265" fmla="*/ 13648 w 13764"/>
                <a:gd name="connsiteY265" fmla="*/ 4500 h 11285"/>
                <a:gd name="connsiteX266" fmla="*/ 13577 w 13764"/>
                <a:gd name="connsiteY266" fmla="*/ 4626 h 11285"/>
                <a:gd name="connsiteX267" fmla="*/ 13505 w 13764"/>
                <a:gd name="connsiteY267" fmla="*/ 4669 h 11285"/>
                <a:gd name="connsiteX268" fmla="*/ 13450 w 13764"/>
                <a:gd name="connsiteY268" fmla="*/ 4797 h 11285"/>
                <a:gd name="connsiteX269" fmla="*/ 13575 w 13764"/>
                <a:gd name="connsiteY269" fmla="*/ 4894 h 11285"/>
                <a:gd name="connsiteX270" fmla="*/ 13495 w 13764"/>
                <a:gd name="connsiteY270" fmla="*/ 5048 h 11285"/>
                <a:gd name="connsiteX271" fmla="*/ 13193 w 13764"/>
                <a:gd name="connsiteY271" fmla="*/ 5300 h 11285"/>
                <a:gd name="connsiteX272" fmla="*/ 13110 w 13764"/>
                <a:gd name="connsiteY272" fmla="*/ 5581 h 11285"/>
                <a:gd name="connsiteX273" fmla="*/ 13082 w 13764"/>
                <a:gd name="connsiteY273" fmla="*/ 5739 h 11285"/>
                <a:gd name="connsiteX274" fmla="*/ 13014 w 13764"/>
                <a:gd name="connsiteY274" fmla="*/ 5990 h 11285"/>
                <a:gd name="connsiteX275" fmla="*/ 12938 w 13764"/>
                <a:gd name="connsiteY275" fmla="*/ 6118 h 11285"/>
                <a:gd name="connsiteX276" fmla="*/ 12835 w 13764"/>
                <a:gd name="connsiteY276" fmla="*/ 6200 h 11285"/>
                <a:gd name="connsiteX277" fmla="*/ 12752 w 13764"/>
                <a:gd name="connsiteY277" fmla="*/ 6308 h 11285"/>
                <a:gd name="connsiteX278" fmla="*/ 12524 w 13764"/>
                <a:gd name="connsiteY278" fmla="*/ 6325 h 11285"/>
                <a:gd name="connsiteX279" fmla="*/ 12396 w 13764"/>
                <a:gd name="connsiteY279" fmla="*/ 6258 h 11285"/>
                <a:gd name="connsiteX280" fmla="*/ 11998 w 13764"/>
                <a:gd name="connsiteY280" fmla="*/ 6089 h 11285"/>
                <a:gd name="connsiteX281" fmla="*/ 12294 w 13764"/>
                <a:gd name="connsiteY281" fmla="*/ 6162 h 11285"/>
                <a:gd name="connsiteX282" fmla="*/ 11868 w 13764"/>
                <a:gd name="connsiteY282" fmla="*/ 6259 h 11285"/>
                <a:gd name="connsiteX283" fmla="*/ 11573 w 13764"/>
                <a:gd name="connsiteY283" fmla="*/ 6211 h 11285"/>
                <a:gd name="connsiteX284" fmla="*/ 11377 w 13764"/>
                <a:gd name="connsiteY284" fmla="*/ 6496 h 11285"/>
                <a:gd name="connsiteX285" fmla="*/ 11271 w 13764"/>
                <a:gd name="connsiteY285" fmla="*/ 6533 h 11285"/>
                <a:gd name="connsiteX286" fmla="*/ 11205 w 13764"/>
                <a:gd name="connsiteY286" fmla="*/ 6691 h 11285"/>
                <a:gd name="connsiteX287" fmla="*/ 11204 w 13764"/>
                <a:gd name="connsiteY287" fmla="*/ 6807 h 11285"/>
                <a:gd name="connsiteX288" fmla="*/ 11062 w 13764"/>
                <a:gd name="connsiteY288" fmla="*/ 6879 h 11285"/>
                <a:gd name="connsiteX289" fmla="*/ 10858 w 13764"/>
                <a:gd name="connsiteY289" fmla="*/ 6916 h 11285"/>
                <a:gd name="connsiteX290" fmla="*/ 10574 w 13764"/>
                <a:gd name="connsiteY290" fmla="*/ 7108 h 11285"/>
                <a:gd name="connsiteX291" fmla="*/ 10346 w 13764"/>
                <a:gd name="connsiteY291" fmla="*/ 7250 h 11285"/>
                <a:gd name="connsiteX292" fmla="*/ 10335 w 13764"/>
                <a:gd name="connsiteY292" fmla="*/ 7379 h 11285"/>
                <a:gd name="connsiteX293" fmla="*/ 10214 w 13764"/>
                <a:gd name="connsiteY293" fmla="*/ 7406 h 11285"/>
                <a:gd name="connsiteX294" fmla="*/ 10149 w 13764"/>
                <a:gd name="connsiteY294" fmla="*/ 7557 h 11285"/>
                <a:gd name="connsiteX295" fmla="*/ 10032 w 13764"/>
                <a:gd name="connsiteY295" fmla="*/ 7623 h 11285"/>
                <a:gd name="connsiteX296" fmla="*/ 9885 w 13764"/>
                <a:gd name="connsiteY296" fmla="*/ 7601 h 11285"/>
                <a:gd name="connsiteX297" fmla="*/ 9823 w 13764"/>
                <a:gd name="connsiteY297" fmla="*/ 7838 h 11285"/>
                <a:gd name="connsiteX298" fmla="*/ 9735 w 13764"/>
                <a:gd name="connsiteY298" fmla="*/ 7975 h 11285"/>
                <a:gd name="connsiteX299" fmla="*/ 9671 w 13764"/>
                <a:gd name="connsiteY299" fmla="*/ 8134 h 11285"/>
                <a:gd name="connsiteX300" fmla="*/ 9705 w 13764"/>
                <a:gd name="connsiteY300" fmla="*/ 8343 h 11285"/>
                <a:gd name="connsiteX301" fmla="*/ 9694 w 13764"/>
                <a:gd name="connsiteY301" fmla="*/ 8715 h 11285"/>
                <a:gd name="connsiteX302" fmla="*/ 9780 w 13764"/>
                <a:gd name="connsiteY302" fmla="*/ 8861 h 11285"/>
                <a:gd name="connsiteX303" fmla="*/ 9733 w 13764"/>
                <a:gd name="connsiteY303" fmla="*/ 8973 h 11285"/>
                <a:gd name="connsiteX304" fmla="*/ 9684 w 13764"/>
                <a:gd name="connsiteY304" fmla="*/ 9163 h 11285"/>
                <a:gd name="connsiteX0" fmla="*/ 9684 w 13764"/>
                <a:gd name="connsiteY0" fmla="*/ 9163 h 11285"/>
                <a:gd name="connsiteX1" fmla="*/ 9707 w 13764"/>
                <a:gd name="connsiteY1" fmla="*/ 9631 h 11285"/>
                <a:gd name="connsiteX2" fmla="*/ 9691 w 13764"/>
                <a:gd name="connsiteY2" fmla="*/ 9746 h 11285"/>
                <a:gd name="connsiteX3" fmla="*/ 9782 w 13764"/>
                <a:gd name="connsiteY3" fmla="*/ 9848 h 11285"/>
                <a:gd name="connsiteX4" fmla="*/ 9745 w 13764"/>
                <a:gd name="connsiteY4" fmla="*/ 10039 h 11285"/>
                <a:gd name="connsiteX5" fmla="*/ 9897 w 13764"/>
                <a:gd name="connsiteY5" fmla="*/ 10199 h 11285"/>
                <a:gd name="connsiteX6" fmla="*/ 9973 w 13764"/>
                <a:gd name="connsiteY6" fmla="*/ 10510 h 11285"/>
                <a:gd name="connsiteX7" fmla="*/ 10097 w 13764"/>
                <a:gd name="connsiteY7" fmla="*/ 10594 h 11285"/>
                <a:gd name="connsiteX8" fmla="*/ 10163 w 13764"/>
                <a:gd name="connsiteY8" fmla="*/ 10587 h 11285"/>
                <a:gd name="connsiteX9" fmla="*/ 10372 w 13764"/>
                <a:gd name="connsiteY9" fmla="*/ 10724 h 11285"/>
                <a:gd name="connsiteX10" fmla="*/ 10314 w 13764"/>
                <a:gd name="connsiteY10" fmla="*/ 10813 h 11285"/>
                <a:gd name="connsiteX11" fmla="*/ 9472 w 13764"/>
                <a:gd name="connsiteY11" fmla="*/ 10851 h 11285"/>
                <a:gd name="connsiteX12" fmla="*/ 9267 w 13764"/>
                <a:gd name="connsiteY12" fmla="*/ 10834 h 11285"/>
                <a:gd name="connsiteX13" fmla="*/ 9028 w 13764"/>
                <a:gd name="connsiteY13" fmla="*/ 10858 h 11285"/>
                <a:gd name="connsiteX14" fmla="*/ 9025 w 13764"/>
                <a:gd name="connsiteY14" fmla="*/ 11049 h 11285"/>
                <a:gd name="connsiteX15" fmla="*/ 8872 w 13764"/>
                <a:gd name="connsiteY15" fmla="*/ 11245 h 11285"/>
                <a:gd name="connsiteX16" fmla="*/ 8423 w 13764"/>
                <a:gd name="connsiteY16" fmla="*/ 11285 h 11285"/>
                <a:gd name="connsiteX17" fmla="*/ 8264 w 13764"/>
                <a:gd name="connsiteY17" fmla="*/ 11124 h 11285"/>
                <a:gd name="connsiteX18" fmla="*/ 8537 w 13764"/>
                <a:gd name="connsiteY18" fmla="*/ 9116 h 11285"/>
                <a:gd name="connsiteX19" fmla="*/ 7501 w 13764"/>
                <a:gd name="connsiteY19" fmla="*/ 7275 h 11285"/>
                <a:gd name="connsiteX20" fmla="*/ 7951 w 13764"/>
                <a:gd name="connsiteY20" fmla="*/ 9083 h 11285"/>
                <a:gd name="connsiteX21" fmla="*/ 6993 w 13764"/>
                <a:gd name="connsiteY21" fmla="*/ 7516 h 11285"/>
                <a:gd name="connsiteX22" fmla="*/ 7589 w 13764"/>
                <a:gd name="connsiteY22" fmla="*/ 9456 h 11285"/>
                <a:gd name="connsiteX23" fmla="*/ 6260 w 13764"/>
                <a:gd name="connsiteY23" fmla="*/ 7582 h 11285"/>
                <a:gd name="connsiteX24" fmla="*/ 6895 w 13764"/>
                <a:gd name="connsiteY24" fmla="*/ 9828 h 11285"/>
                <a:gd name="connsiteX25" fmla="*/ 5723 w 13764"/>
                <a:gd name="connsiteY25" fmla="*/ 7757 h 11285"/>
                <a:gd name="connsiteX26" fmla="*/ 5782 w 13764"/>
                <a:gd name="connsiteY26" fmla="*/ 10169 h 11285"/>
                <a:gd name="connsiteX27" fmla="*/ 5661 w 13764"/>
                <a:gd name="connsiteY27" fmla="*/ 10270 h 11285"/>
                <a:gd name="connsiteX28" fmla="*/ 5573 w 13764"/>
                <a:gd name="connsiteY28" fmla="*/ 10270 h 11285"/>
                <a:gd name="connsiteX29" fmla="*/ 5516 w 13764"/>
                <a:gd name="connsiteY29" fmla="*/ 10352 h 11285"/>
                <a:gd name="connsiteX30" fmla="*/ 5395 w 13764"/>
                <a:gd name="connsiteY30" fmla="*/ 10407 h 11285"/>
                <a:gd name="connsiteX31" fmla="*/ 5274 w 13764"/>
                <a:gd name="connsiteY31" fmla="*/ 10434 h 11285"/>
                <a:gd name="connsiteX32" fmla="*/ 5202 w 13764"/>
                <a:gd name="connsiteY32" fmla="*/ 10334 h 11285"/>
                <a:gd name="connsiteX33" fmla="*/ 5202 w 13764"/>
                <a:gd name="connsiteY33" fmla="*/ 10078 h 11285"/>
                <a:gd name="connsiteX34" fmla="*/ 4968 w 13764"/>
                <a:gd name="connsiteY34" fmla="*/ 10060 h 11285"/>
                <a:gd name="connsiteX35" fmla="*/ 4871 w 13764"/>
                <a:gd name="connsiteY35" fmla="*/ 9996 h 11285"/>
                <a:gd name="connsiteX36" fmla="*/ 4750 w 13764"/>
                <a:gd name="connsiteY36" fmla="*/ 9868 h 11285"/>
                <a:gd name="connsiteX37" fmla="*/ 4629 w 13764"/>
                <a:gd name="connsiteY37" fmla="*/ 9840 h 11285"/>
                <a:gd name="connsiteX38" fmla="*/ 4500 w 13764"/>
                <a:gd name="connsiteY38" fmla="*/ 9840 h 11285"/>
                <a:gd name="connsiteX39" fmla="*/ 4339 w 13764"/>
                <a:gd name="connsiteY39" fmla="*/ 9749 h 11285"/>
                <a:gd name="connsiteX40" fmla="*/ 4024 w 13764"/>
                <a:gd name="connsiteY40" fmla="*/ 9758 h 11285"/>
                <a:gd name="connsiteX41" fmla="*/ 3831 w 13764"/>
                <a:gd name="connsiteY41" fmla="*/ 9667 h 11285"/>
                <a:gd name="connsiteX42" fmla="*/ 3613 w 13764"/>
                <a:gd name="connsiteY42" fmla="*/ 9676 h 11285"/>
                <a:gd name="connsiteX43" fmla="*/ 3516 w 13764"/>
                <a:gd name="connsiteY43" fmla="*/ 9612 h 11285"/>
                <a:gd name="connsiteX44" fmla="*/ 3395 w 13764"/>
                <a:gd name="connsiteY44" fmla="*/ 9621 h 11285"/>
                <a:gd name="connsiteX45" fmla="*/ 3242 w 13764"/>
                <a:gd name="connsiteY45" fmla="*/ 9621 h 11285"/>
                <a:gd name="connsiteX46" fmla="*/ 3097 w 13764"/>
                <a:gd name="connsiteY46" fmla="*/ 9585 h 11285"/>
                <a:gd name="connsiteX47" fmla="*/ 3008 w 13764"/>
                <a:gd name="connsiteY47" fmla="*/ 9484 h 11285"/>
                <a:gd name="connsiteX48" fmla="*/ 2879 w 13764"/>
                <a:gd name="connsiteY48" fmla="*/ 9475 h 11285"/>
                <a:gd name="connsiteX49" fmla="*/ 2806 w 13764"/>
                <a:gd name="connsiteY49" fmla="*/ 9557 h 11285"/>
                <a:gd name="connsiteX50" fmla="*/ 2597 w 13764"/>
                <a:gd name="connsiteY50" fmla="*/ 9539 h 11285"/>
                <a:gd name="connsiteX51" fmla="*/ 2500 w 13764"/>
                <a:gd name="connsiteY51" fmla="*/ 9649 h 11285"/>
                <a:gd name="connsiteX52" fmla="*/ 2516 w 13764"/>
                <a:gd name="connsiteY52" fmla="*/ 9758 h 11285"/>
                <a:gd name="connsiteX53" fmla="*/ 2379 w 13764"/>
                <a:gd name="connsiteY53" fmla="*/ 9913 h 11285"/>
                <a:gd name="connsiteX54" fmla="*/ 2274 w 13764"/>
                <a:gd name="connsiteY54" fmla="*/ 9941 h 11285"/>
                <a:gd name="connsiteX55" fmla="*/ 2274 w 13764"/>
                <a:gd name="connsiteY55" fmla="*/ 10078 h 11285"/>
                <a:gd name="connsiteX56" fmla="*/ 2226 w 13764"/>
                <a:gd name="connsiteY56" fmla="*/ 10187 h 11285"/>
                <a:gd name="connsiteX57" fmla="*/ 2137 w 13764"/>
                <a:gd name="connsiteY57" fmla="*/ 10297 h 11285"/>
                <a:gd name="connsiteX58" fmla="*/ 2081 w 13764"/>
                <a:gd name="connsiteY58" fmla="*/ 10224 h 11285"/>
                <a:gd name="connsiteX59" fmla="*/ 1871 w 13764"/>
                <a:gd name="connsiteY59" fmla="*/ 10005 h 11285"/>
                <a:gd name="connsiteX60" fmla="*/ 1750 w 13764"/>
                <a:gd name="connsiteY60" fmla="*/ 10060 h 11285"/>
                <a:gd name="connsiteX61" fmla="*/ 1669 w 13764"/>
                <a:gd name="connsiteY61" fmla="*/ 10187 h 11285"/>
                <a:gd name="connsiteX62" fmla="*/ 1427 w 13764"/>
                <a:gd name="connsiteY62" fmla="*/ 10224 h 11285"/>
                <a:gd name="connsiteX63" fmla="*/ 1315 w 13764"/>
                <a:gd name="connsiteY63" fmla="*/ 10160 h 11285"/>
                <a:gd name="connsiteX64" fmla="*/ 1242 w 13764"/>
                <a:gd name="connsiteY64" fmla="*/ 10078 h 11285"/>
                <a:gd name="connsiteX65" fmla="*/ 1161 w 13764"/>
                <a:gd name="connsiteY65" fmla="*/ 9996 h 11285"/>
                <a:gd name="connsiteX66" fmla="*/ 968 w 13764"/>
                <a:gd name="connsiteY66" fmla="*/ 9977 h 11285"/>
                <a:gd name="connsiteX67" fmla="*/ 895 w 13764"/>
                <a:gd name="connsiteY67" fmla="*/ 9913 h 11285"/>
                <a:gd name="connsiteX68" fmla="*/ 847 w 13764"/>
                <a:gd name="connsiteY68" fmla="*/ 9804 h 11285"/>
                <a:gd name="connsiteX69" fmla="*/ 806 w 13764"/>
                <a:gd name="connsiteY69" fmla="*/ 9749 h 11285"/>
                <a:gd name="connsiteX70" fmla="*/ 774 w 13764"/>
                <a:gd name="connsiteY70" fmla="*/ 9667 h 11285"/>
                <a:gd name="connsiteX71" fmla="*/ 685 w 13764"/>
                <a:gd name="connsiteY71" fmla="*/ 9639 h 11285"/>
                <a:gd name="connsiteX72" fmla="*/ 589 w 13764"/>
                <a:gd name="connsiteY72" fmla="*/ 9639 h 11285"/>
                <a:gd name="connsiteX73" fmla="*/ 516 w 13764"/>
                <a:gd name="connsiteY73" fmla="*/ 9612 h 11285"/>
                <a:gd name="connsiteX74" fmla="*/ 444 w 13764"/>
                <a:gd name="connsiteY74" fmla="*/ 9566 h 11285"/>
                <a:gd name="connsiteX75" fmla="*/ 323 w 13764"/>
                <a:gd name="connsiteY75" fmla="*/ 9566 h 11285"/>
                <a:gd name="connsiteX76" fmla="*/ 202 w 13764"/>
                <a:gd name="connsiteY76" fmla="*/ 9566 h 11285"/>
                <a:gd name="connsiteX77" fmla="*/ 105 w 13764"/>
                <a:gd name="connsiteY77" fmla="*/ 9512 h 11285"/>
                <a:gd name="connsiteX78" fmla="*/ 0 w 13764"/>
                <a:gd name="connsiteY78" fmla="*/ 9457 h 11285"/>
                <a:gd name="connsiteX79" fmla="*/ 32 w 13764"/>
                <a:gd name="connsiteY79" fmla="*/ 9366 h 11285"/>
                <a:gd name="connsiteX80" fmla="*/ 48 w 13764"/>
                <a:gd name="connsiteY80" fmla="*/ 9229 h 11285"/>
                <a:gd name="connsiteX81" fmla="*/ 56 w 13764"/>
                <a:gd name="connsiteY81" fmla="*/ 9119 h 11285"/>
                <a:gd name="connsiteX82" fmla="*/ 105 w 13764"/>
                <a:gd name="connsiteY82" fmla="*/ 8964 h 11285"/>
                <a:gd name="connsiteX83" fmla="*/ 105 w 13764"/>
                <a:gd name="connsiteY83" fmla="*/ 8872 h 11285"/>
                <a:gd name="connsiteX84" fmla="*/ 105 w 13764"/>
                <a:gd name="connsiteY84" fmla="*/ 8763 h 11285"/>
                <a:gd name="connsiteX85" fmla="*/ 202 w 13764"/>
                <a:gd name="connsiteY85" fmla="*/ 8662 h 11285"/>
                <a:gd name="connsiteX86" fmla="*/ 298 w 13764"/>
                <a:gd name="connsiteY86" fmla="*/ 8580 h 11285"/>
                <a:gd name="connsiteX87" fmla="*/ 315 w 13764"/>
                <a:gd name="connsiteY87" fmla="*/ 8516 h 11285"/>
                <a:gd name="connsiteX88" fmla="*/ 339 w 13764"/>
                <a:gd name="connsiteY88" fmla="*/ 8443 h 11285"/>
                <a:gd name="connsiteX89" fmla="*/ 323 w 13764"/>
                <a:gd name="connsiteY89" fmla="*/ 8361 h 11285"/>
                <a:gd name="connsiteX90" fmla="*/ 363 w 13764"/>
                <a:gd name="connsiteY90" fmla="*/ 8224 h 11285"/>
                <a:gd name="connsiteX91" fmla="*/ 435 w 13764"/>
                <a:gd name="connsiteY91" fmla="*/ 8105 h 11285"/>
                <a:gd name="connsiteX92" fmla="*/ 508 w 13764"/>
                <a:gd name="connsiteY92" fmla="*/ 7968 h 11285"/>
                <a:gd name="connsiteX93" fmla="*/ 492 w 13764"/>
                <a:gd name="connsiteY93" fmla="*/ 7840 h 11285"/>
                <a:gd name="connsiteX94" fmla="*/ 653 w 13764"/>
                <a:gd name="connsiteY94" fmla="*/ 7804 h 11285"/>
                <a:gd name="connsiteX95" fmla="*/ 806 w 13764"/>
                <a:gd name="connsiteY95" fmla="*/ 7694 h 11285"/>
                <a:gd name="connsiteX96" fmla="*/ 774 w 13764"/>
                <a:gd name="connsiteY96" fmla="*/ 7356 h 11285"/>
                <a:gd name="connsiteX97" fmla="*/ 895 w 13764"/>
                <a:gd name="connsiteY97" fmla="*/ 7256 h 11285"/>
                <a:gd name="connsiteX98" fmla="*/ 919 w 13764"/>
                <a:gd name="connsiteY98" fmla="*/ 6845 h 11285"/>
                <a:gd name="connsiteX99" fmla="*/ 823 w 13764"/>
                <a:gd name="connsiteY99" fmla="*/ 6808 h 11285"/>
                <a:gd name="connsiteX100" fmla="*/ 734 w 13764"/>
                <a:gd name="connsiteY100" fmla="*/ 6735 h 11285"/>
                <a:gd name="connsiteX101" fmla="*/ 685 w 13764"/>
                <a:gd name="connsiteY101" fmla="*/ 6589 h 11285"/>
                <a:gd name="connsiteX102" fmla="*/ 565 w 13764"/>
                <a:gd name="connsiteY102" fmla="*/ 6471 h 11285"/>
                <a:gd name="connsiteX103" fmla="*/ 492 w 13764"/>
                <a:gd name="connsiteY103" fmla="*/ 6416 h 11285"/>
                <a:gd name="connsiteX104" fmla="*/ 435 w 13764"/>
                <a:gd name="connsiteY104" fmla="*/ 6215 h 11285"/>
                <a:gd name="connsiteX105" fmla="*/ 435 w 13764"/>
                <a:gd name="connsiteY105" fmla="*/ 6114 h 11285"/>
                <a:gd name="connsiteX106" fmla="*/ 444 w 13764"/>
                <a:gd name="connsiteY106" fmla="*/ 5941 h 11285"/>
                <a:gd name="connsiteX107" fmla="*/ 435 w 13764"/>
                <a:gd name="connsiteY107" fmla="*/ 5786 h 11285"/>
                <a:gd name="connsiteX108" fmla="*/ 395 w 13764"/>
                <a:gd name="connsiteY108" fmla="*/ 5749 h 11285"/>
                <a:gd name="connsiteX109" fmla="*/ 395 w 13764"/>
                <a:gd name="connsiteY109" fmla="*/ 5667 h 11285"/>
                <a:gd name="connsiteX110" fmla="*/ 411 w 13764"/>
                <a:gd name="connsiteY110" fmla="*/ 5566 h 11285"/>
                <a:gd name="connsiteX111" fmla="*/ 363 w 13764"/>
                <a:gd name="connsiteY111" fmla="*/ 5502 h 11285"/>
                <a:gd name="connsiteX112" fmla="*/ 250 w 13764"/>
                <a:gd name="connsiteY112" fmla="*/ 5338 h 11285"/>
                <a:gd name="connsiteX113" fmla="*/ 339 w 13764"/>
                <a:gd name="connsiteY113" fmla="*/ 5420 h 11285"/>
                <a:gd name="connsiteX114" fmla="*/ 121 w 13764"/>
                <a:gd name="connsiteY114" fmla="*/ 5210 h 11285"/>
                <a:gd name="connsiteX115" fmla="*/ 73 w 13764"/>
                <a:gd name="connsiteY115" fmla="*/ 5046 h 11285"/>
                <a:gd name="connsiteX116" fmla="*/ 177 w 13764"/>
                <a:gd name="connsiteY116" fmla="*/ 5037 h 11285"/>
                <a:gd name="connsiteX117" fmla="*/ 274 w 13764"/>
                <a:gd name="connsiteY117" fmla="*/ 5037 h 11285"/>
                <a:gd name="connsiteX118" fmla="*/ 419 w 13764"/>
                <a:gd name="connsiteY118" fmla="*/ 5009 h 11285"/>
                <a:gd name="connsiteX119" fmla="*/ 629 w 13764"/>
                <a:gd name="connsiteY119" fmla="*/ 5009 h 11285"/>
                <a:gd name="connsiteX120" fmla="*/ 750 w 13764"/>
                <a:gd name="connsiteY120" fmla="*/ 4900 h 11285"/>
                <a:gd name="connsiteX121" fmla="*/ 895 w 13764"/>
                <a:gd name="connsiteY121" fmla="*/ 4872 h 11285"/>
                <a:gd name="connsiteX122" fmla="*/ 879 w 13764"/>
                <a:gd name="connsiteY122" fmla="*/ 4681 h 11285"/>
                <a:gd name="connsiteX123" fmla="*/ 1048 w 13764"/>
                <a:gd name="connsiteY123" fmla="*/ 4681 h 11285"/>
                <a:gd name="connsiteX124" fmla="*/ 1306 w 13764"/>
                <a:gd name="connsiteY124" fmla="*/ 4525 h 11285"/>
                <a:gd name="connsiteX125" fmla="*/ 1460 w 13764"/>
                <a:gd name="connsiteY125" fmla="*/ 4516 h 11285"/>
                <a:gd name="connsiteX126" fmla="*/ 1573 w 13764"/>
                <a:gd name="connsiteY126" fmla="*/ 4571 h 11285"/>
                <a:gd name="connsiteX127" fmla="*/ 1766 w 13764"/>
                <a:gd name="connsiteY127" fmla="*/ 4571 h 11285"/>
                <a:gd name="connsiteX128" fmla="*/ 1871 w 13764"/>
                <a:gd name="connsiteY128" fmla="*/ 4626 h 11285"/>
                <a:gd name="connsiteX129" fmla="*/ 2056 w 13764"/>
                <a:gd name="connsiteY129" fmla="*/ 4653 h 11285"/>
                <a:gd name="connsiteX130" fmla="*/ 2137 w 13764"/>
                <a:gd name="connsiteY130" fmla="*/ 4516 h 11285"/>
                <a:gd name="connsiteX131" fmla="*/ 2258 w 13764"/>
                <a:gd name="connsiteY131" fmla="*/ 4544 h 11285"/>
                <a:gd name="connsiteX132" fmla="*/ 2371 w 13764"/>
                <a:gd name="connsiteY132" fmla="*/ 4434 h 11285"/>
                <a:gd name="connsiteX133" fmla="*/ 2589 w 13764"/>
                <a:gd name="connsiteY133" fmla="*/ 4361 h 11285"/>
                <a:gd name="connsiteX134" fmla="*/ 2782 w 13764"/>
                <a:gd name="connsiteY134" fmla="*/ 4215 h 11285"/>
                <a:gd name="connsiteX135" fmla="*/ 2855 w 13764"/>
                <a:gd name="connsiteY135" fmla="*/ 4142 h 11285"/>
                <a:gd name="connsiteX136" fmla="*/ 2863 w 13764"/>
                <a:gd name="connsiteY136" fmla="*/ 4023 h 11285"/>
                <a:gd name="connsiteX137" fmla="*/ 2960 w 13764"/>
                <a:gd name="connsiteY137" fmla="*/ 3923 h 11285"/>
                <a:gd name="connsiteX138" fmla="*/ 2984 w 13764"/>
                <a:gd name="connsiteY138" fmla="*/ 3804 h 11285"/>
                <a:gd name="connsiteX139" fmla="*/ 3000 w 13764"/>
                <a:gd name="connsiteY139" fmla="*/ 3649 h 11285"/>
                <a:gd name="connsiteX140" fmla="*/ 3073 w 13764"/>
                <a:gd name="connsiteY140" fmla="*/ 3502 h 11285"/>
                <a:gd name="connsiteX141" fmla="*/ 3105 w 13764"/>
                <a:gd name="connsiteY141" fmla="*/ 3366 h 11285"/>
                <a:gd name="connsiteX142" fmla="*/ 3153 w 13764"/>
                <a:gd name="connsiteY142" fmla="*/ 3256 h 11285"/>
                <a:gd name="connsiteX143" fmla="*/ 3177 w 13764"/>
                <a:gd name="connsiteY143" fmla="*/ 3128 h 11285"/>
                <a:gd name="connsiteX144" fmla="*/ 3290 w 13764"/>
                <a:gd name="connsiteY144" fmla="*/ 3064 h 11285"/>
                <a:gd name="connsiteX145" fmla="*/ 3363 w 13764"/>
                <a:gd name="connsiteY145" fmla="*/ 2927 h 11285"/>
                <a:gd name="connsiteX146" fmla="*/ 3339 w 13764"/>
                <a:gd name="connsiteY146" fmla="*/ 2818 h 11285"/>
                <a:gd name="connsiteX147" fmla="*/ 3290 w 13764"/>
                <a:gd name="connsiteY147" fmla="*/ 2681 h 11285"/>
                <a:gd name="connsiteX148" fmla="*/ 3250 w 13764"/>
                <a:gd name="connsiteY148" fmla="*/ 2544 h 11285"/>
                <a:gd name="connsiteX149" fmla="*/ 3290 w 13764"/>
                <a:gd name="connsiteY149" fmla="*/ 2379 h 11285"/>
                <a:gd name="connsiteX150" fmla="*/ 3371 w 13764"/>
                <a:gd name="connsiteY150" fmla="*/ 2352 h 11285"/>
                <a:gd name="connsiteX151" fmla="*/ 3516 w 13764"/>
                <a:gd name="connsiteY151" fmla="*/ 2197 h 11285"/>
                <a:gd name="connsiteX152" fmla="*/ 3661 w 13764"/>
                <a:gd name="connsiteY152" fmla="*/ 2215 h 11285"/>
                <a:gd name="connsiteX153" fmla="*/ 3806 w 13764"/>
                <a:gd name="connsiteY153" fmla="*/ 2114 h 11285"/>
                <a:gd name="connsiteX154" fmla="*/ 3831 w 13764"/>
                <a:gd name="connsiteY154" fmla="*/ 1950 h 11285"/>
                <a:gd name="connsiteX155" fmla="*/ 3976 w 13764"/>
                <a:gd name="connsiteY155" fmla="*/ 1868 h 11285"/>
                <a:gd name="connsiteX156" fmla="*/ 4040 w 13764"/>
                <a:gd name="connsiteY156" fmla="*/ 1749 h 11285"/>
                <a:gd name="connsiteX157" fmla="*/ 4121 w 13764"/>
                <a:gd name="connsiteY157" fmla="*/ 1676 h 11285"/>
                <a:gd name="connsiteX158" fmla="*/ 4121 w 13764"/>
                <a:gd name="connsiteY158" fmla="*/ 1292 h 11285"/>
                <a:gd name="connsiteX159" fmla="*/ 4169 w 13764"/>
                <a:gd name="connsiteY159" fmla="*/ 1128 h 11285"/>
                <a:gd name="connsiteX160" fmla="*/ 4194 w 13764"/>
                <a:gd name="connsiteY160" fmla="*/ 991 h 11285"/>
                <a:gd name="connsiteX161" fmla="*/ 4242 w 13764"/>
                <a:gd name="connsiteY161" fmla="*/ 827 h 11285"/>
                <a:gd name="connsiteX162" fmla="*/ 4290 w 13764"/>
                <a:gd name="connsiteY162" fmla="*/ 763 h 11285"/>
                <a:gd name="connsiteX163" fmla="*/ 4355 w 13764"/>
                <a:gd name="connsiteY163" fmla="*/ 708 h 11285"/>
                <a:gd name="connsiteX164" fmla="*/ 4387 w 13764"/>
                <a:gd name="connsiteY164" fmla="*/ 443 h 11285"/>
                <a:gd name="connsiteX165" fmla="*/ 4645 w 13764"/>
                <a:gd name="connsiteY165" fmla="*/ 434 h 11285"/>
                <a:gd name="connsiteX166" fmla="*/ 4742 w 13764"/>
                <a:gd name="connsiteY166" fmla="*/ 635 h 11285"/>
                <a:gd name="connsiteX167" fmla="*/ 4839 w 13764"/>
                <a:gd name="connsiteY167" fmla="*/ 717 h 11285"/>
                <a:gd name="connsiteX168" fmla="*/ 4960 w 13764"/>
                <a:gd name="connsiteY168" fmla="*/ 799 h 11285"/>
                <a:gd name="connsiteX169" fmla="*/ 5081 w 13764"/>
                <a:gd name="connsiteY169" fmla="*/ 818 h 11285"/>
                <a:gd name="connsiteX170" fmla="*/ 5202 w 13764"/>
                <a:gd name="connsiteY170" fmla="*/ 799 h 11285"/>
                <a:gd name="connsiteX171" fmla="*/ 5274 w 13764"/>
                <a:gd name="connsiteY171" fmla="*/ 964 h 11285"/>
                <a:gd name="connsiteX172" fmla="*/ 5403 w 13764"/>
                <a:gd name="connsiteY172" fmla="*/ 909 h 11285"/>
                <a:gd name="connsiteX173" fmla="*/ 5500 w 13764"/>
                <a:gd name="connsiteY173" fmla="*/ 909 h 11285"/>
                <a:gd name="connsiteX174" fmla="*/ 5597 w 13764"/>
                <a:gd name="connsiteY174" fmla="*/ 818 h 11285"/>
                <a:gd name="connsiteX175" fmla="*/ 5734 w 13764"/>
                <a:gd name="connsiteY175" fmla="*/ 790 h 11285"/>
                <a:gd name="connsiteX176" fmla="*/ 5831 w 13764"/>
                <a:gd name="connsiteY176" fmla="*/ 772 h 11285"/>
                <a:gd name="connsiteX177" fmla="*/ 5911 w 13764"/>
                <a:gd name="connsiteY177" fmla="*/ 735 h 11285"/>
                <a:gd name="connsiteX178" fmla="*/ 6024 w 13764"/>
                <a:gd name="connsiteY178" fmla="*/ 745 h 11285"/>
                <a:gd name="connsiteX179" fmla="*/ 6145 w 13764"/>
                <a:gd name="connsiteY179" fmla="*/ 745 h 11285"/>
                <a:gd name="connsiteX180" fmla="*/ 6226 w 13764"/>
                <a:gd name="connsiteY180" fmla="*/ 854 h 11285"/>
                <a:gd name="connsiteX181" fmla="*/ 6250 w 13764"/>
                <a:gd name="connsiteY181" fmla="*/ 991 h 11285"/>
                <a:gd name="connsiteX182" fmla="*/ 6363 w 13764"/>
                <a:gd name="connsiteY182" fmla="*/ 900 h 11285"/>
                <a:gd name="connsiteX183" fmla="*/ 6444 w 13764"/>
                <a:gd name="connsiteY183" fmla="*/ 745 h 11285"/>
                <a:gd name="connsiteX184" fmla="*/ 6532 w 13764"/>
                <a:gd name="connsiteY184" fmla="*/ 790 h 11285"/>
                <a:gd name="connsiteX185" fmla="*/ 6581 w 13764"/>
                <a:gd name="connsiteY185" fmla="*/ 872 h 11285"/>
                <a:gd name="connsiteX186" fmla="*/ 6653 w 13764"/>
                <a:gd name="connsiteY186" fmla="*/ 927 h 11285"/>
                <a:gd name="connsiteX187" fmla="*/ 6750 w 13764"/>
                <a:gd name="connsiteY187" fmla="*/ 1064 h 11285"/>
                <a:gd name="connsiteX188" fmla="*/ 6758 w 13764"/>
                <a:gd name="connsiteY188" fmla="*/ 1229 h 11285"/>
                <a:gd name="connsiteX189" fmla="*/ 6855 w 13764"/>
                <a:gd name="connsiteY189" fmla="*/ 1238 h 11285"/>
                <a:gd name="connsiteX190" fmla="*/ 6976 w 13764"/>
                <a:gd name="connsiteY190" fmla="*/ 1338 h 11285"/>
                <a:gd name="connsiteX191" fmla="*/ 6944 w 13764"/>
                <a:gd name="connsiteY191" fmla="*/ 1475 h 11285"/>
                <a:gd name="connsiteX192" fmla="*/ 6976 w 13764"/>
                <a:gd name="connsiteY192" fmla="*/ 1649 h 11285"/>
                <a:gd name="connsiteX193" fmla="*/ 6952 w 13764"/>
                <a:gd name="connsiteY193" fmla="*/ 1731 h 11285"/>
                <a:gd name="connsiteX194" fmla="*/ 7089 w 13764"/>
                <a:gd name="connsiteY194" fmla="*/ 1950 h 11285"/>
                <a:gd name="connsiteX195" fmla="*/ 7161 w 13764"/>
                <a:gd name="connsiteY195" fmla="*/ 1996 h 11285"/>
                <a:gd name="connsiteX196" fmla="*/ 7234 w 13764"/>
                <a:gd name="connsiteY196" fmla="*/ 2105 h 11285"/>
                <a:gd name="connsiteX197" fmla="*/ 7363 w 13764"/>
                <a:gd name="connsiteY197" fmla="*/ 2087 h 11285"/>
                <a:gd name="connsiteX198" fmla="*/ 7460 w 13764"/>
                <a:gd name="connsiteY198" fmla="*/ 2005 h 11285"/>
                <a:gd name="connsiteX199" fmla="*/ 7573 w 13764"/>
                <a:gd name="connsiteY199" fmla="*/ 2005 h 11285"/>
                <a:gd name="connsiteX200" fmla="*/ 7653 w 13764"/>
                <a:gd name="connsiteY200" fmla="*/ 2060 h 11285"/>
                <a:gd name="connsiteX201" fmla="*/ 7863 w 13764"/>
                <a:gd name="connsiteY201" fmla="*/ 2032 h 11285"/>
                <a:gd name="connsiteX202" fmla="*/ 7960 w 13764"/>
                <a:gd name="connsiteY202" fmla="*/ 1941 h 11285"/>
                <a:gd name="connsiteX203" fmla="*/ 8016 w 13764"/>
                <a:gd name="connsiteY203" fmla="*/ 1813 h 11285"/>
                <a:gd name="connsiteX204" fmla="*/ 8056 w 13764"/>
                <a:gd name="connsiteY204" fmla="*/ 1694 h 11285"/>
                <a:gd name="connsiteX205" fmla="*/ 8056 w 13764"/>
                <a:gd name="connsiteY205" fmla="*/ 1557 h 11285"/>
                <a:gd name="connsiteX206" fmla="*/ 8177 w 13764"/>
                <a:gd name="connsiteY206" fmla="*/ 1347 h 11285"/>
                <a:gd name="connsiteX207" fmla="*/ 8306 w 13764"/>
                <a:gd name="connsiteY207" fmla="*/ 1302 h 11285"/>
                <a:gd name="connsiteX208" fmla="*/ 8347 w 13764"/>
                <a:gd name="connsiteY208" fmla="*/ 1238 h 11285"/>
                <a:gd name="connsiteX209" fmla="*/ 8403 w 13764"/>
                <a:gd name="connsiteY209" fmla="*/ 1238 h 11285"/>
                <a:gd name="connsiteX210" fmla="*/ 8476 w 13764"/>
                <a:gd name="connsiteY210" fmla="*/ 1256 h 11285"/>
                <a:gd name="connsiteX211" fmla="*/ 8516 w 13764"/>
                <a:gd name="connsiteY211" fmla="*/ 1128 h 11285"/>
                <a:gd name="connsiteX212" fmla="*/ 8597 w 13764"/>
                <a:gd name="connsiteY212" fmla="*/ 1037 h 11285"/>
                <a:gd name="connsiteX213" fmla="*/ 8621 w 13764"/>
                <a:gd name="connsiteY213" fmla="*/ 900 h 11285"/>
                <a:gd name="connsiteX214" fmla="*/ 8831 w 13764"/>
                <a:gd name="connsiteY214" fmla="*/ 845 h 11285"/>
                <a:gd name="connsiteX215" fmla="*/ 9032 w 13764"/>
                <a:gd name="connsiteY215" fmla="*/ 597 h 11285"/>
                <a:gd name="connsiteX216" fmla="*/ 9200 w 13764"/>
                <a:gd name="connsiteY216" fmla="*/ 585 h 11285"/>
                <a:gd name="connsiteX217" fmla="*/ 9329 w 13764"/>
                <a:gd name="connsiteY217" fmla="*/ 415 h 11285"/>
                <a:gd name="connsiteX218" fmla="*/ 9143 w 13764"/>
                <a:gd name="connsiteY218" fmla="*/ 360 h 11285"/>
                <a:gd name="connsiteX219" fmla="*/ 9172 w 13764"/>
                <a:gd name="connsiteY219" fmla="*/ 215 h 11285"/>
                <a:gd name="connsiteX220" fmla="*/ 9237 w 13764"/>
                <a:gd name="connsiteY220" fmla="*/ 71 h 11285"/>
                <a:gd name="connsiteX221" fmla="*/ 9383 w 13764"/>
                <a:gd name="connsiteY221" fmla="*/ 143 h 11285"/>
                <a:gd name="connsiteX222" fmla="*/ 9460 w 13764"/>
                <a:gd name="connsiteY222" fmla="*/ 43 h 11285"/>
                <a:gd name="connsiteX223" fmla="*/ 9572 w 13764"/>
                <a:gd name="connsiteY223" fmla="*/ 5 h 11285"/>
                <a:gd name="connsiteX224" fmla="*/ 9699 w 13764"/>
                <a:gd name="connsiteY224" fmla="*/ 231 h 11285"/>
                <a:gd name="connsiteX225" fmla="*/ 9870 w 13764"/>
                <a:gd name="connsiteY225" fmla="*/ 40 h 11285"/>
                <a:gd name="connsiteX226" fmla="*/ 9985 w 13764"/>
                <a:gd name="connsiteY226" fmla="*/ 65 h 11285"/>
                <a:gd name="connsiteX227" fmla="*/ 10172 w 13764"/>
                <a:gd name="connsiteY227" fmla="*/ 61 h 11285"/>
                <a:gd name="connsiteX228" fmla="*/ 10327 w 13764"/>
                <a:gd name="connsiteY228" fmla="*/ 318 h 11285"/>
                <a:gd name="connsiteX229" fmla="*/ 10454 w 13764"/>
                <a:gd name="connsiteY229" fmla="*/ 329 h 11285"/>
                <a:gd name="connsiteX230" fmla="*/ 10556 w 13764"/>
                <a:gd name="connsiteY230" fmla="*/ 322 h 11285"/>
                <a:gd name="connsiteX231" fmla="*/ 10727 w 13764"/>
                <a:gd name="connsiteY231" fmla="*/ 322 h 11285"/>
                <a:gd name="connsiteX232" fmla="*/ 10824 w 13764"/>
                <a:gd name="connsiteY232" fmla="*/ 500 h 11285"/>
                <a:gd name="connsiteX233" fmla="*/ 10957 w 13764"/>
                <a:gd name="connsiteY233" fmla="*/ 598 h 11285"/>
                <a:gd name="connsiteX234" fmla="*/ 11142 w 13764"/>
                <a:gd name="connsiteY234" fmla="*/ 722 h 11285"/>
                <a:gd name="connsiteX235" fmla="*/ 11245 w 13764"/>
                <a:gd name="connsiteY235" fmla="*/ 832 h 11285"/>
                <a:gd name="connsiteX236" fmla="*/ 11386 w 13764"/>
                <a:gd name="connsiteY236" fmla="*/ 752 h 11285"/>
                <a:gd name="connsiteX237" fmla="*/ 11542 w 13764"/>
                <a:gd name="connsiteY237" fmla="*/ 717 h 11285"/>
                <a:gd name="connsiteX238" fmla="*/ 11653 w 13764"/>
                <a:gd name="connsiteY238" fmla="*/ 812 h 11285"/>
                <a:gd name="connsiteX239" fmla="*/ 11790 w 13764"/>
                <a:gd name="connsiteY239" fmla="*/ 778 h 11285"/>
                <a:gd name="connsiteX240" fmla="*/ 11786 w 13764"/>
                <a:gd name="connsiteY240" fmla="*/ 1075 h 11285"/>
                <a:gd name="connsiteX241" fmla="*/ 11567 w 13764"/>
                <a:gd name="connsiteY241" fmla="*/ 1464 h 11285"/>
                <a:gd name="connsiteX242" fmla="*/ 11698 w 13764"/>
                <a:gd name="connsiteY242" fmla="*/ 1522 h 11285"/>
                <a:gd name="connsiteX243" fmla="*/ 11785 w 13764"/>
                <a:gd name="connsiteY243" fmla="*/ 1550 h 11285"/>
                <a:gd name="connsiteX244" fmla="*/ 11907 w 13764"/>
                <a:gd name="connsiteY244" fmla="*/ 1731 h 11285"/>
                <a:gd name="connsiteX245" fmla="*/ 12214 w 13764"/>
                <a:gd name="connsiteY245" fmla="*/ 1917 h 11285"/>
                <a:gd name="connsiteX246" fmla="*/ 12186 w 13764"/>
                <a:gd name="connsiteY246" fmla="*/ 2026 h 11285"/>
                <a:gd name="connsiteX247" fmla="*/ 12365 w 13764"/>
                <a:gd name="connsiteY247" fmla="*/ 2166 h 11285"/>
                <a:gd name="connsiteX248" fmla="*/ 12397 w 13764"/>
                <a:gd name="connsiteY248" fmla="*/ 2387 h 11285"/>
                <a:gd name="connsiteX249" fmla="*/ 12653 w 13764"/>
                <a:gd name="connsiteY249" fmla="*/ 2445 h 11285"/>
                <a:gd name="connsiteX250" fmla="*/ 12689 w 13764"/>
                <a:gd name="connsiteY250" fmla="*/ 2575 h 11285"/>
                <a:gd name="connsiteX251" fmla="*/ 12887 w 13764"/>
                <a:gd name="connsiteY251" fmla="*/ 2604 h 11285"/>
                <a:gd name="connsiteX252" fmla="*/ 13156 w 13764"/>
                <a:gd name="connsiteY252" fmla="*/ 2742 h 11285"/>
                <a:gd name="connsiteX253" fmla="*/ 13177 w 13764"/>
                <a:gd name="connsiteY253" fmla="*/ 2545 h 11285"/>
                <a:gd name="connsiteX254" fmla="*/ 13285 w 13764"/>
                <a:gd name="connsiteY254" fmla="*/ 2534 h 11285"/>
                <a:gd name="connsiteX255" fmla="*/ 13524 w 13764"/>
                <a:gd name="connsiteY255" fmla="*/ 2724 h 11285"/>
                <a:gd name="connsiteX256" fmla="*/ 13574 w 13764"/>
                <a:gd name="connsiteY256" fmla="*/ 2845 h 11285"/>
                <a:gd name="connsiteX257" fmla="*/ 13605 w 13764"/>
                <a:gd name="connsiteY257" fmla="*/ 3086 h 11285"/>
                <a:gd name="connsiteX258" fmla="*/ 13699 w 13764"/>
                <a:gd name="connsiteY258" fmla="*/ 3141 h 11285"/>
                <a:gd name="connsiteX259" fmla="*/ 13764 w 13764"/>
                <a:gd name="connsiteY259" fmla="*/ 3520 h 11285"/>
                <a:gd name="connsiteX260" fmla="*/ 13680 w 13764"/>
                <a:gd name="connsiteY260" fmla="*/ 3641 h 11285"/>
                <a:gd name="connsiteX261" fmla="*/ 13688 w 13764"/>
                <a:gd name="connsiteY261" fmla="*/ 3782 h 11285"/>
                <a:gd name="connsiteX262" fmla="*/ 13595 w 13764"/>
                <a:gd name="connsiteY262" fmla="*/ 3930 h 11285"/>
                <a:gd name="connsiteX263" fmla="*/ 13542 w 13764"/>
                <a:gd name="connsiteY263" fmla="*/ 4080 h 11285"/>
                <a:gd name="connsiteX264" fmla="*/ 13610 w 13764"/>
                <a:gd name="connsiteY264" fmla="*/ 4227 h 11285"/>
                <a:gd name="connsiteX265" fmla="*/ 13628 w 13764"/>
                <a:gd name="connsiteY265" fmla="*/ 4379 h 11285"/>
                <a:gd name="connsiteX266" fmla="*/ 13648 w 13764"/>
                <a:gd name="connsiteY266" fmla="*/ 4500 h 11285"/>
                <a:gd name="connsiteX267" fmla="*/ 13577 w 13764"/>
                <a:gd name="connsiteY267" fmla="*/ 4626 h 11285"/>
                <a:gd name="connsiteX268" fmla="*/ 13505 w 13764"/>
                <a:gd name="connsiteY268" fmla="*/ 4669 h 11285"/>
                <a:gd name="connsiteX269" fmla="*/ 13450 w 13764"/>
                <a:gd name="connsiteY269" fmla="*/ 4797 h 11285"/>
                <a:gd name="connsiteX270" fmla="*/ 13575 w 13764"/>
                <a:gd name="connsiteY270" fmla="*/ 4894 h 11285"/>
                <a:gd name="connsiteX271" fmla="*/ 13495 w 13764"/>
                <a:gd name="connsiteY271" fmla="*/ 5048 h 11285"/>
                <a:gd name="connsiteX272" fmla="*/ 13193 w 13764"/>
                <a:gd name="connsiteY272" fmla="*/ 5300 h 11285"/>
                <a:gd name="connsiteX273" fmla="*/ 13110 w 13764"/>
                <a:gd name="connsiteY273" fmla="*/ 5581 h 11285"/>
                <a:gd name="connsiteX274" fmla="*/ 13082 w 13764"/>
                <a:gd name="connsiteY274" fmla="*/ 5739 h 11285"/>
                <a:gd name="connsiteX275" fmla="*/ 13014 w 13764"/>
                <a:gd name="connsiteY275" fmla="*/ 5990 h 11285"/>
                <a:gd name="connsiteX276" fmla="*/ 12938 w 13764"/>
                <a:gd name="connsiteY276" fmla="*/ 6118 h 11285"/>
                <a:gd name="connsiteX277" fmla="*/ 12835 w 13764"/>
                <a:gd name="connsiteY277" fmla="*/ 6200 h 11285"/>
                <a:gd name="connsiteX278" fmla="*/ 12752 w 13764"/>
                <a:gd name="connsiteY278" fmla="*/ 6308 h 11285"/>
                <a:gd name="connsiteX279" fmla="*/ 12524 w 13764"/>
                <a:gd name="connsiteY279" fmla="*/ 6325 h 11285"/>
                <a:gd name="connsiteX280" fmla="*/ 12396 w 13764"/>
                <a:gd name="connsiteY280" fmla="*/ 6258 h 11285"/>
                <a:gd name="connsiteX281" fmla="*/ 11998 w 13764"/>
                <a:gd name="connsiteY281" fmla="*/ 6089 h 11285"/>
                <a:gd name="connsiteX282" fmla="*/ 12294 w 13764"/>
                <a:gd name="connsiteY282" fmla="*/ 6162 h 11285"/>
                <a:gd name="connsiteX283" fmla="*/ 11868 w 13764"/>
                <a:gd name="connsiteY283" fmla="*/ 6259 h 11285"/>
                <a:gd name="connsiteX284" fmla="*/ 11573 w 13764"/>
                <a:gd name="connsiteY284" fmla="*/ 6211 h 11285"/>
                <a:gd name="connsiteX285" fmla="*/ 11377 w 13764"/>
                <a:gd name="connsiteY285" fmla="*/ 6496 h 11285"/>
                <a:gd name="connsiteX286" fmla="*/ 11271 w 13764"/>
                <a:gd name="connsiteY286" fmla="*/ 6533 h 11285"/>
                <a:gd name="connsiteX287" fmla="*/ 11205 w 13764"/>
                <a:gd name="connsiteY287" fmla="*/ 6691 h 11285"/>
                <a:gd name="connsiteX288" fmla="*/ 11204 w 13764"/>
                <a:gd name="connsiteY288" fmla="*/ 6807 h 11285"/>
                <a:gd name="connsiteX289" fmla="*/ 11062 w 13764"/>
                <a:gd name="connsiteY289" fmla="*/ 6879 h 11285"/>
                <a:gd name="connsiteX290" fmla="*/ 10858 w 13764"/>
                <a:gd name="connsiteY290" fmla="*/ 6916 h 11285"/>
                <a:gd name="connsiteX291" fmla="*/ 10574 w 13764"/>
                <a:gd name="connsiteY291" fmla="*/ 7108 h 11285"/>
                <a:gd name="connsiteX292" fmla="*/ 10346 w 13764"/>
                <a:gd name="connsiteY292" fmla="*/ 7250 h 11285"/>
                <a:gd name="connsiteX293" fmla="*/ 10335 w 13764"/>
                <a:gd name="connsiteY293" fmla="*/ 7379 h 11285"/>
                <a:gd name="connsiteX294" fmla="*/ 10214 w 13764"/>
                <a:gd name="connsiteY294" fmla="*/ 7406 h 11285"/>
                <a:gd name="connsiteX295" fmla="*/ 10149 w 13764"/>
                <a:gd name="connsiteY295" fmla="*/ 7557 h 11285"/>
                <a:gd name="connsiteX296" fmla="*/ 10032 w 13764"/>
                <a:gd name="connsiteY296" fmla="*/ 7623 h 11285"/>
                <a:gd name="connsiteX297" fmla="*/ 9885 w 13764"/>
                <a:gd name="connsiteY297" fmla="*/ 7601 h 11285"/>
                <a:gd name="connsiteX298" fmla="*/ 9823 w 13764"/>
                <a:gd name="connsiteY298" fmla="*/ 7838 h 11285"/>
                <a:gd name="connsiteX299" fmla="*/ 9735 w 13764"/>
                <a:gd name="connsiteY299" fmla="*/ 7975 h 11285"/>
                <a:gd name="connsiteX300" fmla="*/ 9671 w 13764"/>
                <a:gd name="connsiteY300" fmla="*/ 8134 h 11285"/>
                <a:gd name="connsiteX301" fmla="*/ 9705 w 13764"/>
                <a:gd name="connsiteY301" fmla="*/ 8343 h 11285"/>
                <a:gd name="connsiteX302" fmla="*/ 9694 w 13764"/>
                <a:gd name="connsiteY302" fmla="*/ 8715 h 11285"/>
                <a:gd name="connsiteX303" fmla="*/ 9780 w 13764"/>
                <a:gd name="connsiteY303" fmla="*/ 8861 h 11285"/>
                <a:gd name="connsiteX304" fmla="*/ 9733 w 13764"/>
                <a:gd name="connsiteY304" fmla="*/ 8973 h 11285"/>
                <a:gd name="connsiteX305" fmla="*/ 9684 w 13764"/>
                <a:gd name="connsiteY305" fmla="*/ 9163 h 11285"/>
                <a:gd name="connsiteX0" fmla="*/ 9684 w 13764"/>
                <a:gd name="connsiteY0" fmla="*/ 9163 h 11285"/>
                <a:gd name="connsiteX1" fmla="*/ 9707 w 13764"/>
                <a:gd name="connsiteY1" fmla="*/ 9631 h 11285"/>
                <a:gd name="connsiteX2" fmla="*/ 9691 w 13764"/>
                <a:gd name="connsiteY2" fmla="*/ 9746 h 11285"/>
                <a:gd name="connsiteX3" fmla="*/ 9782 w 13764"/>
                <a:gd name="connsiteY3" fmla="*/ 9848 h 11285"/>
                <a:gd name="connsiteX4" fmla="*/ 9745 w 13764"/>
                <a:gd name="connsiteY4" fmla="*/ 10039 h 11285"/>
                <a:gd name="connsiteX5" fmla="*/ 9897 w 13764"/>
                <a:gd name="connsiteY5" fmla="*/ 10199 h 11285"/>
                <a:gd name="connsiteX6" fmla="*/ 9973 w 13764"/>
                <a:gd name="connsiteY6" fmla="*/ 10510 h 11285"/>
                <a:gd name="connsiteX7" fmla="*/ 10097 w 13764"/>
                <a:gd name="connsiteY7" fmla="*/ 10594 h 11285"/>
                <a:gd name="connsiteX8" fmla="*/ 10163 w 13764"/>
                <a:gd name="connsiteY8" fmla="*/ 10587 h 11285"/>
                <a:gd name="connsiteX9" fmla="*/ 10372 w 13764"/>
                <a:gd name="connsiteY9" fmla="*/ 10724 h 11285"/>
                <a:gd name="connsiteX10" fmla="*/ 10314 w 13764"/>
                <a:gd name="connsiteY10" fmla="*/ 10813 h 11285"/>
                <a:gd name="connsiteX11" fmla="*/ 9472 w 13764"/>
                <a:gd name="connsiteY11" fmla="*/ 10851 h 11285"/>
                <a:gd name="connsiteX12" fmla="*/ 9267 w 13764"/>
                <a:gd name="connsiteY12" fmla="*/ 10834 h 11285"/>
                <a:gd name="connsiteX13" fmla="*/ 9028 w 13764"/>
                <a:gd name="connsiteY13" fmla="*/ 10858 h 11285"/>
                <a:gd name="connsiteX14" fmla="*/ 9025 w 13764"/>
                <a:gd name="connsiteY14" fmla="*/ 11049 h 11285"/>
                <a:gd name="connsiteX15" fmla="*/ 8872 w 13764"/>
                <a:gd name="connsiteY15" fmla="*/ 11245 h 11285"/>
                <a:gd name="connsiteX16" fmla="*/ 8423 w 13764"/>
                <a:gd name="connsiteY16" fmla="*/ 11285 h 11285"/>
                <a:gd name="connsiteX17" fmla="*/ 8264 w 13764"/>
                <a:gd name="connsiteY17" fmla="*/ 11124 h 11285"/>
                <a:gd name="connsiteX18" fmla="*/ 8537 w 13764"/>
                <a:gd name="connsiteY18" fmla="*/ 9116 h 11285"/>
                <a:gd name="connsiteX19" fmla="*/ 7501 w 13764"/>
                <a:gd name="connsiteY19" fmla="*/ 7275 h 11285"/>
                <a:gd name="connsiteX20" fmla="*/ 7951 w 13764"/>
                <a:gd name="connsiteY20" fmla="*/ 9083 h 11285"/>
                <a:gd name="connsiteX21" fmla="*/ 6993 w 13764"/>
                <a:gd name="connsiteY21" fmla="*/ 7516 h 11285"/>
                <a:gd name="connsiteX22" fmla="*/ 7589 w 13764"/>
                <a:gd name="connsiteY22" fmla="*/ 9456 h 11285"/>
                <a:gd name="connsiteX23" fmla="*/ 6260 w 13764"/>
                <a:gd name="connsiteY23" fmla="*/ 7582 h 11285"/>
                <a:gd name="connsiteX24" fmla="*/ 6895 w 13764"/>
                <a:gd name="connsiteY24" fmla="*/ 9828 h 11285"/>
                <a:gd name="connsiteX25" fmla="*/ 5723 w 13764"/>
                <a:gd name="connsiteY25" fmla="*/ 7757 h 11285"/>
                <a:gd name="connsiteX26" fmla="*/ 6358 w 13764"/>
                <a:gd name="connsiteY26" fmla="*/ 9784 h 11285"/>
                <a:gd name="connsiteX27" fmla="*/ 5782 w 13764"/>
                <a:gd name="connsiteY27" fmla="*/ 10169 h 11285"/>
                <a:gd name="connsiteX28" fmla="*/ 5661 w 13764"/>
                <a:gd name="connsiteY28" fmla="*/ 10270 h 11285"/>
                <a:gd name="connsiteX29" fmla="*/ 5573 w 13764"/>
                <a:gd name="connsiteY29" fmla="*/ 10270 h 11285"/>
                <a:gd name="connsiteX30" fmla="*/ 5516 w 13764"/>
                <a:gd name="connsiteY30" fmla="*/ 10352 h 11285"/>
                <a:gd name="connsiteX31" fmla="*/ 5395 w 13764"/>
                <a:gd name="connsiteY31" fmla="*/ 10407 h 11285"/>
                <a:gd name="connsiteX32" fmla="*/ 5274 w 13764"/>
                <a:gd name="connsiteY32" fmla="*/ 10434 h 11285"/>
                <a:gd name="connsiteX33" fmla="*/ 5202 w 13764"/>
                <a:gd name="connsiteY33" fmla="*/ 10334 h 11285"/>
                <a:gd name="connsiteX34" fmla="*/ 5202 w 13764"/>
                <a:gd name="connsiteY34" fmla="*/ 10078 h 11285"/>
                <a:gd name="connsiteX35" fmla="*/ 4968 w 13764"/>
                <a:gd name="connsiteY35" fmla="*/ 10060 h 11285"/>
                <a:gd name="connsiteX36" fmla="*/ 4871 w 13764"/>
                <a:gd name="connsiteY36" fmla="*/ 9996 h 11285"/>
                <a:gd name="connsiteX37" fmla="*/ 4750 w 13764"/>
                <a:gd name="connsiteY37" fmla="*/ 9868 h 11285"/>
                <a:gd name="connsiteX38" fmla="*/ 4629 w 13764"/>
                <a:gd name="connsiteY38" fmla="*/ 9840 h 11285"/>
                <a:gd name="connsiteX39" fmla="*/ 4500 w 13764"/>
                <a:gd name="connsiteY39" fmla="*/ 9840 h 11285"/>
                <a:gd name="connsiteX40" fmla="*/ 4339 w 13764"/>
                <a:gd name="connsiteY40" fmla="*/ 9749 h 11285"/>
                <a:gd name="connsiteX41" fmla="*/ 4024 w 13764"/>
                <a:gd name="connsiteY41" fmla="*/ 9758 h 11285"/>
                <a:gd name="connsiteX42" fmla="*/ 3831 w 13764"/>
                <a:gd name="connsiteY42" fmla="*/ 9667 h 11285"/>
                <a:gd name="connsiteX43" fmla="*/ 3613 w 13764"/>
                <a:gd name="connsiteY43" fmla="*/ 9676 h 11285"/>
                <a:gd name="connsiteX44" fmla="*/ 3516 w 13764"/>
                <a:gd name="connsiteY44" fmla="*/ 9612 h 11285"/>
                <a:gd name="connsiteX45" fmla="*/ 3395 w 13764"/>
                <a:gd name="connsiteY45" fmla="*/ 9621 h 11285"/>
                <a:gd name="connsiteX46" fmla="*/ 3242 w 13764"/>
                <a:gd name="connsiteY46" fmla="*/ 9621 h 11285"/>
                <a:gd name="connsiteX47" fmla="*/ 3097 w 13764"/>
                <a:gd name="connsiteY47" fmla="*/ 9585 h 11285"/>
                <a:gd name="connsiteX48" fmla="*/ 3008 w 13764"/>
                <a:gd name="connsiteY48" fmla="*/ 9484 h 11285"/>
                <a:gd name="connsiteX49" fmla="*/ 2879 w 13764"/>
                <a:gd name="connsiteY49" fmla="*/ 9475 h 11285"/>
                <a:gd name="connsiteX50" fmla="*/ 2806 w 13764"/>
                <a:gd name="connsiteY50" fmla="*/ 9557 h 11285"/>
                <a:gd name="connsiteX51" fmla="*/ 2597 w 13764"/>
                <a:gd name="connsiteY51" fmla="*/ 9539 h 11285"/>
                <a:gd name="connsiteX52" fmla="*/ 2500 w 13764"/>
                <a:gd name="connsiteY52" fmla="*/ 9649 h 11285"/>
                <a:gd name="connsiteX53" fmla="*/ 2516 w 13764"/>
                <a:gd name="connsiteY53" fmla="*/ 9758 h 11285"/>
                <a:gd name="connsiteX54" fmla="*/ 2379 w 13764"/>
                <a:gd name="connsiteY54" fmla="*/ 9913 h 11285"/>
                <a:gd name="connsiteX55" fmla="*/ 2274 w 13764"/>
                <a:gd name="connsiteY55" fmla="*/ 9941 h 11285"/>
                <a:gd name="connsiteX56" fmla="*/ 2274 w 13764"/>
                <a:gd name="connsiteY56" fmla="*/ 10078 h 11285"/>
                <a:gd name="connsiteX57" fmla="*/ 2226 w 13764"/>
                <a:gd name="connsiteY57" fmla="*/ 10187 h 11285"/>
                <a:gd name="connsiteX58" fmla="*/ 2137 w 13764"/>
                <a:gd name="connsiteY58" fmla="*/ 10297 h 11285"/>
                <a:gd name="connsiteX59" fmla="*/ 2081 w 13764"/>
                <a:gd name="connsiteY59" fmla="*/ 10224 h 11285"/>
                <a:gd name="connsiteX60" fmla="*/ 1871 w 13764"/>
                <a:gd name="connsiteY60" fmla="*/ 10005 h 11285"/>
                <a:gd name="connsiteX61" fmla="*/ 1750 w 13764"/>
                <a:gd name="connsiteY61" fmla="*/ 10060 h 11285"/>
                <a:gd name="connsiteX62" fmla="*/ 1669 w 13764"/>
                <a:gd name="connsiteY62" fmla="*/ 10187 h 11285"/>
                <a:gd name="connsiteX63" fmla="*/ 1427 w 13764"/>
                <a:gd name="connsiteY63" fmla="*/ 10224 h 11285"/>
                <a:gd name="connsiteX64" fmla="*/ 1315 w 13764"/>
                <a:gd name="connsiteY64" fmla="*/ 10160 h 11285"/>
                <a:gd name="connsiteX65" fmla="*/ 1242 w 13764"/>
                <a:gd name="connsiteY65" fmla="*/ 10078 h 11285"/>
                <a:gd name="connsiteX66" fmla="*/ 1161 w 13764"/>
                <a:gd name="connsiteY66" fmla="*/ 9996 h 11285"/>
                <a:gd name="connsiteX67" fmla="*/ 968 w 13764"/>
                <a:gd name="connsiteY67" fmla="*/ 9977 h 11285"/>
                <a:gd name="connsiteX68" fmla="*/ 895 w 13764"/>
                <a:gd name="connsiteY68" fmla="*/ 9913 h 11285"/>
                <a:gd name="connsiteX69" fmla="*/ 847 w 13764"/>
                <a:gd name="connsiteY69" fmla="*/ 9804 h 11285"/>
                <a:gd name="connsiteX70" fmla="*/ 806 w 13764"/>
                <a:gd name="connsiteY70" fmla="*/ 9749 h 11285"/>
                <a:gd name="connsiteX71" fmla="*/ 774 w 13764"/>
                <a:gd name="connsiteY71" fmla="*/ 9667 h 11285"/>
                <a:gd name="connsiteX72" fmla="*/ 685 w 13764"/>
                <a:gd name="connsiteY72" fmla="*/ 9639 h 11285"/>
                <a:gd name="connsiteX73" fmla="*/ 589 w 13764"/>
                <a:gd name="connsiteY73" fmla="*/ 9639 h 11285"/>
                <a:gd name="connsiteX74" fmla="*/ 516 w 13764"/>
                <a:gd name="connsiteY74" fmla="*/ 9612 h 11285"/>
                <a:gd name="connsiteX75" fmla="*/ 444 w 13764"/>
                <a:gd name="connsiteY75" fmla="*/ 9566 h 11285"/>
                <a:gd name="connsiteX76" fmla="*/ 323 w 13764"/>
                <a:gd name="connsiteY76" fmla="*/ 9566 h 11285"/>
                <a:gd name="connsiteX77" fmla="*/ 202 w 13764"/>
                <a:gd name="connsiteY77" fmla="*/ 9566 h 11285"/>
                <a:gd name="connsiteX78" fmla="*/ 105 w 13764"/>
                <a:gd name="connsiteY78" fmla="*/ 9512 h 11285"/>
                <a:gd name="connsiteX79" fmla="*/ 0 w 13764"/>
                <a:gd name="connsiteY79" fmla="*/ 9457 h 11285"/>
                <a:gd name="connsiteX80" fmla="*/ 32 w 13764"/>
                <a:gd name="connsiteY80" fmla="*/ 9366 h 11285"/>
                <a:gd name="connsiteX81" fmla="*/ 48 w 13764"/>
                <a:gd name="connsiteY81" fmla="*/ 9229 h 11285"/>
                <a:gd name="connsiteX82" fmla="*/ 56 w 13764"/>
                <a:gd name="connsiteY82" fmla="*/ 9119 h 11285"/>
                <a:gd name="connsiteX83" fmla="*/ 105 w 13764"/>
                <a:gd name="connsiteY83" fmla="*/ 8964 h 11285"/>
                <a:gd name="connsiteX84" fmla="*/ 105 w 13764"/>
                <a:gd name="connsiteY84" fmla="*/ 8872 h 11285"/>
                <a:gd name="connsiteX85" fmla="*/ 105 w 13764"/>
                <a:gd name="connsiteY85" fmla="*/ 8763 h 11285"/>
                <a:gd name="connsiteX86" fmla="*/ 202 w 13764"/>
                <a:gd name="connsiteY86" fmla="*/ 8662 h 11285"/>
                <a:gd name="connsiteX87" fmla="*/ 298 w 13764"/>
                <a:gd name="connsiteY87" fmla="*/ 8580 h 11285"/>
                <a:gd name="connsiteX88" fmla="*/ 315 w 13764"/>
                <a:gd name="connsiteY88" fmla="*/ 8516 h 11285"/>
                <a:gd name="connsiteX89" fmla="*/ 339 w 13764"/>
                <a:gd name="connsiteY89" fmla="*/ 8443 h 11285"/>
                <a:gd name="connsiteX90" fmla="*/ 323 w 13764"/>
                <a:gd name="connsiteY90" fmla="*/ 8361 h 11285"/>
                <a:gd name="connsiteX91" fmla="*/ 363 w 13764"/>
                <a:gd name="connsiteY91" fmla="*/ 8224 h 11285"/>
                <a:gd name="connsiteX92" fmla="*/ 435 w 13764"/>
                <a:gd name="connsiteY92" fmla="*/ 8105 h 11285"/>
                <a:gd name="connsiteX93" fmla="*/ 508 w 13764"/>
                <a:gd name="connsiteY93" fmla="*/ 7968 h 11285"/>
                <a:gd name="connsiteX94" fmla="*/ 492 w 13764"/>
                <a:gd name="connsiteY94" fmla="*/ 7840 h 11285"/>
                <a:gd name="connsiteX95" fmla="*/ 653 w 13764"/>
                <a:gd name="connsiteY95" fmla="*/ 7804 h 11285"/>
                <a:gd name="connsiteX96" fmla="*/ 806 w 13764"/>
                <a:gd name="connsiteY96" fmla="*/ 7694 h 11285"/>
                <a:gd name="connsiteX97" fmla="*/ 774 w 13764"/>
                <a:gd name="connsiteY97" fmla="*/ 7356 h 11285"/>
                <a:gd name="connsiteX98" fmla="*/ 895 w 13764"/>
                <a:gd name="connsiteY98" fmla="*/ 7256 h 11285"/>
                <a:gd name="connsiteX99" fmla="*/ 919 w 13764"/>
                <a:gd name="connsiteY99" fmla="*/ 6845 h 11285"/>
                <a:gd name="connsiteX100" fmla="*/ 823 w 13764"/>
                <a:gd name="connsiteY100" fmla="*/ 6808 h 11285"/>
                <a:gd name="connsiteX101" fmla="*/ 734 w 13764"/>
                <a:gd name="connsiteY101" fmla="*/ 6735 h 11285"/>
                <a:gd name="connsiteX102" fmla="*/ 685 w 13764"/>
                <a:gd name="connsiteY102" fmla="*/ 6589 h 11285"/>
                <a:gd name="connsiteX103" fmla="*/ 565 w 13764"/>
                <a:gd name="connsiteY103" fmla="*/ 6471 h 11285"/>
                <a:gd name="connsiteX104" fmla="*/ 492 w 13764"/>
                <a:gd name="connsiteY104" fmla="*/ 6416 h 11285"/>
                <a:gd name="connsiteX105" fmla="*/ 435 w 13764"/>
                <a:gd name="connsiteY105" fmla="*/ 6215 h 11285"/>
                <a:gd name="connsiteX106" fmla="*/ 435 w 13764"/>
                <a:gd name="connsiteY106" fmla="*/ 6114 h 11285"/>
                <a:gd name="connsiteX107" fmla="*/ 444 w 13764"/>
                <a:gd name="connsiteY107" fmla="*/ 5941 h 11285"/>
                <a:gd name="connsiteX108" fmla="*/ 435 w 13764"/>
                <a:gd name="connsiteY108" fmla="*/ 5786 h 11285"/>
                <a:gd name="connsiteX109" fmla="*/ 395 w 13764"/>
                <a:gd name="connsiteY109" fmla="*/ 5749 h 11285"/>
                <a:gd name="connsiteX110" fmla="*/ 395 w 13764"/>
                <a:gd name="connsiteY110" fmla="*/ 5667 h 11285"/>
                <a:gd name="connsiteX111" fmla="*/ 411 w 13764"/>
                <a:gd name="connsiteY111" fmla="*/ 5566 h 11285"/>
                <a:gd name="connsiteX112" fmla="*/ 363 w 13764"/>
                <a:gd name="connsiteY112" fmla="*/ 5502 h 11285"/>
                <a:gd name="connsiteX113" fmla="*/ 250 w 13764"/>
                <a:gd name="connsiteY113" fmla="*/ 5338 h 11285"/>
                <a:gd name="connsiteX114" fmla="*/ 339 w 13764"/>
                <a:gd name="connsiteY114" fmla="*/ 5420 h 11285"/>
                <a:gd name="connsiteX115" fmla="*/ 121 w 13764"/>
                <a:gd name="connsiteY115" fmla="*/ 5210 h 11285"/>
                <a:gd name="connsiteX116" fmla="*/ 73 w 13764"/>
                <a:gd name="connsiteY116" fmla="*/ 5046 h 11285"/>
                <a:gd name="connsiteX117" fmla="*/ 177 w 13764"/>
                <a:gd name="connsiteY117" fmla="*/ 5037 h 11285"/>
                <a:gd name="connsiteX118" fmla="*/ 274 w 13764"/>
                <a:gd name="connsiteY118" fmla="*/ 5037 h 11285"/>
                <a:gd name="connsiteX119" fmla="*/ 419 w 13764"/>
                <a:gd name="connsiteY119" fmla="*/ 5009 h 11285"/>
                <a:gd name="connsiteX120" fmla="*/ 629 w 13764"/>
                <a:gd name="connsiteY120" fmla="*/ 5009 h 11285"/>
                <a:gd name="connsiteX121" fmla="*/ 750 w 13764"/>
                <a:gd name="connsiteY121" fmla="*/ 4900 h 11285"/>
                <a:gd name="connsiteX122" fmla="*/ 895 w 13764"/>
                <a:gd name="connsiteY122" fmla="*/ 4872 h 11285"/>
                <a:gd name="connsiteX123" fmla="*/ 879 w 13764"/>
                <a:gd name="connsiteY123" fmla="*/ 4681 h 11285"/>
                <a:gd name="connsiteX124" fmla="*/ 1048 w 13764"/>
                <a:gd name="connsiteY124" fmla="*/ 4681 h 11285"/>
                <a:gd name="connsiteX125" fmla="*/ 1306 w 13764"/>
                <a:gd name="connsiteY125" fmla="*/ 4525 h 11285"/>
                <a:gd name="connsiteX126" fmla="*/ 1460 w 13764"/>
                <a:gd name="connsiteY126" fmla="*/ 4516 h 11285"/>
                <a:gd name="connsiteX127" fmla="*/ 1573 w 13764"/>
                <a:gd name="connsiteY127" fmla="*/ 4571 h 11285"/>
                <a:gd name="connsiteX128" fmla="*/ 1766 w 13764"/>
                <a:gd name="connsiteY128" fmla="*/ 4571 h 11285"/>
                <a:gd name="connsiteX129" fmla="*/ 1871 w 13764"/>
                <a:gd name="connsiteY129" fmla="*/ 4626 h 11285"/>
                <a:gd name="connsiteX130" fmla="*/ 2056 w 13764"/>
                <a:gd name="connsiteY130" fmla="*/ 4653 h 11285"/>
                <a:gd name="connsiteX131" fmla="*/ 2137 w 13764"/>
                <a:gd name="connsiteY131" fmla="*/ 4516 h 11285"/>
                <a:gd name="connsiteX132" fmla="*/ 2258 w 13764"/>
                <a:gd name="connsiteY132" fmla="*/ 4544 h 11285"/>
                <a:gd name="connsiteX133" fmla="*/ 2371 w 13764"/>
                <a:gd name="connsiteY133" fmla="*/ 4434 h 11285"/>
                <a:gd name="connsiteX134" fmla="*/ 2589 w 13764"/>
                <a:gd name="connsiteY134" fmla="*/ 4361 h 11285"/>
                <a:gd name="connsiteX135" fmla="*/ 2782 w 13764"/>
                <a:gd name="connsiteY135" fmla="*/ 4215 h 11285"/>
                <a:gd name="connsiteX136" fmla="*/ 2855 w 13764"/>
                <a:gd name="connsiteY136" fmla="*/ 4142 h 11285"/>
                <a:gd name="connsiteX137" fmla="*/ 2863 w 13764"/>
                <a:gd name="connsiteY137" fmla="*/ 4023 h 11285"/>
                <a:gd name="connsiteX138" fmla="*/ 2960 w 13764"/>
                <a:gd name="connsiteY138" fmla="*/ 3923 h 11285"/>
                <a:gd name="connsiteX139" fmla="*/ 2984 w 13764"/>
                <a:gd name="connsiteY139" fmla="*/ 3804 h 11285"/>
                <a:gd name="connsiteX140" fmla="*/ 3000 w 13764"/>
                <a:gd name="connsiteY140" fmla="*/ 3649 h 11285"/>
                <a:gd name="connsiteX141" fmla="*/ 3073 w 13764"/>
                <a:gd name="connsiteY141" fmla="*/ 3502 h 11285"/>
                <a:gd name="connsiteX142" fmla="*/ 3105 w 13764"/>
                <a:gd name="connsiteY142" fmla="*/ 3366 h 11285"/>
                <a:gd name="connsiteX143" fmla="*/ 3153 w 13764"/>
                <a:gd name="connsiteY143" fmla="*/ 3256 h 11285"/>
                <a:gd name="connsiteX144" fmla="*/ 3177 w 13764"/>
                <a:gd name="connsiteY144" fmla="*/ 3128 h 11285"/>
                <a:gd name="connsiteX145" fmla="*/ 3290 w 13764"/>
                <a:gd name="connsiteY145" fmla="*/ 3064 h 11285"/>
                <a:gd name="connsiteX146" fmla="*/ 3363 w 13764"/>
                <a:gd name="connsiteY146" fmla="*/ 2927 h 11285"/>
                <a:gd name="connsiteX147" fmla="*/ 3339 w 13764"/>
                <a:gd name="connsiteY147" fmla="*/ 2818 h 11285"/>
                <a:gd name="connsiteX148" fmla="*/ 3290 w 13764"/>
                <a:gd name="connsiteY148" fmla="*/ 2681 h 11285"/>
                <a:gd name="connsiteX149" fmla="*/ 3250 w 13764"/>
                <a:gd name="connsiteY149" fmla="*/ 2544 h 11285"/>
                <a:gd name="connsiteX150" fmla="*/ 3290 w 13764"/>
                <a:gd name="connsiteY150" fmla="*/ 2379 h 11285"/>
                <a:gd name="connsiteX151" fmla="*/ 3371 w 13764"/>
                <a:gd name="connsiteY151" fmla="*/ 2352 h 11285"/>
                <a:gd name="connsiteX152" fmla="*/ 3516 w 13764"/>
                <a:gd name="connsiteY152" fmla="*/ 2197 h 11285"/>
                <a:gd name="connsiteX153" fmla="*/ 3661 w 13764"/>
                <a:gd name="connsiteY153" fmla="*/ 2215 h 11285"/>
                <a:gd name="connsiteX154" fmla="*/ 3806 w 13764"/>
                <a:gd name="connsiteY154" fmla="*/ 2114 h 11285"/>
                <a:gd name="connsiteX155" fmla="*/ 3831 w 13764"/>
                <a:gd name="connsiteY155" fmla="*/ 1950 h 11285"/>
                <a:gd name="connsiteX156" fmla="*/ 3976 w 13764"/>
                <a:gd name="connsiteY156" fmla="*/ 1868 h 11285"/>
                <a:gd name="connsiteX157" fmla="*/ 4040 w 13764"/>
                <a:gd name="connsiteY157" fmla="*/ 1749 h 11285"/>
                <a:gd name="connsiteX158" fmla="*/ 4121 w 13764"/>
                <a:gd name="connsiteY158" fmla="*/ 1676 h 11285"/>
                <a:gd name="connsiteX159" fmla="*/ 4121 w 13764"/>
                <a:gd name="connsiteY159" fmla="*/ 1292 h 11285"/>
                <a:gd name="connsiteX160" fmla="*/ 4169 w 13764"/>
                <a:gd name="connsiteY160" fmla="*/ 1128 h 11285"/>
                <a:gd name="connsiteX161" fmla="*/ 4194 w 13764"/>
                <a:gd name="connsiteY161" fmla="*/ 991 h 11285"/>
                <a:gd name="connsiteX162" fmla="*/ 4242 w 13764"/>
                <a:gd name="connsiteY162" fmla="*/ 827 h 11285"/>
                <a:gd name="connsiteX163" fmla="*/ 4290 w 13764"/>
                <a:gd name="connsiteY163" fmla="*/ 763 h 11285"/>
                <a:gd name="connsiteX164" fmla="*/ 4355 w 13764"/>
                <a:gd name="connsiteY164" fmla="*/ 708 h 11285"/>
                <a:gd name="connsiteX165" fmla="*/ 4387 w 13764"/>
                <a:gd name="connsiteY165" fmla="*/ 443 h 11285"/>
                <a:gd name="connsiteX166" fmla="*/ 4645 w 13764"/>
                <a:gd name="connsiteY166" fmla="*/ 434 h 11285"/>
                <a:gd name="connsiteX167" fmla="*/ 4742 w 13764"/>
                <a:gd name="connsiteY167" fmla="*/ 635 h 11285"/>
                <a:gd name="connsiteX168" fmla="*/ 4839 w 13764"/>
                <a:gd name="connsiteY168" fmla="*/ 717 h 11285"/>
                <a:gd name="connsiteX169" fmla="*/ 4960 w 13764"/>
                <a:gd name="connsiteY169" fmla="*/ 799 h 11285"/>
                <a:gd name="connsiteX170" fmla="*/ 5081 w 13764"/>
                <a:gd name="connsiteY170" fmla="*/ 818 h 11285"/>
                <a:gd name="connsiteX171" fmla="*/ 5202 w 13764"/>
                <a:gd name="connsiteY171" fmla="*/ 799 h 11285"/>
                <a:gd name="connsiteX172" fmla="*/ 5274 w 13764"/>
                <a:gd name="connsiteY172" fmla="*/ 964 h 11285"/>
                <a:gd name="connsiteX173" fmla="*/ 5403 w 13764"/>
                <a:gd name="connsiteY173" fmla="*/ 909 h 11285"/>
                <a:gd name="connsiteX174" fmla="*/ 5500 w 13764"/>
                <a:gd name="connsiteY174" fmla="*/ 909 h 11285"/>
                <a:gd name="connsiteX175" fmla="*/ 5597 w 13764"/>
                <a:gd name="connsiteY175" fmla="*/ 818 h 11285"/>
                <a:gd name="connsiteX176" fmla="*/ 5734 w 13764"/>
                <a:gd name="connsiteY176" fmla="*/ 790 h 11285"/>
                <a:gd name="connsiteX177" fmla="*/ 5831 w 13764"/>
                <a:gd name="connsiteY177" fmla="*/ 772 h 11285"/>
                <a:gd name="connsiteX178" fmla="*/ 5911 w 13764"/>
                <a:gd name="connsiteY178" fmla="*/ 735 h 11285"/>
                <a:gd name="connsiteX179" fmla="*/ 6024 w 13764"/>
                <a:gd name="connsiteY179" fmla="*/ 745 h 11285"/>
                <a:gd name="connsiteX180" fmla="*/ 6145 w 13764"/>
                <a:gd name="connsiteY180" fmla="*/ 745 h 11285"/>
                <a:gd name="connsiteX181" fmla="*/ 6226 w 13764"/>
                <a:gd name="connsiteY181" fmla="*/ 854 h 11285"/>
                <a:gd name="connsiteX182" fmla="*/ 6250 w 13764"/>
                <a:gd name="connsiteY182" fmla="*/ 991 h 11285"/>
                <a:gd name="connsiteX183" fmla="*/ 6363 w 13764"/>
                <a:gd name="connsiteY183" fmla="*/ 900 h 11285"/>
                <a:gd name="connsiteX184" fmla="*/ 6444 w 13764"/>
                <a:gd name="connsiteY184" fmla="*/ 745 h 11285"/>
                <a:gd name="connsiteX185" fmla="*/ 6532 w 13764"/>
                <a:gd name="connsiteY185" fmla="*/ 790 h 11285"/>
                <a:gd name="connsiteX186" fmla="*/ 6581 w 13764"/>
                <a:gd name="connsiteY186" fmla="*/ 872 h 11285"/>
                <a:gd name="connsiteX187" fmla="*/ 6653 w 13764"/>
                <a:gd name="connsiteY187" fmla="*/ 927 h 11285"/>
                <a:gd name="connsiteX188" fmla="*/ 6750 w 13764"/>
                <a:gd name="connsiteY188" fmla="*/ 1064 h 11285"/>
                <a:gd name="connsiteX189" fmla="*/ 6758 w 13764"/>
                <a:gd name="connsiteY189" fmla="*/ 1229 h 11285"/>
                <a:gd name="connsiteX190" fmla="*/ 6855 w 13764"/>
                <a:gd name="connsiteY190" fmla="*/ 1238 h 11285"/>
                <a:gd name="connsiteX191" fmla="*/ 6976 w 13764"/>
                <a:gd name="connsiteY191" fmla="*/ 1338 h 11285"/>
                <a:gd name="connsiteX192" fmla="*/ 6944 w 13764"/>
                <a:gd name="connsiteY192" fmla="*/ 1475 h 11285"/>
                <a:gd name="connsiteX193" fmla="*/ 6976 w 13764"/>
                <a:gd name="connsiteY193" fmla="*/ 1649 h 11285"/>
                <a:gd name="connsiteX194" fmla="*/ 6952 w 13764"/>
                <a:gd name="connsiteY194" fmla="*/ 1731 h 11285"/>
                <a:gd name="connsiteX195" fmla="*/ 7089 w 13764"/>
                <a:gd name="connsiteY195" fmla="*/ 1950 h 11285"/>
                <a:gd name="connsiteX196" fmla="*/ 7161 w 13764"/>
                <a:gd name="connsiteY196" fmla="*/ 1996 h 11285"/>
                <a:gd name="connsiteX197" fmla="*/ 7234 w 13764"/>
                <a:gd name="connsiteY197" fmla="*/ 2105 h 11285"/>
                <a:gd name="connsiteX198" fmla="*/ 7363 w 13764"/>
                <a:gd name="connsiteY198" fmla="*/ 2087 h 11285"/>
                <a:gd name="connsiteX199" fmla="*/ 7460 w 13764"/>
                <a:gd name="connsiteY199" fmla="*/ 2005 h 11285"/>
                <a:gd name="connsiteX200" fmla="*/ 7573 w 13764"/>
                <a:gd name="connsiteY200" fmla="*/ 2005 h 11285"/>
                <a:gd name="connsiteX201" fmla="*/ 7653 w 13764"/>
                <a:gd name="connsiteY201" fmla="*/ 2060 h 11285"/>
                <a:gd name="connsiteX202" fmla="*/ 7863 w 13764"/>
                <a:gd name="connsiteY202" fmla="*/ 2032 h 11285"/>
                <a:gd name="connsiteX203" fmla="*/ 7960 w 13764"/>
                <a:gd name="connsiteY203" fmla="*/ 1941 h 11285"/>
                <a:gd name="connsiteX204" fmla="*/ 8016 w 13764"/>
                <a:gd name="connsiteY204" fmla="*/ 1813 h 11285"/>
                <a:gd name="connsiteX205" fmla="*/ 8056 w 13764"/>
                <a:gd name="connsiteY205" fmla="*/ 1694 h 11285"/>
                <a:gd name="connsiteX206" fmla="*/ 8056 w 13764"/>
                <a:gd name="connsiteY206" fmla="*/ 1557 h 11285"/>
                <a:gd name="connsiteX207" fmla="*/ 8177 w 13764"/>
                <a:gd name="connsiteY207" fmla="*/ 1347 h 11285"/>
                <a:gd name="connsiteX208" fmla="*/ 8306 w 13764"/>
                <a:gd name="connsiteY208" fmla="*/ 1302 h 11285"/>
                <a:gd name="connsiteX209" fmla="*/ 8347 w 13764"/>
                <a:gd name="connsiteY209" fmla="*/ 1238 h 11285"/>
                <a:gd name="connsiteX210" fmla="*/ 8403 w 13764"/>
                <a:gd name="connsiteY210" fmla="*/ 1238 h 11285"/>
                <a:gd name="connsiteX211" fmla="*/ 8476 w 13764"/>
                <a:gd name="connsiteY211" fmla="*/ 1256 h 11285"/>
                <a:gd name="connsiteX212" fmla="*/ 8516 w 13764"/>
                <a:gd name="connsiteY212" fmla="*/ 1128 h 11285"/>
                <a:gd name="connsiteX213" fmla="*/ 8597 w 13764"/>
                <a:gd name="connsiteY213" fmla="*/ 1037 h 11285"/>
                <a:gd name="connsiteX214" fmla="*/ 8621 w 13764"/>
                <a:gd name="connsiteY214" fmla="*/ 900 h 11285"/>
                <a:gd name="connsiteX215" fmla="*/ 8831 w 13764"/>
                <a:gd name="connsiteY215" fmla="*/ 845 h 11285"/>
                <a:gd name="connsiteX216" fmla="*/ 9032 w 13764"/>
                <a:gd name="connsiteY216" fmla="*/ 597 h 11285"/>
                <a:gd name="connsiteX217" fmla="*/ 9200 w 13764"/>
                <a:gd name="connsiteY217" fmla="*/ 585 h 11285"/>
                <a:gd name="connsiteX218" fmla="*/ 9329 w 13764"/>
                <a:gd name="connsiteY218" fmla="*/ 415 h 11285"/>
                <a:gd name="connsiteX219" fmla="*/ 9143 w 13764"/>
                <a:gd name="connsiteY219" fmla="*/ 360 h 11285"/>
                <a:gd name="connsiteX220" fmla="*/ 9172 w 13764"/>
                <a:gd name="connsiteY220" fmla="*/ 215 h 11285"/>
                <a:gd name="connsiteX221" fmla="*/ 9237 w 13764"/>
                <a:gd name="connsiteY221" fmla="*/ 71 h 11285"/>
                <a:gd name="connsiteX222" fmla="*/ 9383 w 13764"/>
                <a:gd name="connsiteY222" fmla="*/ 143 h 11285"/>
                <a:gd name="connsiteX223" fmla="*/ 9460 w 13764"/>
                <a:gd name="connsiteY223" fmla="*/ 43 h 11285"/>
                <a:gd name="connsiteX224" fmla="*/ 9572 w 13764"/>
                <a:gd name="connsiteY224" fmla="*/ 5 h 11285"/>
                <a:gd name="connsiteX225" fmla="*/ 9699 w 13764"/>
                <a:gd name="connsiteY225" fmla="*/ 231 h 11285"/>
                <a:gd name="connsiteX226" fmla="*/ 9870 w 13764"/>
                <a:gd name="connsiteY226" fmla="*/ 40 h 11285"/>
                <a:gd name="connsiteX227" fmla="*/ 9985 w 13764"/>
                <a:gd name="connsiteY227" fmla="*/ 65 h 11285"/>
                <a:gd name="connsiteX228" fmla="*/ 10172 w 13764"/>
                <a:gd name="connsiteY228" fmla="*/ 61 h 11285"/>
                <a:gd name="connsiteX229" fmla="*/ 10327 w 13764"/>
                <a:gd name="connsiteY229" fmla="*/ 318 h 11285"/>
                <a:gd name="connsiteX230" fmla="*/ 10454 w 13764"/>
                <a:gd name="connsiteY230" fmla="*/ 329 h 11285"/>
                <a:gd name="connsiteX231" fmla="*/ 10556 w 13764"/>
                <a:gd name="connsiteY231" fmla="*/ 322 h 11285"/>
                <a:gd name="connsiteX232" fmla="*/ 10727 w 13764"/>
                <a:gd name="connsiteY232" fmla="*/ 322 h 11285"/>
                <a:gd name="connsiteX233" fmla="*/ 10824 w 13764"/>
                <a:gd name="connsiteY233" fmla="*/ 500 h 11285"/>
                <a:gd name="connsiteX234" fmla="*/ 10957 w 13764"/>
                <a:gd name="connsiteY234" fmla="*/ 598 h 11285"/>
                <a:gd name="connsiteX235" fmla="*/ 11142 w 13764"/>
                <a:gd name="connsiteY235" fmla="*/ 722 h 11285"/>
                <a:gd name="connsiteX236" fmla="*/ 11245 w 13764"/>
                <a:gd name="connsiteY236" fmla="*/ 832 h 11285"/>
                <a:gd name="connsiteX237" fmla="*/ 11386 w 13764"/>
                <a:gd name="connsiteY237" fmla="*/ 752 h 11285"/>
                <a:gd name="connsiteX238" fmla="*/ 11542 w 13764"/>
                <a:gd name="connsiteY238" fmla="*/ 717 h 11285"/>
                <a:gd name="connsiteX239" fmla="*/ 11653 w 13764"/>
                <a:gd name="connsiteY239" fmla="*/ 812 h 11285"/>
                <a:gd name="connsiteX240" fmla="*/ 11790 w 13764"/>
                <a:gd name="connsiteY240" fmla="*/ 778 h 11285"/>
                <a:gd name="connsiteX241" fmla="*/ 11786 w 13764"/>
                <a:gd name="connsiteY241" fmla="*/ 1075 h 11285"/>
                <a:gd name="connsiteX242" fmla="*/ 11567 w 13764"/>
                <a:gd name="connsiteY242" fmla="*/ 1464 h 11285"/>
                <a:gd name="connsiteX243" fmla="*/ 11698 w 13764"/>
                <a:gd name="connsiteY243" fmla="*/ 1522 h 11285"/>
                <a:gd name="connsiteX244" fmla="*/ 11785 w 13764"/>
                <a:gd name="connsiteY244" fmla="*/ 1550 h 11285"/>
                <a:gd name="connsiteX245" fmla="*/ 11907 w 13764"/>
                <a:gd name="connsiteY245" fmla="*/ 1731 h 11285"/>
                <a:gd name="connsiteX246" fmla="*/ 12214 w 13764"/>
                <a:gd name="connsiteY246" fmla="*/ 1917 h 11285"/>
                <a:gd name="connsiteX247" fmla="*/ 12186 w 13764"/>
                <a:gd name="connsiteY247" fmla="*/ 2026 h 11285"/>
                <a:gd name="connsiteX248" fmla="*/ 12365 w 13764"/>
                <a:gd name="connsiteY248" fmla="*/ 2166 h 11285"/>
                <a:gd name="connsiteX249" fmla="*/ 12397 w 13764"/>
                <a:gd name="connsiteY249" fmla="*/ 2387 h 11285"/>
                <a:gd name="connsiteX250" fmla="*/ 12653 w 13764"/>
                <a:gd name="connsiteY250" fmla="*/ 2445 h 11285"/>
                <a:gd name="connsiteX251" fmla="*/ 12689 w 13764"/>
                <a:gd name="connsiteY251" fmla="*/ 2575 h 11285"/>
                <a:gd name="connsiteX252" fmla="*/ 12887 w 13764"/>
                <a:gd name="connsiteY252" fmla="*/ 2604 h 11285"/>
                <a:gd name="connsiteX253" fmla="*/ 13156 w 13764"/>
                <a:gd name="connsiteY253" fmla="*/ 2742 h 11285"/>
                <a:gd name="connsiteX254" fmla="*/ 13177 w 13764"/>
                <a:gd name="connsiteY254" fmla="*/ 2545 h 11285"/>
                <a:gd name="connsiteX255" fmla="*/ 13285 w 13764"/>
                <a:gd name="connsiteY255" fmla="*/ 2534 h 11285"/>
                <a:gd name="connsiteX256" fmla="*/ 13524 w 13764"/>
                <a:gd name="connsiteY256" fmla="*/ 2724 h 11285"/>
                <a:gd name="connsiteX257" fmla="*/ 13574 w 13764"/>
                <a:gd name="connsiteY257" fmla="*/ 2845 h 11285"/>
                <a:gd name="connsiteX258" fmla="*/ 13605 w 13764"/>
                <a:gd name="connsiteY258" fmla="*/ 3086 h 11285"/>
                <a:gd name="connsiteX259" fmla="*/ 13699 w 13764"/>
                <a:gd name="connsiteY259" fmla="*/ 3141 h 11285"/>
                <a:gd name="connsiteX260" fmla="*/ 13764 w 13764"/>
                <a:gd name="connsiteY260" fmla="*/ 3520 h 11285"/>
                <a:gd name="connsiteX261" fmla="*/ 13680 w 13764"/>
                <a:gd name="connsiteY261" fmla="*/ 3641 h 11285"/>
                <a:gd name="connsiteX262" fmla="*/ 13688 w 13764"/>
                <a:gd name="connsiteY262" fmla="*/ 3782 h 11285"/>
                <a:gd name="connsiteX263" fmla="*/ 13595 w 13764"/>
                <a:gd name="connsiteY263" fmla="*/ 3930 h 11285"/>
                <a:gd name="connsiteX264" fmla="*/ 13542 w 13764"/>
                <a:gd name="connsiteY264" fmla="*/ 4080 h 11285"/>
                <a:gd name="connsiteX265" fmla="*/ 13610 w 13764"/>
                <a:gd name="connsiteY265" fmla="*/ 4227 h 11285"/>
                <a:gd name="connsiteX266" fmla="*/ 13628 w 13764"/>
                <a:gd name="connsiteY266" fmla="*/ 4379 h 11285"/>
                <a:gd name="connsiteX267" fmla="*/ 13648 w 13764"/>
                <a:gd name="connsiteY267" fmla="*/ 4500 h 11285"/>
                <a:gd name="connsiteX268" fmla="*/ 13577 w 13764"/>
                <a:gd name="connsiteY268" fmla="*/ 4626 h 11285"/>
                <a:gd name="connsiteX269" fmla="*/ 13505 w 13764"/>
                <a:gd name="connsiteY269" fmla="*/ 4669 h 11285"/>
                <a:gd name="connsiteX270" fmla="*/ 13450 w 13764"/>
                <a:gd name="connsiteY270" fmla="*/ 4797 h 11285"/>
                <a:gd name="connsiteX271" fmla="*/ 13575 w 13764"/>
                <a:gd name="connsiteY271" fmla="*/ 4894 h 11285"/>
                <a:gd name="connsiteX272" fmla="*/ 13495 w 13764"/>
                <a:gd name="connsiteY272" fmla="*/ 5048 h 11285"/>
                <a:gd name="connsiteX273" fmla="*/ 13193 w 13764"/>
                <a:gd name="connsiteY273" fmla="*/ 5300 h 11285"/>
                <a:gd name="connsiteX274" fmla="*/ 13110 w 13764"/>
                <a:gd name="connsiteY274" fmla="*/ 5581 h 11285"/>
                <a:gd name="connsiteX275" fmla="*/ 13082 w 13764"/>
                <a:gd name="connsiteY275" fmla="*/ 5739 h 11285"/>
                <a:gd name="connsiteX276" fmla="*/ 13014 w 13764"/>
                <a:gd name="connsiteY276" fmla="*/ 5990 h 11285"/>
                <a:gd name="connsiteX277" fmla="*/ 12938 w 13764"/>
                <a:gd name="connsiteY277" fmla="*/ 6118 h 11285"/>
                <a:gd name="connsiteX278" fmla="*/ 12835 w 13764"/>
                <a:gd name="connsiteY278" fmla="*/ 6200 h 11285"/>
                <a:gd name="connsiteX279" fmla="*/ 12752 w 13764"/>
                <a:gd name="connsiteY279" fmla="*/ 6308 h 11285"/>
                <a:gd name="connsiteX280" fmla="*/ 12524 w 13764"/>
                <a:gd name="connsiteY280" fmla="*/ 6325 h 11285"/>
                <a:gd name="connsiteX281" fmla="*/ 12396 w 13764"/>
                <a:gd name="connsiteY281" fmla="*/ 6258 h 11285"/>
                <a:gd name="connsiteX282" fmla="*/ 11998 w 13764"/>
                <a:gd name="connsiteY282" fmla="*/ 6089 h 11285"/>
                <a:gd name="connsiteX283" fmla="*/ 12294 w 13764"/>
                <a:gd name="connsiteY283" fmla="*/ 6162 h 11285"/>
                <a:gd name="connsiteX284" fmla="*/ 11868 w 13764"/>
                <a:gd name="connsiteY284" fmla="*/ 6259 h 11285"/>
                <a:gd name="connsiteX285" fmla="*/ 11573 w 13764"/>
                <a:gd name="connsiteY285" fmla="*/ 6211 h 11285"/>
                <a:gd name="connsiteX286" fmla="*/ 11377 w 13764"/>
                <a:gd name="connsiteY286" fmla="*/ 6496 h 11285"/>
                <a:gd name="connsiteX287" fmla="*/ 11271 w 13764"/>
                <a:gd name="connsiteY287" fmla="*/ 6533 h 11285"/>
                <a:gd name="connsiteX288" fmla="*/ 11205 w 13764"/>
                <a:gd name="connsiteY288" fmla="*/ 6691 h 11285"/>
                <a:gd name="connsiteX289" fmla="*/ 11204 w 13764"/>
                <a:gd name="connsiteY289" fmla="*/ 6807 h 11285"/>
                <a:gd name="connsiteX290" fmla="*/ 11062 w 13764"/>
                <a:gd name="connsiteY290" fmla="*/ 6879 h 11285"/>
                <a:gd name="connsiteX291" fmla="*/ 10858 w 13764"/>
                <a:gd name="connsiteY291" fmla="*/ 6916 h 11285"/>
                <a:gd name="connsiteX292" fmla="*/ 10574 w 13764"/>
                <a:gd name="connsiteY292" fmla="*/ 7108 h 11285"/>
                <a:gd name="connsiteX293" fmla="*/ 10346 w 13764"/>
                <a:gd name="connsiteY293" fmla="*/ 7250 h 11285"/>
                <a:gd name="connsiteX294" fmla="*/ 10335 w 13764"/>
                <a:gd name="connsiteY294" fmla="*/ 7379 h 11285"/>
                <a:gd name="connsiteX295" fmla="*/ 10214 w 13764"/>
                <a:gd name="connsiteY295" fmla="*/ 7406 h 11285"/>
                <a:gd name="connsiteX296" fmla="*/ 10149 w 13764"/>
                <a:gd name="connsiteY296" fmla="*/ 7557 h 11285"/>
                <a:gd name="connsiteX297" fmla="*/ 10032 w 13764"/>
                <a:gd name="connsiteY297" fmla="*/ 7623 h 11285"/>
                <a:gd name="connsiteX298" fmla="*/ 9885 w 13764"/>
                <a:gd name="connsiteY298" fmla="*/ 7601 h 11285"/>
                <a:gd name="connsiteX299" fmla="*/ 9823 w 13764"/>
                <a:gd name="connsiteY299" fmla="*/ 7838 h 11285"/>
                <a:gd name="connsiteX300" fmla="*/ 9735 w 13764"/>
                <a:gd name="connsiteY300" fmla="*/ 7975 h 11285"/>
                <a:gd name="connsiteX301" fmla="*/ 9671 w 13764"/>
                <a:gd name="connsiteY301" fmla="*/ 8134 h 11285"/>
                <a:gd name="connsiteX302" fmla="*/ 9705 w 13764"/>
                <a:gd name="connsiteY302" fmla="*/ 8343 h 11285"/>
                <a:gd name="connsiteX303" fmla="*/ 9694 w 13764"/>
                <a:gd name="connsiteY303" fmla="*/ 8715 h 11285"/>
                <a:gd name="connsiteX304" fmla="*/ 9780 w 13764"/>
                <a:gd name="connsiteY304" fmla="*/ 8861 h 11285"/>
                <a:gd name="connsiteX305" fmla="*/ 9733 w 13764"/>
                <a:gd name="connsiteY305" fmla="*/ 8973 h 11285"/>
                <a:gd name="connsiteX306" fmla="*/ 9684 w 13764"/>
                <a:gd name="connsiteY306" fmla="*/ 9163 h 11285"/>
                <a:gd name="connsiteX0" fmla="*/ 9684 w 13764"/>
                <a:gd name="connsiteY0" fmla="*/ 9163 h 11285"/>
                <a:gd name="connsiteX1" fmla="*/ 9707 w 13764"/>
                <a:gd name="connsiteY1" fmla="*/ 9631 h 11285"/>
                <a:gd name="connsiteX2" fmla="*/ 9691 w 13764"/>
                <a:gd name="connsiteY2" fmla="*/ 9746 h 11285"/>
                <a:gd name="connsiteX3" fmla="*/ 9782 w 13764"/>
                <a:gd name="connsiteY3" fmla="*/ 9848 h 11285"/>
                <a:gd name="connsiteX4" fmla="*/ 9745 w 13764"/>
                <a:gd name="connsiteY4" fmla="*/ 10039 h 11285"/>
                <a:gd name="connsiteX5" fmla="*/ 9897 w 13764"/>
                <a:gd name="connsiteY5" fmla="*/ 10199 h 11285"/>
                <a:gd name="connsiteX6" fmla="*/ 9973 w 13764"/>
                <a:gd name="connsiteY6" fmla="*/ 10510 h 11285"/>
                <a:gd name="connsiteX7" fmla="*/ 10097 w 13764"/>
                <a:gd name="connsiteY7" fmla="*/ 10594 h 11285"/>
                <a:gd name="connsiteX8" fmla="*/ 10163 w 13764"/>
                <a:gd name="connsiteY8" fmla="*/ 10587 h 11285"/>
                <a:gd name="connsiteX9" fmla="*/ 10372 w 13764"/>
                <a:gd name="connsiteY9" fmla="*/ 10724 h 11285"/>
                <a:gd name="connsiteX10" fmla="*/ 10314 w 13764"/>
                <a:gd name="connsiteY10" fmla="*/ 10813 h 11285"/>
                <a:gd name="connsiteX11" fmla="*/ 9472 w 13764"/>
                <a:gd name="connsiteY11" fmla="*/ 10851 h 11285"/>
                <a:gd name="connsiteX12" fmla="*/ 9267 w 13764"/>
                <a:gd name="connsiteY12" fmla="*/ 10834 h 11285"/>
                <a:gd name="connsiteX13" fmla="*/ 9028 w 13764"/>
                <a:gd name="connsiteY13" fmla="*/ 10858 h 11285"/>
                <a:gd name="connsiteX14" fmla="*/ 9025 w 13764"/>
                <a:gd name="connsiteY14" fmla="*/ 11049 h 11285"/>
                <a:gd name="connsiteX15" fmla="*/ 8872 w 13764"/>
                <a:gd name="connsiteY15" fmla="*/ 11245 h 11285"/>
                <a:gd name="connsiteX16" fmla="*/ 8423 w 13764"/>
                <a:gd name="connsiteY16" fmla="*/ 11285 h 11285"/>
                <a:gd name="connsiteX17" fmla="*/ 8264 w 13764"/>
                <a:gd name="connsiteY17" fmla="*/ 11124 h 11285"/>
                <a:gd name="connsiteX18" fmla="*/ 8537 w 13764"/>
                <a:gd name="connsiteY18" fmla="*/ 9116 h 11285"/>
                <a:gd name="connsiteX19" fmla="*/ 7501 w 13764"/>
                <a:gd name="connsiteY19" fmla="*/ 7275 h 11285"/>
                <a:gd name="connsiteX20" fmla="*/ 7951 w 13764"/>
                <a:gd name="connsiteY20" fmla="*/ 9083 h 11285"/>
                <a:gd name="connsiteX21" fmla="*/ 6993 w 13764"/>
                <a:gd name="connsiteY21" fmla="*/ 7516 h 11285"/>
                <a:gd name="connsiteX22" fmla="*/ 7589 w 13764"/>
                <a:gd name="connsiteY22" fmla="*/ 9456 h 11285"/>
                <a:gd name="connsiteX23" fmla="*/ 6260 w 13764"/>
                <a:gd name="connsiteY23" fmla="*/ 7582 h 11285"/>
                <a:gd name="connsiteX24" fmla="*/ 6895 w 13764"/>
                <a:gd name="connsiteY24" fmla="*/ 9828 h 11285"/>
                <a:gd name="connsiteX25" fmla="*/ 5723 w 13764"/>
                <a:gd name="connsiteY25" fmla="*/ 7757 h 11285"/>
                <a:gd name="connsiteX26" fmla="*/ 6358 w 13764"/>
                <a:gd name="connsiteY26" fmla="*/ 9784 h 11285"/>
                <a:gd name="connsiteX27" fmla="*/ 5195 w 13764"/>
                <a:gd name="connsiteY27" fmla="*/ 7834 h 11285"/>
                <a:gd name="connsiteX28" fmla="*/ 5782 w 13764"/>
                <a:gd name="connsiteY28" fmla="*/ 10169 h 11285"/>
                <a:gd name="connsiteX29" fmla="*/ 5661 w 13764"/>
                <a:gd name="connsiteY29" fmla="*/ 10270 h 11285"/>
                <a:gd name="connsiteX30" fmla="*/ 5573 w 13764"/>
                <a:gd name="connsiteY30" fmla="*/ 10270 h 11285"/>
                <a:gd name="connsiteX31" fmla="*/ 5516 w 13764"/>
                <a:gd name="connsiteY31" fmla="*/ 10352 h 11285"/>
                <a:gd name="connsiteX32" fmla="*/ 5395 w 13764"/>
                <a:gd name="connsiteY32" fmla="*/ 10407 h 11285"/>
                <a:gd name="connsiteX33" fmla="*/ 5274 w 13764"/>
                <a:gd name="connsiteY33" fmla="*/ 10434 h 11285"/>
                <a:gd name="connsiteX34" fmla="*/ 5202 w 13764"/>
                <a:gd name="connsiteY34" fmla="*/ 10334 h 11285"/>
                <a:gd name="connsiteX35" fmla="*/ 5202 w 13764"/>
                <a:gd name="connsiteY35" fmla="*/ 10078 h 11285"/>
                <a:gd name="connsiteX36" fmla="*/ 4968 w 13764"/>
                <a:gd name="connsiteY36" fmla="*/ 10060 h 11285"/>
                <a:gd name="connsiteX37" fmla="*/ 4871 w 13764"/>
                <a:gd name="connsiteY37" fmla="*/ 9996 h 11285"/>
                <a:gd name="connsiteX38" fmla="*/ 4750 w 13764"/>
                <a:gd name="connsiteY38" fmla="*/ 9868 h 11285"/>
                <a:gd name="connsiteX39" fmla="*/ 4629 w 13764"/>
                <a:gd name="connsiteY39" fmla="*/ 9840 h 11285"/>
                <a:gd name="connsiteX40" fmla="*/ 4500 w 13764"/>
                <a:gd name="connsiteY40" fmla="*/ 9840 h 11285"/>
                <a:gd name="connsiteX41" fmla="*/ 4339 w 13764"/>
                <a:gd name="connsiteY41" fmla="*/ 9749 h 11285"/>
                <a:gd name="connsiteX42" fmla="*/ 4024 w 13764"/>
                <a:gd name="connsiteY42" fmla="*/ 9758 h 11285"/>
                <a:gd name="connsiteX43" fmla="*/ 3831 w 13764"/>
                <a:gd name="connsiteY43" fmla="*/ 9667 h 11285"/>
                <a:gd name="connsiteX44" fmla="*/ 3613 w 13764"/>
                <a:gd name="connsiteY44" fmla="*/ 9676 h 11285"/>
                <a:gd name="connsiteX45" fmla="*/ 3516 w 13764"/>
                <a:gd name="connsiteY45" fmla="*/ 9612 h 11285"/>
                <a:gd name="connsiteX46" fmla="*/ 3395 w 13764"/>
                <a:gd name="connsiteY46" fmla="*/ 9621 h 11285"/>
                <a:gd name="connsiteX47" fmla="*/ 3242 w 13764"/>
                <a:gd name="connsiteY47" fmla="*/ 9621 h 11285"/>
                <a:gd name="connsiteX48" fmla="*/ 3097 w 13764"/>
                <a:gd name="connsiteY48" fmla="*/ 9585 h 11285"/>
                <a:gd name="connsiteX49" fmla="*/ 3008 w 13764"/>
                <a:gd name="connsiteY49" fmla="*/ 9484 h 11285"/>
                <a:gd name="connsiteX50" fmla="*/ 2879 w 13764"/>
                <a:gd name="connsiteY50" fmla="*/ 9475 h 11285"/>
                <a:gd name="connsiteX51" fmla="*/ 2806 w 13764"/>
                <a:gd name="connsiteY51" fmla="*/ 9557 h 11285"/>
                <a:gd name="connsiteX52" fmla="*/ 2597 w 13764"/>
                <a:gd name="connsiteY52" fmla="*/ 9539 h 11285"/>
                <a:gd name="connsiteX53" fmla="*/ 2500 w 13764"/>
                <a:gd name="connsiteY53" fmla="*/ 9649 h 11285"/>
                <a:gd name="connsiteX54" fmla="*/ 2516 w 13764"/>
                <a:gd name="connsiteY54" fmla="*/ 9758 h 11285"/>
                <a:gd name="connsiteX55" fmla="*/ 2379 w 13764"/>
                <a:gd name="connsiteY55" fmla="*/ 9913 h 11285"/>
                <a:gd name="connsiteX56" fmla="*/ 2274 w 13764"/>
                <a:gd name="connsiteY56" fmla="*/ 9941 h 11285"/>
                <a:gd name="connsiteX57" fmla="*/ 2274 w 13764"/>
                <a:gd name="connsiteY57" fmla="*/ 10078 h 11285"/>
                <a:gd name="connsiteX58" fmla="*/ 2226 w 13764"/>
                <a:gd name="connsiteY58" fmla="*/ 10187 h 11285"/>
                <a:gd name="connsiteX59" fmla="*/ 2137 w 13764"/>
                <a:gd name="connsiteY59" fmla="*/ 10297 h 11285"/>
                <a:gd name="connsiteX60" fmla="*/ 2081 w 13764"/>
                <a:gd name="connsiteY60" fmla="*/ 10224 h 11285"/>
                <a:gd name="connsiteX61" fmla="*/ 1871 w 13764"/>
                <a:gd name="connsiteY61" fmla="*/ 10005 h 11285"/>
                <a:gd name="connsiteX62" fmla="*/ 1750 w 13764"/>
                <a:gd name="connsiteY62" fmla="*/ 10060 h 11285"/>
                <a:gd name="connsiteX63" fmla="*/ 1669 w 13764"/>
                <a:gd name="connsiteY63" fmla="*/ 10187 h 11285"/>
                <a:gd name="connsiteX64" fmla="*/ 1427 w 13764"/>
                <a:gd name="connsiteY64" fmla="*/ 10224 h 11285"/>
                <a:gd name="connsiteX65" fmla="*/ 1315 w 13764"/>
                <a:gd name="connsiteY65" fmla="*/ 10160 h 11285"/>
                <a:gd name="connsiteX66" fmla="*/ 1242 w 13764"/>
                <a:gd name="connsiteY66" fmla="*/ 10078 h 11285"/>
                <a:gd name="connsiteX67" fmla="*/ 1161 w 13764"/>
                <a:gd name="connsiteY67" fmla="*/ 9996 h 11285"/>
                <a:gd name="connsiteX68" fmla="*/ 968 w 13764"/>
                <a:gd name="connsiteY68" fmla="*/ 9977 h 11285"/>
                <a:gd name="connsiteX69" fmla="*/ 895 w 13764"/>
                <a:gd name="connsiteY69" fmla="*/ 9913 h 11285"/>
                <a:gd name="connsiteX70" fmla="*/ 847 w 13764"/>
                <a:gd name="connsiteY70" fmla="*/ 9804 h 11285"/>
                <a:gd name="connsiteX71" fmla="*/ 806 w 13764"/>
                <a:gd name="connsiteY71" fmla="*/ 9749 h 11285"/>
                <a:gd name="connsiteX72" fmla="*/ 774 w 13764"/>
                <a:gd name="connsiteY72" fmla="*/ 9667 h 11285"/>
                <a:gd name="connsiteX73" fmla="*/ 685 w 13764"/>
                <a:gd name="connsiteY73" fmla="*/ 9639 h 11285"/>
                <a:gd name="connsiteX74" fmla="*/ 589 w 13764"/>
                <a:gd name="connsiteY74" fmla="*/ 9639 h 11285"/>
                <a:gd name="connsiteX75" fmla="*/ 516 w 13764"/>
                <a:gd name="connsiteY75" fmla="*/ 9612 h 11285"/>
                <a:gd name="connsiteX76" fmla="*/ 444 w 13764"/>
                <a:gd name="connsiteY76" fmla="*/ 9566 h 11285"/>
                <a:gd name="connsiteX77" fmla="*/ 323 w 13764"/>
                <a:gd name="connsiteY77" fmla="*/ 9566 h 11285"/>
                <a:gd name="connsiteX78" fmla="*/ 202 w 13764"/>
                <a:gd name="connsiteY78" fmla="*/ 9566 h 11285"/>
                <a:gd name="connsiteX79" fmla="*/ 105 w 13764"/>
                <a:gd name="connsiteY79" fmla="*/ 9512 h 11285"/>
                <a:gd name="connsiteX80" fmla="*/ 0 w 13764"/>
                <a:gd name="connsiteY80" fmla="*/ 9457 h 11285"/>
                <a:gd name="connsiteX81" fmla="*/ 32 w 13764"/>
                <a:gd name="connsiteY81" fmla="*/ 9366 h 11285"/>
                <a:gd name="connsiteX82" fmla="*/ 48 w 13764"/>
                <a:gd name="connsiteY82" fmla="*/ 9229 h 11285"/>
                <a:gd name="connsiteX83" fmla="*/ 56 w 13764"/>
                <a:gd name="connsiteY83" fmla="*/ 9119 h 11285"/>
                <a:gd name="connsiteX84" fmla="*/ 105 w 13764"/>
                <a:gd name="connsiteY84" fmla="*/ 8964 h 11285"/>
                <a:gd name="connsiteX85" fmla="*/ 105 w 13764"/>
                <a:gd name="connsiteY85" fmla="*/ 8872 h 11285"/>
                <a:gd name="connsiteX86" fmla="*/ 105 w 13764"/>
                <a:gd name="connsiteY86" fmla="*/ 8763 h 11285"/>
                <a:gd name="connsiteX87" fmla="*/ 202 w 13764"/>
                <a:gd name="connsiteY87" fmla="*/ 8662 h 11285"/>
                <a:gd name="connsiteX88" fmla="*/ 298 w 13764"/>
                <a:gd name="connsiteY88" fmla="*/ 8580 h 11285"/>
                <a:gd name="connsiteX89" fmla="*/ 315 w 13764"/>
                <a:gd name="connsiteY89" fmla="*/ 8516 h 11285"/>
                <a:gd name="connsiteX90" fmla="*/ 339 w 13764"/>
                <a:gd name="connsiteY90" fmla="*/ 8443 h 11285"/>
                <a:gd name="connsiteX91" fmla="*/ 323 w 13764"/>
                <a:gd name="connsiteY91" fmla="*/ 8361 h 11285"/>
                <a:gd name="connsiteX92" fmla="*/ 363 w 13764"/>
                <a:gd name="connsiteY92" fmla="*/ 8224 h 11285"/>
                <a:gd name="connsiteX93" fmla="*/ 435 w 13764"/>
                <a:gd name="connsiteY93" fmla="*/ 8105 h 11285"/>
                <a:gd name="connsiteX94" fmla="*/ 508 w 13764"/>
                <a:gd name="connsiteY94" fmla="*/ 7968 h 11285"/>
                <a:gd name="connsiteX95" fmla="*/ 492 w 13764"/>
                <a:gd name="connsiteY95" fmla="*/ 7840 h 11285"/>
                <a:gd name="connsiteX96" fmla="*/ 653 w 13764"/>
                <a:gd name="connsiteY96" fmla="*/ 7804 h 11285"/>
                <a:gd name="connsiteX97" fmla="*/ 806 w 13764"/>
                <a:gd name="connsiteY97" fmla="*/ 7694 h 11285"/>
                <a:gd name="connsiteX98" fmla="*/ 774 w 13764"/>
                <a:gd name="connsiteY98" fmla="*/ 7356 h 11285"/>
                <a:gd name="connsiteX99" fmla="*/ 895 w 13764"/>
                <a:gd name="connsiteY99" fmla="*/ 7256 h 11285"/>
                <a:gd name="connsiteX100" fmla="*/ 919 w 13764"/>
                <a:gd name="connsiteY100" fmla="*/ 6845 h 11285"/>
                <a:gd name="connsiteX101" fmla="*/ 823 w 13764"/>
                <a:gd name="connsiteY101" fmla="*/ 6808 h 11285"/>
                <a:gd name="connsiteX102" fmla="*/ 734 w 13764"/>
                <a:gd name="connsiteY102" fmla="*/ 6735 h 11285"/>
                <a:gd name="connsiteX103" fmla="*/ 685 w 13764"/>
                <a:gd name="connsiteY103" fmla="*/ 6589 h 11285"/>
                <a:gd name="connsiteX104" fmla="*/ 565 w 13764"/>
                <a:gd name="connsiteY104" fmla="*/ 6471 h 11285"/>
                <a:gd name="connsiteX105" fmla="*/ 492 w 13764"/>
                <a:gd name="connsiteY105" fmla="*/ 6416 h 11285"/>
                <a:gd name="connsiteX106" fmla="*/ 435 w 13764"/>
                <a:gd name="connsiteY106" fmla="*/ 6215 h 11285"/>
                <a:gd name="connsiteX107" fmla="*/ 435 w 13764"/>
                <a:gd name="connsiteY107" fmla="*/ 6114 h 11285"/>
                <a:gd name="connsiteX108" fmla="*/ 444 w 13764"/>
                <a:gd name="connsiteY108" fmla="*/ 5941 h 11285"/>
                <a:gd name="connsiteX109" fmla="*/ 435 w 13764"/>
                <a:gd name="connsiteY109" fmla="*/ 5786 h 11285"/>
                <a:gd name="connsiteX110" fmla="*/ 395 w 13764"/>
                <a:gd name="connsiteY110" fmla="*/ 5749 h 11285"/>
                <a:gd name="connsiteX111" fmla="*/ 395 w 13764"/>
                <a:gd name="connsiteY111" fmla="*/ 5667 h 11285"/>
                <a:gd name="connsiteX112" fmla="*/ 411 w 13764"/>
                <a:gd name="connsiteY112" fmla="*/ 5566 h 11285"/>
                <a:gd name="connsiteX113" fmla="*/ 363 w 13764"/>
                <a:gd name="connsiteY113" fmla="*/ 5502 h 11285"/>
                <a:gd name="connsiteX114" fmla="*/ 250 w 13764"/>
                <a:gd name="connsiteY114" fmla="*/ 5338 h 11285"/>
                <a:gd name="connsiteX115" fmla="*/ 339 w 13764"/>
                <a:gd name="connsiteY115" fmla="*/ 5420 h 11285"/>
                <a:gd name="connsiteX116" fmla="*/ 121 w 13764"/>
                <a:gd name="connsiteY116" fmla="*/ 5210 h 11285"/>
                <a:gd name="connsiteX117" fmla="*/ 73 w 13764"/>
                <a:gd name="connsiteY117" fmla="*/ 5046 h 11285"/>
                <a:gd name="connsiteX118" fmla="*/ 177 w 13764"/>
                <a:gd name="connsiteY118" fmla="*/ 5037 h 11285"/>
                <a:gd name="connsiteX119" fmla="*/ 274 w 13764"/>
                <a:gd name="connsiteY119" fmla="*/ 5037 h 11285"/>
                <a:gd name="connsiteX120" fmla="*/ 419 w 13764"/>
                <a:gd name="connsiteY120" fmla="*/ 5009 h 11285"/>
                <a:gd name="connsiteX121" fmla="*/ 629 w 13764"/>
                <a:gd name="connsiteY121" fmla="*/ 5009 h 11285"/>
                <a:gd name="connsiteX122" fmla="*/ 750 w 13764"/>
                <a:gd name="connsiteY122" fmla="*/ 4900 h 11285"/>
                <a:gd name="connsiteX123" fmla="*/ 895 w 13764"/>
                <a:gd name="connsiteY123" fmla="*/ 4872 h 11285"/>
                <a:gd name="connsiteX124" fmla="*/ 879 w 13764"/>
                <a:gd name="connsiteY124" fmla="*/ 4681 h 11285"/>
                <a:gd name="connsiteX125" fmla="*/ 1048 w 13764"/>
                <a:gd name="connsiteY125" fmla="*/ 4681 h 11285"/>
                <a:gd name="connsiteX126" fmla="*/ 1306 w 13764"/>
                <a:gd name="connsiteY126" fmla="*/ 4525 h 11285"/>
                <a:gd name="connsiteX127" fmla="*/ 1460 w 13764"/>
                <a:gd name="connsiteY127" fmla="*/ 4516 h 11285"/>
                <a:gd name="connsiteX128" fmla="*/ 1573 w 13764"/>
                <a:gd name="connsiteY128" fmla="*/ 4571 h 11285"/>
                <a:gd name="connsiteX129" fmla="*/ 1766 w 13764"/>
                <a:gd name="connsiteY129" fmla="*/ 4571 h 11285"/>
                <a:gd name="connsiteX130" fmla="*/ 1871 w 13764"/>
                <a:gd name="connsiteY130" fmla="*/ 4626 h 11285"/>
                <a:gd name="connsiteX131" fmla="*/ 2056 w 13764"/>
                <a:gd name="connsiteY131" fmla="*/ 4653 h 11285"/>
                <a:gd name="connsiteX132" fmla="*/ 2137 w 13764"/>
                <a:gd name="connsiteY132" fmla="*/ 4516 h 11285"/>
                <a:gd name="connsiteX133" fmla="*/ 2258 w 13764"/>
                <a:gd name="connsiteY133" fmla="*/ 4544 h 11285"/>
                <a:gd name="connsiteX134" fmla="*/ 2371 w 13764"/>
                <a:gd name="connsiteY134" fmla="*/ 4434 h 11285"/>
                <a:gd name="connsiteX135" fmla="*/ 2589 w 13764"/>
                <a:gd name="connsiteY135" fmla="*/ 4361 h 11285"/>
                <a:gd name="connsiteX136" fmla="*/ 2782 w 13764"/>
                <a:gd name="connsiteY136" fmla="*/ 4215 h 11285"/>
                <a:gd name="connsiteX137" fmla="*/ 2855 w 13764"/>
                <a:gd name="connsiteY137" fmla="*/ 4142 h 11285"/>
                <a:gd name="connsiteX138" fmla="*/ 2863 w 13764"/>
                <a:gd name="connsiteY138" fmla="*/ 4023 h 11285"/>
                <a:gd name="connsiteX139" fmla="*/ 2960 w 13764"/>
                <a:gd name="connsiteY139" fmla="*/ 3923 h 11285"/>
                <a:gd name="connsiteX140" fmla="*/ 2984 w 13764"/>
                <a:gd name="connsiteY140" fmla="*/ 3804 h 11285"/>
                <a:gd name="connsiteX141" fmla="*/ 3000 w 13764"/>
                <a:gd name="connsiteY141" fmla="*/ 3649 h 11285"/>
                <a:gd name="connsiteX142" fmla="*/ 3073 w 13764"/>
                <a:gd name="connsiteY142" fmla="*/ 3502 h 11285"/>
                <a:gd name="connsiteX143" fmla="*/ 3105 w 13764"/>
                <a:gd name="connsiteY143" fmla="*/ 3366 h 11285"/>
                <a:gd name="connsiteX144" fmla="*/ 3153 w 13764"/>
                <a:gd name="connsiteY144" fmla="*/ 3256 h 11285"/>
                <a:gd name="connsiteX145" fmla="*/ 3177 w 13764"/>
                <a:gd name="connsiteY145" fmla="*/ 3128 h 11285"/>
                <a:gd name="connsiteX146" fmla="*/ 3290 w 13764"/>
                <a:gd name="connsiteY146" fmla="*/ 3064 h 11285"/>
                <a:gd name="connsiteX147" fmla="*/ 3363 w 13764"/>
                <a:gd name="connsiteY147" fmla="*/ 2927 h 11285"/>
                <a:gd name="connsiteX148" fmla="*/ 3339 w 13764"/>
                <a:gd name="connsiteY148" fmla="*/ 2818 h 11285"/>
                <a:gd name="connsiteX149" fmla="*/ 3290 w 13764"/>
                <a:gd name="connsiteY149" fmla="*/ 2681 h 11285"/>
                <a:gd name="connsiteX150" fmla="*/ 3250 w 13764"/>
                <a:gd name="connsiteY150" fmla="*/ 2544 h 11285"/>
                <a:gd name="connsiteX151" fmla="*/ 3290 w 13764"/>
                <a:gd name="connsiteY151" fmla="*/ 2379 h 11285"/>
                <a:gd name="connsiteX152" fmla="*/ 3371 w 13764"/>
                <a:gd name="connsiteY152" fmla="*/ 2352 h 11285"/>
                <a:gd name="connsiteX153" fmla="*/ 3516 w 13764"/>
                <a:gd name="connsiteY153" fmla="*/ 2197 h 11285"/>
                <a:gd name="connsiteX154" fmla="*/ 3661 w 13764"/>
                <a:gd name="connsiteY154" fmla="*/ 2215 h 11285"/>
                <a:gd name="connsiteX155" fmla="*/ 3806 w 13764"/>
                <a:gd name="connsiteY155" fmla="*/ 2114 h 11285"/>
                <a:gd name="connsiteX156" fmla="*/ 3831 w 13764"/>
                <a:gd name="connsiteY156" fmla="*/ 1950 h 11285"/>
                <a:gd name="connsiteX157" fmla="*/ 3976 w 13764"/>
                <a:gd name="connsiteY157" fmla="*/ 1868 h 11285"/>
                <a:gd name="connsiteX158" fmla="*/ 4040 w 13764"/>
                <a:gd name="connsiteY158" fmla="*/ 1749 h 11285"/>
                <a:gd name="connsiteX159" fmla="*/ 4121 w 13764"/>
                <a:gd name="connsiteY159" fmla="*/ 1676 h 11285"/>
                <a:gd name="connsiteX160" fmla="*/ 4121 w 13764"/>
                <a:gd name="connsiteY160" fmla="*/ 1292 h 11285"/>
                <a:gd name="connsiteX161" fmla="*/ 4169 w 13764"/>
                <a:gd name="connsiteY161" fmla="*/ 1128 h 11285"/>
                <a:gd name="connsiteX162" fmla="*/ 4194 w 13764"/>
                <a:gd name="connsiteY162" fmla="*/ 991 h 11285"/>
                <a:gd name="connsiteX163" fmla="*/ 4242 w 13764"/>
                <a:gd name="connsiteY163" fmla="*/ 827 h 11285"/>
                <a:gd name="connsiteX164" fmla="*/ 4290 w 13764"/>
                <a:gd name="connsiteY164" fmla="*/ 763 h 11285"/>
                <a:gd name="connsiteX165" fmla="*/ 4355 w 13764"/>
                <a:gd name="connsiteY165" fmla="*/ 708 h 11285"/>
                <a:gd name="connsiteX166" fmla="*/ 4387 w 13764"/>
                <a:gd name="connsiteY166" fmla="*/ 443 h 11285"/>
                <a:gd name="connsiteX167" fmla="*/ 4645 w 13764"/>
                <a:gd name="connsiteY167" fmla="*/ 434 h 11285"/>
                <a:gd name="connsiteX168" fmla="*/ 4742 w 13764"/>
                <a:gd name="connsiteY168" fmla="*/ 635 h 11285"/>
                <a:gd name="connsiteX169" fmla="*/ 4839 w 13764"/>
                <a:gd name="connsiteY169" fmla="*/ 717 h 11285"/>
                <a:gd name="connsiteX170" fmla="*/ 4960 w 13764"/>
                <a:gd name="connsiteY170" fmla="*/ 799 h 11285"/>
                <a:gd name="connsiteX171" fmla="*/ 5081 w 13764"/>
                <a:gd name="connsiteY171" fmla="*/ 818 h 11285"/>
                <a:gd name="connsiteX172" fmla="*/ 5202 w 13764"/>
                <a:gd name="connsiteY172" fmla="*/ 799 h 11285"/>
                <a:gd name="connsiteX173" fmla="*/ 5274 w 13764"/>
                <a:gd name="connsiteY173" fmla="*/ 964 h 11285"/>
                <a:gd name="connsiteX174" fmla="*/ 5403 w 13764"/>
                <a:gd name="connsiteY174" fmla="*/ 909 h 11285"/>
                <a:gd name="connsiteX175" fmla="*/ 5500 w 13764"/>
                <a:gd name="connsiteY175" fmla="*/ 909 h 11285"/>
                <a:gd name="connsiteX176" fmla="*/ 5597 w 13764"/>
                <a:gd name="connsiteY176" fmla="*/ 818 h 11285"/>
                <a:gd name="connsiteX177" fmla="*/ 5734 w 13764"/>
                <a:gd name="connsiteY177" fmla="*/ 790 h 11285"/>
                <a:gd name="connsiteX178" fmla="*/ 5831 w 13764"/>
                <a:gd name="connsiteY178" fmla="*/ 772 h 11285"/>
                <a:gd name="connsiteX179" fmla="*/ 5911 w 13764"/>
                <a:gd name="connsiteY179" fmla="*/ 735 h 11285"/>
                <a:gd name="connsiteX180" fmla="*/ 6024 w 13764"/>
                <a:gd name="connsiteY180" fmla="*/ 745 h 11285"/>
                <a:gd name="connsiteX181" fmla="*/ 6145 w 13764"/>
                <a:gd name="connsiteY181" fmla="*/ 745 h 11285"/>
                <a:gd name="connsiteX182" fmla="*/ 6226 w 13764"/>
                <a:gd name="connsiteY182" fmla="*/ 854 h 11285"/>
                <a:gd name="connsiteX183" fmla="*/ 6250 w 13764"/>
                <a:gd name="connsiteY183" fmla="*/ 991 h 11285"/>
                <a:gd name="connsiteX184" fmla="*/ 6363 w 13764"/>
                <a:gd name="connsiteY184" fmla="*/ 900 h 11285"/>
                <a:gd name="connsiteX185" fmla="*/ 6444 w 13764"/>
                <a:gd name="connsiteY185" fmla="*/ 745 h 11285"/>
                <a:gd name="connsiteX186" fmla="*/ 6532 w 13764"/>
                <a:gd name="connsiteY186" fmla="*/ 790 h 11285"/>
                <a:gd name="connsiteX187" fmla="*/ 6581 w 13764"/>
                <a:gd name="connsiteY187" fmla="*/ 872 h 11285"/>
                <a:gd name="connsiteX188" fmla="*/ 6653 w 13764"/>
                <a:gd name="connsiteY188" fmla="*/ 927 h 11285"/>
                <a:gd name="connsiteX189" fmla="*/ 6750 w 13764"/>
                <a:gd name="connsiteY189" fmla="*/ 1064 h 11285"/>
                <a:gd name="connsiteX190" fmla="*/ 6758 w 13764"/>
                <a:gd name="connsiteY190" fmla="*/ 1229 h 11285"/>
                <a:gd name="connsiteX191" fmla="*/ 6855 w 13764"/>
                <a:gd name="connsiteY191" fmla="*/ 1238 h 11285"/>
                <a:gd name="connsiteX192" fmla="*/ 6976 w 13764"/>
                <a:gd name="connsiteY192" fmla="*/ 1338 h 11285"/>
                <a:gd name="connsiteX193" fmla="*/ 6944 w 13764"/>
                <a:gd name="connsiteY193" fmla="*/ 1475 h 11285"/>
                <a:gd name="connsiteX194" fmla="*/ 6976 w 13764"/>
                <a:gd name="connsiteY194" fmla="*/ 1649 h 11285"/>
                <a:gd name="connsiteX195" fmla="*/ 6952 w 13764"/>
                <a:gd name="connsiteY195" fmla="*/ 1731 h 11285"/>
                <a:gd name="connsiteX196" fmla="*/ 7089 w 13764"/>
                <a:gd name="connsiteY196" fmla="*/ 1950 h 11285"/>
                <a:gd name="connsiteX197" fmla="*/ 7161 w 13764"/>
                <a:gd name="connsiteY197" fmla="*/ 1996 h 11285"/>
                <a:gd name="connsiteX198" fmla="*/ 7234 w 13764"/>
                <a:gd name="connsiteY198" fmla="*/ 2105 h 11285"/>
                <a:gd name="connsiteX199" fmla="*/ 7363 w 13764"/>
                <a:gd name="connsiteY199" fmla="*/ 2087 h 11285"/>
                <a:gd name="connsiteX200" fmla="*/ 7460 w 13764"/>
                <a:gd name="connsiteY200" fmla="*/ 2005 h 11285"/>
                <a:gd name="connsiteX201" fmla="*/ 7573 w 13764"/>
                <a:gd name="connsiteY201" fmla="*/ 2005 h 11285"/>
                <a:gd name="connsiteX202" fmla="*/ 7653 w 13764"/>
                <a:gd name="connsiteY202" fmla="*/ 2060 h 11285"/>
                <a:gd name="connsiteX203" fmla="*/ 7863 w 13764"/>
                <a:gd name="connsiteY203" fmla="*/ 2032 h 11285"/>
                <a:gd name="connsiteX204" fmla="*/ 7960 w 13764"/>
                <a:gd name="connsiteY204" fmla="*/ 1941 h 11285"/>
                <a:gd name="connsiteX205" fmla="*/ 8016 w 13764"/>
                <a:gd name="connsiteY205" fmla="*/ 1813 h 11285"/>
                <a:gd name="connsiteX206" fmla="*/ 8056 w 13764"/>
                <a:gd name="connsiteY206" fmla="*/ 1694 h 11285"/>
                <a:gd name="connsiteX207" fmla="*/ 8056 w 13764"/>
                <a:gd name="connsiteY207" fmla="*/ 1557 h 11285"/>
                <a:gd name="connsiteX208" fmla="*/ 8177 w 13764"/>
                <a:gd name="connsiteY208" fmla="*/ 1347 h 11285"/>
                <a:gd name="connsiteX209" fmla="*/ 8306 w 13764"/>
                <a:gd name="connsiteY209" fmla="*/ 1302 h 11285"/>
                <a:gd name="connsiteX210" fmla="*/ 8347 w 13764"/>
                <a:gd name="connsiteY210" fmla="*/ 1238 h 11285"/>
                <a:gd name="connsiteX211" fmla="*/ 8403 w 13764"/>
                <a:gd name="connsiteY211" fmla="*/ 1238 h 11285"/>
                <a:gd name="connsiteX212" fmla="*/ 8476 w 13764"/>
                <a:gd name="connsiteY212" fmla="*/ 1256 h 11285"/>
                <a:gd name="connsiteX213" fmla="*/ 8516 w 13764"/>
                <a:gd name="connsiteY213" fmla="*/ 1128 h 11285"/>
                <a:gd name="connsiteX214" fmla="*/ 8597 w 13764"/>
                <a:gd name="connsiteY214" fmla="*/ 1037 h 11285"/>
                <a:gd name="connsiteX215" fmla="*/ 8621 w 13764"/>
                <a:gd name="connsiteY215" fmla="*/ 900 h 11285"/>
                <a:gd name="connsiteX216" fmla="*/ 8831 w 13764"/>
                <a:gd name="connsiteY216" fmla="*/ 845 h 11285"/>
                <a:gd name="connsiteX217" fmla="*/ 9032 w 13764"/>
                <a:gd name="connsiteY217" fmla="*/ 597 h 11285"/>
                <a:gd name="connsiteX218" fmla="*/ 9200 w 13764"/>
                <a:gd name="connsiteY218" fmla="*/ 585 h 11285"/>
                <a:gd name="connsiteX219" fmla="*/ 9329 w 13764"/>
                <a:gd name="connsiteY219" fmla="*/ 415 h 11285"/>
                <a:gd name="connsiteX220" fmla="*/ 9143 w 13764"/>
                <a:gd name="connsiteY220" fmla="*/ 360 h 11285"/>
                <a:gd name="connsiteX221" fmla="*/ 9172 w 13764"/>
                <a:gd name="connsiteY221" fmla="*/ 215 h 11285"/>
                <a:gd name="connsiteX222" fmla="*/ 9237 w 13764"/>
                <a:gd name="connsiteY222" fmla="*/ 71 h 11285"/>
                <a:gd name="connsiteX223" fmla="*/ 9383 w 13764"/>
                <a:gd name="connsiteY223" fmla="*/ 143 h 11285"/>
                <a:gd name="connsiteX224" fmla="*/ 9460 w 13764"/>
                <a:gd name="connsiteY224" fmla="*/ 43 h 11285"/>
                <a:gd name="connsiteX225" fmla="*/ 9572 w 13764"/>
                <a:gd name="connsiteY225" fmla="*/ 5 h 11285"/>
                <a:gd name="connsiteX226" fmla="*/ 9699 w 13764"/>
                <a:gd name="connsiteY226" fmla="*/ 231 h 11285"/>
                <a:gd name="connsiteX227" fmla="*/ 9870 w 13764"/>
                <a:gd name="connsiteY227" fmla="*/ 40 h 11285"/>
                <a:gd name="connsiteX228" fmla="*/ 9985 w 13764"/>
                <a:gd name="connsiteY228" fmla="*/ 65 h 11285"/>
                <a:gd name="connsiteX229" fmla="*/ 10172 w 13764"/>
                <a:gd name="connsiteY229" fmla="*/ 61 h 11285"/>
                <a:gd name="connsiteX230" fmla="*/ 10327 w 13764"/>
                <a:gd name="connsiteY230" fmla="*/ 318 h 11285"/>
                <a:gd name="connsiteX231" fmla="*/ 10454 w 13764"/>
                <a:gd name="connsiteY231" fmla="*/ 329 h 11285"/>
                <a:gd name="connsiteX232" fmla="*/ 10556 w 13764"/>
                <a:gd name="connsiteY232" fmla="*/ 322 h 11285"/>
                <a:gd name="connsiteX233" fmla="*/ 10727 w 13764"/>
                <a:gd name="connsiteY233" fmla="*/ 322 h 11285"/>
                <a:gd name="connsiteX234" fmla="*/ 10824 w 13764"/>
                <a:gd name="connsiteY234" fmla="*/ 500 h 11285"/>
                <a:gd name="connsiteX235" fmla="*/ 10957 w 13764"/>
                <a:gd name="connsiteY235" fmla="*/ 598 h 11285"/>
                <a:gd name="connsiteX236" fmla="*/ 11142 w 13764"/>
                <a:gd name="connsiteY236" fmla="*/ 722 h 11285"/>
                <a:gd name="connsiteX237" fmla="*/ 11245 w 13764"/>
                <a:gd name="connsiteY237" fmla="*/ 832 h 11285"/>
                <a:gd name="connsiteX238" fmla="*/ 11386 w 13764"/>
                <a:gd name="connsiteY238" fmla="*/ 752 h 11285"/>
                <a:gd name="connsiteX239" fmla="*/ 11542 w 13764"/>
                <a:gd name="connsiteY239" fmla="*/ 717 h 11285"/>
                <a:gd name="connsiteX240" fmla="*/ 11653 w 13764"/>
                <a:gd name="connsiteY240" fmla="*/ 812 h 11285"/>
                <a:gd name="connsiteX241" fmla="*/ 11790 w 13764"/>
                <a:gd name="connsiteY241" fmla="*/ 778 h 11285"/>
                <a:gd name="connsiteX242" fmla="*/ 11786 w 13764"/>
                <a:gd name="connsiteY242" fmla="*/ 1075 h 11285"/>
                <a:gd name="connsiteX243" fmla="*/ 11567 w 13764"/>
                <a:gd name="connsiteY243" fmla="*/ 1464 h 11285"/>
                <a:gd name="connsiteX244" fmla="*/ 11698 w 13764"/>
                <a:gd name="connsiteY244" fmla="*/ 1522 h 11285"/>
                <a:gd name="connsiteX245" fmla="*/ 11785 w 13764"/>
                <a:gd name="connsiteY245" fmla="*/ 1550 h 11285"/>
                <a:gd name="connsiteX246" fmla="*/ 11907 w 13764"/>
                <a:gd name="connsiteY246" fmla="*/ 1731 h 11285"/>
                <a:gd name="connsiteX247" fmla="*/ 12214 w 13764"/>
                <a:gd name="connsiteY247" fmla="*/ 1917 h 11285"/>
                <a:gd name="connsiteX248" fmla="*/ 12186 w 13764"/>
                <a:gd name="connsiteY248" fmla="*/ 2026 h 11285"/>
                <a:gd name="connsiteX249" fmla="*/ 12365 w 13764"/>
                <a:gd name="connsiteY249" fmla="*/ 2166 h 11285"/>
                <a:gd name="connsiteX250" fmla="*/ 12397 w 13764"/>
                <a:gd name="connsiteY250" fmla="*/ 2387 h 11285"/>
                <a:gd name="connsiteX251" fmla="*/ 12653 w 13764"/>
                <a:gd name="connsiteY251" fmla="*/ 2445 h 11285"/>
                <a:gd name="connsiteX252" fmla="*/ 12689 w 13764"/>
                <a:gd name="connsiteY252" fmla="*/ 2575 h 11285"/>
                <a:gd name="connsiteX253" fmla="*/ 12887 w 13764"/>
                <a:gd name="connsiteY253" fmla="*/ 2604 h 11285"/>
                <a:gd name="connsiteX254" fmla="*/ 13156 w 13764"/>
                <a:gd name="connsiteY254" fmla="*/ 2742 h 11285"/>
                <a:gd name="connsiteX255" fmla="*/ 13177 w 13764"/>
                <a:gd name="connsiteY255" fmla="*/ 2545 h 11285"/>
                <a:gd name="connsiteX256" fmla="*/ 13285 w 13764"/>
                <a:gd name="connsiteY256" fmla="*/ 2534 h 11285"/>
                <a:gd name="connsiteX257" fmla="*/ 13524 w 13764"/>
                <a:gd name="connsiteY257" fmla="*/ 2724 h 11285"/>
                <a:gd name="connsiteX258" fmla="*/ 13574 w 13764"/>
                <a:gd name="connsiteY258" fmla="*/ 2845 h 11285"/>
                <a:gd name="connsiteX259" fmla="*/ 13605 w 13764"/>
                <a:gd name="connsiteY259" fmla="*/ 3086 h 11285"/>
                <a:gd name="connsiteX260" fmla="*/ 13699 w 13764"/>
                <a:gd name="connsiteY260" fmla="*/ 3141 h 11285"/>
                <a:gd name="connsiteX261" fmla="*/ 13764 w 13764"/>
                <a:gd name="connsiteY261" fmla="*/ 3520 h 11285"/>
                <a:gd name="connsiteX262" fmla="*/ 13680 w 13764"/>
                <a:gd name="connsiteY262" fmla="*/ 3641 h 11285"/>
                <a:gd name="connsiteX263" fmla="*/ 13688 w 13764"/>
                <a:gd name="connsiteY263" fmla="*/ 3782 h 11285"/>
                <a:gd name="connsiteX264" fmla="*/ 13595 w 13764"/>
                <a:gd name="connsiteY264" fmla="*/ 3930 h 11285"/>
                <a:gd name="connsiteX265" fmla="*/ 13542 w 13764"/>
                <a:gd name="connsiteY265" fmla="*/ 4080 h 11285"/>
                <a:gd name="connsiteX266" fmla="*/ 13610 w 13764"/>
                <a:gd name="connsiteY266" fmla="*/ 4227 h 11285"/>
                <a:gd name="connsiteX267" fmla="*/ 13628 w 13764"/>
                <a:gd name="connsiteY267" fmla="*/ 4379 h 11285"/>
                <a:gd name="connsiteX268" fmla="*/ 13648 w 13764"/>
                <a:gd name="connsiteY268" fmla="*/ 4500 h 11285"/>
                <a:gd name="connsiteX269" fmla="*/ 13577 w 13764"/>
                <a:gd name="connsiteY269" fmla="*/ 4626 h 11285"/>
                <a:gd name="connsiteX270" fmla="*/ 13505 w 13764"/>
                <a:gd name="connsiteY270" fmla="*/ 4669 h 11285"/>
                <a:gd name="connsiteX271" fmla="*/ 13450 w 13764"/>
                <a:gd name="connsiteY271" fmla="*/ 4797 h 11285"/>
                <a:gd name="connsiteX272" fmla="*/ 13575 w 13764"/>
                <a:gd name="connsiteY272" fmla="*/ 4894 h 11285"/>
                <a:gd name="connsiteX273" fmla="*/ 13495 w 13764"/>
                <a:gd name="connsiteY273" fmla="*/ 5048 h 11285"/>
                <a:gd name="connsiteX274" fmla="*/ 13193 w 13764"/>
                <a:gd name="connsiteY274" fmla="*/ 5300 h 11285"/>
                <a:gd name="connsiteX275" fmla="*/ 13110 w 13764"/>
                <a:gd name="connsiteY275" fmla="*/ 5581 h 11285"/>
                <a:gd name="connsiteX276" fmla="*/ 13082 w 13764"/>
                <a:gd name="connsiteY276" fmla="*/ 5739 h 11285"/>
                <a:gd name="connsiteX277" fmla="*/ 13014 w 13764"/>
                <a:gd name="connsiteY277" fmla="*/ 5990 h 11285"/>
                <a:gd name="connsiteX278" fmla="*/ 12938 w 13764"/>
                <a:gd name="connsiteY278" fmla="*/ 6118 h 11285"/>
                <a:gd name="connsiteX279" fmla="*/ 12835 w 13764"/>
                <a:gd name="connsiteY279" fmla="*/ 6200 h 11285"/>
                <a:gd name="connsiteX280" fmla="*/ 12752 w 13764"/>
                <a:gd name="connsiteY280" fmla="*/ 6308 h 11285"/>
                <a:gd name="connsiteX281" fmla="*/ 12524 w 13764"/>
                <a:gd name="connsiteY281" fmla="*/ 6325 h 11285"/>
                <a:gd name="connsiteX282" fmla="*/ 12396 w 13764"/>
                <a:gd name="connsiteY282" fmla="*/ 6258 h 11285"/>
                <a:gd name="connsiteX283" fmla="*/ 11998 w 13764"/>
                <a:gd name="connsiteY283" fmla="*/ 6089 h 11285"/>
                <a:gd name="connsiteX284" fmla="*/ 12294 w 13764"/>
                <a:gd name="connsiteY284" fmla="*/ 6162 h 11285"/>
                <a:gd name="connsiteX285" fmla="*/ 11868 w 13764"/>
                <a:gd name="connsiteY285" fmla="*/ 6259 h 11285"/>
                <a:gd name="connsiteX286" fmla="*/ 11573 w 13764"/>
                <a:gd name="connsiteY286" fmla="*/ 6211 h 11285"/>
                <a:gd name="connsiteX287" fmla="*/ 11377 w 13764"/>
                <a:gd name="connsiteY287" fmla="*/ 6496 h 11285"/>
                <a:gd name="connsiteX288" fmla="*/ 11271 w 13764"/>
                <a:gd name="connsiteY288" fmla="*/ 6533 h 11285"/>
                <a:gd name="connsiteX289" fmla="*/ 11205 w 13764"/>
                <a:gd name="connsiteY289" fmla="*/ 6691 h 11285"/>
                <a:gd name="connsiteX290" fmla="*/ 11204 w 13764"/>
                <a:gd name="connsiteY290" fmla="*/ 6807 h 11285"/>
                <a:gd name="connsiteX291" fmla="*/ 11062 w 13764"/>
                <a:gd name="connsiteY291" fmla="*/ 6879 h 11285"/>
                <a:gd name="connsiteX292" fmla="*/ 10858 w 13764"/>
                <a:gd name="connsiteY292" fmla="*/ 6916 h 11285"/>
                <a:gd name="connsiteX293" fmla="*/ 10574 w 13764"/>
                <a:gd name="connsiteY293" fmla="*/ 7108 h 11285"/>
                <a:gd name="connsiteX294" fmla="*/ 10346 w 13764"/>
                <a:gd name="connsiteY294" fmla="*/ 7250 h 11285"/>
                <a:gd name="connsiteX295" fmla="*/ 10335 w 13764"/>
                <a:gd name="connsiteY295" fmla="*/ 7379 h 11285"/>
                <a:gd name="connsiteX296" fmla="*/ 10214 w 13764"/>
                <a:gd name="connsiteY296" fmla="*/ 7406 h 11285"/>
                <a:gd name="connsiteX297" fmla="*/ 10149 w 13764"/>
                <a:gd name="connsiteY297" fmla="*/ 7557 h 11285"/>
                <a:gd name="connsiteX298" fmla="*/ 10032 w 13764"/>
                <a:gd name="connsiteY298" fmla="*/ 7623 h 11285"/>
                <a:gd name="connsiteX299" fmla="*/ 9885 w 13764"/>
                <a:gd name="connsiteY299" fmla="*/ 7601 h 11285"/>
                <a:gd name="connsiteX300" fmla="*/ 9823 w 13764"/>
                <a:gd name="connsiteY300" fmla="*/ 7838 h 11285"/>
                <a:gd name="connsiteX301" fmla="*/ 9735 w 13764"/>
                <a:gd name="connsiteY301" fmla="*/ 7975 h 11285"/>
                <a:gd name="connsiteX302" fmla="*/ 9671 w 13764"/>
                <a:gd name="connsiteY302" fmla="*/ 8134 h 11285"/>
                <a:gd name="connsiteX303" fmla="*/ 9705 w 13764"/>
                <a:gd name="connsiteY303" fmla="*/ 8343 h 11285"/>
                <a:gd name="connsiteX304" fmla="*/ 9694 w 13764"/>
                <a:gd name="connsiteY304" fmla="*/ 8715 h 11285"/>
                <a:gd name="connsiteX305" fmla="*/ 9780 w 13764"/>
                <a:gd name="connsiteY305" fmla="*/ 8861 h 11285"/>
                <a:gd name="connsiteX306" fmla="*/ 9733 w 13764"/>
                <a:gd name="connsiteY306" fmla="*/ 8973 h 11285"/>
                <a:gd name="connsiteX307" fmla="*/ 9684 w 13764"/>
                <a:gd name="connsiteY307" fmla="*/ 9163 h 11285"/>
                <a:gd name="connsiteX0" fmla="*/ 9684 w 13764"/>
                <a:gd name="connsiteY0" fmla="*/ 9163 h 11285"/>
                <a:gd name="connsiteX1" fmla="*/ 9707 w 13764"/>
                <a:gd name="connsiteY1" fmla="*/ 9631 h 11285"/>
                <a:gd name="connsiteX2" fmla="*/ 9691 w 13764"/>
                <a:gd name="connsiteY2" fmla="*/ 9746 h 11285"/>
                <a:gd name="connsiteX3" fmla="*/ 9782 w 13764"/>
                <a:gd name="connsiteY3" fmla="*/ 9848 h 11285"/>
                <a:gd name="connsiteX4" fmla="*/ 9745 w 13764"/>
                <a:gd name="connsiteY4" fmla="*/ 10039 h 11285"/>
                <a:gd name="connsiteX5" fmla="*/ 9897 w 13764"/>
                <a:gd name="connsiteY5" fmla="*/ 10199 h 11285"/>
                <a:gd name="connsiteX6" fmla="*/ 9973 w 13764"/>
                <a:gd name="connsiteY6" fmla="*/ 10510 h 11285"/>
                <a:gd name="connsiteX7" fmla="*/ 10097 w 13764"/>
                <a:gd name="connsiteY7" fmla="*/ 10594 h 11285"/>
                <a:gd name="connsiteX8" fmla="*/ 10163 w 13764"/>
                <a:gd name="connsiteY8" fmla="*/ 10587 h 11285"/>
                <a:gd name="connsiteX9" fmla="*/ 10372 w 13764"/>
                <a:gd name="connsiteY9" fmla="*/ 10724 h 11285"/>
                <a:gd name="connsiteX10" fmla="*/ 10314 w 13764"/>
                <a:gd name="connsiteY10" fmla="*/ 10813 h 11285"/>
                <a:gd name="connsiteX11" fmla="*/ 9472 w 13764"/>
                <a:gd name="connsiteY11" fmla="*/ 10851 h 11285"/>
                <a:gd name="connsiteX12" fmla="*/ 9267 w 13764"/>
                <a:gd name="connsiteY12" fmla="*/ 10834 h 11285"/>
                <a:gd name="connsiteX13" fmla="*/ 9028 w 13764"/>
                <a:gd name="connsiteY13" fmla="*/ 10858 h 11285"/>
                <a:gd name="connsiteX14" fmla="*/ 9025 w 13764"/>
                <a:gd name="connsiteY14" fmla="*/ 11049 h 11285"/>
                <a:gd name="connsiteX15" fmla="*/ 8872 w 13764"/>
                <a:gd name="connsiteY15" fmla="*/ 11245 h 11285"/>
                <a:gd name="connsiteX16" fmla="*/ 8423 w 13764"/>
                <a:gd name="connsiteY16" fmla="*/ 11285 h 11285"/>
                <a:gd name="connsiteX17" fmla="*/ 8264 w 13764"/>
                <a:gd name="connsiteY17" fmla="*/ 11124 h 11285"/>
                <a:gd name="connsiteX18" fmla="*/ 8537 w 13764"/>
                <a:gd name="connsiteY18" fmla="*/ 9116 h 11285"/>
                <a:gd name="connsiteX19" fmla="*/ 7501 w 13764"/>
                <a:gd name="connsiteY19" fmla="*/ 7275 h 11285"/>
                <a:gd name="connsiteX20" fmla="*/ 7951 w 13764"/>
                <a:gd name="connsiteY20" fmla="*/ 9083 h 11285"/>
                <a:gd name="connsiteX21" fmla="*/ 6993 w 13764"/>
                <a:gd name="connsiteY21" fmla="*/ 7516 h 11285"/>
                <a:gd name="connsiteX22" fmla="*/ 7589 w 13764"/>
                <a:gd name="connsiteY22" fmla="*/ 9456 h 11285"/>
                <a:gd name="connsiteX23" fmla="*/ 6260 w 13764"/>
                <a:gd name="connsiteY23" fmla="*/ 7582 h 11285"/>
                <a:gd name="connsiteX24" fmla="*/ 6895 w 13764"/>
                <a:gd name="connsiteY24" fmla="*/ 9828 h 11285"/>
                <a:gd name="connsiteX25" fmla="*/ 5723 w 13764"/>
                <a:gd name="connsiteY25" fmla="*/ 7757 h 11285"/>
                <a:gd name="connsiteX26" fmla="*/ 6358 w 13764"/>
                <a:gd name="connsiteY26" fmla="*/ 9784 h 11285"/>
                <a:gd name="connsiteX27" fmla="*/ 5195 w 13764"/>
                <a:gd name="connsiteY27" fmla="*/ 7834 h 11285"/>
                <a:gd name="connsiteX28" fmla="*/ 5782 w 13764"/>
                <a:gd name="connsiteY28" fmla="*/ 10169 h 11285"/>
                <a:gd name="connsiteX29" fmla="*/ 5661 w 13764"/>
                <a:gd name="connsiteY29" fmla="*/ 10270 h 11285"/>
                <a:gd name="connsiteX30" fmla="*/ 5573 w 13764"/>
                <a:gd name="connsiteY30" fmla="*/ 10270 h 11285"/>
                <a:gd name="connsiteX31" fmla="*/ 5516 w 13764"/>
                <a:gd name="connsiteY31" fmla="*/ 10352 h 11285"/>
                <a:gd name="connsiteX32" fmla="*/ 5395 w 13764"/>
                <a:gd name="connsiteY32" fmla="*/ 10407 h 11285"/>
                <a:gd name="connsiteX33" fmla="*/ 5274 w 13764"/>
                <a:gd name="connsiteY33" fmla="*/ 10434 h 11285"/>
                <a:gd name="connsiteX34" fmla="*/ 5202 w 13764"/>
                <a:gd name="connsiteY34" fmla="*/ 10334 h 11285"/>
                <a:gd name="connsiteX35" fmla="*/ 5202 w 13764"/>
                <a:gd name="connsiteY35" fmla="*/ 10078 h 11285"/>
                <a:gd name="connsiteX36" fmla="*/ 4968 w 13764"/>
                <a:gd name="connsiteY36" fmla="*/ 10060 h 11285"/>
                <a:gd name="connsiteX37" fmla="*/ 4871 w 13764"/>
                <a:gd name="connsiteY37" fmla="*/ 9996 h 11285"/>
                <a:gd name="connsiteX38" fmla="*/ 4750 w 13764"/>
                <a:gd name="connsiteY38" fmla="*/ 9868 h 11285"/>
                <a:gd name="connsiteX39" fmla="*/ 4629 w 13764"/>
                <a:gd name="connsiteY39" fmla="*/ 9840 h 11285"/>
                <a:gd name="connsiteX40" fmla="*/ 4500 w 13764"/>
                <a:gd name="connsiteY40" fmla="*/ 9840 h 11285"/>
                <a:gd name="connsiteX41" fmla="*/ 4339 w 13764"/>
                <a:gd name="connsiteY41" fmla="*/ 9749 h 11285"/>
                <a:gd name="connsiteX42" fmla="*/ 4024 w 13764"/>
                <a:gd name="connsiteY42" fmla="*/ 9758 h 11285"/>
                <a:gd name="connsiteX43" fmla="*/ 3831 w 13764"/>
                <a:gd name="connsiteY43" fmla="*/ 9667 h 11285"/>
                <a:gd name="connsiteX44" fmla="*/ 3613 w 13764"/>
                <a:gd name="connsiteY44" fmla="*/ 9676 h 11285"/>
                <a:gd name="connsiteX45" fmla="*/ 3516 w 13764"/>
                <a:gd name="connsiteY45" fmla="*/ 9612 h 11285"/>
                <a:gd name="connsiteX46" fmla="*/ 3395 w 13764"/>
                <a:gd name="connsiteY46" fmla="*/ 9621 h 11285"/>
                <a:gd name="connsiteX47" fmla="*/ 3242 w 13764"/>
                <a:gd name="connsiteY47" fmla="*/ 9621 h 11285"/>
                <a:gd name="connsiteX48" fmla="*/ 3097 w 13764"/>
                <a:gd name="connsiteY48" fmla="*/ 9585 h 11285"/>
                <a:gd name="connsiteX49" fmla="*/ 3008 w 13764"/>
                <a:gd name="connsiteY49" fmla="*/ 9484 h 11285"/>
                <a:gd name="connsiteX50" fmla="*/ 2879 w 13764"/>
                <a:gd name="connsiteY50" fmla="*/ 9475 h 11285"/>
                <a:gd name="connsiteX51" fmla="*/ 2806 w 13764"/>
                <a:gd name="connsiteY51" fmla="*/ 9557 h 11285"/>
                <a:gd name="connsiteX52" fmla="*/ 2597 w 13764"/>
                <a:gd name="connsiteY52" fmla="*/ 9539 h 11285"/>
                <a:gd name="connsiteX53" fmla="*/ 2500 w 13764"/>
                <a:gd name="connsiteY53" fmla="*/ 9649 h 11285"/>
                <a:gd name="connsiteX54" fmla="*/ 2516 w 13764"/>
                <a:gd name="connsiteY54" fmla="*/ 9758 h 11285"/>
                <a:gd name="connsiteX55" fmla="*/ 2379 w 13764"/>
                <a:gd name="connsiteY55" fmla="*/ 9913 h 11285"/>
                <a:gd name="connsiteX56" fmla="*/ 2274 w 13764"/>
                <a:gd name="connsiteY56" fmla="*/ 9941 h 11285"/>
                <a:gd name="connsiteX57" fmla="*/ 2274 w 13764"/>
                <a:gd name="connsiteY57" fmla="*/ 10078 h 11285"/>
                <a:gd name="connsiteX58" fmla="*/ 2226 w 13764"/>
                <a:gd name="connsiteY58" fmla="*/ 10187 h 11285"/>
                <a:gd name="connsiteX59" fmla="*/ 2137 w 13764"/>
                <a:gd name="connsiteY59" fmla="*/ 10297 h 11285"/>
                <a:gd name="connsiteX60" fmla="*/ 2081 w 13764"/>
                <a:gd name="connsiteY60" fmla="*/ 10224 h 11285"/>
                <a:gd name="connsiteX61" fmla="*/ 1871 w 13764"/>
                <a:gd name="connsiteY61" fmla="*/ 10005 h 11285"/>
                <a:gd name="connsiteX62" fmla="*/ 1750 w 13764"/>
                <a:gd name="connsiteY62" fmla="*/ 10060 h 11285"/>
                <a:gd name="connsiteX63" fmla="*/ 1669 w 13764"/>
                <a:gd name="connsiteY63" fmla="*/ 10187 h 11285"/>
                <a:gd name="connsiteX64" fmla="*/ 1427 w 13764"/>
                <a:gd name="connsiteY64" fmla="*/ 10224 h 11285"/>
                <a:gd name="connsiteX65" fmla="*/ 1315 w 13764"/>
                <a:gd name="connsiteY65" fmla="*/ 10160 h 11285"/>
                <a:gd name="connsiteX66" fmla="*/ 1242 w 13764"/>
                <a:gd name="connsiteY66" fmla="*/ 10078 h 11285"/>
                <a:gd name="connsiteX67" fmla="*/ 1161 w 13764"/>
                <a:gd name="connsiteY67" fmla="*/ 9996 h 11285"/>
                <a:gd name="connsiteX68" fmla="*/ 968 w 13764"/>
                <a:gd name="connsiteY68" fmla="*/ 9977 h 11285"/>
                <a:gd name="connsiteX69" fmla="*/ 895 w 13764"/>
                <a:gd name="connsiteY69" fmla="*/ 9913 h 11285"/>
                <a:gd name="connsiteX70" fmla="*/ 847 w 13764"/>
                <a:gd name="connsiteY70" fmla="*/ 9804 h 11285"/>
                <a:gd name="connsiteX71" fmla="*/ 806 w 13764"/>
                <a:gd name="connsiteY71" fmla="*/ 9749 h 11285"/>
                <a:gd name="connsiteX72" fmla="*/ 774 w 13764"/>
                <a:gd name="connsiteY72" fmla="*/ 9667 h 11285"/>
                <a:gd name="connsiteX73" fmla="*/ 685 w 13764"/>
                <a:gd name="connsiteY73" fmla="*/ 9639 h 11285"/>
                <a:gd name="connsiteX74" fmla="*/ 589 w 13764"/>
                <a:gd name="connsiteY74" fmla="*/ 9639 h 11285"/>
                <a:gd name="connsiteX75" fmla="*/ 516 w 13764"/>
                <a:gd name="connsiteY75" fmla="*/ 9612 h 11285"/>
                <a:gd name="connsiteX76" fmla="*/ 444 w 13764"/>
                <a:gd name="connsiteY76" fmla="*/ 9566 h 11285"/>
                <a:gd name="connsiteX77" fmla="*/ 323 w 13764"/>
                <a:gd name="connsiteY77" fmla="*/ 9566 h 11285"/>
                <a:gd name="connsiteX78" fmla="*/ 202 w 13764"/>
                <a:gd name="connsiteY78" fmla="*/ 9566 h 11285"/>
                <a:gd name="connsiteX79" fmla="*/ 105 w 13764"/>
                <a:gd name="connsiteY79" fmla="*/ 9512 h 11285"/>
                <a:gd name="connsiteX80" fmla="*/ 0 w 13764"/>
                <a:gd name="connsiteY80" fmla="*/ 9457 h 11285"/>
                <a:gd name="connsiteX81" fmla="*/ 32 w 13764"/>
                <a:gd name="connsiteY81" fmla="*/ 9366 h 11285"/>
                <a:gd name="connsiteX82" fmla="*/ 48 w 13764"/>
                <a:gd name="connsiteY82" fmla="*/ 9229 h 11285"/>
                <a:gd name="connsiteX83" fmla="*/ 56 w 13764"/>
                <a:gd name="connsiteY83" fmla="*/ 9119 h 11285"/>
                <a:gd name="connsiteX84" fmla="*/ 105 w 13764"/>
                <a:gd name="connsiteY84" fmla="*/ 8964 h 11285"/>
                <a:gd name="connsiteX85" fmla="*/ 105 w 13764"/>
                <a:gd name="connsiteY85" fmla="*/ 8872 h 11285"/>
                <a:gd name="connsiteX86" fmla="*/ 105 w 13764"/>
                <a:gd name="connsiteY86" fmla="*/ 8763 h 11285"/>
                <a:gd name="connsiteX87" fmla="*/ 202 w 13764"/>
                <a:gd name="connsiteY87" fmla="*/ 8662 h 11285"/>
                <a:gd name="connsiteX88" fmla="*/ 298 w 13764"/>
                <a:gd name="connsiteY88" fmla="*/ 8580 h 11285"/>
                <a:gd name="connsiteX89" fmla="*/ 315 w 13764"/>
                <a:gd name="connsiteY89" fmla="*/ 8516 h 11285"/>
                <a:gd name="connsiteX90" fmla="*/ 339 w 13764"/>
                <a:gd name="connsiteY90" fmla="*/ 8443 h 11285"/>
                <a:gd name="connsiteX91" fmla="*/ 323 w 13764"/>
                <a:gd name="connsiteY91" fmla="*/ 8361 h 11285"/>
                <a:gd name="connsiteX92" fmla="*/ 363 w 13764"/>
                <a:gd name="connsiteY92" fmla="*/ 8224 h 11285"/>
                <a:gd name="connsiteX93" fmla="*/ 435 w 13764"/>
                <a:gd name="connsiteY93" fmla="*/ 8105 h 11285"/>
                <a:gd name="connsiteX94" fmla="*/ 508 w 13764"/>
                <a:gd name="connsiteY94" fmla="*/ 7968 h 11285"/>
                <a:gd name="connsiteX95" fmla="*/ 492 w 13764"/>
                <a:gd name="connsiteY95" fmla="*/ 7840 h 11285"/>
                <a:gd name="connsiteX96" fmla="*/ 653 w 13764"/>
                <a:gd name="connsiteY96" fmla="*/ 7804 h 11285"/>
                <a:gd name="connsiteX97" fmla="*/ 806 w 13764"/>
                <a:gd name="connsiteY97" fmla="*/ 7694 h 11285"/>
                <a:gd name="connsiteX98" fmla="*/ 774 w 13764"/>
                <a:gd name="connsiteY98" fmla="*/ 7356 h 11285"/>
                <a:gd name="connsiteX99" fmla="*/ 895 w 13764"/>
                <a:gd name="connsiteY99" fmla="*/ 7256 h 11285"/>
                <a:gd name="connsiteX100" fmla="*/ 919 w 13764"/>
                <a:gd name="connsiteY100" fmla="*/ 6845 h 11285"/>
                <a:gd name="connsiteX101" fmla="*/ 823 w 13764"/>
                <a:gd name="connsiteY101" fmla="*/ 6808 h 11285"/>
                <a:gd name="connsiteX102" fmla="*/ 734 w 13764"/>
                <a:gd name="connsiteY102" fmla="*/ 6735 h 11285"/>
                <a:gd name="connsiteX103" fmla="*/ 685 w 13764"/>
                <a:gd name="connsiteY103" fmla="*/ 6589 h 11285"/>
                <a:gd name="connsiteX104" fmla="*/ 565 w 13764"/>
                <a:gd name="connsiteY104" fmla="*/ 6471 h 11285"/>
                <a:gd name="connsiteX105" fmla="*/ 492 w 13764"/>
                <a:gd name="connsiteY105" fmla="*/ 6416 h 11285"/>
                <a:gd name="connsiteX106" fmla="*/ 435 w 13764"/>
                <a:gd name="connsiteY106" fmla="*/ 6215 h 11285"/>
                <a:gd name="connsiteX107" fmla="*/ 435 w 13764"/>
                <a:gd name="connsiteY107" fmla="*/ 6114 h 11285"/>
                <a:gd name="connsiteX108" fmla="*/ 444 w 13764"/>
                <a:gd name="connsiteY108" fmla="*/ 5941 h 11285"/>
                <a:gd name="connsiteX109" fmla="*/ 435 w 13764"/>
                <a:gd name="connsiteY109" fmla="*/ 5786 h 11285"/>
                <a:gd name="connsiteX110" fmla="*/ 395 w 13764"/>
                <a:gd name="connsiteY110" fmla="*/ 5749 h 11285"/>
                <a:gd name="connsiteX111" fmla="*/ 395 w 13764"/>
                <a:gd name="connsiteY111" fmla="*/ 5667 h 11285"/>
                <a:gd name="connsiteX112" fmla="*/ 411 w 13764"/>
                <a:gd name="connsiteY112" fmla="*/ 5566 h 11285"/>
                <a:gd name="connsiteX113" fmla="*/ 363 w 13764"/>
                <a:gd name="connsiteY113" fmla="*/ 5502 h 11285"/>
                <a:gd name="connsiteX114" fmla="*/ 250 w 13764"/>
                <a:gd name="connsiteY114" fmla="*/ 5338 h 11285"/>
                <a:gd name="connsiteX115" fmla="*/ 339 w 13764"/>
                <a:gd name="connsiteY115" fmla="*/ 5420 h 11285"/>
                <a:gd name="connsiteX116" fmla="*/ 121 w 13764"/>
                <a:gd name="connsiteY116" fmla="*/ 5210 h 11285"/>
                <a:gd name="connsiteX117" fmla="*/ 73 w 13764"/>
                <a:gd name="connsiteY117" fmla="*/ 5046 h 11285"/>
                <a:gd name="connsiteX118" fmla="*/ 177 w 13764"/>
                <a:gd name="connsiteY118" fmla="*/ 5037 h 11285"/>
                <a:gd name="connsiteX119" fmla="*/ 274 w 13764"/>
                <a:gd name="connsiteY119" fmla="*/ 5037 h 11285"/>
                <a:gd name="connsiteX120" fmla="*/ 419 w 13764"/>
                <a:gd name="connsiteY120" fmla="*/ 5009 h 11285"/>
                <a:gd name="connsiteX121" fmla="*/ 629 w 13764"/>
                <a:gd name="connsiteY121" fmla="*/ 5009 h 11285"/>
                <a:gd name="connsiteX122" fmla="*/ 750 w 13764"/>
                <a:gd name="connsiteY122" fmla="*/ 4900 h 11285"/>
                <a:gd name="connsiteX123" fmla="*/ 895 w 13764"/>
                <a:gd name="connsiteY123" fmla="*/ 4872 h 11285"/>
                <a:gd name="connsiteX124" fmla="*/ 879 w 13764"/>
                <a:gd name="connsiteY124" fmla="*/ 4681 h 11285"/>
                <a:gd name="connsiteX125" fmla="*/ 1048 w 13764"/>
                <a:gd name="connsiteY125" fmla="*/ 4681 h 11285"/>
                <a:gd name="connsiteX126" fmla="*/ 1306 w 13764"/>
                <a:gd name="connsiteY126" fmla="*/ 4525 h 11285"/>
                <a:gd name="connsiteX127" fmla="*/ 1460 w 13764"/>
                <a:gd name="connsiteY127" fmla="*/ 4516 h 11285"/>
                <a:gd name="connsiteX128" fmla="*/ 1573 w 13764"/>
                <a:gd name="connsiteY128" fmla="*/ 4571 h 11285"/>
                <a:gd name="connsiteX129" fmla="*/ 1766 w 13764"/>
                <a:gd name="connsiteY129" fmla="*/ 4571 h 11285"/>
                <a:gd name="connsiteX130" fmla="*/ 1871 w 13764"/>
                <a:gd name="connsiteY130" fmla="*/ 4626 h 11285"/>
                <a:gd name="connsiteX131" fmla="*/ 2056 w 13764"/>
                <a:gd name="connsiteY131" fmla="*/ 4653 h 11285"/>
                <a:gd name="connsiteX132" fmla="*/ 2137 w 13764"/>
                <a:gd name="connsiteY132" fmla="*/ 4516 h 11285"/>
                <a:gd name="connsiteX133" fmla="*/ 2258 w 13764"/>
                <a:gd name="connsiteY133" fmla="*/ 4544 h 11285"/>
                <a:gd name="connsiteX134" fmla="*/ 2371 w 13764"/>
                <a:gd name="connsiteY134" fmla="*/ 4434 h 11285"/>
                <a:gd name="connsiteX135" fmla="*/ 2589 w 13764"/>
                <a:gd name="connsiteY135" fmla="*/ 4361 h 11285"/>
                <a:gd name="connsiteX136" fmla="*/ 2782 w 13764"/>
                <a:gd name="connsiteY136" fmla="*/ 4215 h 11285"/>
                <a:gd name="connsiteX137" fmla="*/ 2855 w 13764"/>
                <a:gd name="connsiteY137" fmla="*/ 4142 h 11285"/>
                <a:gd name="connsiteX138" fmla="*/ 2863 w 13764"/>
                <a:gd name="connsiteY138" fmla="*/ 4023 h 11285"/>
                <a:gd name="connsiteX139" fmla="*/ 2960 w 13764"/>
                <a:gd name="connsiteY139" fmla="*/ 3923 h 11285"/>
                <a:gd name="connsiteX140" fmla="*/ 2984 w 13764"/>
                <a:gd name="connsiteY140" fmla="*/ 3804 h 11285"/>
                <a:gd name="connsiteX141" fmla="*/ 3000 w 13764"/>
                <a:gd name="connsiteY141" fmla="*/ 3649 h 11285"/>
                <a:gd name="connsiteX142" fmla="*/ 3073 w 13764"/>
                <a:gd name="connsiteY142" fmla="*/ 3502 h 11285"/>
                <a:gd name="connsiteX143" fmla="*/ 3105 w 13764"/>
                <a:gd name="connsiteY143" fmla="*/ 3366 h 11285"/>
                <a:gd name="connsiteX144" fmla="*/ 3153 w 13764"/>
                <a:gd name="connsiteY144" fmla="*/ 3256 h 11285"/>
                <a:gd name="connsiteX145" fmla="*/ 3177 w 13764"/>
                <a:gd name="connsiteY145" fmla="*/ 3128 h 11285"/>
                <a:gd name="connsiteX146" fmla="*/ 3290 w 13764"/>
                <a:gd name="connsiteY146" fmla="*/ 3064 h 11285"/>
                <a:gd name="connsiteX147" fmla="*/ 3363 w 13764"/>
                <a:gd name="connsiteY147" fmla="*/ 2927 h 11285"/>
                <a:gd name="connsiteX148" fmla="*/ 3339 w 13764"/>
                <a:gd name="connsiteY148" fmla="*/ 2818 h 11285"/>
                <a:gd name="connsiteX149" fmla="*/ 3290 w 13764"/>
                <a:gd name="connsiteY149" fmla="*/ 2681 h 11285"/>
                <a:gd name="connsiteX150" fmla="*/ 3250 w 13764"/>
                <a:gd name="connsiteY150" fmla="*/ 2544 h 11285"/>
                <a:gd name="connsiteX151" fmla="*/ 3290 w 13764"/>
                <a:gd name="connsiteY151" fmla="*/ 2379 h 11285"/>
                <a:gd name="connsiteX152" fmla="*/ 3371 w 13764"/>
                <a:gd name="connsiteY152" fmla="*/ 2352 h 11285"/>
                <a:gd name="connsiteX153" fmla="*/ 3516 w 13764"/>
                <a:gd name="connsiteY153" fmla="*/ 2197 h 11285"/>
                <a:gd name="connsiteX154" fmla="*/ 3661 w 13764"/>
                <a:gd name="connsiteY154" fmla="*/ 2215 h 11285"/>
                <a:gd name="connsiteX155" fmla="*/ 3806 w 13764"/>
                <a:gd name="connsiteY155" fmla="*/ 2114 h 11285"/>
                <a:gd name="connsiteX156" fmla="*/ 3831 w 13764"/>
                <a:gd name="connsiteY156" fmla="*/ 1950 h 11285"/>
                <a:gd name="connsiteX157" fmla="*/ 3976 w 13764"/>
                <a:gd name="connsiteY157" fmla="*/ 1868 h 11285"/>
                <a:gd name="connsiteX158" fmla="*/ 4040 w 13764"/>
                <a:gd name="connsiteY158" fmla="*/ 1749 h 11285"/>
                <a:gd name="connsiteX159" fmla="*/ 4121 w 13764"/>
                <a:gd name="connsiteY159" fmla="*/ 1676 h 11285"/>
                <a:gd name="connsiteX160" fmla="*/ 4121 w 13764"/>
                <a:gd name="connsiteY160" fmla="*/ 1292 h 11285"/>
                <a:gd name="connsiteX161" fmla="*/ 4169 w 13764"/>
                <a:gd name="connsiteY161" fmla="*/ 1128 h 11285"/>
                <a:gd name="connsiteX162" fmla="*/ 4194 w 13764"/>
                <a:gd name="connsiteY162" fmla="*/ 991 h 11285"/>
                <a:gd name="connsiteX163" fmla="*/ 4242 w 13764"/>
                <a:gd name="connsiteY163" fmla="*/ 827 h 11285"/>
                <a:gd name="connsiteX164" fmla="*/ 4290 w 13764"/>
                <a:gd name="connsiteY164" fmla="*/ 763 h 11285"/>
                <a:gd name="connsiteX165" fmla="*/ 4355 w 13764"/>
                <a:gd name="connsiteY165" fmla="*/ 708 h 11285"/>
                <a:gd name="connsiteX166" fmla="*/ 4387 w 13764"/>
                <a:gd name="connsiteY166" fmla="*/ 443 h 11285"/>
                <a:gd name="connsiteX167" fmla="*/ 4645 w 13764"/>
                <a:gd name="connsiteY167" fmla="*/ 434 h 11285"/>
                <a:gd name="connsiteX168" fmla="*/ 4742 w 13764"/>
                <a:gd name="connsiteY168" fmla="*/ 635 h 11285"/>
                <a:gd name="connsiteX169" fmla="*/ 4839 w 13764"/>
                <a:gd name="connsiteY169" fmla="*/ 717 h 11285"/>
                <a:gd name="connsiteX170" fmla="*/ 4960 w 13764"/>
                <a:gd name="connsiteY170" fmla="*/ 799 h 11285"/>
                <a:gd name="connsiteX171" fmla="*/ 5081 w 13764"/>
                <a:gd name="connsiteY171" fmla="*/ 818 h 11285"/>
                <a:gd name="connsiteX172" fmla="*/ 5202 w 13764"/>
                <a:gd name="connsiteY172" fmla="*/ 799 h 11285"/>
                <a:gd name="connsiteX173" fmla="*/ 5274 w 13764"/>
                <a:gd name="connsiteY173" fmla="*/ 964 h 11285"/>
                <a:gd name="connsiteX174" fmla="*/ 5403 w 13764"/>
                <a:gd name="connsiteY174" fmla="*/ 909 h 11285"/>
                <a:gd name="connsiteX175" fmla="*/ 5500 w 13764"/>
                <a:gd name="connsiteY175" fmla="*/ 909 h 11285"/>
                <a:gd name="connsiteX176" fmla="*/ 5597 w 13764"/>
                <a:gd name="connsiteY176" fmla="*/ 818 h 11285"/>
                <a:gd name="connsiteX177" fmla="*/ 5734 w 13764"/>
                <a:gd name="connsiteY177" fmla="*/ 790 h 11285"/>
                <a:gd name="connsiteX178" fmla="*/ 5831 w 13764"/>
                <a:gd name="connsiteY178" fmla="*/ 772 h 11285"/>
                <a:gd name="connsiteX179" fmla="*/ 5911 w 13764"/>
                <a:gd name="connsiteY179" fmla="*/ 735 h 11285"/>
                <a:gd name="connsiteX180" fmla="*/ 6024 w 13764"/>
                <a:gd name="connsiteY180" fmla="*/ 745 h 11285"/>
                <a:gd name="connsiteX181" fmla="*/ 6145 w 13764"/>
                <a:gd name="connsiteY181" fmla="*/ 745 h 11285"/>
                <a:gd name="connsiteX182" fmla="*/ 6226 w 13764"/>
                <a:gd name="connsiteY182" fmla="*/ 854 h 11285"/>
                <a:gd name="connsiteX183" fmla="*/ 6250 w 13764"/>
                <a:gd name="connsiteY183" fmla="*/ 991 h 11285"/>
                <a:gd name="connsiteX184" fmla="*/ 6363 w 13764"/>
                <a:gd name="connsiteY184" fmla="*/ 900 h 11285"/>
                <a:gd name="connsiteX185" fmla="*/ 6444 w 13764"/>
                <a:gd name="connsiteY185" fmla="*/ 745 h 11285"/>
                <a:gd name="connsiteX186" fmla="*/ 6532 w 13764"/>
                <a:gd name="connsiteY186" fmla="*/ 790 h 11285"/>
                <a:gd name="connsiteX187" fmla="*/ 6581 w 13764"/>
                <a:gd name="connsiteY187" fmla="*/ 872 h 11285"/>
                <a:gd name="connsiteX188" fmla="*/ 6653 w 13764"/>
                <a:gd name="connsiteY188" fmla="*/ 927 h 11285"/>
                <a:gd name="connsiteX189" fmla="*/ 6750 w 13764"/>
                <a:gd name="connsiteY189" fmla="*/ 1064 h 11285"/>
                <a:gd name="connsiteX190" fmla="*/ 6758 w 13764"/>
                <a:gd name="connsiteY190" fmla="*/ 1229 h 11285"/>
                <a:gd name="connsiteX191" fmla="*/ 6855 w 13764"/>
                <a:gd name="connsiteY191" fmla="*/ 1238 h 11285"/>
                <a:gd name="connsiteX192" fmla="*/ 6976 w 13764"/>
                <a:gd name="connsiteY192" fmla="*/ 1338 h 11285"/>
                <a:gd name="connsiteX193" fmla="*/ 6944 w 13764"/>
                <a:gd name="connsiteY193" fmla="*/ 1475 h 11285"/>
                <a:gd name="connsiteX194" fmla="*/ 6976 w 13764"/>
                <a:gd name="connsiteY194" fmla="*/ 1649 h 11285"/>
                <a:gd name="connsiteX195" fmla="*/ 6952 w 13764"/>
                <a:gd name="connsiteY195" fmla="*/ 1731 h 11285"/>
                <a:gd name="connsiteX196" fmla="*/ 7089 w 13764"/>
                <a:gd name="connsiteY196" fmla="*/ 1950 h 11285"/>
                <a:gd name="connsiteX197" fmla="*/ 7161 w 13764"/>
                <a:gd name="connsiteY197" fmla="*/ 1996 h 11285"/>
                <a:gd name="connsiteX198" fmla="*/ 7234 w 13764"/>
                <a:gd name="connsiteY198" fmla="*/ 2105 h 11285"/>
                <a:gd name="connsiteX199" fmla="*/ 7363 w 13764"/>
                <a:gd name="connsiteY199" fmla="*/ 2087 h 11285"/>
                <a:gd name="connsiteX200" fmla="*/ 7460 w 13764"/>
                <a:gd name="connsiteY200" fmla="*/ 2005 h 11285"/>
                <a:gd name="connsiteX201" fmla="*/ 7573 w 13764"/>
                <a:gd name="connsiteY201" fmla="*/ 2005 h 11285"/>
                <a:gd name="connsiteX202" fmla="*/ 7653 w 13764"/>
                <a:gd name="connsiteY202" fmla="*/ 2060 h 11285"/>
                <a:gd name="connsiteX203" fmla="*/ 7863 w 13764"/>
                <a:gd name="connsiteY203" fmla="*/ 2032 h 11285"/>
                <a:gd name="connsiteX204" fmla="*/ 7960 w 13764"/>
                <a:gd name="connsiteY204" fmla="*/ 1941 h 11285"/>
                <a:gd name="connsiteX205" fmla="*/ 8016 w 13764"/>
                <a:gd name="connsiteY205" fmla="*/ 1813 h 11285"/>
                <a:gd name="connsiteX206" fmla="*/ 8056 w 13764"/>
                <a:gd name="connsiteY206" fmla="*/ 1694 h 11285"/>
                <a:gd name="connsiteX207" fmla="*/ 8056 w 13764"/>
                <a:gd name="connsiteY207" fmla="*/ 1557 h 11285"/>
                <a:gd name="connsiteX208" fmla="*/ 8177 w 13764"/>
                <a:gd name="connsiteY208" fmla="*/ 1347 h 11285"/>
                <a:gd name="connsiteX209" fmla="*/ 8306 w 13764"/>
                <a:gd name="connsiteY209" fmla="*/ 1302 h 11285"/>
                <a:gd name="connsiteX210" fmla="*/ 8347 w 13764"/>
                <a:gd name="connsiteY210" fmla="*/ 1238 h 11285"/>
                <a:gd name="connsiteX211" fmla="*/ 8403 w 13764"/>
                <a:gd name="connsiteY211" fmla="*/ 1238 h 11285"/>
                <a:gd name="connsiteX212" fmla="*/ 8476 w 13764"/>
                <a:gd name="connsiteY212" fmla="*/ 1256 h 11285"/>
                <a:gd name="connsiteX213" fmla="*/ 8516 w 13764"/>
                <a:gd name="connsiteY213" fmla="*/ 1128 h 11285"/>
                <a:gd name="connsiteX214" fmla="*/ 8597 w 13764"/>
                <a:gd name="connsiteY214" fmla="*/ 1037 h 11285"/>
                <a:gd name="connsiteX215" fmla="*/ 8621 w 13764"/>
                <a:gd name="connsiteY215" fmla="*/ 900 h 11285"/>
                <a:gd name="connsiteX216" fmla="*/ 8831 w 13764"/>
                <a:gd name="connsiteY216" fmla="*/ 845 h 11285"/>
                <a:gd name="connsiteX217" fmla="*/ 9032 w 13764"/>
                <a:gd name="connsiteY217" fmla="*/ 597 h 11285"/>
                <a:gd name="connsiteX218" fmla="*/ 9200 w 13764"/>
                <a:gd name="connsiteY218" fmla="*/ 585 h 11285"/>
                <a:gd name="connsiteX219" fmla="*/ 9329 w 13764"/>
                <a:gd name="connsiteY219" fmla="*/ 415 h 11285"/>
                <a:gd name="connsiteX220" fmla="*/ 9143 w 13764"/>
                <a:gd name="connsiteY220" fmla="*/ 360 h 11285"/>
                <a:gd name="connsiteX221" fmla="*/ 9172 w 13764"/>
                <a:gd name="connsiteY221" fmla="*/ 215 h 11285"/>
                <a:gd name="connsiteX222" fmla="*/ 9237 w 13764"/>
                <a:gd name="connsiteY222" fmla="*/ 71 h 11285"/>
                <a:gd name="connsiteX223" fmla="*/ 9383 w 13764"/>
                <a:gd name="connsiteY223" fmla="*/ 143 h 11285"/>
                <a:gd name="connsiteX224" fmla="*/ 9460 w 13764"/>
                <a:gd name="connsiteY224" fmla="*/ 43 h 11285"/>
                <a:gd name="connsiteX225" fmla="*/ 9572 w 13764"/>
                <a:gd name="connsiteY225" fmla="*/ 5 h 11285"/>
                <a:gd name="connsiteX226" fmla="*/ 9699 w 13764"/>
                <a:gd name="connsiteY226" fmla="*/ 231 h 11285"/>
                <a:gd name="connsiteX227" fmla="*/ 9870 w 13764"/>
                <a:gd name="connsiteY227" fmla="*/ 40 h 11285"/>
                <a:gd name="connsiteX228" fmla="*/ 9985 w 13764"/>
                <a:gd name="connsiteY228" fmla="*/ 65 h 11285"/>
                <a:gd name="connsiteX229" fmla="*/ 10172 w 13764"/>
                <a:gd name="connsiteY229" fmla="*/ 61 h 11285"/>
                <a:gd name="connsiteX230" fmla="*/ 10327 w 13764"/>
                <a:gd name="connsiteY230" fmla="*/ 318 h 11285"/>
                <a:gd name="connsiteX231" fmla="*/ 10454 w 13764"/>
                <a:gd name="connsiteY231" fmla="*/ 329 h 11285"/>
                <a:gd name="connsiteX232" fmla="*/ 10556 w 13764"/>
                <a:gd name="connsiteY232" fmla="*/ 322 h 11285"/>
                <a:gd name="connsiteX233" fmla="*/ 10727 w 13764"/>
                <a:gd name="connsiteY233" fmla="*/ 322 h 11285"/>
                <a:gd name="connsiteX234" fmla="*/ 10824 w 13764"/>
                <a:gd name="connsiteY234" fmla="*/ 500 h 11285"/>
                <a:gd name="connsiteX235" fmla="*/ 10957 w 13764"/>
                <a:gd name="connsiteY235" fmla="*/ 598 h 11285"/>
                <a:gd name="connsiteX236" fmla="*/ 11142 w 13764"/>
                <a:gd name="connsiteY236" fmla="*/ 722 h 11285"/>
                <a:gd name="connsiteX237" fmla="*/ 11245 w 13764"/>
                <a:gd name="connsiteY237" fmla="*/ 832 h 11285"/>
                <a:gd name="connsiteX238" fmla="*/ 11386 w 13764"/>
                <a:gd name="connsiteY238" fmla="*/ 752 h 11285"/>
                <a:gd name="connsiteX239" fmla="*/ 11542 w 13764"/>
                <a:gd name="connsiteY239" fmla="*/ 717 h 11285"/>
                <a:gd name="connsiteX240" fmla="*/ 11653 w 13764"/>
                <a:gd name="connsiteY240" fmla="*/ 812 h 11285"/>
                <a:gd name="connsiteX241" fmla="*/ 11790 w 13764"/>
                <a:gd name="connsiteY241" fmla="*/ 778 h 11285"/>
                <a:gd name="connsiteX242" fmla="*/ 11786 w 13764"/>
                <a:gd name="connsiteY242" fmla="*/ 1075 h 11285"/>
                <a:gd name="connsiteX243" fmla="*/ 11567 w 13764"/>
                <a:gd name="connsiteY243" fmla="*/ 1464 h 11285"/>
                <a:gd name="connsiteX244" fmla="*/ 11698 w 13764"/>
                <a:gd name="connsiteY244" fmla="*/ 1522 h 11285"/>
                <a:gd name="connsiteX245" fmla="*/ 11785 w 13764"/>
                <a:gd name="connsiteY245" fmla="*/ 1550 h 11285"/>
                <a:gd name="connsiteX246" fmla="*/ 11907 w 13764"/>
                <a:gd name="connsiteY246" fmla="*/ 1731 h 11285"/>
                <a:gd name="connsiteX247" fmla="*/ 12214 w 13764"/>
                <a:gd name="connsiteY247" fmla="*/ 1917 h 11285"/>
                <a:gd name="connsiteX248" fmla="*/ 12186 w 13764"/>
                <a:gd name="connsiteY248" fmla="*/ 2026 h 11285"/>
                <a:gd name="connsiteX249" fmla="*/ 12365 w 13764"/>
                <a:gd name="connsiteY249" fmla="*/ 2166 h 11285"/>
                <a:gd name="connsiteX250" fmla="*/ 12397 w 13764"/>
                <a:gd name="connsiteY250" fmla="*/ 2387 h 11285"/>
                <a:gd name="connsiteX251" fmla="*/ 12653 w 13764"/>
                <a:gd name="connsiteY251" fmla="*/ 2445 h 11285"/>
                <a:gd name="connsiteX252" fmla="*/ 12689 w 13764"/>
                <a:gd name="connsiteY252" fmla="*/ 2575 h 11285"/>
                <a:gd name="connsiteX253" fmla="*/ 12887 w 13764"/>
                <a:gd name="connsiteY253" fmla="*/ 2604 h 11285"/>
                <a:gd name="connsiteX254" fmla="*/ 13156 w 13764"/>
                <a:gd name="connsiteY254" fmla="*/ 2742 h 11285"/>
                <a:gd name="connsiteX255" fmla="*/ 13177 w 13764"/>
                <a:gd name="connsiteY255" fmla="*/ 2545 h 11285"/>
                <a:gd name="connsiteX256" fmla="*/ 13285 w 13764"/>
                <a:gd name="connsiteY256" fmla="*/ 2534 h 11285"/>
                <a:gd name="connsiteX257" fmla="*/ 13524 w 13764"/>
                <a:gd name="connsiteY257" fmla="*/ 2724 h 11285"/>
                <a:gd name="connsiteX258" fmla="*/ 13574 w 13764"/>
                <a:gd name="connsiteY258" fmla="*/ 2845 h 11285"/>
                <a:gd name="connsiteX259" fmla="*/ 13605 w 13764"/>
                <a:gd name="connsiteY259" fmla="*/ 3086 h 11285"/>
                <a:gd name="connsiteX260" fmla="*/ 13699 w 13764"/>
                <a:gd name="connsiteY260" fmla="*/ 3141 h 11285"/>
                <a:gd name="connsiteX261" fmla="*/ 13764 w 13764"/>
                <a:gd name="connsiteY261" fmla="*/ 3520 h 11285"/>
                <a:gd name="connsiteX262" fmla="*/ 13680 w 13764"/>
                <a:gd name="connsiteY262" fmla="*/ 3641 h 11285"/>
                <a:gd name="connsiteX263" fmla="*/ 13688 w 13764"/>
                <a:gd name="connsiteY263" fmla="*/ 3782 h 11285"/>
                <a:gd name="connsiteX264" fmla="*/ 13595 w 13764"/>
                <a:gd name="connsiteY264" fmla="*/ 3930 h 11285"/>
                <a:gd name="connsiteX265" fmla="*/ 13542 w 13764"/>
                <a:gd name="connsiteY265" fmla="*/ 4080 h 11285"/>
                <a:gd name="connsiteX266" fmla="*/ 13610 w 13764"/>
                <a:gd name="connsiteY266" fmla="*/ 4227 h 11285"/>
                <a:gd name="connsiteX267" fmla="*/ 13628 w 13764"/>
                <a:gd name="connsiteY267" fmla="*/ 4379 h 11285"/>
                <a:gd name="connsiteX268" fmla="*/ 13648 w 13764"/>
                <a:gd name="connsiteY268" fmla="*/ 4500 h 11285"/>
                <a:gd name="connsiteX269" fmla="*/ 13577 w 13764"/>
                <a:gd name="connsiteY269" fmla="*/ 4626 h 11285"/>
                <a:gd name="connsiteX270" fmla="*/ 13505 w 13764"/>
                <a:gd name="connsiteY270" fmla="*/ 4669 h 11285"/>
                <a:gd name="connsiteX271" fmla="*/ 13450 w 13764"/>
                <a:gd name="connsiteY271" fmla="*/ 4797 h 11285"/>
                <a:gd name="connsiteX272" fmla="*/ 13575 w 13764"/>
                <a:gd name="connsiteY272" fmla="*/ 4894 h 11285"/>
                <a:gd name="connsiteX273" fmla="*/ 13495 w 13764"/>
                <a:gd name="connsiteY273" fmla="*/ 5048 h 11285"/>
                <a:gd name="connsiteX274" fmla="*/ 13193 w 13764"/>
                <a:gd name="connsiteY274" fmla="*/ 5300 h 11285"/>
                <a:gd name="connsiteX275" fmla="*/ 13110 w 13764"/>
                <a:gd name="connsiteY275" fmla="*/ 5581 h 11285"/>
                <a:gd name="connsiteX276" fmla="*/ 13082 w 13764"/>
                <a:gd name="connsiteY276" fmla="*/ 5739 h 11285"/>
                <a:gd name="connsiteX277" fmla="*/ 13014 w 13764"/>
                <a:gd name="connsiteY277" fmla="*/ 5990 h 11285"/>
                <a:gd name="connsiteX278" fmla="*/ 12938 w 13764"/>
                <a:gd name="connsiteY278" fmla="*/ 6118 h 11285"/>
                <a:gd name="connsiteX279" fmla="*/ 12835 w 13764"/>
                <a:gd name="connsiteY279" fmla="*/ 6200 h 11285"/>
                <a:gd name="connsiteX280" fmla="*/ 12752 w 13764"/>
                <a:gd name="connsiteY280" fmla="*/ 6308 h 11285"/>
                <a:gd name="connsiteX281" fmla="*/ 12524 w 13764"/>
                <a:gd name="connsiteY281" fmla="*/ 6325 h 11285"/>
                <a:gd name="connsiteX282" fmla="*/ 12396 w 13764"/>
                <a:gd name="connsiteY282" fmla="*/ 6258 h 11285"/>
                <a:gd name="connsiteX283" fmla="*/ 11998 w 13764"/>
                <a:gd name="connsiteY283" fmla="*/ 6089 h 11285"/>
                <a:gd name="connsiteX284" fmla="*/ 12294 w 13764"/>
                <a:gd name="connsiteY284" fmla="*/ 6162 h 11285"/>
                <a:gd name="connsiteX285" fmla="*/ 11868 w 13764"/>
                <a:gd name="connsiteY285" fmla="*/ 6259 h 11285"/>
                <a:gd name="connsiteX286" fmla="*/ 11573 w 13764"/>
                <a:gd name="connsiteY286" fmla="*/ 6211 h 11285"/>
                <a:gd name="connsiteX287" fmla="*/ 11377 w 13764"/>
                <a:gd name="connsiteY287" fmla="*/ 6496 h 11285"/>
                <a:gd name="connsiteX288" fmla="*/ 11271 w 13764"/>
                <a:gd name="connsiteY288" fmla="*/ 6533 h 11285"/>
                <a:gd name="connsiteX289" fmla="*/ 11205 w 13764"/>
                <a:gd name="connsiteY289" fmla="*/ 6691 h 11285"/>
                <a:gd name="connsiteX290" fmla="*/ 11204 w 13764"/>
                <a:gd name="connsiteY290" fmla="*/ 6807 h 11285"/>
                <a:gd name="connsiteX291" fmla="*/ 11062 w 13764"/>
                <a:gd name="connsiteY291" fmla="*/ 6879 h 11285"/>
                <a:gd name="connsiteX292" fmla="*/ 10858 w 13764"/>
                <a:gd name="connsiteY292" fmla="*/ 6916 h 11285"/>
                <a:gd name="connsiteX293" fmla="*/ 10574 w 13764"/>
                <a:gd name="connsiteY293" fmla="*/ 7108 h 11285"/>
                <a:gd name="connsiteX294" fmla="*/ 10346 w 13764"/>
                <a:gd name="connsiteY294" fmla="*/ 7250 h 11285"/>
                <a:gd name="connsiteX295" fmla="*/ 10335 w 13764"/>
                <a:gd name="connsiteY295" fmla="*/ 7379 h 11285"/>
                <a:gd name="connsiteX296" fmla="*/ 10214 w 13764"/>
                <a:gd name="connsiteY296" fmla="*/ 7406 h 11285"/>
                <a:gd name="connsiteX297" fmla="*/ 10149 w 13764"/>
                <a:gd name="connsiteY297" fmla="*/ 7557 h 11285"/>
                <a:gd name="connsiteX298" fmla="*/ 10032 w 13764"/>
                <a:gd name="connsiteY298" fmla="*/ 7623 h 11285"/>
                <a:gd name="connsiteX299" fmla="*/ 9885 w 13764"/>
                <a:gd name="connsiteY299" fmla="*/ 7601 h 11285"/>
                <a:gd name="connsiteX300" fmla="*/ 9823 w 13764"/>
                <a:gd name="connsiteY300" fmla="*/ 7838 h 11285"/>
                <a:gd name="connsiteX301" fmla="*/ 9735 w 13764"/>
                <a:gd name="connsiteY301" fmla="*/ 7975 h 11285"/>
                <a:gd name="connsiteX302" fmla="*/ 9671 w 13764"/>
                <a:gd name="connsiteY302" fmla="*/ 8134 h 11285"/>
                <a:gd name="connsiteX303" fmla="*/ 9705 w 13764"/>
                <a:gd name="connsiteY303" fmla="*/ 8343 h 11285"/>
                <a:gd name="connsiteX304" fmla="*/ 9694 w 13764"/>
                <a:gd name="connsiteY304" fmla="*/ 8715 h 11285"/>
                <a:gd name="connsiteX305" fmla="*/ 9780 w 13764"/>
                <a:gd name="connsiteY305" fmla="*/ 8861 h 11285"/>
                <a:gd name="connsiteX306" fmla="*/ 9733 w 13764"/>
                <a:gd name="connsiteY306" fmla="*/ 8973 h 11285"/>
                <a:gd name="connsiteX307" fmla="*/ 9684 w 13764"/>
                <a:gd name="connsiteY307" fmla="*/ 9163 h 11285"/>
                <a:gd name="connsiteX0" fmla="*/ 9684 w 13764"/>
                <a:gd name="connsiteY0" fmla="*/ 9163 h 11285"/>
                <a:gd name="connsiteX1" fmla="*/ 9707 w 13764"/>
                <a:gd name="connsiteY1" fmla="*/ 9631 h 11285"/>
                <a:gd name="connsiteX2" fmla="*/ 9691 w 13764"/>
                <a:gd name="connsiteY2" fmla="*/ 9746 h 11285"/>
                <a:gd name="connsiteX3" fmla="*/ 9782 w 13764"/>
                <a:gd name="connsiteY3" fmla="*/ 9848 h 11285"/>
                <a:gd name="connsiteX4" fmla="*/ 9745 w 13764"/>
                <a:gd name="connsiteY4" fmla="*/ 10039 h 11285"/>
                <a:gd name="connsiteX5" fmla="*/ 9897 w 13764"/>
                <a:gd name="connsiteY5" fmla="*/ 10199 h 11285"/>
                <a:gd name="connsiteX6" fmla="*/ 9973 w 13764"/>
                <a:gd name="connsiteY6" fmla="*/ 10510 h 11285"/>
                <a:gd name="connsiteX7" fmla="*/ 10097 w 13764"/>
                <a:gd name="connsiteY7" fmla="*/ 10594 h 11285"/>
                <a:gd name="connsiteX8" fmla="*/ 10163 w 13764"/>
                <a:gd name="connsiteY8" fmla="*/ 10587 h 11285"/>
                <a:gd name="connsiteX9" fmla="*/ 10372 w 13764"/>
                <a:gd name="connsiteY9" fmla="*/ 10724 h 11285"/>
                <a:gd name="connsiteX10" fmla="*/ 10314 w 13764"/>
                <a:gd name="connsiteY10" fmla="*/ 10813 h 11285"/>
                <a:gd name="connsiteX11" fmla="*/ 9472 w 13764"/>
                <a:gd name="connsiteY11" fmla="*/ 10851 h 11285"/>
                <a:gd name="connsiteX12" fmla="*/ 9267 w 13764"/>
                <a:gd name="connsiteY12" fmla="*/ 10834 h 11285"/>
                <a:gd name="connsiteX13" fmla="*/ 9028 w 13764"/>
                <a:gd name="connsiteY13" fmla="*/ 10858 h 11285"/>
                <a:gd name="connsiteX14" fmla="*/ 9025 w 13764"/>
                <a:gd name="connsiteY14" fmla="*/ 11049 h 11285"/>
                <a:gd name="connsiteX15" fmla="*/ 8872 w 13764"/>
                <a:gd name="connsiteY15" fmla="*/ 11245 h 11285"/>
                <a:gd name="connsiteX16" fmla="*/ 8423 w 13764"/>
                <a:gd name="connsiteY16" fmla="*/ 11285 h 11285"/>
                <a:gd name="connsiteX17" fmla="*/ 8264 w 13764"/>
                <a:gd name="connsiteY17" fmla="*/ 11124 h 11285"/>
                <a:gd name="connsiteX18" fmla="*/ 8537 w 13764"/>
                <a:gd name="connsiteY18" fmla="*/ 9116 h 11285"/>
                <a:gd name="connsiteX19" fmla="*/ 7501 w 13764"/>
                <a:gd name="connsiteY19" fmla="*/ 7275 h 11285"/>
                <a:gd name="connsiteX20" fmla="*/ 7951 w 13764"/>
                <a:gd name="connsiteY20" fmla="*/ 9083 h 11285"/>
                <a:gd name="connsiteX21" fmla="*/ 6993 w 13764"/>
                <a:gd name="connsiteY21" fmla="*/ 7516 h 11285"/>
                <a:gd name="connsiteX22" fmla="*/ 7589 w 13764"/>
                <a:gd name="connsiteY22" fmla="*/ 9456 h 11285"/>
                <a:gd name="connsiteX23" fmla="*/ 6260 w 13764"/>
                <a:gd name="connsiteY23" fmla="*/ 7582 h 11285"/>
                <a:gd name="connsiteX24" fmla="*/ 6895 w 13764"/>
                <a:gd name="connsiteY24" fmla="*/ 9828 h 11285"/>
                <a:gd name="connsiteX25" fmla="*/ 5723 w 13764"/>
                <a:gd name="connsiteY25" fmla="*/ 7757 h 11285"/>
                <a:gd name="connsiteX26" fmla="*/ 6358 w 13764"/>
                <a:gd name="connsiteY26" fmla="*/ 9784 h 11285"/>
                <a:gd name="connsiteX27" fmla="*/ 5195 w 13764"/>
                <a:gd name="connsiteY27" fmla="*/ 7834 h 11285"/>
                <a:gd name="connsiteX28" fmla="*/ 5782 w 13764"/>
                <a:gd name="connsiteY28" fmla="*/ 10169 h 11285"/>
                <a:gd name="connsiteX29" fmla="*/ 5661 w 13764"/>
                <a:gd name="connsiteY29" fmla="*/ 10270 h 11285"/>
                <a:gd name="connsiteX30" fmla="*/ 5573 w 13764"/>
                <a:gd name="connsiteY30" fmla="*/ 10270 h 11285"/>
                <a:gd name="connsiteX31" fmla="*/ 5516 w 13764"/>
                <a:gd name="connsiteY31" fmla="*/ 10352 h 11285"/>
                <a:gd name="connsiteX32" fmla="*/ 5395 w 13764"/>
                <a:gd name="connsiteY32" fmla="*/ 10407 h 11285"/>
                <a:gd name="connsiteX33" fmla="*/ 5274 w 13764"/>
                <a:gd name="connsiteY33" fmla="*/ 10434 h 11285"/>
                <a:gd name="connsiteX34" fmla="*/ 5202 w 13764"/>
                <a:gd name="connsiteY34" fmla="*/ 10334 h 11285"/>
                <a:gd name="connsiteX35" fmla="*/ 5202 w 13764"/>
                <a:gd name="connsiteY35" fmla="*/ 10078 h 11285"/>
                <a:gd name="connsiteX36" fmla="*/ 4968 w 13764"/>
                <a:gd name="connsiteY36" fmla="*/ 10060 h 11285"/>
                <a:gd name="connsiteX37" fmla="*/ 4871 w 13764"/>
                <a:gd name="connsiteY37" fmla="*/ 9996 h 11285"/>
                <a:gd name="connsiteX38" fmla="*/ 4750 w 13764"/>
                <a:gd name="connsiteY38" fmla="*/ 9868 h 11285"/>
                <a:gd name="connsiteX39" fmla="*/ 4629 w 13764"/>
                <a:gd name="connsiteY39" fmla="*/ 9840 h 11285"/>
                <a:gd name="connsiteX40" fmla="*/ 4500 w 13764"/>
                <a:gd name="connsiteY40" fmla="*/ 9840 h 11285"/>
                <a:gd name="connsiteX41" fmla="*/ 4339 w 13764"/>
                <a:gd name="connsiteY41" fmla="*/ 9749 h 11285"/>
                <a:gd name="connsiteX42" fmla="*/ 4024 w 13764"/>
                <a:gd name="connsiteY42" fmla="*/ 9758 h 11285"/>
                <a:gd name="connsiteX43" fmla="*/ 3831 w 13764"/>
                <a:gd name="connsiteY43" fmla="*/ 9667 h 11285"/>
                <a:gd name="connsiteX44" fmla="*/ 3613 w 13764"/>
                <a:gd name="connsiteY44" fmla="*/ 9676 h 11285"/>
                <a:gd name="connsiteX45" fmla="*/ 3516 w 13764"/>
                <a:gd name="connsiteY45" fmla="*/ 9612 h 11285"/>
                <a:gd name="connsiteX46" fmla="*/ 3395 w 13764"/>
                <a:gd name="connsiteY46" fmla="*/ 9621 h 11285"/>
                <a:gd name="connsiteX47" fmla="*/ 3242 w 13764"/>
                <a:gd name="connsiteY47" fmla="*/ 9621 h 11285"/>
                <a:gd name="connsiteX48" fmla="*/ 3097 w 13764"/>
                <a:gd name="connsiteY48" fmla="*/ 9585 h 11285"/>
                <a:gd name="connsiteX49" fmla="*/ 3008 w 13764"/>
                <a:gd name="connsiteY49" fmla="*/ 9484 h 11285"/>
                <a:gd name="connsiteX50" fmla="*/ 2879 w 13764"/>
                <a:gd name="connsiteY50" fmla="*/ 9475 h 11285"/>
                <a:gd name="connsiteX51" fmla="*/ 2806 w 13764"/>
                <a:gd name="connsiteY51" fmla="*/ 9557 h 11285"/>
                <a:gd name="connsiteX52" fmla="*/ 2597 w 13764"/>
                <a:gd name="connsiteY52" fmla="*/ 9539 h 11285"/>
                <a:gd name="connsiteX53" fmla="*/ 2500 w 13764"/>
                <a:gd name="connsiteY53" fmla="*/ 9649 h 11285"/>
                <a:gd name="connsiteX54" fmla="*/ 2516 w 13764"/>
                <a:gd name="connsiteY54" fmla="*/ 9758 h 11285"/>
                <a:gd name="connsiteX55" fmla="*/ 2379 w 13764"/>
                <a:gd name="connsiteY55" fmla="*/ 9913 h 11285"/>
                <a:gd name="connsiteX56" fmla="*/ 2274 w 13764"/>
                <a:gd name="connsiteY56" fmla="*/ 9941 h 11285"/>
                <a:gd name="connsiteX57" fmla="*/ 2274 w 13764"/>
                <a:gd name="connsiteY57" fmla="*/ 10078 h 11285"/>
                <a:gd name="connsiteX58" fmla="*/ 2226 w 13764"/>
                <a:gd name="connsiteY58" fmla="*/ 10187 h 11285"/>
                <a:gd name="connsiteX59" fmla="*/ 2137 w 13764"/>
                <a:gd name="connsiteY59" fmla="*/ 10297 h 11285"/>
                <a:gd name="connsiteX60" fmla="*/ 2081 w 13764"/>
                <a:gd name="connsiteY60" fmla="*/ 10224 h 11285"/>
                <a:gd name="connsiteX61" fmla="*/ 1871 w 13764"/>
                <a:gd name="connsiteY61" fmla="*/ 10005 h 11285"/>
                <a:gd name="connsiteX62" fmla="*/ 1750 w 13764"/>
                <a:gd name="connsiteY62" fmla="*/ 10060 h 11285"/>
                <a:gd name="connsiteX63" fmla="*/ 1669 w 13764"/>
                <a:gd name="connsiteY63" fmla="*/ 10187 h 11285"/>
                <a:gd name="connsiteX64" fmla="*/ 1427 w 13764"/>
                <a:gd name="connsiteY64" fmla="*/ 10224 h 11285"/>
                <a:gd name="connsiteX65" fmla="*/ 1315 w 13764"/>
                <a:gd name="connsiteY65" fmla="*/ 10160 h 11285"/>
                <a:gd name="connsiteX66" fmla="*/ 1242 w 13764"/>
                <a:gd name="connsiteY66" fmla="*/ 10078 h 11285"/>
                <a:gd name="connsiteX67" fmla="*/ 1161 w 13764"/>
                <a:gd name="connsiteY67" fmla="*/ 9996 h 11285"/>
                <a:gd name="connsiteX68" fmla="*/ 968 w 13764"/>
                <a:gd name="connsiteY68" fmla="*/ 9977 h 11285"/>
                <a:gd name="connsiteX69" fmla="*/ 895 w 13764"/>
                <a:gd name="connsiteY69" fmla="*/ 9913 h 11285"/>
                <a:gd name="connsiteX70" fmla="*/ 847 w 13764"/>
                <a:gd name="connsiteY70" fmla="*/ 9804 h 11285"/>
                <a:gd name="connsiteX71" fmla="*/ 806 w 13764"/>
                <a:gd name="connsiteY71" fmla="*/ 9749 h 11285"/>
                <a:gd name="connsiteX72" fmla="*/ 774 w 13764"/>
                <a:gd name="connsiteY72" fmla="*/ 9667 h 11285"/>
                <a:gd name="connsiteX73" fmla="*/ 685 w 13764"/>
                <a:gd name="connsiteY73" fmla="*/ 9639 h 11285"/>
                <a:gd name="connsiteX74" fmla="*/ 589 w 13764"/>
                <a:gd name="connsiteY74" fmla="*/ 9639 h 11285"/>
                <a:gd name="connsiteX75" fmla="*/ 516 w 13764"/>
                <a:gd name="connsiteY75" fmla="*/ 9612 h 11285"/>
                <a:gd name="connsiteX76" fmla="*/ 444 w 13764"/>
                <a:gd name="connsiteY76" fmla="*/ 9566 h 11285"/>
                <a:gd name="connsiteX77" fmla="*/ 323 w 13764"/>
                <a:gd name="connsiteY77" fmla="*/ 9566 h 11285"/>
                <a:gd name="connsiteX78" fmla="*/ 202 w 13764"/>
                <a:gd name="connsiteY78" fmla="*/ 9566 h 11285"/>
                <a:gd name="connsiteX79" fmla="*/ 105 w 13764"/>
                <a:gd name="connsiteY79" fmla="*/ 9512 h 11285"/>
                <a:gd name="connsiteX80" fmla="*/ 0 w 13764"/>
                <a:gd name="connsiteY80" fmla="*/ 9457 h 11285"/>
                <a:gd name="connsiteX81" fmla="*/ 32 w 13764"/>
                <a:gd name="connsiteY81" fmla="*/ 9366 h 11285"/>
                <a:gd name="connsiteX82" fmla="*/ 48 w 13764"/>
                <a:gd name="connsiteY82" fmla="*/ 9229 h 11285"/>
                <a:gd name="connsiteX83" fmla="*/ 56 w 13764"/>
                <a:gd name="connsiteY83" fmla="*/ 9119 h 11285"/>
                <a:gd name="connsiteX84" fmla="*/ 105 w 13764"/>
                <a:gd name="connsiteY84" fmla="*/ 8964 h 11285"/>
                <a:gd name="connsiteX85" fmla="*/ 105 w 13764"/>
                <a:gd name="connsiteY85" fmla="*/ 8872 h 11285"/>
                <a:gd name="connsiteX86" fmla="*/ 105 w 13764"/>
                <a:gd name="connsiteY86" fmla="*/ 8763 h 11285"/>
                <a:gd name="connsiteX87" fmla="*/ 202 w 13764"/>
                <a:gd name="connsiteY87" fmla="*/ 8662 h 11285"/>
                <a:gd name="connsiteX88" fmla="*/ 298 w 13764"/>
                <a:gd name="connsiteY88" fmla="*/ 8580 h 11285"/>
                <a:gd name="connsiteX89" fmla="*/ 315 w 13764"/>
                <a:gd name="connsiteY89" fmla="*/ 8516 h 11285"/>
                <a:gd name="connsiteX90" fmla="*/ 339 w 13764"/>
                <a:gd name="connsiteY90" fmla="*/ 8443 h 11285"/>
                <a:gd name="connsiteX91" fmla="*/ 323 w 13764"/>
                <a:gd name="connsiteY91" fmla="*/ 8361 h 11285"/>
                <a:gd name="connsiteX92" fmla="*/ 363 w 13764"/>
                <a:gd name="connsiteY92" fmla="*/ 8224 h 11285"/>
                <a:gd name="connsiteX93" fmla="*/ 435 w 13764"/>
                <a:gd name="connsiteY93" fmla="*/ 8105 h 11285"/>
                <a:gd name="connsiteX94" fmla="*/ 508 w 13764"/>
                <a:gd name="connsiteY94" fmla="*/ 7968 h 11285"/>
                <a:gd name="connsiteX95" fmla="*/ 492 w 13764"/>
                <a:gd name="connsiteY95" fmla="*/ 7840 h 11285"/>
                <a:gd name="connsiteX96" fmla="*/ 653 w 13764"/>
                <a:gd name="connsiteY96" fmla="*/ 7804 h 11285"/>
                <a:gd name="connsiteX97" fmla="*/ 806 w 13764"/>
                <a:gd name="connsiteY97" fmla="*/ 7694 h 11285"/>
                <a:gd name="connsiteX98" fmla="*/ 774 w 13764"/>
                <a:gd name="connsiteY98" fmla="*/ 7356 h 11285"/>
                <a:gd name="connsiteX99" fmla="*/ 895 w 13764"/>
                <a:gd name="connsiteY99" fmla="*/ 7256 h 11285"/>
                <a:gd name="connsiteX100" fmla="*/ 919 w 13764"/>
                <a:gd name="connsiteY100" fmla="*/ 6845 h 11285"/>
                <a:gd name="connsiteX101" fmla="*/ 823 w 13764"/>
                <a:gd name="connsiteY101" fmla="*/ 6808 h 11285"/>
                <a:gd name="connsiteX102" fmla="*/ 734 w 13764"/>
                <a:gd name="connsiteY102" fmla="*/ 6735 h 11285"/>
                <a:gd name="connsiteX103" fmla="*/ 685 w 13764"/>
                <a:gd name="connsiteY103" fmla="*/ 6589 h 11285"/>
                <a:gd name="connsiteX104" fmla="*/ 565 w 13764"/>
                <a:gd name="connsiteY104" fmla="*/ 6471 h 11285"/>
                <a:gd name="connsiteX105" fmla="*/ 492 w 13764"/>
                <a:gd name="connsiteY105" fmla="*/ 6416 h 11285"/>
                <a:gd name="connsiteX106" fmla="*/ 435 w 13764"/>
                <a:gd name="connsiteY106" fmla="*/ 6215 h 11285"/>
                <a:gd name="connsiteX107" fmla="*/ 435 w 13764"/>
                <a:gd name="connsiteY107" fmla="*/ 6114 h 11285"/>
                <a:gd name="connsiteX108" fmla="*/ 444 w 13764"/>
                <a:gd name="connsiteY108" fmla="*/ 5941 h 11285"/>
                <a:gd name="connsiteX109" fmla="*/ 435 w 13764"/>
                <a:gd name="connsiteY109" fmla="*/ 5786 h 11285"/>
                <a:gd name="connsiteX110" fmla="*/ 395 w 13764"/>
                <a:gd name="connsiteY110" fmla="*/ 5749 h 11285"/>
                <a:gd name="connsiteX111" fmla="*/ 395 w 13764"/>
                <a:gd name="connsiteY111" fmla="*/ 5667 h 11285"/>
                <a:gd name="connsiteX112" fmla="*/ 411 w 13764"/>
                <a:gd name="connsiteY112" fmla="*/ 5566 h 11285"/>
                <a:gd name="connsiteX113" fmla="*/ 363 w 13764"/>
                <a:gd name="connsiteY113" fmla="*/ 5502 h 11285"/>
                <a:gd name="connsiteX114" fmla="*/ 250 w 13764"/>
                <a:gd name="connsiteY114" fmla="*/ 5338 h 11285"/>
                <a:gd name="connsiteX115" fmla="*/ 339 w 13764"/>
                <a:gd name="connsiteY115" fmla="*/ 5420 h 11285"/>
                <a:gd name="connsiteX116" fmla="*/ 121 w 13764"/>
                <a:gd name="connsiteY116" fmla="*/ 5210 h 11285"/>
                <a:gd name="connsiteX117" fmla="*/ 73 w 13764"/>
                <a:gd name="connsiteY117" fmla="*/ 5046 h 11285"/>
                <a:gd name="connsiteX118" fmla="*/ 177 w 13764"/>
                <a:gd name="connsiteY118" fmla="*/ 5037 h 11285"/>
                <a:gd name="connsiteX119" fmla="*/ 274 w 13764"/>
                <a:gd name="connsiteY119" fmla="*/ 5037 h 11285"/>
                <a:gd name="connsiteX120" fmla="*/ 419 w 13764"/>
                <a:gd name="connsiteY120" fmla="*/ 5009 h 11285"/>
                <a:gd name="connsiteX121" fmla="*/ 629 w 13764"/>
                <a:gd name="connsiteY121" fmla="*/ 5009 h 11285"/>
                <a:gd name="connsiteX122" fmla="*/ 750 w 13764"/>
                <a:gd name="connsiteY122" fmla="*/ 4900 h 11285"/>
                <a:gd name="connsiteX123" fmla="*/ 895 w 13764"/>
                <a:gd name="connsiteY123" fmla="*/ 4872 h 11285"/>
                <a:gd name="connsiteX124" fmla="*/ 879 w 13764"/>
                <a:gd name="connsiteY124" fmla="*/ 4681 h 11285"/>
                <a:gd name="connsiteX125" fmla="*/ 1048 w 13764"/>
                <a:gd name="connsiteY125" fmla="*/ 4681 h 11285"/>
                <a:gd name="connsiteX126" fmla="*/ 1306 w 13764"/>
                <a:gd name="connsiteY126" fmla="*/ 4525 h 11285"/>
                <a:gd name="connsiteX127" fmla="*/ 1460 w 13764"/>
                <a:gd name="connsiteY127" fmla="*/ 4516 h 11285"/>
                <a:gd name="connsiteX128" fmla="*/ 1573 w 13764"/>
                <a:gd name="connsiteY128" fmla="*/ 4571 h 11285"/>
                <a:gd name="connsiteX129" fmla="*/ 1766 w 13764"/>
                <a:gd name="connsiteY129" fmla="*/ 4571 h 11285"/>
                <a:gd name="connsiteX130" fmla="*/ 1871 w 13764"/>
                <a:gd name="connsiteY130" fmla="*/ 4626 h 11285"/>
                <a:gd name="connsiteX131" fmla="*/ 2056 w 13764"/>
                <a:gd name="connsiteY131" fmla="*/ 4653 h 11285"/>
                <a:gd name="connsiteX132" fmla="*/ 2137 w 13764"/>
                <a:gd name="connsiteY132" fmla="*/ 4516 h 11285"/>
                <a:gd name="connsiteX133" fmla="*/ 2258 w 13764"/>
                <a:gd name="connsiteY133" fmla="*/ 4544 h 11285"/>
                <a:gd name="connsiteX134" fmla="*/ 2371 w 13764"/>
                <a:gd name="connsiteY134" fmla="*/ 4434 h 11285"/>
                <a:gd name="connsiteX135" fmla="*/ 2589 w 13764"/>
                <a:gd name="connsiteY135" fmla="*/ 4361 h 11285"/>
                <a:gd name="connsiteX136" fmla="*/ 2782 w 13764"/>
                <a:gd name="connsiteY136" fmla="*/ 4215 h 11285"/>
                <a:gd name="connsiteX137" fmla="*/ 2855 w 13764"/>
                <a:gd name="connsiteY137" fmla="*/ 4142 h 11285"/>
                <a:gd name="connsiteX138" fmla="*/ 2863 w 13764"/>
                <a:gd name="connsiteY138" fmla="*/ 4023 h 11285"/>
                <a:gd name="connsiteX139" fmla="*/ 2960 w 13764"/>
                <a:gd name="connsiteY139" fmla="*/ 3923 h 11285"/>
                <a:gd name="connsiteX140" fmla="*/ 2984 w 13764"/>
                <a:gd name="connsiteY140" fmla="*/ 3804 h 11285"/>
                <a:gd name="connsiteX141" fmla="*/ 3000 w 13764"/>
                <a:gd name="connsiteY141" fmla="*/ 3649 h 11285"/>
                <a:gd name="connsiteX142" fmla="*/ 3073 w 13764"/>
                <a:gd name="connsiteY142" fmla="*/ 3502 h 11285"/>
                <a:gd name="connsiteX143" fmla="*/ 3105 w 13764"/>
                <a:gd name="connsiteY143" fmla="*/ 3366 h 11285"/>
                <a:gd name="connsiteX144" fmla="*/ 3153 w 13764"/>
                <a:gd name="connsiteY144" fmla="*/ 3256 h 11285"/>
                <a:gd name="connsiteX145" fmla="*/ 3177 w 13764"/>
                <a:gd name="connsiteY145" fmla="*/ 3128 h 11285"/>
                <a:gd name="connsiteX146" fmla="*/ 3290 w 13764"/>
                <a:gd name="connsiteY146" fmla="*/ 3064 h 11285"/>
                <a:gd name="connsiteX147" fmla="*/ 3363 w 13764"/>
                <a:gd name="connsiteY147" fmla="*/ 2927 h 11285"/>
                <a:gd name="connsiteX148" fmla="*/ 3339 w 13764"/>
                <a:gd name="connsiteY148" fmla="*/ 2818 h 11285"/>
                <a:gd name="connsiteX149" fmla="*/ 3290 w 13764"/>
                <a:gd name="connsiteY149" fmla="*/ 2681 h 11285"/>
                <a:gd name="connsiteX150" fmla="*/ 3250 w 13764"/>
                <a:gd name="connsiteY150" fmla="*/ 2544 h 11285"/>
                <a:gd name="connsiteX151" fmla="*/ 3290 w 13764"/>
                <a:gd name="connsiteY151" fmla="*/ 2379 h 11285"/>
                <a:gd name="connsiteX152" fmla="*/ 3371 w 13764"/>
                <a:gd name="connsiteY152" fmla="*/ 2352 h 11285"/>
                <a:gd name="connsiteX153" fmla="*/ 3516 w 13764"/>
                <a:gd name="connsiteY153" fmla="*/ 2197 h 11285"/>
                <a:gd name="connsiteX154" fmla="*/ 3661 w 13764"/>
                <a:gd name="connsiteY154" fmla="*/ 2215 h 11285"/>
                <a:gd name="connsiteX155" fmla="*/ 3806 w 13764"/>
                <a:gd name="connsiteY155" fmla="*/ 2114 h 11285"/>
                <a:gd name="connsiteX156" fmla="*/ 3831 w 13764"/>
                <a:gd name="connsiteY156" fmla="*/ 1950 h 11285"/>
                <a:gd name="connsiteX157" fmla="*/ 3976 w 13764"/>
                <a:gd name="connsiteY157" fmla="*/ 1868 h 11285"/>
                <a:gd name="connsiteX158" fmla="*/ 4040 w 13764"/>
                <a:gd name="connsiteY158" fmla="*/ 1749 h 11285"/>
                <a:gd name="connsiteX159" fmla="*/ 4121 w 13764"/>
                <a:gd name="connsiteY159" fmla="*/ 1676 h 11285"/>
                <a:gd name="connsiteX160" fmla="*/ 4121 w 13764"/>
                <a:gd name="connsiteY160" fmla="*/ 1292 h 11285"/>
                <a:gd name="connsiteX161" fmla="*/ 4169 w 13764"/>
                <a:gd name="connsiteY161" fmla="*/ 1128 h 11285"/>
                <a:gd name="connsiteX162" fmla="*/ 4194 w 13764"/>
                <a:gd name="connsiteY162" fmla="*/ 991 h 11285"/>
                <a:gd name="connsiteX163" fmla="*/ 4242 w 13764"/>
                <a:gd name="connsiteY163" fmla="*/ 827 h 11285"/>
                <a:gd name="connsiteX164" fmla="*/ 4290 w 13764"/>
                <a:gd name="connsiteY164" fmla="*/ 763 h 11285"/>
                <a:gd name="connsiteX165" fmla="*/ 4355 w 13764"/>
                <a:gd name="connsiteY165" fmla="*/ 708 h 11285"/>
                <a:gd name="connsiteX166" fmla="*/ 4387 w 13764"/>
                <a:gd name="connsiteY166" fmla="*/ 443 h 11285"/>
                <a:gd name="connsiteX167" fmla="*/ 4645 w 13764"/>
                <a:gd name="connsiteY167" fmla="*/ 434 h 11285"/>
                <a:gd name="connsiteX168" fmla="*/ 4742 w 13764"/>
                <a:gd name="connsiteY168" fmla="*/ 635 h 11285"/>
                <a:gd name="connsiteX169" fmla="*/ 4839 w 13764"/>
                <a:gd name="connsiteY169" fmla="*/ 717 h 11285"/>
                <a:gd name="connsiteX170" fmla="*/ 4960 w 13764"/>
                <a:gd name="connsiteY170" fmla="*/ 799 h 11285"/>
                <a:gd name="connsiteX171" fmla="*/ 5081 w 13764"/>
                <a:gd name="connsiteY171" fmla="*/ 818 h 11285"/>
                <a:gd name="connsiteX172" fmla="*/ 5202 w 13764"/>
                <a:gd name="connsiteY172" fmla="*/ 799 h 11285"/>
                <a:gd name="connsiteX173" fmla="*/ 5274 w 13764"/>
                <a:gd name="connsiteY173" fmla="*/ 964 h 11285"/>
                <a:gd name="connsiteX174" fmla="*/ 5403 w 13764"/>
                <a:gd name="connsiteY174" fmla="*/ 909 h 11285"/>
                <a:gd name="connsiteX175" fmla="*/ 5500 w 13764"/>
                <a:gd name="connsiteY175" fmla="*/ 909 h 11285"/>
                <a:gd name="connsiteX176" fmla="*/ 5597 w 13764"/>
                <a:gd name="connsiteY176" fmla="*/ 818 h 11285"/>
                <a:gd name="connsiteX177" fmla="*/ 5734 w 13764"/>
                <a:gd name="connsiteY177" fmla="*/ 790 h 11285"/>
                <a:gd name="connsiteX178" fmla="*/ 5831 w 13764"/>
                <a:gd name="connsiteY178" fmla="*/ 772 h 11285"/>
                <a:gd name="connsiteX179" fmla="*/ 5911 w 13764"/>
                <a:gd name="connsiteY179" fmla="*/ 735 h 11285"/>
                <a:gd name="connsiteX180" fmla="*/ 6024 w 13764"/>
                <a:gd name="connsiteY180" fmla="*/ 745 h 11285"/>
                <a:gd name="connsiteX181" fmla="*/ 6145 w 13764"/>
                <a:gd name="connsiteY181" fmla="*/ 745 h 11285"/>
                <a:gd name="connsiteX182" fmla="*/ 6226 w 13764"/>
                <a:gd name="connsiteY182" fmla="*/ 854 h 11285"/>
                <a:gd name="connsiteX183" fmla="*/ 6250 w 13764"/>
                <a:gd name="connsiteY183" fmla="*/ 991 h 11285"/>
                <a:gd name="connsiteX184" fmla="*/ 6363 w 13764"/>
                <a:gd name="connsiteY184" fmla="*/ 900 h 11285"/>
                <a:gd name="connsiteX185" fmla="*/ 6444 w 13764"/>
                <a:gd name="connsiteY185" fmla="*/ 745 h 11285"/>
                <a:gd name="connsiteX186" fmla="*/ 6532 w 13764"/>
                <a:gd name="connsiteY186" fmla="*/ 790 h 11285"/>
                <a:gd name="connsiteX187" fmla="*/ 6581 w 13764"/>
                <a:gd name="connsiteY187" fmla="*/ 872 h 11285"/>
                <a:gd name="connsiteX188" fmla="*/ 6653 w 13764"/>
                <a:gd name="connsiteY188" fmla="*/ 927 h 11285"/>
                <a:gd name="connsiteX189" fmla="*/ 6750 w 13764"/>
                <a:gd name="connsiteY189" fmla="*/ 1064 h 11285"/>
                <a:gd name="connsiteX190" fmla="*/ 6758 w 13764"/>
                <a:gd name="connsiteY190" fmla="*/ 1229 h 11285"/>
                <a:gd name="connsiteX191" fmla="*/ 6855 w 13764"/>
                <a:gd name="connsiteY191" fmla="*/ 1238 h 11285"/>
                <a:gd name="connsiteX192" fmla="*/ 6976 w 13764"/>
                <a:gd name="connsiteY192" fmla="*/ 1338 h 11285"/>
                <a:gd name="connsiteX193" fmla="*/ 6944 w 13764"/>
                <a:gd name="connsiteY193" fmla="*/ 1475 h 11285"/>
                <a:gd name="connsiteX194" fmla="*/ 6976 w 13764"/>
                <a:gd name="connsiteY194" fmla="*/ 1649 h 11285"/>
                <a:gd name="connsiteX195" fmla="*/ 6952 w 13764"/>
                <a:gd name="connsiteY195" fmla="*/ 1731 h 11285"/>
                <a:gd name="connsiteX196" fmla="*/ 7089 w 13764"/>
                <a:gd name="connsiteY196" fmla="*/ 1950 h 11285"/>
                <a:gd name="connsiteX197" fmla="*/ 7161 w 13764"/>
                <a:gd name="connsiteY197" fmla="*/ 1996 h 11285"/>
                <a:gd name="connsiteX198" fmla="*/ 7234 w 13764"/>
                <a:gd name="connsiteY198" fmla="*/ 2105 h 11285"/>
                <a:gd name="connsiteX199" fmla="*/ 7363 w 13764"/>
                <a:gd name="connsiteY199" fmla="*/ 2087 h 11285"/>
                <a:gd name="connsiteX200" fmla="*/ 7460 w 13764"/>
                <a:gd name="connsiteY200" fmla="*/ 2005 h 11285"/>
                <a:gd name="connsiteX201" fmla="*/ 7573 w 13764"/>
                <a:gd name="connsiteY201" fmla="*/ 2005 h 11285"/>
                <a:gd name="connsiteX202" fmla="*/ 7653 w 13764"/>
                <a:gd name="connsiteY202" fmla="*/ 2060 h 11285"/>
                <a:gd name="connsiteX203" fmla="*/ 7863 w 13764"/>
                <a:gd name="connsiteY203" fmla="*/ 2032 h 11285"/>
                <a:gd name="connsiteX204" fmla="*/ 7960 w 13764"/>
                <a:gd name="connsiteY204" fmla="*/ 1941 h 11285"/>
                <a:gd name="connsiteX205" fmla="*/ 8016 w 13764"/>
                <a:gd name="connsiteY205" fmla="*/ 1813 h 11285"/>
                <a:gd name="connsiteX206" fmla="*/ 8056 w 13764"/>
                <a:gd name="connsiteY206" fmla="*/ 1694 h 11285"/>
                <a:gd name="connsiteX207" fmla="*/ 8056 w 13764"/>
                <a:gd name="connsiteY207" fmla="*/ 1557 h 11285"/>
                <a:gd name="connsiteX208" fmla="*/ 8177 w 13764"/>
                <a:gd name="connsiteY208" fmla="*/ 1347 h 11285"/>
                <a:gd name="connsiteX209" fmla="*/ 8306 w 13764"/>
                <a:gd name="connsiteY209" fmla="*/ 1302 h 11285"/>
                <a:gd name="connsiteX210" fmla="*/ 8347 w 13764"/>
                <a:gd name="connsiteY210" fmla="*/ 1238 h 11285"/>
                <a:gd name="connsiteX211" fmla="*/ 8403 w 13764"/>
                <a:gd name="connsiteY211" fmla="*/ 1238 h 11285"/>
                <a:gd name="connsiteX212" fmla="*/ 8476 w 13764"/>
                <a:gd name="connsiteY212" fmla="*/ 1256 h 11285"/>
                <a:gd name="connsiteX213" fmla="*/ 8516 w 13764"/>
                <a:gd name="connsiteY213" fmla="*/ 1128 h 11285"/>
                <a:gd name="connsiteX214" fmla="*/ 8597 w 13764"/>
                <a:gd name="connsiteY214" fmla="*/ 1037 h 11285"/>
                <a:gd name="connsiteX215" fmla="*/ 8621 w 13764"/>
                <a:gd name="connsiteY215" fmla="*/ 900 h 11285"/>
                <a:gd name="connsiteX216" fmla="*/ 8831 w 13764"/>
                <a:gd name="connsiteY216" fmla="*/ 845 h 11285"/>
                <a:gd name="connsiteX217" fmla="*/ 9032 w 13764"/>
                <a:gd name="connsiteY217" fmla="*/ 597 h 11285"/>
                <a:gd name="connsiteX218" fmla="*/ 9200 w 13764"/>
                <a:gd name="connsiteY218" fmla="*/ 585 h 11285"/>
                <a:gd name="connsiteX219" fmla="*/ 9329 w 13764"/>
                <a:gd name="connsiteY219" fmla="*/ 415 h 11285"/>
                <a:gd name="connsiteX220" fmla="*/ 9143 w 13764"/>
                <a:gd name="connsiteY220" fmla="*/ 360 h 11285"/>
                <a:gd name="connsiteX221" fmla="*/ 9172 w 13764"/>
                <a:gd name="connsiteY221" fmla="*/ 215 h 11285"/>
                <a:gd name="connsiteX222" fmla="*/ 9237 w 13764"/>
                <a:gd name="connsiteY222" fmla="*/ 71 h 11285"/>
                <a:gd name="connsiteX223" fmla="*/ 9383 w 13764"/>
                <a:gd name="connsiteY223" fmla="*/ 143 h 11285"/>
                <a:gd name="connsiteX224" fmla="*/ 9460 w 13764"/>
                <a:gd name="connsiteY224" fmla="*/ 43 h 11285"/>
                <a:gd name="connsiteX225" fmla="*/ 9572 w 13764"/>
                <a:gd name="connsiteY225" fmla="*/ 5 h 11285"/>
                <a:gd name="connsiteX226" fmla="*/ 9699 w 13764"/>
                <a:gd name="connsiteY226" fmla="*/ 231 h 11285"/>
                <a:gd name="connsiteX227" fmla="*/ 9870 w 13764"/>
                <a:gd name="connsiteY227" fmla="*/ 40 h 11285"/>
                <a:gd name="connsiteX228" fmla="*/ 9985 w 13764"/>
                <a:gd name="connsiteY228" fmla="*/ 65 h 11285"/>
                <a:gd name="connsiteX229" fmla="*/ 10172 w 13764"/>
                <a:gd name="connsiteY229" fmla="*/ 61 h 11285"/>
                <a:gd name="connsiteX230" fmla="*/ 10327 w 13764"/>
                <a:gd name="connsiteY230" fmla="*/ 318 h 11285"/>
                <a:gd name="connsiteX231" fmla="*/ 10454 w 13764"/>
                <a:gd name="connsiteY231" fmla="*/ 329 h 11285"/>
                <a:gd name="connsiteX232" fmla="*/ 10556 w 13764"/>
                <a:gd name="connsiteY232" fmla="*/ 322 h 11285"/>
                <a:gd name="connsiteX233" fmla="*/ 10727 w 13764"/>
                <a:gd name="connsiteY233" fmla="*/ 322 h 11285"/>
                <a:gd name="connsiteX234" fmla="*/ 10824 w 13764"/>
                <a:gd name="connsiteY234" fmla="*/ 500 h 11285"/>
                <a:gd name="connsiteX235" fmla="*/ 10957 w 13764"/>
                <a:gd name="connsiteY235" fmla="*/ 598 h 11285"/>
                <a:gd name="connsiteX236" fmla="*/ 11142 w 13764"/>
                <a:gd name="connsiteY236" fmla="*/ 722 h 11285"/>
                <a:gd name="connsiteX237" fmla="*/ 11245 w 13764"/>
                <a:gd name="connsiteY237" fmla="*/ 832 h 11285"/>
                <a:gd name="connsiteX238" fmla="*/ 11386 w 13764"/>
                <a:gd name="connsiteY238" fmla="*/ 752 h 11285"/>
                <a:gd name="connsiteX239" fmla="*/ 11542 w 13764"/>
                <a:gd name="connsiteY239" fmla="*/ 717 h 11285"/>
                <a:gd name="connsiteX240" fmla="*/ 11653 w 13764"/>
                <a:gd name="connsiteY240" fmla="*/ 812 h 11285"/>
                <a:gd name="connsiteX241" fmla="*/ 11790 w 13764"/>
                <a:gd name="connsiteY241" fmla="*/ 778 h 11285"/>
                <a:gd name="connsiteX242" fmla="*/ 11786 w 13764"/>
                <a:gd name="connsiteY242" fmla="*/ 1075 h 11285"/>
                <a:gd name="connsiteX243" fmla="*/ 11567 w 13764"/>
                <a:gd name="connsiteY243" fmla="*/ 1464 h 11285"/>
                <a:gd name="connsiteX244" fmla="*/ 11698 w 13764"/>
                <a:gd name="connsiteY244" fmla="*/ 1522 h 11285"/>
                <a:gd name="connsiteX245" fmla="*/ 11785 w 13764"/>
                <a:gd name="connsiteY245" fmla="*/ 1550 h 11285"/>
                <a:gd name="connsiteX246" fmla="*/ 11907 w 13764"/>
                <a:gd name="connsiteY246" fmla="*/ 1731 h 11285"/>
                <a:gd name="connsiteX247" fmla="*/ 12214 w 13764"/>
                <a:gd name="connsiteY247" fmla="*/ 1917 h 11285"/>
                <a:gd name="connsiteX248" fmla="*/ 12186 w 13764"/>
                <a:gd name="connsiteY248" fmla="*/ 2026 h 11285"/>
                <a:gd name="connsiteX249" fmla="*/ 12365 w 13764"/>
                <a:gd name="connsiteY249" fmla="*/ 2166 h 11285"/>
                <a:gd name="connsiteX250" fmla="*/ 12397 w 13764"/>
                <a:gd name="connsiteY250" fmla="*/ 2387 h 11285"/>
                <a:gd name="connsiteX251" fmla="*/ 12653 w 13764"/>
                <a:gd name="connsiteY251" fmla="*/ 2445 h 11285"/>
                <a:gd name="connsiteX252" fmla="*/ 12689 w 13764"/>
                <a:gd name="connsiteY252" fmla="*/ 2575 h 11285"/>
                <a:gd name="connsiteX253" fmla="*/ 12887 w 13764"/>
                <a:gd name="connsiteY253" fmla="*/ 2604 h 11285"/>
                <a:gd name="connsiteX254" fmla="*/ 13156 w 13764"/>
                <a:gd name="connsiteY254" fmla="*/ 2742 h 11285"/>
                <a:gd name="connsiteX255" fmla="*/ 13177 w 13764"/>
                <a:gd name="connsiteY255" fmla="*/ 2545 h 11285"/>
                <a:gd name="connsiteX256" fmla="*/ 13285 w 13764"/>
                <a:gd name="connsiteY256" fmla="*/ 2534 h 11285"/>
                <a:gd name="connsiteX257" fmla="*/ 13524 w 13764"/>
                <a:gd name="connsiteY257" fmla="*/ 2724 h 11285"/>
                <a:gd name="connsiteX258" fmla="*/ 13574 w 13764"/>
                <a:gd name="connsiteY258" fmla="*/ 2845 h 11285"/>
                <a:gd name="connsiteX259" fmla="*/ 13605 w 13764"/>
                <a:gd name="connsiteY259" fmla="*/ 3086 h 11285"/>
                <a:gd name="connsiteX260" fmla="*/ 13699 w 13764"/>
                <a:gd name="connsiteY260" fmla="*/ 3141 h 11285"/>
                <a:gd name="connsiteX261" fmla="*/ 13764 w 13764"/>
                <a:gd name="connsiteY261" fmla="*/ 3520 h 11285"/>
                <a:gd name="connsiteX262" fmla="*/ 13680 w 13764"/>
                <a:gd name="connsiteY262" fmla="*/ 3641 h 11285"/>
                <a:gd name="connsiteX263" fmla="*/ 13688 w 13764"/>
                <a:gd name="connsiteY263" fmla="*/ 3782 h 11285"/>
                <a:gd name="connsiteX264" fmla="*/ 13595 w 13764"/>
                <a:gd name="connsiteY264" fmla="*/ 3930 h 11285"/>
                <a:gd name="connsiteX265" fmla="*/ 13542 w 13764"/>
                <a:gd name="connsiteY265" fmla="*/ 4080 h 11285"/>
                <a:gd name="connsiteX266" fmla="*/ 13610 w 13764"/>
                <a:gd name="connsiteY266" fmla="*/ 4227 h 11285"/>
                <a:gd name="connsiteX267" fmla="*/ 13628 w 13764"/>
                <a:gd name="connsiteY267" fmla="*/ 4379 h 11285"/>
                <a:gd name="connsiteX268" fmla="*/ 13648 w 13764"/>
                <a:gd name="connsiteY268" fmla="*/ 4500 h 11285"/>
                <a:gd name="connsiteX269" fmla="*/ 13577 w 13764"/>
                <a:gd name="connsiteY269" fmla="*/ 4626 h 11285"/>
                <a:gd name="connsiteX270" fmla="*/ 13505 w 13764"/>
                <a:gd name="connsiteY270" fmla="*/ 4669 h 11285"/>
                <a:gd name="connsiteX271" fmla="*/ 13450 w 13764"/>
                <a:gd name="connsiteY271" fmla="*/ 4797 h 11285"/>
                <a:gd name="connsiteX272" fmla="*/ 13575 w 13764"/>
                <a:gd name="connsiteY272" fmla="*/ 4894 h 11285"/>
                <a:gd name="connsiteX273" fmla="*/ 13495 w 13764"/>
                <a:gd name="connsiteY273" fmla="*/ 5048 h 11285"/>
                <a:gd name="connsiteX274" fmla="*/ 13193 w 13764"/>
                <a:gd name="connsiteY274" fmla="*/ 5300 h 11285"/>
                <a:gd name="connsiteX275" fmla="*/ 13110 w 13764"/>
                <a:gd name="connsiteY275" fmla="*/ 5581 h 11285"/>
                <a:gd name="connsiteX276" fmla="*/ 13082 w 13764"/>
                <a:gd name="connsiteY276" fmla="*/ 5739 h 11285"/>
                <a:gd name="connsiteX277" fmla="*/ 13014 w 13764"/>
                <a:gd name="connsiteY277" fmla="*/ 5990 h 11285"/>
                <a:gd name="connsiteX278" fmla="*/ 12938 w 13764"/>
                <a:gd name="connsiteY278" fmla="*/ 6118 h 11285"/>
                <a:gd name="connsiteX279" fmla="*/ 12835 w 13764"/>
                <a:gd name="connsiteY279" fmla="*/ 6200 h 11285"/>
                <a:gd name="connsiteX280" fmla="*/ 12752 w 13764"/>
                <a:gd name="connsiteY280" fmla="*/ 6308 h 11285"/>
                <a:gd name="connsiteX281" fmla="*/ 12524 w 13764"/>
                <a:gd name="connsiteY281" fmla="*/ 6325 h 11285"/>
                <a:gd name="connsiteX282" fmla="*/ 12396 w 13764"/>
                <a:gd name="connsiteY282" fmla="*/ 6258 h 11285"/>
                <a:gd name="connsiteX283" fmla="*/ 11998 w 13764"/>
                <a:gd name="connsiteY283" fmla="*/ 6089 h 11285"/>
                <a:gd name="connsiteX284" fmla="*/ 12294 w 13764"/>
                <a:gd name="connsiteY284" fmla="*/ 6162 h 11285"/>
                <a:gd name="connsiteX285" fmla="*/ 11868 w 13764"/>
                <a:gd name="connsiteY285" fmla="*/ 6259 h 11285"/>
                <a:gd name="connsiteX286" fmla="*/ 11573 w 13764"/>
                <a:gd name="connsiteY286" fmla="*/ 6211 h 11285"/>
                <a:gd name="connsiteX287" fmla="*/ 11377 w 13764"/>
                <a:gd name="connsiteY287" fmla="*/ 6496 h 11285"/>
                <a:gd name="connsiteX288" fmla="*/ 11271 w 13764"/>
                <a:gd name="connsiteY288" fmla="*/ 6533 h 11285"/>
                <a:gd name="connsiteX289" fmla="*/ 11205 w 13764"/>
                <a:gd name="connsiteY289" fmla="*/ 6691 h 11285"/>
                <a:gd name="connsiteX290" fmla="*/ 11204 w 13764"/>
                <a:gd name="connsiteY290" fmla="*/ 6807 h 11285"/>
                <a:gd name="connsiteX291" fmla="*/ 11062 w 13764"/>
                <a:gd name="connsiteY291" fmla="*/ 6879 h 11285"/>
                <a:gd name="connsiteX292" fmla="*/ 10858 w 13764"/>
                <a:gd name="connsiteY292" fmla="*/ 6916 h 11285"/>
                <a:gd name="connsiteX293" fmla="*/ 10574 w 13764"/>
                <a:gd name="connsiteY293" fmla="*/ 7108 h 11285"/>
                <a:gd name="connsiteX294" fmla="*/ 10346 w 13764"/>
                <a:gd name="connsiteY294" fmla="*/ 7250 h 11285"/>
                <a:gd name="connsiteX295" fmla="*/ 10335 w 13764"/>
                <a:gd name="connsiteY295" fmla="*/ 7379 h 11285"/>
                <a:gd name="connsiteX296" fmla="*/ 10214 w 13764"/>
                <a:gd name="connsiteY296" fmla="*/ 7406 h 11285"/>
                <a:gd name="connsiteX297" fmla="*/ 10149 w 13764"/>
                <a:gd name="connsiteY297" fmla="*/ 7557 h 11285"/>
                <a:gd name="connsiteX298" fmla="*/ 10032 w 13764"/>
                <a:gd name="connsiteY298" fmla="*/ 7623 h 11285"/>
                <a:gd name="connsiteX299" fmla="*/ 9885 w 13764"/>
                <a:gd name="connsiteY299" fmla="*/ 7601 h 11285"/>
                <a:gd name="connsiteX300" fmla="*/ 9823 w 13764"/>
                <a:gd name="connsiteY300" fmla="*/ 7838 h 11285"/>
                <a:gd name="connsiteX301" fmla="*/ 9735 w 13764"/>
                <a:gd name="connsiteY301" fmla="*/ 7975 h 11285"/>
                <a:gd name="connsiteX302" fmla="*/ 9671 w 13764"/>
                <a:gd name="connsiteY302" fmla="*/ 8134 h 11285"/>
                <a:gd name="connsiteX303" fmla="*/ 9705 w 13764"/>
                <a:gd name="connsiteY303" fmla="*/ 8343 h 11285"/>
                <a:gd name="connsiteX304" fmla="*/ 9694 w 13764"/>
                <a:gd name="connsiteY304" fmla="*/ 8715 h 11285"/>
                <a:gd name="connsiteX305" fmla="*/ 9780 w 13764"/>
                <a:gd name="connsiteY305" fmla="*/ 8861 h 11285"/>
                <a:gd name="connsiteX306" fmla="*/ 9733 w 13764"/>
                <a:gd name="connsiteY306" fmla="*/ 8973 h 11285"/>
                <a:gd name="connsiteX307" fmla="*/ 9684 w 13764"/>
                <a:gd name="connsiteY307" fmla="*/ 9163 h 11285"/>
                <a:gd name="connsiteX0" fmla="*/ 9684 w 13764"/>
                <a:gd name="connsiteY0" fmla="*/ 9163 h 11285"/>
                <a:gd name="connsiteX1" fmla="*/ 9707 w 13764"/>
                <a:gd name="connsiteY1" fmla="*/ 9631 h 11285"/>
                <a:gd name="connsiteX2" fmla="*/ 9691 w 13764"/>
                <a:gd name="connsiteY2" fmla="*/ 9746 h 11285"/>
                <a:gd name="connsiteX3" fmla="*/ 9782 w 13764"/>
                <a:gd name="connsiteY3" fmla="*/ 9848 h 11285"/>
                <a:gd name="connsiteX4" fmla="*/ 9745 w 13764"/>
                <a:gd name="connsiteY4" fmla="*/ 10039 h 11285"/>
                <a:gd name="connsiteX5" fmla="*/ 9897 w 13764"/>
                <a:gd name="connsiteY5" fmla="*/ 10199 h 11285"/>
                <a:gd name="connsiteX6" fmla="*/ 9973 w 13764"/>
                <a:gd name="connsiteY6" fmla="*/ 10510 h 11285"/>
                <a:gd name="connsiteX7" fmla="*/ 10097 w 13764"/>
                <a:gd name="connsiteY7" fmla="*/ 10594 h 11285"/>
                <a:gd name="connsiteX8" fmla="*/ 10163 w 13764"/>
                <a:gd name="connsiteY8" fmla="*/ 10587 h 11285"/>
                <a:gd name="connsiteX9" fmla="*/ 10372 w 13764"/>
                <a:gd name="connsiteY9" fmla="*/ 10724 h 11285"/>
                <a:gd name="connsiteX10" fmla="*/ 10314 w 13764"/>
                <a:gd name="connsiteY10" fmla="*/ 10813 h 11285"/>
                <a:gd name="connsiteX11" fmla="*/ 9472 w 13764"/>
                <a:gd name="connsiteY11" fmla="*/ 10851 h 11285"/>
                <a:gd name="connsiteX12" fmla="*/ 9267 w 13764"/>
                <a:gd name="connsiteY12" fmla="*/ 10834 h 11285"/>
                <a:gd name="connsiteX13" fmla="*/ 9028 w 13764"/>
                <a:gd name="connsiteY13" fmla="*/ 10858 h 11285"/>
                <a:gd name="connsiteX14" fmla="*/ 9025 w 13764"/>
                <a:gd name="connsiteY14" fmla="*/ 11049 h 11285"/>
                <a:gd name="connsiteX15" fmla="*/ 8872 w 13764"/>
                <a:gd name="connsiteY15" fmla="*/ 11245 h 11285"/>
                <a:gd name="connsiteX16" fmla="*/ 8423 w 13764"/>
                <a:gd name="connsiteY16" fmla="*/ 11285 h 11285"/>
                <a:gd name="connsiteX17" fmla="*/ 8264 w 13764"/>
                <a:gd name="connsiteY17" fmla="*/ 11124 h 11285"/>
                <a:gd name="connsiteX18" fmla="*/ 8537 w 13764"/>
                <a:gd name="connsiteY18" fmla="*/ 9116 h 11285"/>
                <a:gd name="connsiteX19" fmla="*/ 7501 w 13764"/>
                <a:gd name="connsiteY19" fmla="*/ 7275 h 11285"/>
                <a:gd name="connsiteX20" fmla="*/ 7951 w 13764"/>
                <a:gd name="connsiteY20" fmla="*/ 9083 h 11285"/>
                <a:gd name="connsiteX21" fmla="*/ 6993 w 13764"/>
                <a:gd name="connsiteY21" fmla="*/ 7516 h 11285"/>
                <a:gd name="connsiteX22" fmla="*/ 7589 w 13764"/>
                <a:gd name="connsiteY22" fmla="*/ 9456 h 11285"/>
                <a:gd name="connsiteX23" fmla="*/ 6260 w 13764"/>
                <a:gd name="connsiteY23" fmla="*/ 7582 h 11285"/>
                <a:gd name="connsiteX24" fmla="*/ 6895 w 13764"/>
                <a:gd name="connsiteY24" fmla="*/ 9828 h 11285"/>
                <a:gd name="connsiteX25" fmla="*/ 5723 w 13764"/>
                <a:gd name="connsiteY25" fmla="*/ 7757 h 11285"/>
                <a:gd name="connsiteX26" fmla="*/ 6358 w 13764"/>
                <a:gd name="connsiteY26" fmla="*/ 9784 h 11285"/>
                <a:gd name="connsiteX27" fmla="*/ 5195 w 13764"/>
                <a:gd name="connsiteY27" fmla="*/ 7834 h 11285"/>
                <a:gd name="connsiteX28" fmla="*/ 5782 w 13764"/>
                <a:gd name="connsiteY28" fmla="*/ 10169 h 11285"/>
                <a:gd name="connsiteX29" fmla="*/ 5661 w 13764"/>
                <a:gd name="connsiteY29" fmla="*/ 10270 h 11285"/>
                <a:gd name="connsiteX30" fmla="*/ 5573 w 13764"/>
                <a:gd name="connsiteY30" fmla="*/ 10270 h 11285"/>
                <a:gd name="connsiteX31" fmla="*/ 5516 w 13764"/>
                <a:gd name="connsiteY31" fmla="*/ 10352 h 11285"/>
                <a:gd name="connsiteX32" fmla="*/ 5395 w 13764"/>
                <a:gd name="connsiteY32" fmla="*/ 10407 h 11285"/>
                <a:gd name="connsiteX33" fmla="*/ 5274 w 13764"/>
                <a:gd name="connsiteY33" fmla="*/ 10434 h 11285"/>
                <a:gd name="connsiteX34" fmla="*/ 5202 w 13764"/>
                <a:gd name="connsiteY34" fmla="*/ 10334 h 11285"/>
                <a:gd name="connsiteX35" fmla="*/ 5202 w 13764"/>
                <a:gd name="connsiteY35" fmla="*/ 10078 h 11285"/>
                <a:gd name="connsiteX36" fmla="*/ 4968 w 13764"/>
                <a:gd name="connsiteY36" fmla="*/ 10060 h 11285"/>
                <a:gd name="connsiteX37" fmla="*/ 4871 w 13764"/>
                <a:gd name="connsiteY37" fmla="*/ 9996 h 11285"/>
                <a:gd name="connsiteX38" fmla="*/ 4750 w 13764"/>
                <a:gd name="connsiteY38" fmla="*/ 9868 h 11285"/>
                <a:gd name="connsiteX39" fmla="*/ 4629 w 13764"/>
                <a:gd name="connsiteY39" fmla="*/ 9840 h 11285"/>
                <a:gd name="connsiteX40" fmla="*/ 4500 w 13764"/>
                <a:gd name="connsiteY40" fmla="*/ 9840 h 11285"/>
                <a:gd name="connsiteX41" fmla="*/ 4339 w 13764"/>
                <a:gd name="connsiteY41" fmla="*/ 9749 h 11285"/>
                <a:gd name="connsiteX42" fmla="*/ 4024 w 13764"/>
                <a:gd name="connsiteY42" fmla="*/ 9758 h 11285"/>
                <a:gd name="connsiteX43" fmla="*/ 3831 w 13764"/>
                <a:gd name="connsiteY43" fmla="*/ 9667 h 11285"/>
                <a:gd name="connsiteX44" fmla="*/ 3613 w 13764"/>
                <a:gd name="connsiteY44" fmla="*/ 9676 h 11285"/>
                <a:gd name="connsiteX45" fmla="*/ 3516 w 13764"/>
                <a:gd name="connsiteY45" fmla="*/ 9612 h 11285"/>
                <a:gd name="connsiteX46" fmla="*/ 3395 w 13764"/>
                <a:gd name="connsiteY46" fmla="*/ 9621 h 11285"/>
                <a:gd name="connsiteX47" fmla="*/ 3242 w 13764"/>
                <a:gd name="connsiteY47" fmla="*/ 9621 h 11285"/>
                <a:gd name="connsiteX48" fmla="*/ 3097 w 13764"/>
                <a:gd name="connsiteY48" fmla="*/ 9585 h 11285"/>
                <a:gd name="connsiteX49" fmla="*/ 3008 w 13764"/>
                <a:gd name="connsiteY49" fmla="*/ 9484 h 11285"/>
                <a:gd name="connsiteX50" fmla="*/ 2879 w 13764"/>
                <a:gd name="connsiteY50" fmla="*/ 9475 h 11285"/>
                <a:gd name="connsiteX51" fmla="*/ 2806 w 13764"/>
                <a:gd name="connsiteY51" fmla="*/ 9557 h 11285"/>
                <a:gd name="connsiteX52" fmla="*/ 2597 w 13764"/>
                <a:gd name="connsiteY52" fmla="*/ 9539 h 11285"/>
                <a:gd name="connsiteX53" fmla="*/ 2500 w 13764"/>
                <a:gd name="connsiteY53" fmla="*/ 9649 h 11285"/>
                <a:gd name="connsiteX54" fmla="*/ 2516 w 13764"/>
                <a:gd name="connsiteY54" fmla="*/ 9758 h 11285"/>
                <a:gd name="connsiteX55" fmla="*/ 2379 w 13764"/>
                <a:gd name="connsiteY55" fmla="*/ 9913 h 11285"/>
                <a:gd name="connsiteX56" fmla="*/ 2274 w 13764"/>
                <a:gd name="connsiteY56" fmla="*/ 9941 h 11285"/>
                <a:gd name="connsiteX57" fmla="*/ 2274 w 13764"/>
                <a:gd name="connsiteY57" fmla="*/ 10078 h 11285"/>
                <a:gd name="connsiteX58" fmla="*/ 2226 w 13764"/>
                <a:gd name="connsiteY58" fmla="*/ 10187 h 11285"/>
                <a:gd name="connsiteX59" fmla="*/ 2137 w 13764"/>
                <a:gd name="connsiteY59" fmla="*/ 10297 h 11285"/>
                <a:gd name="connsiteX60" fmla="*/ 2081 w 13764"/>
                <a:gd name="connsiteY60" fmla="*/ 10224 h 11285"/>
                <a:gd name="connsiteX61" fmla="*/ 1871 w 13764"/>
                <a:gd name="connsiteY61" fmla="*/ 10005 h 11285"/>
                <a:gd name="connsiteX62" fmla="*/ 1750 w 13764"/>
                <a:gd name="connsiteY62" fmla="*/ 10060 h 11285"/>
                <a:gd name="connsiteX63" fmla="*/ 1669 w 13764"/>
                <a:gd name="connsiteY63" fmla="*/ 10187 h 11285"/>
                <a:gd name="connsiteX64" fmla="*/ 1427 w 13764"/>
                <a:gd name="connsiteY64" fmla="*/ 10224 h 11285"/>
                <a:gd name="connsiteX65" fmla="*/ 1315 w 13764"/>
                <a:gd name="connsiteY65" fmla="*/ 10160 h 11285"/>
                <a:gd name="connsiteX66" fmla="*/ 1242 w 13764"/>
                <a:gd name="connsiteY66" fmla="*/ 10078 h 11285"/>
                <a:gd name="connsiteX67" fmla="*/ 1161 w 13764"/>
                <a:gd name="connsiteY67" fmla="*/ 9996 h 11285"/>
                <a:gd name="connsiteX68" fmla="*/ 968 w 13764"/>
                <a:gd name="connsiteY68" fmla="*/ 9977 h 11285"/>
                <a:gd name="connsiteX69" fmla="*/ 895 w 13764"/>
                <a:gd name="connsiteY69" fmla="*/ 9913 h 11285"/>
                <a:gd name="connsiteX70" fmla="*/ 847 w 13764"/>
                <a:gd name="connsiteY70" fmla="*/ 9804 h 11285"/>
                <a:gd name="connsiteX71" fmla="*/ 806 w 13764"/>
                <a:gd name="connsiteY71" fmla="*/ 9749 h 11285"/>
                <a:gd name="connsiteX72" fmla="*/ 774 w 13764"/>
                <a:gd name="connsiteY72" fmla="*/ 9667 h 11285"/>
                <a:gd name="connsiteX73" fmla="*/ 685 w 13764"/>
                <a:gd name="connsiteY73" fmla="*/ 9639 h 11285"/>
                <a:gd name="connsiteX74" fmla="*/ 589 w 13764"/>
                <a:gd name="connsiteY74" fmla="*/ 9639 h 11285"/>
                <a:gd name="connsiteX75" fmla="*/ 516 w 13764"/>
                <a:gd name="connsiteY75" fmla="*/ 9612 h 11285"/>
                <a:gd name="connsiteX76" fmla="*/ 444 w 13764"/>
                <a:gd name="connsiteY76" fmla="*/ 9566 h 11285"/>
                <a:gd name="connsiteX77" fmla="*/ 323 w 13764"/>
                <a:gd name="connsiteY77" fmla="*/ 9566 h 11285"/>
                <a:gd name="connsiteX78" fmla="*/ 202 w 13764"/>
                <a:gd name="connsiteY78" fmla="*/ 9566 h 11285"/>
                <a:gd name="connsiteX79" fmla="*/ 105 w 13764"/>
                <a:gd name="connsiteY79" fmla="*/ 9512 h 11285"/>
                <a:gd name="connsiteX80" fmla="*/ 0 w 13764"/>
                <a:gd name="connsiteY80" fmla="*/ 9457 h 11285"/>
                <a:gd name="connsiteX81" fmla="*/ 32 w 13764"/>
                <a:gd name="connsiteY81" fmla="*/ 9366 h 11285"/>
                <a:gd name="connsiteX82" fmla="*/ 48 w 13764"/>
                <a:gd name="connsiteY82" fmla="*/ 9229 h 11285"/>
                <a:gd name="connsiteX83" fmla="*/ 56 w 13764"/>
                <a:gd name="connsiteY83" fmla="*/ 9119 h 11285"/>
                <a:gd name="connsiteX84" fmla="*/ 105 w 13764"/>
                <a:gd name="connsiteY84" fmla="*/ 8964 h 11285"/>
                <a:gd name="connsiteX85" fmla="*/ 105 w 13764"/>
                <a:gd name="connsiteY85" fmla="*/ 8872 h 11285"/>
                <a:gd name="connsiteX86" fmla="*/ 105 w 13764"/>
                <a:gd name="connsiteY86" fmla="*/ 8763 h 11285"/>
                <a:gd name="connsiteX87" fmla="*/ 202 w 13764"/>
                <a:gd name="connsiteY87" fmla="*/ 8662 h 11285"/>
                <a:gd name="connsiteX88" fmla="*/ 298 w 13764"/>
                <a:gd name="connsiteY88" fmla="*/ 8580 h 11285"/>
                <a:gd name="connsiteX89" fmla="*/ 315 w 13764"/>
                <a:gd name="connsiteY89" fmla="*/ 8516 h 11285"/>
                <a:gd name="connsiteX90" fmla="*/ 339 w 13764"/>
                <a:gd name="connsiteY90" fmla="*/ 8443 h 11285"/>
                <a:gd name="connsiteX91" fmla="*/ 323 w 13764"/>
                <a:gd name="connsiteY91" fmla="*/ 8361 h 11285"/>
                <a:gd name="connsiteX92" fmla="*/ 363 w 13764"/>
                <a:gd name="connsiteY92" fmla="*/ 8224 h 11285"/>
                <a:gd name="connsiteX93" fmla="*/ 435 w 13764"/>
                <a:gd name="connsiteY93" fmla="*/ 8105 h 11285"/>
                <a:gd name="connsiteX94" fmla="*/ 508 w 13764"/>
                <a:gd name="connsiteY94" fmla="*/ 7968 h 11285"/>
                <a:gd name="connsiteX95" fmla="*/ 492 w 13764"/>
                <a:gd name="connsiteY95" fmla="*/ 7840 h 11285"/>
                <a:gd name="connsiteX96" fmla="*/ 653 w 13764"/>
                <a:gd name="connsiteY96" fmla="*/ 7804 h 11285"/>
                <a:gd name="connsiteX97" fmla="*/ 806 w 13764"/>
                <a:gd name="connsiteY97" fmla="*/ 7694 h 11285"/>
                <a:gd name="connsiteX98" fmla="*/ 774 w 13764"/>
                <a:gd name="connsiteY98" fmla="*/ 7356 h 11285"/>
                <a:gd name="connsiteX99" fmla="*/ 895 w 13764"/>
                <a:gd name="connsiteY99" fmla="*/ 7256 h 11285"/>
                <a:gd name="connsiteX100" fmla="*/ 919 w 13764"/>
                <a:gd name="connsiteY100" fmla="*/ 6845 h 11285"/>
                <a:gd name="connsiteX101" fmla="*/ 823 w 13764"/>
                <a:gd name="connsiteY101" fmla="*/ 6808 h 11285"/>
                <a:gd name="connsiteX102" fmla="*/ 734 w 13764"/>
                <a:gd name="connsiteY102" fmla="*/ 6735 h 11285"/>
                <a:gd name="connsiteX103" fmla="*/ 685 w 13764"/>
                <a:gd name="connsiteY103" fmla="*/ 6589 h 11285"/>
                <a:gd name="connsiteX104" fmla="*/ 565 w 13764"/>
                <a:gd name="connsiteY104" fmla="*/ 6471 h 11285"/>
                <a:gd name="connsiteX105" fmla="*/ 492 w 13764"/>
                <a:gd name="connsiteY105" fmla="*/ 6416 h 11285"/>
                <a:gd name="connsiteX106" fmla="*/ 435 w 13764"/>
                <a:gd name="connsiteY106" fmla="*/ 6215 h 11285"/>
                <a:gd name="connsiteX107" fmla="*/ 435 w 13764"/>
                <a:gd name="connsiteY107" fmla="*/ 6114 h 11285"/>
                <a:gd name="connsiteX108" fmla="*/ 444 w 13764"/>
                <a:gd name="connsiteY108" fmla="*/ 5941 h 11285"/>
                <a:gd name="connsiteX109" fmla="*/ 435 w 13764"/>
                <a:gd name="connsiteY109" fmla="*/ 5786 h 11285"/>
                <a:gd name="connsiteX110" fmla="*/ 395 w 13764"/>
                <a:gd name="connsiteY110" fmla="*/ 5749 h 11285"/>
                <a:gd name="connsiteX111" fmla="*/ 395 w 13764"/>
                <a:gd name="connsiteY111" fmla="*/ 5667 h 11285"/>
                <a:gd name="connsiteX112" fmla="*/ 411 w 13764"/>
                <a:gd name="connsiteY112" fmla="*/ 5566 h 11285"/>
                <a:gd name="connsiteX113" fmla="*/ 363 w 13764"/>
                <a:gd name="connsiteY113" fmla="*/ 5502 h 11285"/>
                <a:gd name="connsiteX114" fmla="*/ 250 w 13764"/>
                <a:gd name="connsiteY114" fmla="*/ 5338 h 11285"/>
                <a:gd name="connsiteX115" fmla="*/ 339 w 13764"/>
                <a:gd name="connsiteY115" fmla="*/ 5420 h 11285"/>
                <a:gd name="connsiteX116" fmla="*/ 121 w 13764"/>
                <a:gd name="connsiteY116" fmla="*/ 5210 h 11285"/>
                <a:gd name="connsiteX117" fmla="*/ 73 w 13764"/>
                <a:gd name="connsiteY117" fmla="*/ 5046 h 11285"/>
                <a:gd name="connsiteX118" fmla="*/ 177 w 13764"/>
                <a:gd name="connsiteY118" fmla="*/ 5037 h 11285"/>
                <a:gd name="connsiteX119" fmla="*/ 274 w 13764"/>
                <a:gd name="connsiteY119" fmla="*/ 5037 h 11285"/>
                <a:gd name="connsiteX120" fmla="*/ 419 w 13764"/>
                <a:gd name="connsiteY120" fmla="*/ 5009 h 11285"/>
                <a:gd name="connsiteX121" fmla="*/ 629 w 13764"/>
                <a:gd name="connsiteY121" fmla="*/ 5009 h 11285"/>
                <a:gd name="connsiteX122" fmla="*/ 750 w 13764"/>
                <a:gd name="connsiteY122" fmla="*/ 4900 h 11285"/>
                <a:gd name="connsiteX123" fmla="*/ 895 w 13764"/>
                <a:gd name="connsiteY123" fmla="*/ 4872 h 11285"/>
                <a:gd name="connsiteX124" fmla="*/ 879 w 13764"/>
                <a:gd name="connsiteY124" fmla="*/ 4681 h 11285"/>
                <a:gd name="connsiteX125" fmla="*/ 1048 w 13764"/>
                <a:gd name="connsiteY125" fmla="*/ 4681 h 11285"/>
                <a:gd name="connsiteX126" fmla="*/ 1306 w 13764"/>
                <a:gd name="connsiteY126" fmla="*/ 4525 h 11285"/>
                <a:gd name="connsiteX127" fmla="*/ 1460 w 13764"/>
                <a:gd name="connsiteY127" fmla="*/ 4516 h 11285"/>
                <a:gd name="connsiteX128" fmla="*/ 1573 w 13764"/>
                <a:gd name="connsiteY128" fmla="*/ 4571 h 11285"/>
                <a:gd name="connsiteX129" fmla="*/ 1766 w 13764"/>
                <a:gd name="connsiteY129" fmla="*/ 4571 h 11285"/>
                <a:gd name="connsiteX130" fmla="*/ 1871 w 13764"/>
                <a:gd name="connsiteY130" fmla="*/ 4626 h 11285"/>
                <a:gd name="connsiteX131" fmla="*/ 2056 w 13764"/>
                <a:gd name="connsiteY131" fmla="*/ 4653 h 11285"/>
                <a:gd name="connsiteX132" fmla="*/ 2137 w 13764"/>
                <a:gd name="connsiteY132" fmla="*/ 4516 h 11285"/>
                <a:gd name="connsiteX133" fmla="*/ 2258 w 13764"/>
                <a:gd name="connsiteY133" fmla="*/ 4544 h 11285"/>
                <a:gd name="connsiteX134" fmla="*/ 2371 w 13764"/>
                <a:gd name="connsiteY134" fmla="*/ 4434 h 11285"/>
                <a:gd name="connsiteX135" fmla="*/ 2589 w 13764"/>
                <a:gd name="connsiteY135" fmla="*/ 4361 h 11285"/>
                <a:gd name="connsiteX136" fmla="*/ 2782 w 13764"/>
                <a:gd name="connsiteY136" fmla="*/ 4215 h 11285"/>
                <a:gd name="connsiteX137" fmla="*/ 2855 w 13764"/>
                <a:gd name="connsiteY137" fmla="*/ 4142 h 11285"/>
                <a:gd name="connsiteX138" fmla="*/ 2863 w 13764"/>
                <a:gd name="connsiteY138" fmla="*/ 4023 h 11285"/>
                <a:gd name="connsiteX139" fmla="*/ 2960 w 13764"/>
                <a:gd name="connsiteY139" fmla="*/ 3923 h 11285"/>
                <a:gd name="connsiteX140" fmla="*/ 2984 w 13764"/>
                <a:gd name="connsiteY140" fmla="*/ 3804 h 11285"/>
                <a:gd name="connsiteX141" fmla="*/ 3000 w 13764"/>
                <a:gd name="connsiteY141" fmla="*/ 3649 h 11285"/>
                <a:gd name="connsiteX142" fmla="*/ 3073 w 13764"/>
                <a:gd name="connsiteY142" fmla="*/ 3502 h 11285"/>
                <a:gd name="connsiteX143" fmla="*/ 3105 w 13764"/>
                <a:gd name="connsiteY143" fmla="*/ 3366 h 11285"/>
                <a:gd name="connsiteX144" fmla="*/ 3153 w 13764"/>
                <a:gd name="connsiteY144" fmla="*/ 3256 h 11285"/>
                <a:gd name="connsiteX145" fmla="*/ 3177 w 13764"/>
                <a:gd name="connsiteY145" fmla="*/ 3128 h 11285"/>
                <a:gd name="connsiteX146" fmla="*/ 3290 w 13764"/>
                <a:gd name="connsiteY146" fmla="*/ 3064 h 11285"/>
                <a:gd name="connsiteX147" fmla="*/ 3363 w 13764"/>
                <a:gd name="connsiteY147" fmla="*/ 2927 h 11285"/>
                <a:gd name="connsiteX148" fmla="*/ 3339 w 13764"/>
                <a:gd name="connsiteY148" fmla="*/ 2818 h 11285"/>
                <a:gd name="connsiteX149" fmla="*/ 3290 w 13764"/>
                <a:gd name="connsiteY149" fmla="*/ 2681 h 11285"/>
                <a:gd name="connsiteX150" fmla="*/ 3250 w 13764"/>
                <a:gd name="connsiteY150" fmla="*/ 2544 h 11285"/>
                <a:gd name="connsiteX151" fmla="*/ 3290 w 13764"/>
                <a:gd name="connsiteY151" fmla="*/ 2379 h 11285"/>
                <a:gd name="connsiteX152" fmla="*/ 3371 w 13764"/>
                <a:gd name="connsiteY152" fmla="*/ 2352 h 11285"/>
                <a:gd name="connsiteX153" fmla="*/ 3516 w 13764"/>
                <a:gd name="connsiteY153" fmla="*/ 2197 h 11285"/>
                <a:gd name="connsiteX154" fmla="*/ 3661 w 13764"/>
                <a:gd name="connsiteY154" fmla="*/ 2215 h 11285"/>
                <a:gd name="connsiteX155" fmla="*/ 3806 w 13764"/>
                <a:gd name="connsiteY155" fmla="*/ 2114 h 11285"/>
                <a:gd name="connsiteX156" fmla="*/ 3831 w 13764"/>
                <a:gd name="connsiteY156" fmla="*/ 1950 h 11285"/>
                <a:gd name="connsiteX157" fmla="*/ 3976 w 13764"/>
                <a:gd name="connsiteY157" fmla="*/ 1868 h 11285"/>
                <a:gd name="connsiteX158" fmla="*/ 4040 w 13764"/>
                <a:gd name="connsiteY158" fmla="*/ 1749 h 11285"/>
                <a:gd name="connsiteX159" fmla="*/ 4121 w 13764"/>
                <a:gd name="connsiteY159" fmla="*/ 1676 h 11285"/>
                <a:gd name="connsiteX160" fmla="*/ 4121 w 13764"/>
                <a:gd name="connsiteY160" fmla="*/ 1292 h 11285"/>
                <a:gd name="connsiteX161" fmla="*/ 4169 w 13764"/>
                <a:gd name="connsiteY161" fmla="*/ 1128 h 11285"/>
                <a:gd name="connsiteX162" fmla="*/ 4194 w 13764"/>
                <a:gd name="connsiteY162" fmla="*/ 991 h 11285"/>
                <a:gd name="connsiteX163" fmla="*/ 4242 w 13764"/>
                <a:gd name="connsiteY163" fmla="*/ 827 h 11285"/>
                <a:gd name="connsiteX164" fmla="*/ 4290 w 13764"/>
                <a:gd name="connsiteY164" fmla="*/ 763 h 11285"/>
                <a:gd name="connsiteX165" fmla="*/ 4355 w 13764"/>
                <a:gd name="connsiteY165" fmla="*/ 708 h 11285"/>
                <a:gd name="connsiteX166" fmla="*/ 4387 w 13764"/>
                <a:gd name="connsiteY166" fmla="*/ 443 h 11285"/>
                <a:gd name="connsiteX167" fmla="*/ 4645 w 13764"/>
                <a:gd name="connsiteY167" fmla="*/ 434 h 11285"/>
                <a:gd name="connsiteX168" fmla="*/ 4742 w 13764"/>
                <a:gd name="connsiteY168" fmla="*/ 635 h 11285"/>
                <a:gd name="connsiteX169" fmla="*/ 4839 w 13764"/>
                <a:gd name="connsiteY169" fmla="*/ 717 h 11285"/>
                <a:gd name="connsiteX170" fmla="*/ 4960 w 13764"/>
                <a:gd name="connsiteY170" fmla="*/ 799 h 11285"/>
                <a:gd name="connsiteX171" fmla="*/ 5081 w 13764"/>
                <a:gd name="connsiteY171" fmla="*/ 818 h 11285"/>
                <a:gd name="connsiteX172" fmla="*/ 5202 w 13764"/>
                <a:gd name="connsiteY172" fmla="*/ 799 h 11285"/>
                <a:gd name="connsiteX173" fmla="*/ 5274 w 13764"/>
                <a:gd name="connsiteY173" fmla="*/ 964 h 11285"/>
                <a:gd name="connsiteX174" fmla="*/ 5403 w 13764"/>
                <a:gd name="connsiteY174" fmla="*/ 909 h 11285"/>
                <a:gd name="connsiteX175" fmla="*/ 5500 w 13764"/>
                <a:gd name="connsiteY175" fmla="*/ 909 h 11285"/>
                <a:gd name="connsiteX176" fmla="*/ 5597 w 13764"/>
                <a:gd name="connsiteY176" fmla="*/ 818 h 11285"/>
                <a:gd name="connsiteX177" fmla="*/ 5734 w 13764"/>
                <a:gd name="connsiteY177" fmla="*/ 790 h 11285"/>
                <a:gd name="connsiteX178" fmla="*/ 5831 w 13764"/>
                <a:gd name="connsiteY178" fmla="*/ 772 h 11285"/>
                <a:gd name="connsiteX179" fmla="*/ 5911 w 13764"/>
                <a:gd name="connsiteY179" fmla="*/ 735 h 11285"/>
                <a:gd name="connsiteX180" fmla="*/ 6024 w 13764"/>
                <a:gd name="connsiteY180" fmla="*/ 745 h 11285"/>
                <a:gd name="connsiteX181" fmla="*/ 6145 w 13764"/>
                <a:gd name="connsiteY181" fmla="*/ 745 h 11285"/>
                <a:gd name="connsiteX182" fmla="*/ 6226 w 13764"/>
                <a:gd name="connsiteY182" fmla="*/ 854 h 11285"/>
                <a:gd name="connsiteX183" fmla="*/ 6250 w 13764"/>
                <a:gd name="connsiteY183" fmla="*/ 991 h 11285"/>
                <a:gd name="connsiteX184" fmla="*/ 6363 w 13764"/>
                <a:gd name="connsiteY184" fmla="*/ 900 h 11285"/>
                <a:gd name="connsiteX185" fmla="*/ 6444 w 13764"/>
                <a:gd name="connsiteY185" fmla="*/ 745 h 11285"/>
                <a:gd name="connsiteX186" fmla="*/ 6532 w 13764"/>
                <a:gd name="connsiteY186" fmla="*/ 790 h 11285"/>
                <a:gd name="connsiteX187" fmla="*/ 6581 w 13764"/>
                <a:gd name="connsiteY187" fmla="*/ 872 h 11285"/>
                <a:gd name="connsiteX188" fmla="*/ 6653 w 13764"/>
                <a:gd name="connsiteY188" fmla="*/ 927 h 11285"/>
                <a:gd name="connsiteX189" fmla="*/ 6750 w 13764"/>
                <a:gd name="connsiteY189" fmla="*/ 1064 h 11285"/>
                <a:gd name="connsiteX190" fmla="*/ 6758 w 13764"/>
                <a:gd name="connsiteY190" fmla="*/ 1229 h 11285"/>
                <a:gd name="connsiteX191" fmla="*/ 6855 w 13764"/>
                <a:gd name="connsiteY191" fmla="*/ 1238 h 11285"/>
                <a:gd name="connsiteX192" fmla="*/ 6976 w 13764"/>
                <a:gd name="connsiteY192" fmla="*/ 1338 h 11285"/>
                <a:gd name="connsiteX193" fmla="*/ 6944 w 13764"/>
                <a:gd name="connsiteY193" fmla="*/ 1475 h 11285"/>
                <a:gd name="connsiteX194" fmla="*/ 6976 w 13764"/>
                <a:gd name="connsiteY194" fmla="*/ 1649 h 11285"/>
                <a:gd name="connsiteX195" fmla="*/ 6952 w 13764"/>
                <a:gd name="connsiteY195" fmla="*/ 1731 h 11285"/>
                <a:gd name="connsiteX196" fmla="*/ 7089 w 13764"/>
                <a:gd name="connsiteY196" fmla="*/ 1950 h 11285"/>
                <a:gd name="connsiteX197" fmla="*/ 7161 w 13764"/>
                <a:gd name="connsiteY197" fmla="*/ 1996 h 11285"/>
                <a:gd name="connsiteX198" fmla="*/ 7234 w 13764"/>
                <a:gd name="connsiteY198" fmla="*/ 2105 h 11285"/>
                <a:gd name="connsiteX199" fmla="*/ 7363 w 13764"/>
                <a:gd name="connsiteY199" fmla="*/ 2087 h 11285"/>
                <a:gd name="connsiteX200" fmla="*/ 7460 w 13764"/>
                <a:gd name="connsiteY200" fmla="*/ 2005 h 11285"/>
                <a:gd name="connsiteX201" fmla="*/ 7573 w 13764"/>
                <a:gd name="connsiteY201" fmla="*/ 2005 h 11285"/>
                <a:gd name="connsiteX202" fmla="*/ 7653 w 13764"/>
                <a:gd name="connsiteY202" fmla="*/ 2060 h 11285"/>
                <a:gd name="connsiteX203" fmla="*/ 7863 w 13764"/>
                <a:gd name="connsiteY203" fmla="*/ 2032 h 11285"/>
                <a:gd name="connsiteX204" fmla="*/ 7960 w 13764"/>
                <a:gd name="connsiteY204" fmla="*/ 1941 h 11285"/>
                <a:gd name="connsiteX205" fmla="*/ 8016 w 13764"/>
                <a:gd name="connsiteY205" fmla="*/ 1813 h 11285"/>
                <a:gd name="connsiteX206" fmla="*/ 8056 w 13764"/>
                <a:gd name="connsiteY206" fmla="*/ 1694 h 11285"/>
                <a:gd name="connsiteX207" fmla="*/ 8056 w 13764"/>
                <a:gd name="connsiteY207" fmla="*/ 1557 h 11285"/>
                <a:gd name="connsiteX208" fmla="*/ 8177 w 13764"/>
                <a:gd name="connsiteY208" fmla="*/ 1347 h 11285"/>
                <a:gd name="connsiteX209" fmla="*/ 8306 w 13764"/>
                <a:gd name="connsiteY209" fmla="*/ 1302 h 11285"/>
                <a:gd name="connsiteX210" fmla="*/ 8347 w 13764"/>
                <a:gd name="connsiteY210" fmla="*/ 1238 h 11285"/>
                <a:gd name="connsiteX211" fmla="*/ 8403 w 13764"/>
                <a:gd name="connsiteY211" fmla="*/ 1238 h 11285"/>
                <a:gd name="connsiteX212" fmla="*/ 8476 w 13764"/>
                <a:gd name="connsiteY212" fmla="*/ 1256 h 11285"/>
                <a:gd name="connsiteX213" fmla="*/ 8516 w 13764"/>
                <a:gd name="connsiteY213" fmla="*/ 1128 h 11285"/>
                <a:gd name="connsiteX214" fmla="*/ 8597 w 13764"/>
                <a:gd name="connsiteY214" fmla="*/ 1037 h 11285"/>
                <a:gd name="connsiteX215" fmla="*/ 8621 w 13764"/>
                <a:gd name="connsiteY215" fmla="*/ 900 h 11285"/>
                <a:gd name="connsiteX216" fmla="*/ 8831 w 13764"/>
                <a:gd name="connsiteY216" fmla="*/ 845 h 11285"/>
                <a:gd name="connsiteX217" fmla="*/ 9032 w 13764"/>
                <a:gd name="connsiteY217" fmla="*/ 597 h 11285"/>
                <a:gd name="connsiteX218" fmla="*/ 9200 w 13764"/>
                <a:gd name="connsiteY218" fmla="*/ 585 h 11285"/>
                <a:gd name="connsiteX219" fmla="*/ 9329 w 13764"/>
                <a:gd name="connsiteY219" fmla="*/ 415 h 11285"/>
                <a:gd name="connsiteX220" fmla="*/ 9143 w 13764"/>
                <a:gd name="connsiteY220" fmla="*/ 360 h 11285"/>
                <a:gd name="connsiteX221" fmla="*/ 9172 w 13764"/>
                <a:gd name="connsiteY221" fmla="*/ 215 h 11285"/>
                <a:gd name="connsiteX222" fmla="*/ 9237 w 13764"/>
                <a:gd name="connsiteY222" fmla="*/ 71 h 11285"/>
                <a:gd name="connsiteX223" fmla="*/ 9383 w 13764"/>
                <a:gd name="connsiteY223" fmla="*/ 143 h 11285"/>
                <a:gd name="connsiteX224" fmla="*/ 9460 w 13764"/>
                <a:gd name="connsiteY224" fmla="*/ 43 h 11285"/>
                <a:gd name="connsiteX225" fmla="*/ 9572 w 13764"/>
                <a:gd name="connsiteY225" fmla="*/ 5 h 11285"/>
                <a:gd name="connsiteX226" fmla="*/ 9699 w 13764"/>
                <a:gd name="connsiteY226" fmla="*/ 231 h 11285"/>
                <a:gd name="connsiteX227" fmla="*/ 9870 w 13764"/>
                <a:gd name="connsiteY227" fmla="*/ 40 h 11285"/>
                <a:gd name="connsiteX228" fmla="*/ 9985 w 13764"/>
                <a:gd name="connsiteY228" fmla="*/ 65 h 11285"/>
                <a:gd name="connsiteX229" fmla="*/ 10172 w 13764"/>
                <a:gd name="connsiteY229" fmla="*/ 61 h 11285"/>
                <a:gd name="connsiteX230" fmla="*/ 10327 w 13764"/>
                <a:gd name="connsiteY230" fmla="*/ 318 h 11285"/>
                <a:gd name="connsiteX231" fmla="*/ 10454 w 13764"/>
                <a:gd name="connsiteY231" fmla="*/ 329 h 11285"/>
                <a:gd name="connsiteX232" fmla="*/ 10556 w 13764"/>
                <a:gd name="connsiteY232" fmla="*/ 322 h 11285"/>
                <a:gd name="connsiteX233" fmla="*/ 10727 w 13764"/>
                <a:gd name="connsiteY233" fmla="*/ 322 h 11285"/>
                <a:gd name="connsiteX234" fmla="*/ 10824 w 13764"/>
                <a:gd name="connsiteY234" fmla="*/ 500 h 11285"/>
                <a:gd name="connsiteX235" fmla="*/ 10957 w 13764"/>
                <a:gd name="connsiteY235" fmla="*/ 598 h 11285"/>
                <a:gd name="connsiteX236" fmla="*/ 11142 w 13764"/>
                <a:gd name="connsiteY236" fmla="*/ 722 h 11285"/>
                <a:gd name="connsiteX237" fmla="*/ 11245 w 13764"/>
                <a:gd name="connsiteY237" fmla="*/ 832 h 11285"/>
                <a:gd name="connsiteX238" fmla="*/ 11386 w 13764"/>
                <a:gd name="connsiteY238" fmla="*/ 752 h 11285"/>
                <a:gd name="connsiteX239" fmla="*/ 11542 w 13764"/>
                <a:gd name="connsiteY239" fmla="*/ 717 h 11285"/>
                <a:gd name="connsiteX240" fmla="*/ 11653 w 13764"/>
                <a:gd name="connsiteY240" fmla="*/ 812 h 11285"/>
                <a:gd name="connsiteX241" fmla="*/ 11790 w 13764"/>
                <a:gd name="connsiteY241" fmla="*/ 778 h 11285"/>
                <a:gd name="connsiteX242" fmla="*/ 11786 w 13764"/>
                <a:gd name="connsiteY242" fmla="*/ 1075 h 11285"/>
                <a:gd name="connsiteX243" fmla="*/ 11567 w 13764"/>
                <a:gd name="connsiteY243" fmla="*/ 1464 h 11285"/>
                <a:gd name="connsiteX244" fmla="*/ 11698 w 13764"/>
                <a:gd name="connsiteY244" fmla="*/ 1522 h 11285"/>
                <a:gd name="connsiteX245" fmla="*/ 11785 w 13764"/>
                <a:gd name="connsiteY245" fmla="*/ 1550 h 11285"/>
                <a:gd name="connsiteX246" fmla="*/ 11907 w 13764"/>
                <a:gd name="connsiteY246" fmla="*/ 1731 h 11285"/>
                <a:gd name="connsiteX247" fmla="*/ 12214 w 13764"/>
                <a:gd name="connsiteY247" fmla="*/ 1917 h 11285"/>
                <a:gd name="connsiteX248" fmla="*/ 12186 w 13764"/>
                <a:gd name="connsiteY248" fmla="*/ 2026 h 11285"/>
                <a:gd name="connsiteX249" fmla="*/ 12365 w 13764"/>
                <a:gd name="connsiteY249" fmla="*/ 2166 h 11285"/>
                <a:gd name="connsiteX250" fmla="*/ 12397 w 13764"/>
                <a:gd name="connsiteY250" fmla="*/ 2387 h 11285"/>
                <a:gd name="connsiteX251" fmla="*/ 12653 w 13764"/>
                <a:gd name="connsiteY251" fmla="*/ 2445 h 11285"/>
                <a:gd name="connsiteX252" fmla="*/ 12689 w 13764"/>
                <a:gd name="connsiteY252" fmla="*/ 2575 h 11285"/>
                <a:gd name="connsiteX253" fmla="*/ 12887 w 13764"/>
                <a:gd name="connsiteY253" fmla="*/ 2604 h 11285"/>
                <a:gd name="connsiteX254" fmla="*/ 13156 w 13764"/>
                <a:gd name="connsiteY254" fmla="*/ 2742 h 11285"/>
                <a:gd name="connsiteX255" fmla="*/ 13177 w 13764"/>
                <a:gd name="connsiteY255" fmla="*/ 2545 h 11285"/>
                <a:gd name="connsiteX256" fmla="*/ 13285 w 13764"/>
                <a:gd name="connsiteY256" fmla="*/ 2534 h 11285"/>
                <a:gd name="connsiteX257" fmla="*/ 13524 w 13764"/>
                <a:gd name="connsiteY257" fmla="*/ 2724 h 11285"/>
                <a:gd name="connsiteX258" fmla="*/ 13574 w 13764"/>
                <a:gd name="connsiteY258" fmla="*/ 2845 h 11285"/>
                <a:gd name="connsiteX259" fmla="*/ 13605 w 13764"/>
                <a:gd name="connsiteY259" fmla="*/ 3086 h 11285"/>
                <a:gd name="connsiteX260" fmla="*/ 13699 w 13764"/>
                <a:gd name="connsiteY260" fmla="*/ 3141 h 11285"/>
                <a:gd name="connsiteX261" fmla="*/ 13764 w 13764"/>
                <a:gd name="connsiteY261" fmla="*/ 3520 h 11285"/>
                <a:gd name="connsiteX262" fmla="*/ 13680 w 13764"/>
                <a:gd name="connsiteY262" fmla="*/ 3641 h 11285"/>
                <a:gd name="connsiteX263" fmla="*/ 13688 w 13764"/>
                <a:gd name="connsiteY263" fmla="*/ 3782 h 11285"/>
                <a:gd name="connsiteX264" fmla="*/ 13595 w 13764"/>
                <a:gd name="connsiteY264" fmla="*/ 3930 h 11285"/>
                <a:gd name="connsiteX265" fmla="*/ 13542 w 13764"/>
                <a:gd name="connsiteY265" fmla="*/ 4080 h 11285"/>
                <a:gd name="connsiteX266" fmla="*/ 13610 w 13764"/>
                <a:gd name="connsiteY266" fmla="*/ 4227 h 11285"/>
                <a:gd name="connsiteX267" fmla="*/ 13628 w 13764"/>
                <a:gd name="connsiteY267" fmla="*/ 4379 h 11285"/>
                <a:gd name="connsiteX268" fmla="*/ 13648 w 13764"/>
                <a:gd name="connsiteY268" fmla="*/ 4500 h 11285"/>
                <a:gd name="connsiteX269" fmla="*/ 13577 w 13764"/>
                <a:gd name="connsiteY269" fmla="*/ 4626 h 11285"/>
                <a:gd name="connsiteX270" fmla="*/ 13505 w 13764"/>
                <a:gd name="connsiteY270" fmla="*/ 4669 h 11285"/>
                <a:gd name="connsiteX271" fmla="*/ 13450 w 13764"/>
                <a:gd name="connsiteY271" fmla="*/ 4797 h 11285"/>
                <a:gd name="connsiteX272" fmla="*/ 13575 w 13764"/>
                <a:gd name="connsiteY272" fmla="*/ 4894 h 11285"/>
                <a:gd name="connsiteX273" fmla="*/ 13495 w 13764"/>
                <a:gd name="connsiteY273" fmla="*/ 5048 h 11285"/>
                <a:gd name="connsiteX274" fmla="*/ 13193 w 13764"/>
                <a:gd name="connsiteY274" fmla="*/ 5300 h 11285"/>
                <a:gd name="connsiteX275" fmla="*/ 13110 w 13764"/>
                <a:gd name="connsiteY275" fmla="*/ 5581 h 11285"/>
                <a:gd name="connsiteX276" fmla="*/ 13082 w 13764"/>
                <a:gd name="connsiteY276" fmla="*/ 5739 h 11285"/>
                <a:gd name="connsiteX277" fmla="*/ 13014 w 13764"/>
                <a:gd name="connsiteY277" fmla="*/ 5990 h 11285"/>
                <a:gd name="connsiteX278" fmla="*/ 12938 w 13764"/>
                <a:gd name="connsiteY278" fmla="*/ 6118 h 11285"/>
                <a:gd name="connsiteX279" fmla="*/ 12835 w 13764"/>
                <a:gd name="connsiteY279" fmla="*/ 6200 h 11285"/>
                <a:gd name="connsiteX280" fmla="*/ 12752 w 13764"/>
                <a:gd name="connsiteY280" fmla="*/ 6308 h 11285"/>
                <a:gd name="connsiteX281" fmla="*/ 12524 w 13764"/>
                <a:gd name="connsiteY281" fmla="*/ 6325 h 11285"/>
                <a:gd name="connsiteX282" fmla="*/ 12396 w 13764"/>
                <a:gd name="connsiteY282" fmla="*/ 6258 h 11285"/>
                <a:gd name="connsiteX283" fmla="*/ 11998 w 13764"/>
                <a:gd name="connsiteY283" fmla="*/ 6089 h 11285"/>
                <a:gd name="connsiteX284" fmla="*/ 12294 w 13764"/>
                <a:gd name="connsiteY284" fmla="*/ 6162 h 11285"/>
                <a:gd name="connsiteX285" fmla="*/ 11868 w 13764"/>
                <a:gd name="connsiteY285" fmla="*/ 6259 h 11285"/>
                <a:gd name="connsiteX286" fmla="*/ 11573 w 13764"/>
                <a:gd name="connsiteY286" fmla="*/ 6211 h 11285"/>
                <a:gd name="connsiteX287" fmla="*/ 11377 w 13764"/>
                <a:gd name="connsiteY287" fmla="*/ 6496 h 11285"/>
                <a:gd name="connsiteX288" fmla="*/ 11271 w 13764"/>
                <a:gd name="connsiteY288" fmla="*/ 6533 h 11285"/>
                <a:gd name="connsiteX289" fmla="*/ 11205 w 13764"/>
                <a:gd name="connsiteY289" fmla="*/ 6691 h 11285"/>
                <a:gd name="connsiteX290" fmla="*/ 11204 w 13764"/>
                <a:gd name="connsiteY290" fmla="*/ 6807 h 11285"/>
                <a:gd name="connsiteX291" fmla="*/ 11062 w 13764"/>
                <a:gd name="connsiteY291" fmla="*/ 6879 h 11285"/>
                <a:gd name="connsiteX292" fmla="*/ 10858 w 13764"/>
                <a:gd name="connsiteY292" fmla="*/ 6916 h 11285"/>
                <a:gd name="connsiteX293" fmla="*/ 10574 w 13764"/>
                <a:gd name="connsiteY293" fmla="*/ 7108 h 11285"/>
                <a:gd name="connsiteX294" fmla="*/ 10346 w 13764"/>
                <a:gd name="connsiteY294" fmla="*/ 7250 h 11285"/>
                <a:gd name="connsiteX295" fmla="*/ 10335 w 13764"/>
                <a:gd name="connsiteY295" fmla="*/ 7379 h 11285"/>
                <a:gd name="connsiteX296" fmla="*/ 10214 w 13764"/>
                <a:gd name="connsiteY296" fmla="*/ 7406 h 11285"/>
                <a:gd name="connsiteX297" fmla="*/ 10149 w 13764"/>
                <a:gd name="connsiteY297" fmla="*/ 7557 h 11285"/>
                <a:gd name="connsiteX298" fmla="*/ 10032 w 13764"/>
                <a:gd name="connsiteY298" fmla="*/ 7623 h 11285"/>
                <a:gd name="connsiteX299" fmla="*/ 9885 w 13764"/>
                <a:gd name="connsiteY299" fmla="*/ 7601 h 11285"/>
                <a:gd name="connsiteX300" fmla="*/ 9823 w 13764"/>
                <a:gd name="connsiteY300" fmla="*/ 7838 h 11285"/>
                <a:gd name="connsiteX301" fmla="*/ 9735 w 13764"/>
                <a:gd name="connsiteY301" fmla="*/ 7975 h 11285"/>
                <a:gd name="connsiteX302" fmla="*/ 9671 w 13764"/>
                <a:gd name="connsiteY302" fmla="*/ 8134 h 11285"/>
                <a:gd name="connsiteX303" fmla="*/ 9705 w 13764"/>
                <a:gd name="connsiteY303" fmla="*/ 8343 h 11285"/>
                <a:gd name="connsiteX304" fmla="*/ 9694 w 13764"/>
                <a:gd name="connsiteY304" fmla="*/ 8715 h 11285"/>
                <a:gd name="connsiteX305" fmla="*/ 9780 w 13764"/>
                <a:gd name="connsiteY305" fmla="*/ 8861 h 11285"/>
                <a:gd name="connsiteX306" fmla="*/ 9733 w 13764"/>
                <a:gd name="connsiteY306" fmla="*/ 8973 h 11285"/>
                <a:gd name="connsiteX307" fmla="*/ 9684 w 13764"/>
                <a:gd name="connsiteY307" fmla="*/ 9163 h 11285"/>
                <a:gd name="connsiteX0" fmla="*/ 9684 w 13764"/>
                <a:gd name="connsiteY0" fmla="*/ 9163 h 11285"/>
                <a:gd name="connsiteX1" fmla="*/ 9707 w 13764"/>
                <a:gd name="connsiteY1" fmla="*/ 9631 h 11285"/>
                <a:gd name="connsiteX2" fmla="*/ 9691 w 13764"/>
                <a:gd name="connsiteY2" fmla="*/ 9746 h 11285"/>
                <a:gd name="connsiteX3" fmla="*/ 9782 w 13764"/>
                <a:gd name="connsiteY3" fmla="*/ 9848 h 11285"/>
                <a:gd name="connsiteX4" fmla="*/ 9745 w 13764"/>
                <a:gd name="connsiteY4" fmla="*/ 10039 h 11285"/>
                <a:gd name="connsiteX5" fmla="*/ 9897 w 13764"/>
                <a:gd name="connsiteY5" fmla="*/ 10199 h 11285"/>
                <a:gd name="connsiteX6" fmla="*/ 9973 w 13764"/>
                <a:gd name="connsiteY6" fmla="*/ 10510 h 11285"/>
                <a:gd name="connsiteX7" fmla="*/ 10097 w 13764"/>
                <a:gd name="connsiteY7" fmla="*/ 10594 h 11285"/>
                <a:gd name="connsiteX8" fmla="*/ 10163 w 13764"/>
                <a:gd name="connsiteY8" fmla="*/ 10587 h 11285"/>
                <a:gd name="connsiteX9" fmla="*/ 10372 w 13764"/>
                <a:gd name="connsiteY9" fmla="*/ 10724 h 11285"/>
                <a:gd name="connsiteX10" fmla="*/ 10314 w 13764"/>
                <a:gd name="connsiteY10" fmla="*/ 10813 h 11285"/>
                <a:gd name="connsiteX11" fmla="*/ 9472 w 13764"/>
                <a:gd name="connsiteY11" fmla="*/ 10851 h 11285"/>
                <a:gd name="connsiteX12" fmla="*/ 9267 w 13764"/>
                <a:gd name="connsiteY12" fmla="*/ 10834 h 11285"/>
                <a:gd name="connsiteX13" fmla="*/ 9028 w 13764"/>
                <a:gd name="connsiteY13" fmla="*/ 10858 h 11285"/>
                <a:gd name="connsiteX14" fmla="*/ 9025 w 13764"/>
                <a:gd name="connsiteY14" fmla="*/ 11049 h 11285"/>
                <a:gd name="connsiteX15" fmla="*/ 8872 w 13764"/>
                <a:gd name="connsiteY15" fmla="*/ 11245 h 11285"/>
                <a:gd name="connsiteX16" fmla="*/ 8423 w 13764"/>
                <a:gd name="connsiteY16" fmla="*/ 11285 h 11285"/>
                <a:gd name="connsiteX17" fmla="*/ 8264 w 13764"/>
                <a:gd name="connsiteY17" fmla="*/ 11124 h 11285"/>
                <a:gd name="connsiteX18" fmla="*/ 8537 w 13764"/>
                <a:gd name="connsiteY18" fmla="*/ 9116 h 11285"/>
                <a:gd name="connsiteX19" fmla="*/ 7501 w 13764"/>
                <a:gd name="connsiteY19" fmla="*/ 7275 h 11285"/>
                <a:gd name="connsiteX20" fmla="*/ 7951 w 13764"/>
                <a:gd name="connsiteY20" fmla="*/ 9083 h 11285"/>
                <a:gd name="connsiteX21" fmla="*/ 6993 w 13764"/>
                <a:gd name="connsiteY21" fmla="*/ 7516 h 11285"/>
                <a:gd name="connsiteX22" fmla="*/ 7589 w 13764"/>
                <a:gd name="connsiteY22" fmla="*/ 9456 h 11285"/>
                <a:gd name="connsiteX23" fmla="*/ 6260 w 13764"/>
                <a:gd name="connsiteY23" fmla="*/ 7582 h 11285"/>
                <a:gd name="connsiteX24" fmla="*/ 6895 w 13764"/>
                <a:gd name="connsiteY24" fmla="*/ 9828 h 11285"/>
                <a:gd name="connsiteX25" fmla="*/ 5723 w 13764"/>
                <a:gd name="connsiteY25" fmla="*/ 7757 h 11285"/>
                <a:gd name="connsiteX26" fmla="*/ 6358 w 13764"/>
                <a:gd name="connsiteY26" fmla="*/ 9784 h 11285"/>
                <a:gd name="connsiteX27" fmla="*/ 5195 w 13764"/>
                <a:gd name="connsiteY27" fmla="*/ 7834 h 11285"/>
                <a:gd name="connsiteX28" fmla="*/ 5782 w 13764"/>
                <a:gd name="connsiteY28" fmla="*/ 10169 h 11285"/>
                <a:gd name="connsiteX29" fmla="*/ 5661 w 13764"/>
                <a:gd name="connsiteY29" fmla="*/ 10270 h 11285"/>
                <a:gd name="connsiteX30" fmla="*/ 5573 w 13764"/>
                <a:gd name="connsiteY30" fmla="*/ 10270 h 11285"/>
                <a:gd name="connsiteX31" fmla="*/ 5516 w 13764"/>
                <a:gd name="connsiteY31" fmla="*/ 10352 h 11285"/>
                <a:gd name="connsiteX32" fmla="*/ 5395 w 13764"/>
                <a:gd name="connsiteY32" fmla="*/ 10407 h 11285"/>
                <a:gd name="connsiteX33" fmla="*/ 5274 w 13764"/>
                <a:gd name="connsiteY33" fmla="*/ 10434 h 11285"/>
                <a:gd name="connsiteX34" fmla="*/ 5202 w 13764"/>
                <a:gd name="connsiteY34" fmla="*/ 10334 h 11285"/>
                <a:gd name="connsiteX35" fmla="*/ 5202 w 13764"/>
                <a:gd name="connsiteY35" fmla="*/ 10078 h 11285"/>
                <a:gd name="connsiteX36" fmla="*/ 4968 w 13764"/>
                <a:gd name="connsiteY36" fmla="*/ 10060 h 11285"/>
                <a:gd name="connsiteX37" fmla="*/ 4871 w 13764"/>
                <a:gd name="connsiteY37" fmla="*/ 9996 h 11285"/>
                <a:gd name="connsiteX38" fmla="*/ 4750 w 13764"/>
                <a:gd name="connsiteY38" fmla="*/ 9868 h 11285"/>
                <a:gd name="connsiteX39" fmla="*/ 4629 w 13764"/>
                <a:gd name="connsiteY39" fmla="*/ 9840 h 11285"/>
                <a:gd name="connsiteX40" fmla="*/ 4500 w 13764"/>
                <a:gd name="connsiteY40" fmla="*/ 9840 h 11285"/>
                <a:gd name="connsiteX41" fmla="*/ 4339 w 13764"/>
                <a:gd name="connsiteY41" fmla="*/ 9749 h 11285"/>
                <a:gd name="connsiteX42" fmla="*/ 4024 w 13764"/>
                <a:gd name="connsiteY42" fmla="*/ 9758 h 11285"/>
                <a:gd name="connsiteX43" fmla="*/ 3831 w 13764"/>
                <a:gd name="connsiteY43" fmla="*/ 9667 h 11285"/>
                <a:gd name="connsiteX44" fmla="*/ 3613 w 13764"/>
                <a:gd name="connsiteY44" fmla="*/ 9676 h 11285"/>
                <a:gd name="connsiteX45" fmla="*/ 3516 w 13764"/>
                <a:gd name="connsiteY45" fmla="*/ 9612 h 11285"/>
                <a:gd name="connsiteX46" fmla="*/ 3395 w 13764"/>
                <a:gd name="connsiteY46" fmla="*/ 9621 h 11285"/>
                <a:gd name="connsiteX47" fmla="*/ 3242 w 13764"/>
                <a:gd name="connsiteY47" fmla="*/ 9621 h 11285"/>
                <a:gd name="connsiteX48" fmla="*/ 3097 w 13764"/>
                <a:gd name="connsiteY48" fmla="*/ 9585 h 11285"/>
                <a:gd name="connsiteX49" fmla="*/ 3008 w 13764"/>
                <a:gd name="connsiteY49" fmla="*/ 9484 h 11285"/>
                <a:gd name="connsiteX50" fmla="*/ 2879 w 13764"/>
                <a:gd name="connsiteY50" fmla="*/ 9475 h 11285"/>
                <a:gd name="connsiteX51" fmla="*/ 2806 w 13764"/>
                <a:gd name="connsiteY51" fmla="*/ 9557 h 11285"/>
                <a:gd name="connsiteX52" fmla="*/ 2597 w 13764"/>
                <a:gd name="connsiteY52" fmla="*/ 9539 h 11285"/>
                <a:gd name="connsiteX53" fmla="*/ 2500 w 13764"/>
                <a:gd name="connsiteY53" fmla="*/ 9649 h 11285"/>
                <a:gd name="connsiteX54" fmla="*/ 2516 w 13764"/>
                <a:gd name="connsiteY54" fmla="*/ 9758 h 11285"/>
                <a:gd name="connsiteX55" fmla="*/ 2379 w 13764"/>
                <a:gd name="connsiteY55" fmla="*/ 9913 h 11285"/>
                <a:gd name="connsiteX56" fmla="*/ 2274 w 13764"/>
                <a:gd name="connsiteY56" fmla="*/ 9941 h 11285"/>
                <a:gd name="connsiteX57" fmla="*/ 2274 w 13764"/>
                <a:gd name="connsiteY57" fmla="*/ 10078 h 11285"/>
                <a:gd name="connsiteX58" fmla="*/ 2226 w 13764"/>
                <a:gd name="connsiteY58" fmla="*/ 10187 h 11285"/>
                <a:gd name="connsiteX59" fmla="*/ 2137 w 13764"/>
                <a:gd name="connsiteY59" fmla="*/ 10297 h 11285"/>
                <a:gd name="connsiteX60" fmla="*/ 2081 w 13764"/>
                <a:gd name="connsiteY60" fmla="*/ 10224 h 11285"/>
                <a:gd name="connsiteX61" fmla="*/ 1871 w 13764"/>
                <a:gd name="connsiteY61" fmla="*/ 10005 h 11285"/>
                <a:gd name="connsiteX62" fmla="*/ 1750 w 13764"/>
                <a:gd name="connsiteY62" fmla="*/ 10060 h 11285"/>
                <a:gd name="connsiteX63" fmla="*/ 1669 w 13764"/>
                <a:gd name="connsiteY63" fmla="*/ 10187 h 11285"/>
                <a:gd name="connsiteX64" fmla="*/ 1427 w 13764"/>
                <a:gd name="connsiteY64" fmla="*/ 10224 h 11285"/>
                <a:gd name="connsiteX65" fmla="*/ 1315 w 13764"/>
                <a:gd name="connsiteY65" fmla="*/ 10160 h 11285"/>
                <a:gd name="connsiteX66" fmla="*/ 1242 w 13764"/>
                <a:gd name="connsiteY66" fmla="*/ 10078 h 11285"/>
                <a:gd name="connsiteX67" fmla="*/ 1161 w 13764"/>
                <a:gd name="connsiteY67" fmla="*/ 9996 h 11285"/>
                <a:gd name="connsiteX68" fmla="*/ 968 w 13764"/>
                <a:gd name="connsiteY68" fmla="*/ 9977 h 11285"/>
                <a:gd name="connsiteX69" fmla="*/ 895 w 13764"/>
                <a:gd name="connsiteY69" fmla="*/ 9913 h 11285"/>
                <a:gd name="connsiteX70" fmla="*/ 847 w 13764"/>
                <a:gd name="connsiteY70" fmla="*/ 9804 h 11285"/>
                <a:gd name="connsiteX71" fmla="*/ 806 w 13764"/>
                <a:gd name="connsiteY71" fmla="*/ 9749 h 11285"/>
                <a:gd name="connsiteX72" fmla="*/ 774 w 13764"/>
                <a:gd name="connsiteY72" fmla="*/ 9667 h 11285"/>
                <a:gd name="connsiteX73" fmla="*/ 685 w 13764"/>
                <a:gd name="connsiteY73" fmla="*/ 9639 h 11285"/>
                <a:gd name="connsiteX74" fmla="*/ 589 w 13764"/>
                <a:gd name="connsiteY74" fmla="*/ 9639 h 11285"/>
                <a:gd name="connsiteX75" fmla="*/ 516 w 13764"/>
                <a:gd name="connsiteY75" fmla="*/ 9612 h 11285"/>
                <a:gd name="connsiteX76" fmla="*/ 444 w 13764"/>
                <a:gd name="connsiteY76" fmla="*/ 9566 h 11285"/>
                <a:gd name="connsiteX77" fmla="*/ 323 w 13764"/>
                <a:gd name="connsiteY77" fmla="*/ 9566 h 11285"/>
                <a:gd name="connsiteX78" fmla="*/ 202 w 13764"/>
                <a:gd name="connsiteY78" fmla="*/ 9566 h 11285"/>
                <a:gd name="connsiteX79" fmla="*/ 105 w 13764"/>
                <a:gd name="connsiteY79" fmla="*/ 9512 h 11285"/>
                <a:gd name="connsiteX80" fmla="*/ 0 w 13764"/>
                <a:gd name="connsiteY80" fmla="*/ 9457 h 11285"/>
                <a:gd name="connsiteX81" fmla="*/ 32 w 13764"/>
                <a:gd name="connsiteY81" fmla="*/ 9366 h 11285"/>
                <a:gd name="connsiteX82" fmla="*/ 48 w 13764"/>
                <a:gd name="connsiteY82" fmla="*/ 9229 h 11285"/>
                <a:gd name="connsiteX83" fmla="*/ 56 w 13764"/>
                <a:gd name="connsiteY83" fmla="*/ 9119 h 11285"/>
                <a:gd name="connsiteX84" fmla="*/ 105 w 13764"/>
                <a:gd name="connsiteY84" fmla="*/ 8964 h 11285"/>
                <a:gd name="connsiteX85" fmla="*/ 105 w 13764"/>
                <a:gd name="connsiteY85" fmla="*/ 8872 h 11285"/>
                <a:gd name="connsiteX86" fmla="*/ 105 w 13764"/>
                <a:gd name="connsiteY86" fmla="*/ 8763 h 11285"/>
                <a:gd name="connsiteX87" fmla="*/ 202 w 13764"/>
                <a:gd name="connsiteY87" fmla="*/ 8662 h 11285"/>
                <a:gd name="connsiteX88" fmla="*/ 298 w 13764"/>
                <a:gd name="connsiteY88" fmla="*/ 8580 h 11285"/>
                <a:gd name="connsiteX89" fmla="*/ 315 w 13764"/>
                <a:gd name="connsiteY89" fmla="*/ 8516 h 11285"/>
                <a:gd name="connsiteX90" fmla="*/ 339 w 13764"/>
                <a:gd name="connsiteY90" fmla="*/ 8443 h 11285"/>
                <a:gd name="connsiteX91" fmla="*/ 323 w 13764"/>
                <a:gd name="connsiteY91" fmla="*/ 8361 h 11285"/>
                <a:gd name="connsiteX92" fmla="*/ 363 w 13764"/>
                <a:gd name="connsiteY92" fmla="*/ 8224 h 11285"/>
                <a:gd name="connsiteX93" fmla="*/ 435 w 13764"/>
                <a:gd name="connsiteY93" fmla="*/ 8105 h 11285"/>
                <a:gd name="connsiteX94" fmla="*/ 508 w 13764"/>
                <a:gd name="connsiteY94" fmla="*/ 7968 h 11285"/>
                <a:gd name="connsiteX95" fmla="*/ 492 w 13764"/>
                <a:gd name="connsiteY95" fmla="*/ 7840 h 11285"/>
                <a:gd name="connsiteX96" fmla="*/ 653 w 13764"/>
                <a:gd name="connsiteY96" fmla="*/ 7804 h 11285"/>
                <a:gd name="connsiteX97" fmla="*/ 806 w 13764"/>
                <a:gd name="connsiteY97" fmla="*/ 7694 h 11285"/>
                <a:gd name="connsiteX98" fmla="*/ 774 w 13764"/>
                <a:gd name="connsiteY98" fmla="*/ 7356 h 11285"/>
                <a:gd name="connsiteX99" fmla="*/ 895 w 13764"/>
                <a:gd name="connsiteY99" fmla="*/ 7256 h 11285"/>
                <a:gd name="connsiteX100" fmla="*/ 919 w 13764"/>
                <a:gd name="connsiteY100" fmla="*/ 6845 h 11285"/>
                <a:gd name="connsiteX101" fmla="*/ 823 w 13764"/>
                <a:gd name="connsiteY101" fmla="*/ 6808 h 11285"/>
                <a:gd name="connsiteX102" fmla="*/ 734 w 13764"/>
                <a:gd name="connsiteY102" fmla="*/ 6735 h 11285"/>
                <a:gd name="connsiteX103" fmla="*/ 685 w 13764"/>
                <a:gd name="connsiteY103" fmla="*/ 6589 h 11285"/>
                <a:gd name="connsiteX104" fmla="*/ 565 w 13764"/>
                <a:gd name="connsiteY104" fmla="*/ 6471 h 11285"/>
                <a:gd name="connsiteX105" fmla="*/ 492 w 13764"/>
                <a:gd name="connsiteY105" fmla="*/ 6416 h 11285"/>
                <a:gd name="connsiteX106" fmla="*/ 435 w 13764"/>
                <a:gd name="connsiteY106" fmla="*/ 6215 h 11285"/>
                <a:gd name="connsiteX107" fmla="*/ 435 w 13764"/>
                <a:gd name="connsiteY107" fmla="*/ 6114 h 11285"/>
                <a:gd name="connsiteX108" fmla="*/ 444 w 13764"/>
                <a:gd name="connsiteY108" fmla="*/ 5941 h 11285"/>
                <a:gd name="connsiteX109" fmla="*/ 435 w 13764"/>
                <a:gd name="connsiteY109" fmla="*/ 5786 h 11285"/>
                <a:gd name="connsiteX110" fmla="*/ 395 w 13764"/>
                <a:gd name="connsiteY110" fmla="*/ 5749 h 11285"/>
                <a:gd name="connsiteX111" fmla="*/ 395 w 13764"/>
                <a:gd name="connsiteY111" fmla="*/ 5667 h 11285"/>
                <a:gd name="connsiteX112" fmla="*/ 411 w 13764"/>
                <a:gd name="connsiteY112" fmla="*/ 5566 h 11285"/>
                <a:gd name="connsiteX113" fmla="*/ 363 w 13764"/>
                <a:gd name="connsiteY113" fmla="*/ 5502 h 11285"/>
                <a:gd name="connsiteX114" fmla="*/ 250 w 13764"/>
                <a:gd name="connsiteY114" fmla="*/ 5338 h 11285"/>
                <a:gd name="connsiteX115" fmla="*/ 339 w 13764"/>
                <a:gd name="connsiteY115" fmla="*/ 5420 h 11285"/>
                <a:gd name="connsiteX116" fmla="*/ 121 w 13764"/>
                <a:gd name="connsiteY116" fmla="*/ 5210 h 11285"/>
                <a:gd name="connsiteX117" fmla="*/ 73 w 13764"/>
                <a:gd name="connsiteY117" fmla="*/ 5046 h 11285"/>
                <a:gd name="connsiteX118" fmla="*/ 177 w 13764"/>
                <a:gd name="connsiteY118" fmla="*/ 5037 h 11285"/>
                <a:gd name="connsiteX119" fmla="*/ 274 w 13764"/>
                <a:gd name="connsiteY119" fmla="*/ 5037 h 11285"/>
                <a:gd name="connsiteX120" fmla="*/ 419 w 13764"/>
                <a:gd name="connsiteY120" fmla="*/ 5009 h 11285"/>
                <a:gd name="connsiteX121" fmla="*/ 629 w 13764"/>
                <a:gd name="connsiteY121" fmla="*/ 5009 h 11285"/>
                <a:gd name="connsiteX122" fmla="*/ 750 w 13764"/>
                <a:gd name="connsiteY122" fmla="*/ 4900 h 11285"/>
                <a:gd name="connsiteX123" fmla="*/ 895 w 13764"/>
                <a:gd name="connsiteY123" fmla="*/ 4872 h 11285"/>
                <a:gd name="connsiteX124" fmla="*/ 879 w 13764"/>
                <a:gd name="connsiteY124" fmla="*/ 4681 h 11285"/>
                <a:gd name="connsiteX125" fmla="*/ 1048 w 13764"/>
                <a:gd name="connsiteY125" fmla="*/ 4681 h 11285"/>
                <a:gd name="connsiteX126" fmla="*/ 1306 w 13764"/>
                <a:gd name="connsiteY126" fmla="*/ 4525 h 11285"/>
                <a:gd name="connsiteX127" fmla="*/ 1460 w 13764"/>
                <a:gd name="connsiteY127" fmla="*/ 4516 h 11285"/>
                <a:gd name="connsiteX128" fmla="*/ 1573 w 13764"/>
                <a:gd name="connsiteY128" fmla="*/ 4571 h 11285"/>
                <a:gd name="connsiteX129" fmla="*/ 1766 w 13764"/>
                <a:gd name="connsiteY129" fmla="*/ 4571 h 11285"/>
                <a:gd name="connsiteX130" fmla="*/ 1871 w 13764"/>
                <a:gd name="connsiteY130" fmla="*/ 4626 h 11285"/>
                <a:gd name="connsiteX131" fmla="*/ 2056 w 13764"/>
                <a:gd name="connsiteY131" fmla="*/ 4653 h 11285"/>
                <a:gd name="connsiteX132" fmla="*/ 2137 w 13764"/>
                <a:gd name="connsiteY132" fmla="*/ 4516 h 11285"/>
                <a:gd name="connsiteX133" fmla="*/ 2258 w 13764"/>
                <a:gd name="connsiteY133" fmla="*/ 4544 h 11285"/>
                <a:gd name="connsiteX134" fmla="*/ 2371 w 13764"/>
                <a:gd name="connsiteY134" fmla="*/ 4434 h 11285"/>
                <a:gd name="connsiteX135" fmla="*/ 2589 w 13764"/>
                <a:gd name="connsiteY135" fmla="*/ 4361 h 11285"/>
                <a:gd name="connsiteX136" fmla="*/ 2782 w 13764"/>
                <a:gd name="connsiteY136" fmla="*/ 4215 h 11285"/>
                <a:gd name="connsiteX137" fmla="*/ 2855 w 13764"/>
                <a:gd name="connsiteY137" fmla="*/ 4142 h 11285"/>
                <a:gd name="connsiteX138" fmla="*/ 2863 w 13764"/>
                <a:gd name="connsiteY138" fmla="*/ 4023 h 11285"/>
                <a:gd name="connsiteX139" fmla="*/ 2960 w 13764"/>
                <a:gd name="connsiteY139" fmla="*/ 3923 h 11285"/>
                <a:gd name="connsiteX140" fmla="*/ 2984 w 13764"/>
                <a:gd name="connsiteY140" fmla="*/ 3804 h 11285"/>
                <a:gd name="connsiteX141" fmla="*/ 3000 w 13764"/>
                <a:gd name="connsiteY141" fmla="*/ 3649 h 11285"/>
                <a:gd name="connsiteX142" fmla="*/ 3073 w 13764"/>
                <a:gd name="connsiteY142" fmla="*/ 3502 h 11285"/>
                <a:gd name="connsiteX143" fmla="*/ 3105 w 13764"/>
                <a:gd name="connsiteY143" fmla="*/ 3366 h 11285"/>
                <a:gd name="connsiteX144" fmla="*/ 3153 w 13764"/>
                <a:gd name="connsiteY144" fmla="*/ 3256 h 11285"/>
                <a:gd name="connsiteX145" fmla="*/ 3177 w 13764"/>
                <a:gd name="connsiteY145" fmla="*/ 3128 h 11285"/>
                <a:gd name="connsiteX146" fmla="*/ 3290 w 13764"/>
                <a:gd name="connsiteY146" fmla="*/ 3064 h 11285"/>
                <a:gd name="connsiteX147" fmla="*/ 3363 w 13764"/>
                <a:gd name="connsiteY147" fmla="*/ 2927 h 11285"/>
                <a:gd name="connsiteX148" fmla="*/ 3339 w 13764"/>
                <a:gd name="connsiteY148" fmla="*/ 2818 h 11285"/>
                <a:gd name="connsiteX149" fmla="*/ 3290 w 13764"/>
                <a:gd name="connsiteY149" fmla="*/ 2681 h 11285"/>
                <a:gd name="connsiteX150" fmla="*/ 3250 w 13764"/>
                <a:gd name="connsiteY150" fmla="*/ 2544 h 11285"/>
                <a:gd name="connsiteX151" fmla="*/ 3290 w 13764"/>
                <a:gd name="connsiteY151" fmla="*/ 2379 h 11285"/>
                <a:gd name="connsiteX152" fmla="*/ 3371 w 13764"/>
                <a:gd name="connsiteY152" fmla="*/ 2352 h 11285"/>
                <a:gd name="connsiteX153" fmla="*/ 3516 w 13764"/>
                <a:gd name="connsiteY153" fmla="*/ 2197 h 11285"/>
                <a:gd name="connsiteX154" fmla="*/ 3661 w 13764"/>
                <a:gd name="connsiteY154" fmla="*/ 2215 h 11285"/>
                <a:gd name="connsiteX155" fmla="*/ 3806 w 13764"/>
                <a:gd name="connsiteY155" fmla="*/ 2114 h 11285"/>
                <a:gd name="connsiteX156" fmla="*/ 3831 w 13764"/>
                <a:gd name="connsiteY156" fmla="*/ 1950 h 11285"/>
                <a:gd name="connsiteX157" fmla="*/ 3976 w 13764"/>
                <a:gd name="connsiteY157" fmla="*/ 1868 h 11285"/>
                <a:gd name="connsiteX158" fmla="*/ 4040 w 13764"/>
                <a:gd name="connsiteY158" fmla="*/ 1749 h 11285"/>
                <a:gd name="connsiteX159" fmla="*/ 4121 w 13764"/>
                <a:gd name="connsiteY159" fmla="*/ 1676 h 11285"/>
                <a:gd name="connsiteX160" fmla="*/ 4121 w 13764"/>
                <a:gd name="connsiteY160" fmla="*/ 1292 h 11285"/>
                <a:gd name="connsiteX161" fmla="*/ 4169 w 13764"/>
                <a:gd name="connsiteY161" fmla="*/ 1128 h 11285"/>
                <a:gd name="connsiteX162" fmla="*/ 4194 w 13764"/>
                <a:gd name="connsiteY162" fmla="*/ 991 h 11285"/>
                <a:gd name="connsiteX163" fmla="*/ 4242 w 13764"/>
                <a:gd name="connsiteY163" fmla="*/ 827 h 11285"/>
                <a:gd name="connsiteX164" fmla="*/ 4290 w 13764"/>
                <a:gd name="connsiteY164" fmla="*/ 763 h 11285"/>
                <a:gd name="connsiteX165" fmla="*/ 4355 w 13764"/>
                <a:gd name="connsiteY165" fmla="*/ 708 h 11285"/>
                <a:gd name="connsiteX166" fmla="*/ 4387 w 13764"/>
                <a:gd name="connsiteY166" fmla="*/ 443 h 11285"/>
                <a:gd name="connsiteX167" fmla="*/ 4645 w 13764"/>
                <a:gd name="connsiteY167" fmla="*/ 434 h 11285"/>
                <a:gd name="connsiteX168" fmla="*/ 4742 w 13764"/>
                <a:gd name="connsiteY168" fmla="*/ 635 h 11285"/>
                <a:gd name="connsiteX169" fmla="*/ 4839 w 13764"/>
                <a:gd name="connsiteY169" fmla="*/ 717 h 11285"/>
                <a:gd name="connsiteX170" fmla="*/ 4960 w 13764"/>
                <a:gd name="connsiteY170" fmla="*/ 799 h 11285"/>
                <a:gd name="connsiteX171" fmla="*/ 5081 w 13764"/>
                <a:gd name="connsiteY171" fmla="*/ 818 h 11285"/>
                <a:gd name="connsiteX172" fmla="*/ 5202 w 13764"/>
                <a:gd name="connsiteY172" fmla="*/ 799 h 11285"/>
                <a:gd name="connsiteX173" fmla="*/ 5274 w 13764"/>
                <a:gd name="connsiteY173" fmla="*/ 964 h 11285"/>
                <a:gd name="connsiteX174" fmla="*/ 5403 w 13764"/>
                <a:gd name="connsiteY174" fmla="*/ 909 h 11285"/>
                <a:gd name="connsiteX175" fmla="*/ 5500 w 13764"/>
                <a:gd name="connsiteY175" fmla="*/ 909 h 11285"/>
                <a:gd name="connsiteX176" fmla="*/ 5597 w 13764"/>
                <a:gd name="connsiteY176" fmla="*/ 818 h 11285"/>
                <a:gd name="connsiteX177" fmla="*/ 5734 w 13764"/>
                <a:gd name="connsiteY177" fmla="*/ 790 h 11285"/>
                <a:gd name="connsiteX178" fmla="*/ 5831 w 13764"/>
                <a:gd name="connsiteY178" fmla="*/ 772 h 11285"/>
                <a:gd name="connsiteX179" fmla="*/ 5911 w 13764"/>
                <a:gd name="connsiteY179" fmla="*/ 735 h 11285"/>
                <a:gd name="connsiteX180" fmla="*/ 6024 w 13764"/>
                <a:gd name="connsiteY180" fmla="*/ 745 h 11285"/>
                <a:gd name="connsiteX181" fmla="*/ 6145 w 13764"/>
                <a:gd name="connsiteY181" fmla="*/ 745 h 11285"/>
                <a:gd name="connsiteX182" fmla="*/ 6226 w 13764"/>
                <a:gd name="connsiteY182" fmla="*/ 854 h 11285"/>
                <a:gd name="connsiteX183" fmla="*/ 6250 w 13764"/>
                <a:gd name="connsiteY183" fmla="*/ 991 h 11285"/>
                <a:gd name="connsiteX184" fmla="*/ 6363 w 13764"/>
                <a:gd name="connsiteY184" fmla="*/ 900 h 11285"/>
                <a:gd name="connsiteX185" fmla="*/ 6444 w 13764"/>
                <a:gd name="connsiteY185" fmla="*/ 745 h 11285"/>
                <a:gd name="connsiteX186" fmla="*/ 6532 w 13764"/>
                <a:gd name="connsiteY186" fmla="*/ 790 h 11285"/>
                <a:gd name="connsiteX187" fmla="*/ 6581 w 13764"/>
                <a:gd name="connsiteY187" fmla="*/ 872 h 11285"/>
                <a:gd name="connsiteX188" fmla="*/ 6653 w 13764"/>
                <a:gd name="connsiteY188" fmla="*/ 927 h 11285"/>
                <a:gd name="connsiteX189" fmla="*/ 6750 w 13764"/>
                <a:gd name="connsiteY189" fmla="*/ 1064 h 11285"/>
                <a:gd name="connsiteX190" fmla="*/ 6758 w 13764"/>
                <a:gd name="connsiteY190" fmla="*/ 1229 h 11285"/>
                <a:gd name="connsiteX191" fmla="*/ 6855 w 13764"/>
                <a:gd name="connsiteY191" fmla="*/ 1238 h 11285"/>
                <a:gd name="connsiteX192" fmla="*/ 6976 w 13764"/>
                <a:gd name="connsiteY192" fmla="*/ 1338 h 11285"/>
                <a:gd name="connsiteX193" fmla="*/ 6944 w 13764"/>
                <a:gd name="connsiteY193" fmla="*/ 1475 h 11285"/>
                <a:gd name="connsiteX194" fmla="*/ 6976 w 13764"/>
                <a:gd name="connsiteY194" fmla="*/ 1649 h 11285"/>
                <a:gd name="connsiteX195" fmla="*/ 6952 w 13764"/>
                <a:gd name="connsiteY195" fmla="*/ 1731 h 11285"/>
                <a:gd name="connsiteX196" fmla="*/ 7089 w 13764"/>
                <a:gd name="connsiteY196" fmla="*/ 1950 h 11285"/>
                <a:gd name="connsiteX197" fmla="*/ 7161 w 13764"/>
                <a:gd name="connsiteY197" fmla="*/ 1996 h 11285"/>
                <a:gd name="connsiteX198" fmla="*/ 7234 w 13764"/>
                <a:gd name="connsiteY198" fmla="*/ 2105 h 11285"/>
                <a:gd name="connsiteX199" fmla="*/ 7363 w 13764"/>
                <a:gd name="connsiteY199" fmla="*/ 2087 h 11285"/>
                <a:gd name="connsiteX200" fmla="*/ 7460 w 13764"/>
                <a:gd name="connsiteY200" fmla="*/ 2005 h 11285"/>
                <a:gd name="connsiteX201" fmla="*/ 7573 w 13764"/>
                <a:gd name="connsiteY201" fmla="*/ 2005 h 11285"/>
                <a:gd name="connsiteX202" fmla="*/ 7653 w 13764"/>
                <a:gd name="connsiteY202" fmla="*/ 2060 h 11285"/>
                <a:gd name="connsiteX203" fmla="*/ 7863 w 13764"/>
                <a:gd name="connsiteY203" fmla="*/ 2032 h 11285"/>
                <a:gd name="connsiteX204" fmla="*/ 7960 w 13764"/>
                <a:gd name="connsiteY204" fmla="*/ 1941 h 11285"/>
                <a:gd name="connsiteX205" fmla="*/ 8016 w 13764"/>
                <a:gd name="connsiteY205" fmla="*/ 1813 h 11285"/>
                <a:gd name="connsiteX206" fmla="*/ 8056 w 13764"/>
                <a:gd name="connsiteY206" fmla="*/ 1694 h 11285"/>
                <a:gd name="connsiteX207" fmla="*/ 8056 w 13764"/>
                <a:gd name="connsiteY207" fmla="*/ 1557 h 11285"/>
                <a:gd name="connsiteX208" fmla="*/ 8177 w 13764"/>
                <a:gd name="connsiteY208" fmla="*/ 1347 h 11285"/>
                <a:gd name="connsiteX209" fmla="*/ 8306 w 13764"/>
                <a:gd name="connsiteY209" fmla="*/ 1302 h 11285"/>
                <a:gd name="connsiteX210" fmla="*/ 8347 w 13764"/>
                <a:gd name="connsiteY210" fmla="*/ 1238 h 11285"/>
                <a:gd name="connsiteX211" fmla="*/ 8403 w 13764"/>
                <a:gd name="connsiteY211" fmla="*/ 1238 h 11285"/>
                <a:gd name="connsiteX212" fmla="*/ 8476 w 13764"/>
                <a:gd name="connsiteY212" fmla="*/ 1256 h 11285"/>
                <a:gd name="connsiteX213" fmla="*/ 8516 w 13764"/>
                <a:gd name="connsiteY213" fmla="*/ 1128 h 11285"/>
                <a:gd name="connsiteX214" fmla="*/ 8597 w 13764"/>
                <a:gd name="connsiteY214" fmla="*/ 1037 h 11285"/>
                <a:gd name="connsiteX215" fmla="*/ 8621 w 13764"/>
                <a:gd name="connsiteY215" fmla="*/ 900 h 11285"/>
                <a:gd name="connsiteX216" fmla="*/ 8831 w 13764"/>
                <a:gd name="connsiteY216" fmla="*/ 845 h 11285"/>
                <a:gd name="connsiteX217" fmla="*/ 9032 w 13764"/>
                <a:gd name="connsiteY217" fmla="*/ 597 h 11285"/>
                <a:gd name="connsiteX218" fmla="*/ 9200 w 13764"/>
                <a:gd name="connsiteY218" fmla="*/ 585 h 11285"/>
                <a:gd name="connsiteX219" fmla="*/ 9329 w 13764"/>
                <a:gd name="connsiteY219" fmla="*/ 415 h 11285"/>
                <a:gd name="connsiteX220" fmla="*/ 9143 w 13764"/>
                <a:gd name="connsiteY220" fmla="*/ 360 h 11285"/>
                <a:gd name="connsiteX221" fmla="*/ 9172 w 13764"/>
                <a:gd name="connsiteY221" fmla="*/ 215 h 11285"/>
                <a:gd name="connsiteX222" fmla="*/ 9237 w 13764"/>
                <a:gd name="connsiteY222" fmla="*/ 71 h 11285"/>
                <a:gd name="connsiteX223" fmla="*/ 9383 w 13764"/>
                <a:gd name="connsiteY223" fmla="*/ 143 h 11285"/>
                <a:gd name="connsiteX224" fmla="*/ 9460 w 13764"/>
                <a:gd name="connsiteY224" fmla="*/ 43 h 11285"/>
                <a:gd name="connsiteX225" fmla="*/ 9572 w 13764"/>
                <a:gd name="connsiteY225" fmla="*/ 5 h 11285"/>
                <a:gd name="connsiteX226" fmla="*/ 9699 w 13764"/>
                <a:gd name="connsiteY226" fmla="*/ 231 h 11285"/>
                <a:gd name="connsiteX227" fmla="*/ 9870 w 13764"/>
                <a:gd name="connsiteY227" fmla="*/ 40 h 11285"/>
                <a:gd name="connsiteX228" fmla="*/ 9985 w 13764"/>
                <a:gd name="connsiteY228" fmla="*/ 65 h 11285"/>
                <a:gd name="connsiteX229" fmla="*/ 10172 w 13764"/>
                <a:gd name="connsiteY229" fmla="*/ 61 h 11285"/>
                <a:gd name="connsiteX230" fmla="*/ 10327 w 13764"/>
                <a:gd name="connsiteY230" fmla="*/ 318 h 11285"/>
                <a:gd name="connsiteX231" fmla="*/ 10454 w 13764"/>
                <a:gd name="connsiteY231" fmla="*/ 329 h 11285"/>
                <a:gd name="connsiteX232" fmla="*/ 10556 w 13764"/>
                <a:gd name="connsiteY232" fmla="*/ 322 h 11285"/>
                <a:gd name="connsiteX233" fmla="*/ 10727 w 13764"/>
                <a:gd name="connsiteY233" fmla="*/ 322 h 11285"/>
                <a:gd name="connsiteX234" fmla="*/ 10824 w 13764"/>
                <a:gd name="connsiteY234" fmla="*/ 500 h 11285"/>
                <a:gd name="connsiteX235" fmla="*/ 10957 w 13764"/>
                <a:gd name="connsiteY235" fmla="*/ 598 h 11285"/>
                <a:gd name="connsiteX236" fmla="*/ 11142 w 13764"/>
                <a:gd name="connsiteY236" fmla="*/ 722 h 11285"/>
                <a:gd name="connsiteX237" fmla="*/ 11245 w 13764"/>
                <a:gd name="connsiteY237" fmla="*/ 832 h 11285"/>
                <a:gd name="connsiteX238" fmla="*/ 11386 w 13764"/>
                <a:gd name="connsiteY238" fmla="*/ 752 h 11285"/>
                <a:gd name="connsiteX239" fmla="*/ 11542 w 13764"/>
                <a:gd name="connsiteY239" fmla="*/ 717 h 11285"/>
                <a:gd name="connsiteX240" fmla="*/ 11653 w 13764"/>
                <a:gd name="connsiteY240" fmla="*/ 812 h 11285"/>
                <a:gd name="connsiteX241" fmla="*/ 11790 w 13764"/>
                <a:gd name="connsiteY241" fmla="*/ 778 h 11285"/>
                <a:gd name="connsiteX242" fmla="*/ 11786 w 13764"/>
                <a:gd name="connsiteY242" fmla="*/ 1075 h 11285"/>
                <a:gd name="connsiteX243" fmla="*/ 11567 w 13764"/>
                <a:gd name="connsiteY243" fmla="*/ 1464 h 11285"/>
                <a:gd name="connsiteX244" fmla="*/ 11698 w 13764"/>
                <a:gd name="connsiteY244" fmla="*/ 1522 h 11285"/>
                <a:gd name="connsiteX245" fmla="*/ 11785 w 13764"/>
                <a:gd name="connsiteY245" fmla="*/ 1550 h 11285"/>
                <a:gd name="connsiteX246" fmla="*/ 11907 w 13764"/>
                <a:gd name="connsiteY246" fmla="*/ 1731 h 11285"/>
                <a:gd name="connsiteX247" fmla="*/ 12214 w 13764"/>
                <a:gd name="connsiteY247" fmla="*/ 1917 h 11285"/>
                <a:gd name="connsiteX248" fmla="*/ 12186 w 13764"/>
                <a:gd name="connsiteY248" fmla="*/ 2026 h 11285"/>
                <a:gd name="connsiteX249" fmla="*/ 12365 w 13764"/>
                <a:gd name="connsiteY249" fmla="*/ 2166 h 11285"/>
                <a:gd name="connsiteX250" fmla="*/ 12397 w 13764"/>
                <a:gd name="connsiteY250" fmla="*/ 2387 h 11285"/>
                <a:gd name="connsiteX251" fmla="*/ 12653 w 13764"/>
                <a:gd name="connsiteY251" fmla="*/ 2445 h 11285"/>
                <a:gd name="connsiteX252" fmla="*/ 12689 w 13764"/>
                <a:gd name="connsiteY252" fmla="*/ 2575 h 11285"/>
                <a:gd name="connsiteX253" fmla="*/ 12887 w 13764"/>
                <a:gd name="connsiteY253" fmla="*/ 2604 h 11285"/>
                <a:gd name="connsiteX254" fmla="*/ 13156 w 13764"/>
                <a:gd name="connsiteY254" fmla="*/ 2742 h 11285"/>
                <a:gd name="connsiteX255" fmla="*/ 13177 w 13764"/>
                <a:gd name="connsiteY255" fmla="*/ 2545 h 11285"/>
                <a:gd name="connsiteX256" fmla="*/ 13285 w 13764"/>
                <a:gd name="connsiteY256" fmla="*/ 2534 h 11285"/>
                <a:gd name="connsiteX257" fmla="*/ 13524 w 13764"/>
                <a:gd name="connsiteY257" fmla="*/ 2724 h 11285"/>
                <a:gd name="connsiteX258" fmla="*/ 13574 w 13764"/>
                <a:gd name="connsiteY258" fmla="*/ 2845 h 11285"/>
                <a:gd name="connsiteX259" fmla="*/ 13605 w 13764"/>
                <a:gd name="connsiteY259" fmla="*/ 3086 h 11285"/>
                <a:gd name="connsiteX260" fmla="*/ 13699 w 13764"/>
                <a:gd name="connsiteY260" fmla="*/ 3141 h 11285"/>
                <a:gd name="connsiteX261" fmla="*/ 13764 w 13764"/>
                <a:gd name="connsiteY261" fmla="*/ 3520 h 11285"/>
                <a:gd name="connsiteX262" fmla="*/ 13680 w 13764"/>
                <a:gd name="connsiteY262" fmla="*/ 3641 h 11285"/>
                <a:gd name="connsiteX263" fmla="*/ 13688 w 13764"/>
                <a:gd name="connsiteY263" fmla="*/ 3782 h 11285"/>
                <a:gd name="connsiteX264" fmla="*/ 13595 w 13764"/>
                <a:gd name="connsiteY264" fmla="*/ 3930 h 11285"/>
                <a:gd name="connsiteX265" fmla="*/ 13542 w 13764"/>
                <a:gd name="connsiteY265" fmla="*/ 4080 h 11285"/>
                <a:gd name="connsiteX266" fmla="*/ 13610 w 13764"/>
                <a:gd name="connsiteY266" fmla="*/ 4227 h 11285"/>
                <a:gd name="connsiteX267" fmla="*/ 13628 w 13764"/>
                <a:gd name="connsiteY267" fmla="*/ 4379 h 11285"/>
                <a:gd name="connsiteX268" fmla="*/ 13648 w 13764"/>
                <a:gd name="connsiteY268" fmla="*/ 4500 h 11285"/>
                <a:gd name="connsiteX269" fmla="*/ 13577 w 13764"/>
                <a:gd name="connsiteY269" fmla="*/ 4626 h 11285"/>
                <a:gd name="connsiteX270" fmla="*/ 13505 w 13764"/>
                <a:gd name="connsiteY270" fmla="*/ 4669 h 11285"/>
                <a:gd name="connsiteX271" fmla="*/ 13450 w 13764"/>
                <a:gd name="connsiteY271" fmla="*/ 4797 h 11285"/>
                <a:gd name="connsiteX272" fmla="*/ 13575 w 13764"/>
                <a:gd name="connsiteY272" fmla="*/ 4894 h 11285"/>
                <a:gd name="connsiteX273" fmla="*/ 13495 w 13764"/>
                <a:gd name="connsiteY273" fmla="*/ 5048 h 11285"/>
                <a:gd name="connsiteX274" fmla="*/ 13193 w 13764"/>
                <a:gd name="connsiteY274" fmla="*/ 5300 h 11285"/>
                <a:gd name="connsiteX275" fmla="*/ 13110 w 13764"/>
                <a:gd name="connsiteY275" fmla="*/ 5581 h 11285"/>
                <a:gd name="connsiteX276" fmla="*/ 13082 w 13764"/>
                <a:gd name="connsiteY276" fmla="*/ 5739 h 11285"/>
                <a:gd name="connsiteX277" fmla="*/ 13014 w 13764"/>
                <a:gd name="connsiteY277" fmla="*/ 5990 h 11285"/>
                <a:gd name="connsiteX278" fmla="*/ 12938 w 13764"/>
                <a:gd name="connsiteY278" fmla="*/ 6118 h 11285"/>
                <a:gd name="connsiteX279" fmla="*/ 12835 w 13764"/>
                <a:gd name="connsiteY279" fmla="*/ 6200 h 11285"/>
                <a:gd name="connsiteX280" fmla="*/ 12752 w 13764"/>
                <a:gd name="connsiteY280" fmla="*/ 6308 h 11285"/>
                <a:gd name="connsiteX281" fmla="*/ 12524 w 13764"/>
                <a:gd name="connsiteY281" fmla="*/ 6325 h 11285"/>
                <a:gd name="connsiteX282" fmla="*/ 12396 w 13764"/>
                <a:gd name="connsiteY282" fmla="*/ 6258 h 11285"/>
                <a:gd name="connsiteX283" fmla="*/ 11998 w 13764"/>
                <a:gd name="connsiteY283" fmla="*/ 6089 h 11285"/>
                <a:gd name="connsiteX284" fmla="*/ 12294 w 13764"/>
                <a:gd name="connsiteY284" fmla="*/ 6162 h 11285"/>
                <a:gd name="connsiteX285" fmla="*/ 11868 w 13764"/>
                <a:gd name="connsiteY285" fmla="*/ 6259 h 11285"/>
                <a:gd name="connsiteX286" fmla="*/ 11573 w 13764"/>
                <a:gd name="connsiteY286" fmla="*/ 6211 h 11285"/>
                <a:gd name="connsiteX287" fmla="*/ 11377 w 13764"/>
                <a:gd name="connsiteY287" fmla="*/ 6496 h 11285"/>
                <a:gd name="connsiteX288" fmla="*/ 11271 w 13764"/>
                <a:gd name="connsiteY288" fmla="*/ 6533 h 11285"/>
                <a:gd name="connsiteX289" fmla="*/ 11205 w 13764"/>
                <a:gd name="connsiteY289" fmla="*/ 6691 h 11285"/>
                <a:gd name="connsiteX290" fmla="*/ 11204 w 13764"/>
                <a:gd name="connsiteY290" fmla="*/ 6807 h 11285"/>
                <a:gd name="connsiteX291" fmla="*/ 11062 w 13764"/>
                <a:gd name="connsiteY291" fmla="*/ 6879 h 11285"/>
                <a:gd name="connsiteX292" fmla="*/ 10858 w 13764"/>
                <a:gd name="connsiteY292" fmla="*/ 6916 h 11285"/>
                <a:gd name="connsiteX293" fmla="*/ 10574 w 13764"/>
                <a:gd name="connsiteY293" fmla="*/ 7108 h 11285"/>
                <a:gd name="connsiteX294" fmla="*/ 10346 w 13764"/>
                <a:gd name="connsiteY294" fmla="*/ 7250 h 11285"/>
                <a:gd name="connsiteX295" fmla="*/ 10335 w 13764"/>
                <a:gd name="connsiteY295" fmla="*/ 7379 h 11285"/>
                <a:gd name="connsiteX296" fmla="*/ 10214 w 13764"/>
                <a:gd name="connsiteY296" fmla="*/ 7406 h 11285"/>
                <a:gd name="connsiteX297" fmla="*/ 10149 w 13764"/>
                <a:gd name="connsiteY297" fmla="*/ 7557 h 11285"/>
                <a:gd name="connsiteX298" fmla="*/ 10032 w 13764"/>
                <a:gd name="connsiteY298" fmla="*/ 7623 h 11285"/>
                <a:gd name="connsiteX299" fmla="*/ 9885 w 13764"/>
                <a:gd name="connsiteY299" fmla="*/ 7601 h 11285"/>
                <a:gd name="connsiteX300" fmla="*/ 9823 w 13764"/>
                <a:gd name="connsiteY300" fmla="*/ 7838 h 11285"/>
                <a:gd name="connsiteX301" fmla="*/ 9735 w 13764"/>
                <a:gd name="connsiteY301" fmla="*/ 7975 h 11285"/>
                <a:gd name="connsiteX302" fmla="*/ 9671 w 13764"/>
                <a:gd name="connsiteY302" fmla="*/ 8134 h 11285"/>
                <a:gd name="connsiteX303" fmla="*/ 9705 w 13764"/>
                <a:gd name="connsiteY303" fmla="*/ 8343 h 11285"/>
                <a:gd name="connsiteX304" fmla="*/ 9694 w 13764"/>
                <a:gd name="connsiteY304" fmla="*/ 8715 h 11285"/>
                <a:gd name="connsiteX305" fmla="*/ 9780 w 13764"/>
                <a:gd name="connsiteY305" fmla="*/ 8861 h 11285"/>
                <a:gd name="connsiteX306" fmla="*/ 9733 w 13764"/>
                <a:gd name="connsiteY306" fmla="*/ 8973 h 11285"/>
                <a:gd name="connsiteX307" fmla="*/ 9684 w 13764"/>
                <a:gd name="connsiteY307" fmla="*/ 9163 h 11285"/>
                <a:gd name="connsiteX0" fmla="*/ 9684 w 13764"/>
                <a:gd name="connsiteY0" fmla="*/ 9163 h 11285"/>
                <a:gd name="connsiteX1" fmla="*/ 9707 w 13764"/>
                <a:gd name="connsiteY1" fmla="*/ 9631 h 11285"/>
                <a:gd name="connsiteX2" fmla="*/ 9691 w 13764"/>
                <a:gd name="connsiteY2" fmla="*/ 9746 h 11285"/>
                <a:gd name="connsiteX3" fmla="*/ 9782 w 13764"/>
                <a:gd name="connsiteY3" fmla="*/ 9848 h 11285"/>
                <a:gd name="connsiteX4" fmla="*/ 9745 w 13764"/>
                <a:gd name="connsiteY4" fmla="*/ 10039 h 11285"/>
                <a:gd name="connsiteX5" fmla="*/ 9897 w 13764"/>
                <a:gd name="connsiteY5" fmla="*/ 10199 h 11285"/>
                <a:gd name="connsiteX6" fmla="*/ 9973 w 13764"/>
                <a:gd name="connsiteY6" fmla="*/ 10510 h 11285"/>
                <a:gd name="connsiteX7" fmla="*/ 10097 w 13764"/>
                <a:gd name="connsiteY7" fmla="*/ 10594 h 11285"/>
                <a:gd name="connsiteX8" fmla="*/ 10163 w 13764"/>
                <a:gd name="connsiteY8" fmla="*/ 10587 h 11285"/>
                <a:gd name="connsiteX9" fmla="*/ 10372 w 13764"/>
                <a:gd name="connsiteY9" fmla="*/ 10724 h 11285"/>
                <a:gd name="connsiteX10" fmla="*/ 10314 w 13764"/>
                <a:gd name="connsiteY10" fmla="*/ 10813 h 11285"/>
                <a:gd name="connsiteX11" fmla="*/ 9472 w 13764"/>
                <a:gd name="connsiteY11" fmla="*/ 10851 h 11285"/>
                <a:gd name="connsiteX12" fmla="*/ 9267 w 13764"/>
                <a:gd name="connsiteY12" fmla="*/ 10834 h 11285"/>
                <a:gd name="connsiteX13" fmla="*/ 9028 w 13764"/>
                <a:gd name="connsiteY13" fmla="*/ 10858 h 11285"/>
                <a:gd name="connsiteX14" fmla="*/ 9025 w 13764"/>
                <a:gd name="connsiteY14" fmla="*/ 11049 h 11285"/>
                <a:gd name="connsiteX15" fmla="*/ 8872 w 13764"/>
                <a:gd name="connsiteY15" fmla="*/ 11245 h 11285"/>
                <a:gd name="connsiteX16" fmla="*/ 8423 w 13764"/>
                <a:gd name="connsiteY16" fmla="*/ 11285 h 11285"/>
                <a:gd name="connsiteX17" fmla="*/ 8264 w 13764"/>
                <a:gd name="connsiteY17" fmla="*/ 11124 h 11285"/>
                <a:gd name="connsiteX18" fmla="*/ 8537 w 13764"/>
                <a:gd name="connsiteY18" fmla="*/ 9116 h 11285"/>
                <a:gd name="connsiteX19" fmla="*/ 7501 w 13764"/>
                <a:gd name="connsiteY19" fmla="*/ 7275 h 11285"/>
                <a:gd name="connsiteX20" fmla="*/ 7951 w 13764"/>
                <a:gd name="connsiteY20" fmla="*/ 9083 h 11285"/>
                <a:gd name="connsiteX21" fmla="*/ 6993 w 13764"/>
                <a:gd name="connsiteY21" fmla="*/ 7516 h 11285"/>
                <a:gd name="connsiteX22" fmla="*/ 7589 w 13764"/>
                <a:gd name="connsiteY22" fmla="*/ 9456 h 11285"/>
                <a:gd name="connsiteX23" fmla="*/ 6260 w 13764"/>
                <a:gd name="connsiteY23" fmla="*/ 7582 h 11285"/>
                <a:gd name="connsiteX24" fmla="*/ 6895 w 13764"/>
                <a:gd name="connsiteY24" fmla="*/ 9828 h 11285"/>
                <a:gd name="connsiteX25" fmla="*/ 5723 w 13764"/>
                <a:gd name="connsiteY25" fmla="*/ 7757 h 11285"/>
                <a:gd name="connsiteX26" fmla="*/ 6358 w 13764"/>
                <a:gd name="connsiteY26" fmla="*/ 9784 h 11285"/>
                <a:gd name="connsiteX27" fmla="*/ 5195 w 13764"/>
                <a:gd name="connsiteY27" fmla="*/ 7834 h 11285"/>
                <a:gd name="connsiteX28" fmla="*/ 5782 w 13764"/>
                <a:gd name="connsiteY28" fmla="*/ 10169 h 11285"/>
                <a:gd name="connsiteX29" fmla="*/ 5661 w 13764"/>
                <a:gd name="connsiteY29" fmla="*/ 10270 h 11285"/>
                <a:gd name="connsiteX30" fmla="*/ 5573 w 13764"/>
                <a:gd name="connsiteY30" fmla="*/ 10270 h 11285"/>
                <a:gd name="connsiteX31" fmla="*/ 5516 w 13764"/>
                <a:gd name="connsiteY31" fmla="*/ 10352 h 11285"/>
                <a:gd name="connsiteX32" fmla="*/ 5395 w 13764"/>
                <a:gd name="connsiteY32" fmla="*/ 10407 h 11285"/>
                <a:gd name="connsiteX33" fmla="*/ 5274 w 13764"/>
                <a:gd name="connsiteY33" fmla="*/ 10434 h 11285"/>
                <a:gd name="connsiteX34" fmla="*/ 5202 w 13764"/>
                <a:gd name="connsiteY34" fmla="*/ 10334 h 11285"/>
                <a:gd name="connsiteX35" fmla="*/ 5202 w 13764"/>
                <a:gd name="connsiteY35" fmla="*/ 10078 h 11285"/>
                <a:gd name="connsiteX36" fmla="*/ 4968 w 13764"/>
                <a:gd name="connsiteY36" fmla="*/ 10060 h 11285"/>
                <a:gd name="connsiteX37" fmla="*/ 4871 w 13764"/>
                <a:gd name="connsiteY37" fmla="*/ 9996 h 11285"/>
                <a:gd name="connsiteX38" fmla="*/ 4750 w 13764"/>
                <a:gd name="connsiteY38" fmla="*/ 9868 h 11285"/>
                <a:gd name="connsiteX39" fmla="*/ 4629 w 13764"/>
                <a:gd name="connsiteY39" fmla="*/ 9840 h 11285"/>
                <a:gd name="connsiteX40" fmla="*/ 4500 w 13764"/>
                <a:gd name="connsiteY40" fmla="*/ 9840 h 11285"/>
                <a:gd name="connsiteX41" fmla="*/ 4339 w 13764"/>
                <a:gd name="connsiteY41" fmla="*/ 9749 h 11285"/>
                <a:gd name="connsiteX42" fmla="*/ 4024 w 13764"/>
                <a:gd name="connsiteY42" fmla="*/ 9758 h 11285"/>
                <a:gd name="connsiteX43" fmla="*/ 3831 w 13764"/>
                <a:gd name="connsiteY43" fmla="*/ 9667 h 11285"/>
                <a:gd name="connsiteX44" fmla="*/ 3613 w 13764"/>
                <a:gd name="connsiteY44" fmla="*/ 9676 h 11285"/>
                <a:gd name="connsiteX45" fmla="*/ 3516 w 13764"/>
                <a:gd name="connsiteY45" fmla="*/ 9612 h 11285"/>
                <a:gd name="connsiteX46" fmla="*/ 3395 w 13764"/>
                <a:gd name="connsiteY46" fmla="*/ 9621 h 11285"/>
                <a:gd name="connsiteX47" fmla="*/ 3242 w 13764"/>
                <a:gd name="connsiteY47" fmla="*/ 9621 h 11285"/>
                <a:gd name="connsiteX48" fmla="*/ 3097 w 13764"/>
                <a:gd name="connsiteY48" fmla="*/ 9585 h 11285"/>
                <a:gd name="connsiteX49" fmla="*/ 3008 w 13764"/>
                <a:gd name="connsiteY49" fmla="*/ 9484 h 11285"/>
                <a:gd name="connsiteX50" fmla="*/ 2879 w 13764"/>
                <a:gd name="connsiteY50" fmla="*/ 9475 h 11285"/>
                <a:gd name="connsiteX51" fmla="*/ 2806 w 13764"/>
                <a:gd name="connsiteY51" fmla="*/ 9557 h 11285"/>
                <a:gd name="connsiteX52" fmla="*/ 2597 w 13764"/>
                <a:gd name="connsiteY52" fmla="*/ 9539 h 11285"/>
                <a:gd name="connsiteX53" fmla="*/ 2500 w 13764"/>
                <a:gd name="connsiteY53" fmla="*/ 9649 h 11285"/>
                <a:gd name="connsiteX54" fmla="*/ 2516 w 13764"/>
                <a:gd name="connsiteY54" fmla="*/ 9758 h 11285"/>
                <a:gd name="connsiteX55" fmla="*/ 2379 w 13764"/>
                <a:gd name="connsiteY55" fmla="*/ 9913 h 11285"/>
                <a:gd name="connsiteX56" fmla="*/ 2274 w 13764"/>
                <a:gd name="connsiteY56" fmla="*/ 9941 h 11285"/>
                <a:gd name="connsiteX57" fmla="*/ 2274 w 13764"/>
                <a:gd name="connsiteY57" fmla="*/ 10078 h 11285"/>
                <a:gd name="connsiteX58" fmla="*/ 2226 w 13764"/>
                <a:gd name="connsiteY58" fmla="*/ 10187 h 11285"/>
                <a:gd name="connsiteX59" fmla="*/ 2137 w 13764"/>
                <a:gd name="connsiteY59" fmla="*/ 10297 h 11285"/>
                <a:gd name="connsiteX60" fmla="*/ 2081 w 13764"/>
                <a:gd name="connsiteY60" fmla="*/ 10224 h 11285"/>
                <a:gd name="connsiteX61" fmla="*/ 1871 w 13764"/>
                <a:gd name="connsiteY61" fmla="*/ 10005 h 11285"/>
                <a:gd name="connsiteX62" fmla="*/ 1750 w 13764"/>
                <a:gd name="connsiteY62" fmla="*/ 10060 h 11285"/>
                <a:gd name="connsiteX63" fmla="*/ 1669 w 13764"/>
                <a:gd name="connsiteY63" fmla="*/ 10187 h 11285"/>
                <a:gd name="connsiteX64" fmla="*/ 1427 w 13764"/>
                <a:gd name="connsiteY64" fmla="*/ 10224 h 11285"/>
                <a:gd name="connsiteX65" fmla="*/ 1315 w 13764"/>
                <a:gd name="connsiteY65" fmla="*/ 10160 h 11285"/>
                <a:gd name="connsiteX66" fmla="*/ 1242 w 13764"/>
                <a:gd name="connsiteY66" fmla="*/ 10078 h 11285"/>
                <a:gd name="connsiteX67" fmla="*/ 1161 w 13764"/>
                <a:gd name="connsiteY67" fmla="*/ 9996 h 11285"/>
                <a:gd name="connsiteX68" fmla="*/ 968 w 13764"/>
                <a:gd name="connsiteY68" fmla="*/ 9977 h 11285"/>
                <a:gd name="connsiteX69" fmla="*/ 895 w 13764"/>
                <a:gd name="connsiteY69" fmla="*/ 9913 h 11285"/>
                <a:gd name="connsiteX70" fmla="*/ 847 w 13764"/>
                <a:gd name="connsiteY70" fmla="*/ 9804 h 11285"/>
                <a:gd name="connsiteX71" fmla="*/ 806 w 13764"/>
                <a:gd name="connsiteY71" fmla="*/ 9749 h 11285"/>
                <a:gd name="connsiteX72" fmla="*/ 774 w 13764"/>
                <a:gd name="connsiteY72" fmla="*/ 9667 h 11285"/>
                <a:gd name="connsiteX73" fmla="*/ 685 w 13764"/>
                <a:gd name="connsiteY73" fmla="*/ 9639 h 11285"/>
                <a:gd name="connsiteX74" fmla="*/ 589 w 13764"/>
                <a:gd name="connsiteY74" fmla="*/ 9639 h 11285"/>
                <a:gd name="connsiteX75" fmla="*/ 516 w 13764"/>
                <a:gd name="connsiteY75" fmla="*/ 9612 h 11285"/>
                <a:gd name="connsiteX76" fmla="*/ 444 w 13764"/>
                <a:gd name="connsiteY76" fmla="*/ 9566 h 11285"/>
                <a:gd name="connsiteX77" fmla="*/ 323 w 13764"/>
                <a:gd name="connsiteY77" fmla="*/ 9566 h 11285"/>
                <a:gd name="connsiteX78" fmla="*/ 202 w 13764"/>
                <a:gd name="connsiteY78" fmla="*/ 9566 h 11285"/>
                <a:gd name="connsiteX79" fmla="*/ 105 w 13764"/>
                <a:gd name="connsiteY79" fmla="*/ 9512 h 11285"/>
                <a:gd name="connsiteX80" fmla="*/ 0 w 13764"/>
                <a:gd name="connsiteY80" fmla="*/ 9457 h 11285"/>
                <a:gd name="connsiteX81" fmla="*/ 32 w 13764"/>
                <a:gd name="connsiteY81" fmla="*/ 9366 h 11285"/>
                <a:gd name="connsiteX82" fmla="*/ 48 w 13764"/>
                <a:gd name="connsiteY82" fmla="*/ 9229 h 11285"/>
                <a:gd name="connsiteX83" fmla="*/ 56 w 13764"/>
                <a:gd name="connsiteY83" fmla="*/ 9119 h 11285"/>
                <a:gd name="connsiteX84" fmla="*/ 105 w 13764"/>
                <a:gd name="connsiteY84" fmla="*/ 8964 h 11285"/>
                <a:gd name="connsiteX85" fmla="*/ 105 w 13764"/>
                <a:gd name="connsiteY85" fmla="*/ 8872 h 11285"/>
                <a:gd name="connsiteX86" fmla="*/ 105 w 13764"/>
                <a:gd name="connsiteY86" fmla="*/ 8763 h 11285"/>
                <a:gd name="connsiteX87" fmla="*/ 202 w 13764"/>
                <a:gd name="connsiteY87" fmla="*/ 8662 h 11285"/>
                <a:gd name="connsiteX88" fmla="*/ 298 w 13764"/>
                <a:gd name="connsiteY88" fmla="*/ 8580 h 11285"/>
                <a:gd name="connsiteX89" fmla="*/ 315 w 13764"/>
                <a:gd name="connsiteY89" fmla="*/ 8516 h 11285"/>
                <a:gd name="connsiteX90" fmla="*/ 339 w 13764"/>
                <a:gd name="connsiteY90" fmla="*/ 8443 h 11285"/>
                <a:gd name="connsiteX91" fmla="*/ 323 w 13764"/>
                <a:gd name="connsiteY91" fmla="*/ 8361 h 11285"/>
                <a:gd name="connsiteX92" fmla="*/ 363 w 13764"/>
                <a:gd name="connsiteY92" fmla="*/ 8224 h 11285"/>
                <a:gd name="connsiteX93" fmla="*/ 435 w 13764"/>
                <a:gd name="connsiteY93" fmla="*/ 8105 h 11285"/>
                <a:gd name="connsiteX94" fmla="*/ 508 w 13764"/>
                <a:gd name="connsiteY94" fmla="*/ 7968 h 11285"/>
                <a:gd name="connsiteX95" fmla="*/ 492 w 13764"/>
                <a:gd name="connsiteY95" fmla="*/ 7840 h 11285"/>
                <a:gd name="connsiteX96" fmla="*/ 653 w 13764"/>
                <a:gd name="connsiteY96" fmla="*/ 7804 h 11285"/>
                <a:gd name="connsiteX97" fmla="*/ 806 w 13764"/>
                <a:gd name="connsiteY97" fmla="*/ 7694 h 11285"/>
                <a:gd name="connsiteX98" fmla="*/ 774 w 13764"/>
                <a:gd name="connsiteY98" fmla="*/ 7356 h 11285"/>
                <a:gd name="connsiteX99" fmla="*/ 895 w 13764"/>
                <a:gd name="connsiteY99" fmla="*/ 7256 h 11285"/>
                <a:gd name="connsiteX100" fmla="*/ 919 w 13764"/>
                <a:gd name="connsiteY100" fmla="*/ 6845 h 11285"/>
                <a:gd name="connsiteX101" fmla="*/ 823 w 13764"/>
                <a:gd name="connsiteY101" fmla="*/ 6808 h 11285"/>
                <a:gd name="connsiteX102" fmla="*/ 734 w 13764"/>
                <a:gd name="connsiteY102" fmla="*/ 6735 h 11285"/>
                <a:gd name="connsiteX103" fmla="*/ 685 w 13764"/>
                <a:gd name="connsiteY103" fmla="*/ 6589 h 11285"/>
                <a:gd name="connsiteX104" fmla="*/ 565 w 13764"/>
                <a:gd name="connsiteY104" fmla="*/ 6471 h 11285"/>
                <a:gd name="connsiteX105" fmla="*/ 492 w 13764"/>
                <a:gd name="connsiteY105" fmla="*/ 6416 h 11285"/>
                <a:gd name="connsiteX106" fmla="*/ 435 w 13764"/>
                <a:gd name="connsiteY106" fmla="*/ 6215 h 11285"/>
                <a:gd name="connsiteX107" fmla="*/ 435 w 13764"/>
                <a:gd name="connsiteY107" fmla="*/ 6114 h 11285"/>
                <a:gd name="connsiteX108" fmla="*/ 444 w 13764"/>
                <a:gd name="connsiteY108" fmla="*/ 5941 h 11285"/>
                <a:gd name="connsiteX109" fmla="*/ 435 w 13764"/>
                <a:gd name="connsiteY109" fmla="*/ 5786 h 11285"/>
                <a:gd name="connsiteX110" fmla="*/ 395 w 13764"/>
                <a:gd name="connsiteY110" fmla="*/ 5749 h 11285"/>
                <a:gd name="connsiteX111" fmla="*/ 395 w 13764"/>
                <a:gd name="connsiteY111" fmla="*/ 5667 h 11285"/>
                <a:gd name="connsiteX112" fmla="*/ 411 w 13764"/>
                <a:gd name="connsiteY112" fmla="*/ 5566 h 11285"/>
                <a:gd name="connsiteX113" fmla="*/ 363 w 13764"/>
                <a:gd name="connsiteY113" fmla="*/ 5502 h 11285"/>
                <a:gd name="connsiteX114" fmla="*/ 250 w 13764"/>
                <a:gd name="connsiteY114" fmla="*/ 5338 h 11285"/>
                <a:gd name="connsiteX115" fmla="*/ 339 w 13764"/>
                <a:gd name="connsiteY115" fmla="*/ 5420 h 11285"/>
                <a:gd name="connsiteX116" fmla="*/ 121 w 13764"/>
                <a:gd name="connsiteY116" fmla="*/ 5210 h 11285"/>
                <a:gd name="connsiteX117" fmla="*/ 73 w 13764"/>
                <a:gd name="connsiteY117" fmla="*/ 5046 h 11285"/>
                <a:gd name="connsiteX118" fmla="*/ 177 w 13764"/>
                <a:gd name="connsiteY118" fmla="*/ 5037 h 11285"/>
                <a:gd name="connsiteX119" fmla="*/ 274 w 13764"/>
                <a:gd name="connsiteY119" fmla="*/ 5037 h 11285"/>
                <a:gd name="connsiteX120" fmla="*/ 419 w 13764"/>
                <a:gd name="connsiteY120" fmla="*/ 5009 h 11285"/>
                <a:gd name="connsiteX121" fmla="*/ 629 w 13764"/>
                <a:gd name="connsiteY121" fmla="*/ 5009 h 11285"/>
                <a:gd name="connsiteX122" fmla="*/ 750 w 13764"/>
                <a:gd name="connsiteY122" fmla="*/ 4900 h 11285"/>
                <a:gd name="connsiteX123" fmla="*/ 895 w 13764"/>
                <a:gd name="connsiteY123" fmla="*/ 4872 h 11285"/>
                <a:gd name="connsiteX124" fmla="*/ 879 w 13764"/>
                <a:gd name="connsiteY124" fmla="*/ 4681 h 11285"/>
                <a:gd name="connsiteX125" fmla="*/ 1048 w 13764"/>
                <a:gd name="connsiteY125" fmla="*/ 4681 h 11285"/>
                <a:gd name="connsiteX126" fmla="*/ 1306 w 13764"/>
                <a:gd name="connsiteY126" fmla="*/ 4525 h 11285"/>
                <a:gd name="connsiteX127" fmla="*/ 1460 w 13764"/>
                <a:gd name="connsiteY127" fmla="*/ 4516 h 11285"/>
                <a:gd name="connsiteX128" fmla="*/ 1573 w 13764"/>
                <a:gd name="connsiteY128" fmla="*/ 4571 h 11285"/>
                <a:gd name="connsiteX129" fmla="*/ 1766 w 13764"/>
                <a:gd name="connsiteY129" fmla="*/ 4571 h 11285"/>
                <a:gd name="connsiteX130" fmla="*/ 1871 w 13764"/>
                <a:gd name="connsiteY130" fmla="*/ 4626 h 11285"/>
                <a:gd name="connsiteX131" fmla="*/ 2056 w 13764"/>
                <a:gd name="connsiteY131" fmla="*/ 4653 h 11285"/>
                <a:gd name="connsiteX132" fmla="*/ 2137 w 13764"/>
                <a:gd name="connsiteY132" fmla="*/ 4516 h 11285"/>
                <a:gd name="connsiteX133" fmla="*/ 2258 w 13764"/>
                <a:gd name="connsiteY133" fmla="*/ 4544 h 11285"/>
                <a:gd name="connsiteX134" fmla="*/ 2371 w 13764"/>
                <a:gd name="connsiteY134" fmla="*/ 4434 h 11285"/>
                <a:gd name="connsiteX135" fmla="*/ 2589 w 13764"/>
                <a:gd name="connsiteY135" fmla="*/ 4361 h 11285"/>
                <a:gd name="connsiteX136" fmla="*/ 2782 w 13764"/>
                <a:gd name="connsiteY136" fmla="*/ 4215 h 11285"/>
                <a:gd name="connsiteX137" fmla="*/ 2855 w 13764"/>
                <a:gd name="connsiteY137" fmla="*/ 4142 h 11285"/>
                <a:gd name="connsiteX138" fmla="*/ 2863 w 13764"/>
                <a:gd name="connsiteY138" fmla="*/ 4023 h 11285"/>
                <a:gd name="connsiteX139" fmla="*/ 2960 w 13764"/>
                <a:gd name="connsiteY139" fmla="*/ 3923 h 11285"/>
                <a:gd name="connsiteX140" fmla="*/ 2984 w 13764"/>
                <a:gd name="connsiteY140" fmla="*/ 3804 h 11285"/>
                <a:gd name="connsiteX141" fmla="*/ 3000 w 13764"/>
                <a:gd name="connsiteY141" fmla="*/ 3649 h 11285"/>
                <a:gd name="connsiteX142" fmla="*/ 3073 w 13764"/>
                <a:gd name="connsiteY142" fmla="*/ 3502 h 11285"/>
                <a:gd name="connsiteX143" fmla="*/ 3105 w 13764"/>
                <a:gd name="connsiteY143" fmla="*/ 3366 h 11285"/>
                <a:gd name="connsiteX144" fmla="*/ 3153 w 13764"/>
                <a:gd name="connsiteY144" fmla="*/ 3256 h 11285"/>
                <a:gd name="connsiteX145" fmla="*/ 3177 w 13764"/>
                <a:gd name="connsiteY145" fmla="*/ 3128 h 11285"/>
                <a:gd name="connsiteX146" fmla="*/ 3290 w 13764"/>
                <a:gd name="connsiteY146" fmla="*/ 3064 h 11285"/>
                <a:gd name="connsiteX147" fmla="*/ 3363 w 13764"/>
                <a:gd name="connsiteY147" fmla="*/ 2927 h 11285"/>
                <a:gd name="connsiteX148" fmla="*/ 3339 w 13764"/>
                <a:gd name="connsiteY148" fmla="*/ 2818 h 11285"/>
                <a:gd name="connsiteX149" fmla="*/ 3290 w 13764"/>
                <a:gd name="connsiteY149" fmla="*/ 2681 h 11285"/>
                <a:gd name="connsiteX150" fmla="*/ 3250 w 13764"/>
                <a:gd name="connsiteY150" fmla="*/ 2544 h 11285"/>
                <a:gd name="connsiteX151" fmla="*/ 3290 w 13764"/>
                <a:gd name="connsiteY151" fmla="*/ 2379 h 11285"/>
                <a:gd name="connsiteX152" fmla="*/ 3371 w 13764"/>
                <a:gd name="connsiteY152" fmla="*/ 2352 h 11285"/>
                <a:gd name="connsiteX153" fmla="*/ 3516 w 13764"/>
                <a:gd name="connsiteY153" fmla="*/ 2197 h 11285"/>
                <a:gd name="connsiteX154" fmla="*/ 3661 w 13764"/>
                <a:gd name="connsiteY154" fmla="*/ 2215 h 11285"/>
                <a:gd name="connsiteX155" fmla="*/ 3806 w 13764"/>
                <a:gd name="connsiteY155" fmla="*/ 2114 h 11285"/>
                <a:gd name="connsiteX156" fmla="*/ 3831 w 13764"/>
                <a:gd name="connsiteY156" fmla="*/ 1950 h 11285"/>
                <a:gd name="connsiteX157" fmla="*/ 3976 w 13764"/>
                <a:gd name="connsiteY157" fmla="*/ 1868 h 11285"/>
                <a:gd name="connsiteX158" fmla="*/ 4040 w 13764"/>
                <a:gd name="connsiteY158" fmla="*/ 1749 h 11285"/>
                <a:gd name="connsiteX159" fmla="*/ 4121 w 13764"/>
                <a:gd name="connsiteY159" fmla="*/ 1676 h 11285"/>
                <a:gd name="connsiteX160" fmla="*/ 4121 w 13764"/>
                <a:gd name="connsiteY160" fmla="*/ 1292 h 11285"/>
                <a:gd name="connsiteX161" fmla="*/ 4169 w 13764"/>
                <a:gd name="connsiteY161" fmla="*/ 1128 h 11285"/>
                <a:gd name="connsiteX162" fmla="*/ 4194 w 13764"/>
                <a:gd name="connsiteY162" fmla="*/ 991 h 11285"/>
                <a:gd name="connsiteX163" fmla="*/ 4242 w 13764"/>
                <a:gd name="connsiteY163" fmla="*/ 827 h 11285"/>
                <a:gd name="connsiteX164" fmla="*/ 4290 w 13764"/>
                <a:gd name="connsiteY164" fmla="*/ 763 h 11285"/>
                <a:gd name="connsiteX165" fmla="*/ 4355 w 13764"/>
                <a:gd name="connsiteY165" fmla="*/ 708 h 11285"/>
                <a:gd name="connsiteX166" fmla="*/ 4387 w 13764"/>
                <a:gd name="connsiteY166" fmla="*/ 443 h 11285"/>
                <a:gd name="connsiteX167" fmla="*/ 4645 w 13764"/>
                <a:gd name="connsiteY167" fmla="*/ 434 h 11285"/>
                <a:gd name="connsiteX168" fmla="*/ 4742 w 13764"/>
                <a:gd name="connsiteY168" fmla="*/ 635 h 11285"/>
                <a:gd name="connsiteX169" fmla="*/ 4839 w 13764"/>
                <a:gd name="connsiteY169" fmla="*/ 717 h 11285"/>
                <a:gd name="connsiteX170" fmla="*/ 4960 w 13764"/>
                <a:gd name="connsiteY170" fmla="*/ 799 h 11285"/>
                <a:gd name="connsiteX171" fmla="*/ 5081 w 13764"/>
                <a:gd name="connsiteY171" fmla="*/ 818 h 11285"/>
                <a:gd name="connsiteX172" fmla="*/ 5202 w 13764"/>
                <a:gd name="connsiteY172" fmla="*/ 799 h 11285"/>
                <a:gd name="connsiteX173" fmla="*/ 5274 w 13764"/>
                <a:gd name="connsiteY173" fmla="*/ 964 h 11285"/>
                <a:gd name="connsiteX174" fmla="*/ 5403 w 13764"/>
                <a:gd name="connsiteY174" fmla="*/ 909 h 11285"/>
                <a:gd name="connsiteX175" fmla="*/ 5500 w 13764"/>
                <a:gd name="connsiteY175" fmla="*/ 909 h 11285"/>
                <a:gd name="connsiteX176" fmla="*/ 5597 w 13764"/>
                <a:gd name="connsiteY176" fmla="*/ 818 h 11285"/>
                <a:gd name="connsiteX177" fmla="*/ 5734 w 13764"/>
                <a:gd name="connsiteY177" fmla="*/ 790 h 11285"/>
                <a:gd name="connsiteX178" fmla="*/ 5831 w 13764"/>
                <a:gd name="connsiteY178" fmla="*/ 772 h 11285"/>
                <a:gd name="connsiteX179" fmla="*/ 5911 w 13764"/>
                <a:gd name="connsiteY179" fmla="*/ 735 h 11285"/>
                <a:gd name="connsiteX180" fmla="*/ 6024 w 13764"/>
                <a:gd name="connsiteY180" fmla="*/ 745 h 11285"/>
                <a:gd name="connsiteX181" fmla="*/ 6145 w 13764"/>
                <a:gd name="connsiteY181" fmla="*/ 745 h 11285"/>
                <a:gd name="connsiteX182" fmla="*/ 6226 w 13764"/>
                <a:gd name="connsiteY182" fmla="*/ 854 h 11285"/>
                <a:gd name="connsiteX183" fmla="*/ 6250 w 13764"/>
                <a:gd name="connsiteY183" fmla="*/ 991 h 11285"/>
                <a:gd name="connsiteX184" fmla="*/ 6363 w 13764"/>
                <a:gd name="connsiteY184" fmla="*/ 900 h 11285"/>
                <a:gd name="connsiteX185" fmla="*/ 6444 w 13764"/>
                <a:gd name="connsiteY185" fmla="*/ 745 h 11285"/>
                <a:gd name="connsiteX186" fmla="*/ 6532 w 13764"/>
                <a:gd name="connsiteY186" fmla="*/ 790 h 11285"/>
                <a:gd name="connsiteX187" fmla="*/ 6581 w 13764"/>
                <a:gd name="connsiteY187" fmla="*/ 872 h 11285"/>
                <a:gd name="connsiteX188" fmla="*/ 6653 w 13764"/>
                <a:gd name="connsiteY188" fmla="*/ 927 h 11285"/>
                <a:gd name="connsiteX189" fmla="*/ 6750 w 13764"/>
                <a:gd name="connsiteY189" fmla="*/ 1064 h 11285"/>
                <a:gd name="connsiteX190" fmla="*/ 6758 w 13764"/>
                <a:gd name="connsiteY190" fmla="*/ 1229 h 11285"/>
                <a:gd name="connsiteX191" fmla="*/ 6855 w 13764"/>
                <a:gd name="connsiteY191" fmla="*/ 1238 h 11285"/>
                <a:gd name="connsiteX192" fmla="*/ 6976 w 13764"/>
                <a:gd name="connsiteY192" fmla="*/ 1338 h 11285"/>
                <a:gd name="connsiteX193" fmla="*/ 6944 w 13764"/>
                <a:gd name="connsiteY193" fmla="*/ 1475 h 11285"/>
                <a:gd name="connsiteX194" fmla="*/ 6976 w 13764"/>
                <a:gd name="connsiteY194" fmla="*/ 1649 h 11285"/>
                <a:gd name="connsiteX195" fmla="*/ 6952 w 13764"/>
                <a:gd name="connsiteY195" fmla="*/ 1731 h 11285"/>
                <a:gd name="connsiteX196" fmla="*/ 7089 w 13764"/>
                <a:gd name="connsiteY196" fmla="*/ 1950 h 11285"/>
                <a:gd name="connsiteX197" fmla="*/ 7161 w 13764"/>
                <a:gd name="connsiteY197" fmla="*/ 1996 h 11285"/>
                <a:gd name="connsiteX198" fmla="*/ 7234 w 13764"/>
                <a:gd name="connsiteY198" fmla="*/ 2105 h 11285"/>
                <a:gd name="connsiteX199" fmla="*/ 7363 w 13764"/>
                <a:gd name="connsiteY199" fmla="*/ 2087 h 11285"/>
                <a:gd name="connsiteX200" fmla="*/ 7460 w 13764"/>
                <a:gd name="connsiteY200" fmla="*/ 2005 h 11285"/>
                <a:gd name="connsiteX201" fmla="*/ 7573 w 13764"/>
                <a:gd name="connsiteY201" fmla="*/ 2005 h 11285"/>
                <a:gd name="connsiteX202" fmla="*/ 7653 w 13764"/>
                <a:gd name="connsiteY202" fmla="*/ 2060 h 11285"/>
                <a:gd name="connsiteX203" fmla="*/ 7863 w 13764"/>
                <a:gd name="connsiteY203" fmla="*/ 2032 h 11285"/>
                <a:gd name="connsiteX204" fmla="*/ 7960 w 13764"/>
                <a:gd name="connsiteY204" fmla="*/ 1941 h 11285"/>
                <a:gd name="connsiteX205" fmla="*/ 8016 w 13764"/>
                <a:gd name="connsiteY205" fmla="*/ 1813 h 11285"/>
                <a:gd name="connsiteX206" fmla="*/ 8056 w 13764"/>
                <a:gd name="connsiteY206" fmla="*/ 1694 h 11285"/>
                <a:gd name="connsiteX207" fmla="*/ 8056 w 13764"/>
                <a:gd name="connsiteY207" fmla="*/ 1557 h 11285"/>
                <a:gd name="connsiteX208" fmla="*/ 8177 w 13764"/>
                <a:gd name="connsiteY208" fmla="*/ 1347 h 11285"/>
                <a:gd name="connsiteX209" fmla="*/ 8306 w 13764"/>
                <a:gd name="connsiteY209" fmla="*/ 1302 h 11285"/>
                <a:gd name="connsiteX210" fmla="*/ 8347 w 13764"/>
                <a:gd name="connsiteY210" fmla="*/ 1238 h 11285"/>
                <a:gd name="connsiteX211" fmla="*/ 8403 w 13764"/>
                <a:gd name="connsiteY211" fmla="*/ 1238 h 11285"/>
                <a:gd name="connsiteX212" fmla="*/ 8476 w 13764"/>
                <a:gd name="connsiteY212" fmla="*/ 1256 h 11285"/>
                <a:gd name="connsiteX213" fmla="*/ 8516 w 13764"/>
                <a:gd name="connsiteY213" fmla="*/ 1128 h 11285"/>
                <a:gd name="connsiteX214" fmla="*/ 8597 w 13764"/>
                <a:gd name="connsiteY214" fmla="*/ 1037 h 11285"/>
                <a:gd name="connsiteX215" fmla="*/ 8621 w 13764"/>
                <a:gd name="connsiteY215" fmla="*/ 900 h 11285"/>
                <a:gd name="connsiteX216" fmla="*/ 8831 w 13764"/>
                <a:gd name="connsiteY216" fmla="*/ 845 h 11285"/>
                <a:gd name="connsiteX217" fmla="*/ 9032 w 13764"/>
                <a:gd name="connsiteY217" fmla="*/ 597 h 11285"/>
                <a:gd name="connsiteX218" fmla="*/ 9200 w 13764"/>
                <a:gd name="connsiteY218" fmla="*/ 585 h 11285"/>
                <a:gd name="connsiteX219" fmla="*/ 9329 w 13764"/>
                <a:gd name="connsiteY219" fmla="*/ 415 h 11285"/>
                <a:gd name="connsiteX220" fmla="*/ 9143 w 13764"/>
                <a:gd name="connsiteY220" fmla="*/ 360 h 11285"/>
                <a:gd name="connsiteX221" fmla="*/ 9172 w 13764"/>
                <a:gd name="connsiteY221" fmla="*/ 215 h 11285"/>
                <a:gd name="connsiteX222" fmla="*/ 9237 w 13764"/>
                <a:gd name="connsiteY222" fmla="*/ 71 h 11285"/>
                <a:gd name="connsiteX223" fmla="*/ 9383 w 13764"/>
                <a:gd name="connsiteY223" fmla="*/ 143 h 11285"/>
                <a:gd name="connsiteX224" fmla="*/ 9460 w 13764"/>
                <a:gd name="connsiteY224" fmla="*/ 43 h 11285"/>
                <a:gd name="connsiteX225" fmla="*/ 9572 w 13764"/>
                <a:gd name="connsiteY225" fmla="*/ 5 h 11285"/>
                <a:gd name="connsiteX226" fmla="*/ 9699 w 13764"/>
                <a:gd name="connsiteY226" fmla="*/ 231 h 11285"/>
                <a:gd name="connsiteX227" fmla="*/ 9870 w 13764"/>
                <a:gd name="connsiteY227" fmla="*/ 40 h 11285"/>
                <a:gd name="connsiteX228" fmla="*/ 9985 w 13764"/>
                <a:gd name="connsiteY228" fmla="*/ 65 h 11285"/>
                <a:gd name="connsiteX229" fmla="*/ 10172 w 13764"/>
                <a:gd name="connsiteY229" fmla="*/ 61 h 11285"/>
                <a:gd name="connsiteX230" fmla="*/ 10327 w 13764"/>
                <a:gd name="connsiteY230" fmla="*/ 318 h 11285"/>
                <a:gd name="connsiteX231" fmla="*/ 10454 w 13764"/>
                <a:gd name="connsiteY231" fmla="*/ 329 h 11285"/>
                <a:gd name="connsiteX232" fmla="*/ 10556 w 13764"/>
                <a:gd name="connsiteY232" fmla="*/ 322 h 11285"/>
                <a:gd name="connsiteX233" fmla="*/ 10727 w 13764"/>
                <a:gd name="connsiteY233" fmla="*/ 322 h 11285"/>
                <a:gd name="connsiteX234" fmla="*/ 10824 w 13764"/>
                <a:gd name="connsiteY234" fmla="*/ 500 h 11285"/>
                <a:gd name="connsiteX235" fmla="*/ 10957 w 13764"/>
                <a:gd name="connsiteY235" fmla="*/ 598 h 11285"/>
                <a:gd name="connsiteX236" fmla="*/ 11142 w 13764"/>
                <a:gd name="connsiteY236" fmla="*/ 722 h 11285"/>
                <a:gd name="connsiteX237" fmla="*/ 11245 w 13764"/>
                <a:gd name="connsiteY237" fmla="*/ 832 h 11285"/>
                <a:gd name="connsiteX238" fmla="*/ 11386 w 13764"/>
                <a:gd name="connsiteY238" fmla="*/ 752 h 11285"/>
                <a:gd name="connsiteX239" fmla="*/ 11542 w 13764"/>
                <a:gd name="connsiteY239" fmla="*/ 717 h 11285"/>
                <a:gd name="connsiteX240" fmla="*/ 11653 w 13764"/>
                <a:gd name="connsiteY240" fmla="*/ 812 h 11285"/>
                <a:gd name="connsiteX241" fmla="*/ 11790 w 13764"/>
                <a:gd name="connsiteY241" fmla="*/ 778 h 11285"/>
                <a:gd name="connsiteX242" fmla="*/ 11786 w 13764"/>
                <a:gd name="connsiteY242" fmla="*/ 1075 h 11285"/>
                <a:gd name="connsiteX243" fmla="*/ 11567 w 13764"/>
                <a:gd name="connsiteY243" fmla="*/ 1464 h 11285"/>
                <a:gd name="connsiteX244" fmla="*/ 11698 w 13764"/>
                <a:gd name="connsiteY244" fmla="*/ 1522 h 11285"/>
                <a:gd name="connsiteX245" fmla="*/ 11785 w 13764"/>
                <a:gd name="connsiteY245" fmla="*/ 1550 h 11285"/>
                <a:gd name="connsiteX246" fmla="*/ 11907 w 13764"/>
                <a:gd name="connsiteY246" fmla="*/ 1731 h 11285"/>
                <a:gd name="connsiteX247" fmla="*/ 12214 w 13764"/>
                <a:gd name="connsiteY247" fmla="*/ 1917 h 11285"/>
                <a:gd name="connsiteX248" fmla="*/ 12186 w 13764"/>
                <a:gd name="connsiteY248" fmla="*/ 2026 h 11285"/>
                <a:gd name="connsiteX249" fmla="*/ 12365 w 13764"/>
                <a:gd name="connsiteY249" fmla="*/ 2166 h 11285"/>
                <a:gd name="connsiteX250" fmla="*/ 12397 w 13764"/>
                <a:gd name="connsiteY250" fmla="*/ 2387 h 11285"/>
                <a:gd name="connsiteX251" fmla="*/ 12653 w 13764"/>
                <a:gd name="connsiteY251" fmla="*/ 2445 h 11285"/>
                <a:gd name="connsiteX252" fmla="*/ 12689 w 13764"/>
                <a:gd name="connsiteY252" fmla="*/ 2575 h 11285"/>
                <a:gd name="connsiteX253" fmla="*/ 12887 w 13764"/>
                <a:gd name="connsiteY253" fmla="*/ 2604 h 11285"/>
                <a:gd name="connsiteX254" fmla="*/ 13156 w 13764"/>
                <a:gd name="connsiteY254" fmla="*/ 2742 h 11285"/>
                <a:gd name="connsiteX255" fmla="*/ 13177 w 13764"/>
                <a:gd name="connsiteY255" fmla="*/ 2545 h 11285"/>
                <a:gd name="connsiteX256" fmla="*/ 13285 w 13764"/>
                <a:gd name="connsiteY256" fmla="*/ 2534 h 11285"/>
                <a:gd name="connsiteX257" fmla="*/ 13524 w 13764"/>
                <a:gd name="connsiteY257" fmla="*/ 2724 h 11285"/>
                <a:gd name="connsiteX258" fmla="*/ 13574 w 13764"/>
                <a:gd name="connsiteY258" fmla="*/ 2845 h 11285"/>
                <a:gd name="connsiteX259" fmla="*/ 13605 w 13764"/>
                <a:gd name="connsiteY259" fmla="*/ 3086 h 11285"/>
                <a:gd name="connsiteX260" fmla="*/ 13699 w 13764"/>
                <a:gd name="connsiteY260" fmla="*/ 3141 h 11285"/>
                <a:gd name="connsiteX261" fmla="*/ 13764 w 13764"/>
                <a:gd name="connsiteY261" fmla="*/ 3520 h 11285"/>
                <a:gd name="connsiteX262" fmla="*/ 13680 w 13764"/>
                <a:gd name="connsiteY262" fmla="*/ 3641 h 11285"/>
                <a:gd name="connsiteX263" fmla="*/ 13688 w 13764"/>
                <a:gd name="connsiteY263" fmla="*/ 3782 h 11285"/>
                <a:gd name="connsiteX264" fmla="*/ 13595 w 13764"/>
                <a:gd name="connsiteY264" fmla="*/ 3930 h 11285"/>
                <a:gd name="connsiteX265" fmla="*/ 13542 w 13764"/>
                <a:gd name="connsiteY265" fmla="*/ 4080 h 11285"/>
                <a:gd name="connsiteX266" fmla="*/ 13610 w 13764"/>
                <a:gd name="connsiteY266" fmla="*/ 4227 h 11285"/>
                <a:gd name="connsiteX267" fmla="*/ 13628 w 13764"/>
                <a:gd name="connsiteY267" fmla="*/ 4379 h 11285"/>
                <a:gd name="connsiteX268" fmla="*/ 13648 w 13764"/>
                <a:gd name="connsiteY268" fmla="*/ 4500 h 11285"/>
                <a:gd name="connsiteX269" fmla="*/ 13577 w 13764"/>
                <a:gd name="connsiteY269" fmla="*/ 4626 h 11285"/>
                <a:gd name="connsiteX270" fmla="*/ 13505 w 13764"/>
                <a:gd name="connsiteY270" fmla="*/ 4669 h 11285"/>
                <a:gd name="connsiteX271" fmla="*/ 13450 w 13764"/>
                <a:gd name="connsiteY271" fmla="*/ 4797 h 11285"/>
                <a:gd name="connsiteX272" fmla="*/ 13575 w 13764"/>
                <a:gd name="connsiteY272" fmla="*/ 4894 h 11285"/>
                <a:gd name="connsiteX273" fmla="*/ 13495 w 13764"/>
                <a:gd name="connsiteY273" fmla="*/ 5048 h 11285"/>
                <a:gd name="connsiteX274" fmla="*/ 13193 w 13764"/>
                <a:gd name="connsiteY274" fmla="*/ 5300 h 11285"/>
                <a:gd name="connsiteX275" fmla="*/ 13110 w 13764"/>
                <a:gd name="connsiteY275" fmla="*/ 5581 h 11285"/>
                <a:gd name="connsiteX276" fmla="*/ 13082 w 13764"/>
                <a:gd name="connsiteY276" fmla="*/ 5739 h 11285"/>
                <a:gd name="connsiteX277" fmla="*/ 13014 w 13764"/>
                <a:gd name="connsiteY277" fmla="*/ 5990 h 11285"/>
                <a:gd name="connsiteX278" fmla="*/ 12938 w 13764"/>
                <a:gd name="connsiteY278" fmla="*/ 6118 h 11285"/>
                <a:gd name="connsiteX279" fmla="*/ 12835 w 13764"/>
                <a:gd name="connsiteY279" fmla="*/ 6200 h 11285"/>
                <a:gd name="connsiteX280" fmla="*/ 12752 w 13764"/>
                <a:gd name="connsiteY280" fmla="*/ 6308 h 11285"/>
                <a:gd name="connsiteX281" fmla="*/ 12524 w 13764"/>
                <a:gd name="connsiteY281" fmla="*/ 6325 h 11285"/>
                <a:gd name="connsiteX282" fmla="*/ 12396 w 13764"/>
                <a:gd name="connsiteY282" fmla="*/ 6258 h 11285"/>
                <a:gd name="connsiteX283" fmla="*/ 11998 w 13764"/>
                <a:gd name="connsiteY283" fmla="*/ 6089 h 11285"/>
                <a:gd name="connsiteX284" fmla="*/ 12294 w 13764"/>
                <a:gd name="connsiteY284" fmla="*/ 6162 h 11285"/>
                <a:gd name="connsiteX285" fmla="*/ 11868 w 13764"/>
                <a:gd name="connsiteY285" fmla="*/ 6259 h 11285"/>
                <a:gd name="connsiteX286" fmla="*/ 11573 w 13764"/>
                <a:gd name="connsiteY286" fmla="*/ 6211 h 11285"/>
                <a:gd name="connsiteX287" fmla="*/ 11377 w 13764"/>
                <a:gd name="connsiteY287" fmla="*/ 6496 h 11285"/>
                <a:gd name="connsiteX288" fmla="*/ 11271 w 13764"/>
                <a:gd name="connsiteY288" fmla="*/ 6533 h 11285"/>
                <a:gd name="connsiteX289" fmla="*/ 11205 w 13764"/>
                <a:gd name="connsiteY289" fmla="*/ 6691 h 11285"/>
                <a:gd name="connsiteX290" fmla="*/ 11204 w 13764"/>
                <a:gd name="connsiteY290" fmla="*/ 6807 h 11285"/>
                <a:gd name="connsiteX291" fmla="*/ 11062 w 13764"/>
                <a:gd name="connsiteY291" fmla="*/ 6879 h 11285"/>
                <a:gd name="connsiteX292" fmla="*/ 10858 w 13764"/>
                <a:gd name="connsiteY292" fmla="*/ 6916 h 11285"/>
                <a:gd name="connsiteX293" fmla="*/ 10574 w 13764"/>
                <a:gd name="connsiteY293" fmla="*/ 7108 h 11285"/>
                <a:gd name="connsiteX294" fmla="*/ 10346 w 13764"/>
                <a:gd name="connsiteY294" fmla="*/ 7250 h 11285"/>
                <a:gd name="connsiteX295" fmla="*/ 10335 w 13764"/>
                <a:gd name="connsiteY295" fmla="*/ 7379 h 11285"/>
                <a:gd name="connsiteX296" fmla="*/ 10214 w 13764"/>
                <a:gd name="connsiteY296" fmla="*/ 7406 h 11285"/>
                <a:gd name="connsiteX297" fmla="*/ 10149 w 13764"/>
                <a:gd name="connsiteY297" fmla="*/ 7557 h 11285"/>
                <a:gd name="connsiteX298" fmla="*/ 10032 w 13764"/>
                <a:gd name="connsiteY298" fmla="*/ 7623 h 11285"/>
                <a:gd name="connsiteX299" fmla="*/ 9885 w 13764"/>
                <a:gd name="connsiteY299" fmla="*/ 7601 h 11285"/>
                <a:gd name="connsiteX300" fmla="*/ 9823 w 13764"/>
                <a:gd name="connsiteY300" fmla="*/ 7838 h 11285"/>
                <a:gd name="connsiteX301" fmla="*/ 9735 w 13764"/>
                <a:gd name="connsiteY301" fmla="*/ 7975 h 11285"/>
                <a:gd name="connsiteX302" fmla="*/ 9671 w 13764"/>
                <a:gd name="connsiteY302" fmla="*/ 8134 h 11285"/>
                <a:gd name="connsiteX303" fmla="*/ 9705 w 13764"/>
                <a:gd name="connsiteY303" fmla="*/ 8343 h 11285"/>
                <a:gd name="connsiteX304" fmla="*/ 9694 w 13764"/>
                <a:gd name="connsiteY304" fmla="*/ 8715 h 11285"/>
                <a:gd name="connsiteX305" fmla="*/ 9780 w 13764"/>
                <a:gd name="connsiteY305" fmla="*/ 8861 h 11285"/>
                <a:gd name="connsiteX306" fmla="*/ 9733 w 13764"/>
                <a:gd name="connsiteY306" fmla="*/ 8973 h 11285"/>
                <a:gd name="connsiteX307" fmla="*/ 9684 w 13764"/>
                <a:gd name="connsiteY307" fmla="*/ 9163 h 11285"/>
                <a:gd name="connsiteX0" fmla="*/ 9684 w 13764"/>
                <a:gd name="connsiteY0" fmla="*/ 9163 h 11285"/>
                <a:gd name="connsiteX1" fmla="*/ 9707 w 13764"/>
                <a:gd name="connsiteY1" fmla="*/ 9631 h 11285"/>
                <a:gd name="connsiteX2" fmla="*/ 9691 w 13764"/>
                <a:gd name="connsiteY2" fmla="*/ 9746 h 11285"/>
                <a:gd name="connsiteX3" fmla="*/ 9782 w 13764"/>
                <a:gd name="connsiteY3" fmla="*/ 9848 h 11285"/>
                <a:gd name="connsiteX4" fmla="*/ 9745 w 13764"/>
                <a:gd name="connsiteY4" fmla="*/ 10039 h 11285"/>
                <a:gd name="connsiteX5" fmla="*/ 9897 w 13764"/>
                <a:gd name="connsiteY5" fmla="*/ 10199 h 11285"/>
                <a:gd name="connsiteX6" fmla="*/ 9973 w 13764"/>
                <a:gd name="connsiteY6" fmla="*/ 10510 h 11285"/>
                <a:gd name="connsiteX7" fmla="*/ 10097 w 13764"/>
                <a:gd name="connsiteY7" fmla="*/ 10594 h 11285"/>
                <a:gd name="connsiteX8" fmla="*/ 10163 w 13764"/>
                <a:gd name="connsiteY8" fmla="*/ 10587 h 11285"/>
                <a:gd name="connsiteX9" fmla="*/ 10372 w 13764"/>
                <a:gd name="connsiteY9" fmla="*/ 10724 h 11285"/>
                <a:gd name="connsiteX10" fmla="*/ 10314 w 13764"/>
                <a:gd name="connsiteY10" fmla="*/ 10813 h 11285"/>
                <a:gd name="connsiteX11" fmla="*/ 9472 w 13764"/>
                <a:gd name="connsiteY11" fmla="*/ 10851 h 11285"/>
                <a:gd name="connsiteX12" fmla="*/ 9267 w 13764"/>
                <a:gd name="connsiteY12" fmla="*/ 10834 h 11285"/>
                <a:gd name="connsiteX13" fmla="*/ 9028 w 13764"/>
                <a:gd name="connsiteY13" fmla="*/ 10858 h 11285"/>
                <a:gd name="connsiteX14" fmla="*/ 9025 w 13764"/>
                <a:gd name="connsiteY14" fmla="*/ 11049 h 11285"/>
                <a:gd name="connsiteX15" fmla="*/ 8872 w 13764"/>
                <a:gd name="connsiteY15" fmla="*/ 11245 h 11285"/>
                <a:gd name="connsiteX16" fmla="*/ 8423 w 13764"/>
                <a:gd name="connsiteY16" fmla="*/ 11285 h 11285"/>
                <a:gd name="connsiteX17" fmla="*/ 8264 w 13764"/>
                <a:gd name="connsiteY17" fmla="*/ 11124 h 11285"/>
                <a:gd name="connsiteX18" fmla="*/ 8537 w 13764"/>
                <a:gd name="connsiteY18" fmla="*/ 9116 h 11285"/>
                <a:gd name="connsiteX19" fmla="*/ 7501 w 13764"/>
                <a:gd name="connsiteY19" fmla="*/ 7275 h 11285"/>
                <a:gd name="connsiteX20" fmla="*/ 7951 w 13764"/>
                <a:gd name="connsiteY20" fmla="*/ 9083 h 11285"/>
                <a:gd name="connsiteX21" fmla="*/ 6993 w 13764"/>
                <a:gd name="connsiteY21" fmla="*/ 7516 h 11285"/>
                <a:gd name="connsiteX22" fmla="*/ 7589 w 13764"/>
                <a:gd name="connsiteY22" fmla="*/ 9456 h 11285"/>
                <a:gd name="connsiteX23" fmla="*/ 6260 w 13764"/>
                <a:gd name="connsiteY23" fmla="*/ 7582 h 11285"/>
                <a:gd name="connsiteX24" fmla="*/ 6895 w 13764"/>
                <a:gd name="connsiteY24" fmla="*/ 9828 h 11285"/>
                <a:gd name="connsiteX25" fmla="*/ 5723 w 13764"/>
                <a:gd name="connsiteY25" fmla="*/ 7757 h 11285"/>
                <a:gd name="connsiteX26" fmla="*/ 6358 w 13764"/>
                <a:gd name="connsiteY26" fmla="*/ 9784 h 11285"/>
                <a:gd name="connsiteX27" fmla="*/ 5195 w 13764"/>
                <a:gd name="connsiteY27" fmla="*/ 7834 h 11285"/>
                <a:gd name="connsiteX28" fmla="*/ 5782 w 13764"/>
                <a:gd name="connsiteY28" fmla="*/ 10169 h 11285"/>
                <a:gd name="connsiteX29" fmla="*/ 5661 w 13764"/>
                <a:gd name="connsiteY29" fmla="*/ 10270 h 11285"/>
                <a:gd name="connsiteX30" fmla="*/ 5573 w 13764"/>
                <a:gd name="connsiteY30" fmla="*/ 10270 h 11285"/>
                <a:gd name="connsiteX31" fmla="*/ 5516 w 13764"/>
                <a:gd name="connsiteY31" fmla="*/ 10352 h 11285"/>
                <a:gd name="connsiteX32" fmla="*/ 5395 w 13764"/>
                <a:gd name="connsiteY32" fmla="*/ 10407 h 11285"/>
                <a:gd name="connsiteX33" fmla="*/ 5274 w 13764"/>
                <a:gd name="connsiteY33" fmla="*/ 10434 h 11285"/>
                <a:gd name="connsiteX34" fmla="*/ 5202 w 13764"/>
                <a:gd name="connsiteY34" fmla="*/ 10334 h 11285"/>
                <a:gd name="connsiteX35" fmla="*/ 5202 w 13764"/>
                <a:gd name="connsiteY35" fmla="*/ 10078 h 11285"/>
                <a:gd name="connsiteX36" fmla="*/ 4968 w 13764"/>
                <a:gd name="connsiteY36" fmla="*/ 10060 h 11285"/>
                <a:gd name="connsiteX37" fmla="*/ 4871 w 13764"/>
                <a:gd name="connsiteY37" fmla="*/ 9996 h 11285"/>
                <a:gd name="connsiteX38" fmla="*/ 4750 w 13764"/>
                <a:gd name="connsiteY38" fmla="*/ 9868 h 11285"/>
                <a:gd name="connsiteX39" fmla="*/ 4629 w 13764"/>
                <a:gd name="connsiteY39" fmla="*/ 9840 h 11285"/>
                <a:gd name="connsiteX40" fmla="*/ 4500 w 13764"/>
                <a:gd name="connsiteY40" fmla="*/ 9840 h 11285"/>
                <a:gd name="connsiteX41" fmla="*/ 4339 w 13764"/>
                <a:gd name="connsiteY41" fmla="*/ 9749 h 11285"/>
                <a:gd name="connsiteX42" fmla="*/ 4024 w 13764"/>
                <a:gd name="connsiteY42" fmla="*/ 9758 h 11285"/>
                <a:gd name="connsiteX43" fmla="*/ 3831 w 13764"/>
                <a:gd name="connsiteY43" fmla="*/ 9667 h 11285"/>
                <a:gd name="connsiteX44" fmla="*/ 3613 w 13764"/>
                <a:gd name="connsiteY44" fmla="*/ 9676 h 11285"/>
                <a:gd name="connsiteX45" fmla="*/ 3516 w 13764"/>
                <a:gd name="connsiteY45" fmla="*/ 9612 h 11285"/>
                <a:gd name="connsiteX46" fmla="*/ 3395 w 13764"/>
                <a:gd name="connsiteY46" fmla="*/ 9621 h 11285"/>
                <a:gd name="connsiteX47" fmla="*/ 3242 w 13764"/>
                <a:gd name="connsiteY47" fmla="*/ 9621 h 11285"/>
                <a:gd name="connsiteX48" fmla="*/ 3097 w 13764"/>
                <a:gd name="connsiteY48" fmla="*/ 9585 h 11285"/>
                <a:gd name="connsiteX49" fmla="*/ 3008 w 13764"/>
                <a:gd name="connsiteY49" fmla="*/ 9484 h 11285"/>
                <a:gd name="connsiteX50" fmla="*/ 2879 w 13764"/>
                <a:gd name="connsiteY50" fmla="*/ 9475 h 11285"/>
                <a:gd name="connsiteX51" fmla="*/ 2806 w 13764"/>
                <a:gd name="connsiteY51" fmla="*/ 9557 h 11285"/>
                <a:gd name="connsiteX52" fmla="*/ 2597 w 13764"/>
                <a:gd name="connsiteY52" fmla="*/ 9539 h 11285"/>
                <a:gd name="connsiteX53" fmla="*/ 2500 w 13764"/>
                <a:gd name="connsiteY53" fmla="*/ 9649 h 11285"/>
                <a:gd name="connsiteX54" fmla="*/ 2516 w 13764"/>
                <a:gd name="connsiteY54" fmla="*/ 9758 h 11285"/>
                <a:gd name="connsiteX55" fmla="*/ 2379 w 13764"/>
                <a:gd name="connsiteY55" fmla="*/ 9913 h 11285"/>
                <a:gd name="connsiteX56" fmla="*/ 2274 w 13764"/>
                <a:gd name="connsiteY56" fmla="*/ 9941 h 11285"/>
                <a:gd name="connsiteX57" fmla="*/ 2274 w 13764"/>
                <a:gd name="connsiteY57" fmla="*/ 10078 h 11285"/>
                <a:gd name="connsiteX58" fmla="*/ 2226 w 13764"/>
                <a:gd name="connsiteY58" fmla="*/ 10187 h 11285"/>
                <a:gd name="connsiteX59" fmla="*/ 2137 w 13764"/>
                <a:gd name="connsiteY59" fmla="*/ 10297 h 11285"/>
                <a:gd name="connsiteX60" fmla="*/ 2081 w 13764"/>
                <a:gd name="connsiteY60" fmla="*/ 10224 h 11285"/>
                <a:gd name="connsiteX61" fmla="*/ 1871 w 13764"/>
                <a:gd name="connsiteY61" fmla="*/ 10005 h 11285"/>
                <a:gd name="connsiteX62" fmla="*/ 1750 w 13764"/>
                <a:gd name="connsiteY62" fmla="*/ 10060 h 11285"/>
                <a:gd name="connsiteX63" fmla="*/ 1669 w 13764"/>
                <a:gd name="connsiteY63" fmla="*/ 10187 h 11285"/>
                <a:gd name="connsiteX64" fmla="*/ 1427 w 13764"/>
                <a:gd name="connsiteY64" fmla="*/ 10224 h 11285"/>
                <a:gd name="connsiteX65" fmla="*/ 1315 w 13764"/>
                <a:gd name="connsiteY65" fmla="*/ 10160 h 11285"/>
                <a:gd name="connsiteX66" fmla="*/ 1242 w 13764"/>
                <a:gd name="connsiteY66" fmla="*/ 10078 h 11285"/>
                <a:gd name="connsiteX67" fmla="*/ 1161 w 13764"/>
                <a:gd name="connsiteY67" fmla="*/ 9996 h 11285"/>
                <a:gd name="connsiteX68" fmla="*/ 968 w 13764"/>
                <a:gd name="connsiteY68" fmla="*/ 9977 h 11285"/>
                <a:gd name="connsiteX69" fmla="*/ 895 w 13764"/>
                <a:gd name="connsiteY69" fmla="*/ 9913 h 11285"/>
                <a:gd name="connsiteX70" fmla="*/ 847 w 13764"/>
                <a:gd name="connsiteY70" fmla="*/ 9804 h 11285"/>
                <a:gd name="connsiteX71" fmla="*/ 806 w 13764"/>
                <a:gd name="connsiteY71" fmla="*/ 9749 h 11285"/>
                <a:gd name="connsiteX72" fmla="*/ 774 w 13764"/>
                <a:gd name="connsiteY72" fmla="*/ 9667 h 11285"/>
                <a:gd name="connsiteX73" fmla="*/ 685 w 13764"/>
                <a:gd name="connsiteY73" fmla="*/ 9639 h 11285"/>
                <a:gd name="connsiteX74" fmla="*/ 589 w 13764"/>
                <a:gd name="connsiteY74" fmla="*/ 9639 h 11285"/>
                <a:gd name="connsiteX75" fmla="*/ 516 w 13764"/>
                <a:gd name="connsiteY75" fmla="*/ 9612 h 11285"/>
                <a:gd name="connsiteX76" fmla="*/ 444 w 13764"/>
                <a:gd name="connsiteY76" fmla="*/ 9566 h 11285"/>
                <a:gd name="connsiteX77" fmla="*/ 323 w 13764"/>
                <a:gd name="connsiteY77" fmla="*/ 9566 h 11285"/>
                <a:gd name="connsiteX78" fmla="*/ 202 w 13764"/>
                <a:gd name="connsiteY78" fmla="*/ 9566 h 11285"/>
                <a:gd name="connsiteX79" fmla="*/ 105 w 13764"/>
                <a:gd name="connsiteY79" fmla="*/ 9512 h 11285"/>
                <a:gd name="connsiteX80" fmla="*/ 0 w 13764"/>
                <a:gd name="connsiteY80" fmla="*/ 9457 h 11285"/>
                <a:gd name="connsiteX81" fmla="*/ 32 w 13764"/>
                <a:gd name="connsiteY81" fmla="*/ 9366 h 11285"/>
                <a:gd name="connsiteX82" fmla="*/ 48 w 13764"/>
                <a:gd name="connsiteY82" fmla="*/ 9229 h 11285"/>
                <a:gd name="connsiteX83" fmla="*/ 56 w 13764"/>
                <a:gd name="connsiteY83" fmla="*/ 9119 h 11285"/>
                <a:gd name="connsiteX84" fmla="*/ 105 w 13764"/>
                <a:gd name="connsiteY84" fmla="*/ 8964 h 11285"/>
                <a:gd name="connsiteX85" fmla="*/ 105 w 13764"/>
                <a:gd name="connsiteY85" fmla="*/ 8872 h 11285"/>
                <a:gd name="connsiteX86" fmla="*/ 105 w 13764"/>
                <a:gd name="connsiteY86" fmla="*/ 8763 h 11285"/>
                <a:gd name="connsiteX87" fmla="*/ 202 w 13764"/>
                <a:gd name="connsiteY87" fmla="*/ 8662 h 11285"/>
                <a:gd name="connsiteX88" fmla="*/ 298 w 13764"/>
                <a:gd name="connsiteY88" fmla="*/ 8580 h 11285"/>
                <a:gd name="connsiteX89" fmla="*/ 315 w 13764"/>
                <a:gd name="connsiteY89" fmla="*/ 8516 h 11285"/>
                <a:gd name="connsiteX90" fmla="*/ 339 w 13764"/>
                <a:gd name="connsiteY90" fmla="*/ 8443 h 11285"/>
                <a:gd name="connsiteX91" fmla="*/ 323 w 13764"/>
                <a:gd name="connsiteY91" fmla="*/ 8361 h 11285"/>
                <a:gd name="connsiteX92" fmla="*/ 363 w 13764"/>
                <a:gd name="connsiteY92" fmla="*/ 8224 h 11285"/>
                <a:gd name="connsiteX93" fmla="*/ 435 w 13764"/>
                <a:gd name="connsiteY93" fmla="*/ 8105 h 11285"/>
                <a:gd name="connsiteX94" fmla="*/ 508 w 13764"/>
                <a:gd name="connsiteY94" fmla="*/ 7968 h 11285"/>
                <a:gd name="connsiteX95" fmla="*/ 492 w 13764"/>
                <a:gd name="connsiteY95" fmla="*/ 7840 h 11285"/>
                <a:gd name="connsiteX96" fmla="*/ 653 w 13764"/>
                <a:gd name="connsiteY96" fmla="*/ 7804 h 11285"/>
                <a:gd name="connsiteX97" fmla="*/ 806 w 13764"/>
                <a:gd name="connsiteY97" fmla="*/ 7694 h 11285"/>
                <a:gd name="connsiteX98" fmla="*/ 774 w 13764"/>
                <a:gd name="connsiteY98" fmla="*/ 7356 h 11285"/>
                <a:gd name="connsiteX99" fmla="*/ 895 w 13764"/>
                <a:gd name="connsiteY99" fmla="*/ 7256 h 11285"/>
                <a:gd name="connsiteX100" fmla="*/ 919 w 13764"/>
                <a:gd name="connsiteY100" fmla="*/ 6845 h 11285"/>
                <a:gd name="connsiteX101" fmla="*/ 823 w 13764"/>
                <a:gd name="connsiteY101" fmla="*/ 6808 h 11285"/>
                <a:gd name="connsiteX102" fmla="*/ 734 w 13764"/>
                <a:gd name="connsiteY102" fmla="*/ 6735 h 11285"/>
                <a:gd name="connsiteX103" fmla="*/ 685 w 13764"/>
                <a:gd name="connsiteY103" fmla="*/ 6589 h 11285"/>
                <a:gd name="connsiteX104" fmla="*/ 565 w 13764"/>
                <a:gd name="connsiteY104" fmla="*/ 6471 h 11285"/>
                <a:gd name="connsiteX105" fmla="*/ 492 w 13764"/>
                <a:gd name="connsiteY105" fmla="*/ 6416 h 11285"/>
                <a:gd name="connsiteX106" fmla="*/ 435 w 13764"/>
                <a:gd name="connsiteY106" fmla="*/ 6215 h 11285"/>
                <a:gd name="connsiteX107" fmla="*/ 435 w 13764"/>
                <a:gd name="connsiteY107" fmla="*/ 6114 h 11285"/>
                <a:gd name="connsiteX108" fmla="*/ 444 w 13764"/>
                <a:gd name="connsiteY108" fmla="*/ 5941 h 11285"/>
                <a:gd name="connsiteX109" fmla="*/ 435 w 13764"/>
                <a:gd name="connsiteY109" fmla="*/ 5786 h 11285"/>
                <a:gd name="connsiteX110" fmla="*/ 395 w 13764"/>
                <a:gd name="connsiteY110" fmla="*/ 5749 h 11285"/>
                <a:gd name="connsiteX111" fmla="*/ 395 w 13764"/>
                <a:gd name="connsiteY111" fmla="*/ 5667 h 11285"/>
                <a:gd name="connsiteX112" fmla="*/ 411 w 13764"/>
                <a:gd name="connsiteY112" fmla="*/ 5566 h 11285"/>
                <a:gd name="connsiteX113" fmla="*/ 363 w 13764"/>
                <a:gd name="connsiteY113" fmla="*/ 5502 h 11285"/>
                <a:gd name="connsiteX114" fmla="*/ 250 w 13764"/>
                <a:gd name="connsiteY114" fmla="*/ 5338 h 11285"/>
                <a:gd name="connsiteX115" fmla="*/ 339 w 13764"/>
                <a:gd name="connsiteY115" fmla="*/ 5420 h 11285"/>
                <a:gd name="connsiteX116" fmla="*/ 121 w 13764"/>
                <a:gd name="connsiteY116" fmla="*/ 5210 h 11285"/>
                <a:gd name="connsiteX117" fmla="*/ 73 w 13764"/>
                <a:gd name="connsiteY117" fmla="*/ 5046 h 11285"/>
                <a:gd name="connsiteX118" fmla="*/ 177 w 13764"/>
                <a:gd name="connsiteY118" fmla="*/ 5037 h 11285"/>
                <a:gd name="connsiteX119" fmla="*/ 274 w 13764"/>
                <a:gd name="connsiteY119" fmla="*/ 5037 h 11285"/>
                <a:gd name="connsiteX120" fmla="*/ 419 w 13764"/>
                <a:gd name="connsiteY120" fmla="*/ 5009 h 11285"/>
                <a:gd name="connsiteX121" fmla="*/ 629 w 13764"/>
                <a:gd name="connsiteY121" fmla="*/ 5009 h 11285"/>
                <a:gd name="connsiteX122" fmla="*/ 750 w 13764"/>
                <a:gd name="connsiteY122" fmla="*/ 4900 h 11285"/>
                <a:gd name="connsiteX123" fmla="*/ 895 w 13764"/>
                <a:gd name="connsiteY123" fmla="*/ 4872 h 11285"/>
                <a:gd name="connsiteX124" fmla="*/ 879 w 13764"/>
                <a:gd name="connsiteY124" fmla="*/ 4681 h 11285"/>
                <a:gd name="connsiteX125" fmla="*/ 1048 w 13764"/>
                <a:gd name="connsiteY125" fmla="*/ 4681 h 11285"/>
                <a:gd name="connsiteX126" fmla="*/ 1306 w 13764"/>
                <a:gd name="connsiteY126" fmla="*/ 4525 h 11285"/>
                <a:gd name="connsiteX127" fmla="*/ 1460 w 13764"/>
                <a:gd name="connsiteY127" fmla="*/ 4516 h 11285"/>
                <a:gd name="connsiteX128" fmla="*/ 1573 w 13764"/>
                <a:gd name="connsiteY128" fmla="*/ 4571 h 11285"/>
                <a:gd name="connsiteX129" fmla="*/ 1766 w 13764"/>
                <a:gd name="connsiteY129" fmla="*/ 4571 h 11285"/>
                <a:gd name="connsiteX130" fmla="*/ 1871 w 13764"/>
                <a:gd name="connsiteY130" fmla="*/ 4626 h 11285"/>
                <a:gd name="connsiteX131" fmla="*/ 2056 w 13764"/>
                <a:gd name="connsiteY131" fmla="*/ 4653 h 11285"/>
                <a:gd name="connsiteX132" fmla="*/ 2137 w 13764"/>
                <a:gd name="connsiteY132" fmla="*/ 4516 h 11285"/>
                <a:gd name="connsiteX133" fmla="*/ 2258 w 13764"/>
                <a:gd name="connsiteY133" fmla="*/ 4544 h 11285"/>
                <a:gd name="connsiteX134" fmla="*/ 2371 w 13764"/>
                <a:gd name="connsiteY134" fmla="*/ 4434 h 11285"/>
                <a:gd name="connsiteX135" fmla="*/ 2589 w 13764"/>
                <a:gd name="connsiteY135" fmla="*/ 4361 h 11285"/>
                <a:gd name="connsiteX136" fmla="*/ 2782 w 13764"/>
                <a:gd name="connsiteY136" fmla="*/ 4215 h 11285"/>
                <a:gd name="connsiteX137" fmla="*/ 2855 w 13764"/>
                <a:gd name="connsiteY137" fmla="*/ 4142 h 11285"/>
                <a:gd name="connsiteX138" fmla="*/ 2863 w 13764"/>
                <a:gd name="connsiteY138" fmla="*/ 4023 h 11285"/>
                <a:gd name="connsiteX139" fmla="*/ 2960 w 13764"/>
                <a:gd name="connsiteY139" fmla="*/ 3923 h 11285"/>
                <a:gd name="connsiteX140" fmla="*/ 2984 w 13764"/>
                <a:gd name="connsiteY140" fmla="*/ 3804 h 11285"/>
                <a:gd name="connsiteX141" fmla="*/ 3000 w 13764"/>
                <a:gd name="connsiteY141" fmla="*/ 3649 h 11285"/>
                <a:gd name="connsiteX142" fmla="*/ 3073 w 13764"/>
                <a:gd name="connsiteY142" fmla="*/ 3502 h 11285"/>
                <a:gd name="connsiteX143" fmla="*/ 3105 w 13764"/>
                <a:gd name="connsiteY143" fmla="*/ 3366 h 11285"/>
                <a:gd name="connsiteX144" fmla="*/ 3153 w 13764"/>
                <a:gd name="connsiteY144" fmla="*/ 3256 h 11285"/>
                <a:gd name="connsiteX145" fmla="*/ 3177 w 13764"/>
                <a:gd name="connsiteY145" fmla="*/ 3128 h 11285"/>
                <a:gd name="connsiteX146" fmla="*/ 3290 w 13764"/>
                <a:gd name="connsiteY146" fmla="*/ 3064 h 11285"/>
                <a:gd name="connsiteX147" fmla="*/ 3363 w 13764"/>
                <a:gd name="connsiteY147" fmla="*/ 2927 h 11285"/>
                <a:gd name="connsiteX148" fmla="*/ 3339 w 13764"/>
                <a:gd name="connsiteY148" fmla="*/ 2818 h 11285"/>
                <a:gd name="connsiteX149" fmla="*/ 3290 w 13764"/>
                <a:gd name="connsiteY149" fmla="*/ 2681 h 11285"/>
                <a:gd name="connsiteX150" fmla="*/ 3250 w 13764"/>
                <a:gd name="connsiteY150" fmla="*/ 2544 h 11285"/>
                <a:gd name="connsiteX151" fmla="*/ 3290 w 13764"/>
                <a:gd name="connsiteY151" fmla="*/ 2379 h 11285"/>
                <a:gd name="connsiteX152" fmla="*/ 3371 w 13764"/>
                <a:gd name="connsiteY152" fmla="*/ 2352 h 11285"/>
                <a:gd name="connsiteX153" fmla="*/ 3516 w 13764"/>
                <a:gd name="connsiteY153" fmla="*/ 2197 h 11285"/>
                <a:gd name="connsiteX154" fmla="*/ 3661 w 13764"/>
                <a:gd name="connsiteY154" fmla="*/ 2215 h 11285"/>
                <a:gd name="connsiteX155" fmla="*/ 3806 w 13764"/>
                <a:gd name="connsiteY155" fmla="*/ 2114 h 11285"/>
                <a:gd name="connsiteX156" fmla="*/ 3831 w 13764"/>
                <a:gd name="connsiteY156" fmla="*/ 1950 h 11285"/>
                <a:gd name="connsiteX157" fmla="*/ 3976 w 13764"/>
                <a:gd name="connsiteY157" fmla="*/ 1868 h 11285"/>
                <a:gd name="connsiteX158" fmla="*/ 4040 w 13764"/>
                <a:gd name="connsiteY158" fmla="*/ 1749 h 11285"/>
                <a:gd name="connsiteX159" fmla="*/ 4121 w 13764"/>
                <a:gd name="connsiteY159" fmla="*/ 1676 h 11285"/>
                <a:gd name="connsiteX160" fmla="*/ 4121 w 13764"/>
                <a:gd name="connsiteY160" fmla="*/ 1292 h 11285"/>
                <a:gd name="connsiteX161" fmla="*/ 4169 w 13764"/>
                <a:gd name="connsiteY161" fmla="*/ 1128 h 11285"/>
                <a:gd name="connsiteX162" fmla="*/ 4194 w 13764"/>
                <a:gd name="connsiteY162" fmla="*/ 991 h 11285"/>
                <a:gd name="connsiteX163" fmla="*/ 4242 w 13764"/>
                <a:gd name="connsiteY163" fmla="*/ 827 h 11285"/>
                <a:gd name="connsiteX164" fmla="*/ 4290 w 13764"/>
                <a:gd name="connsiteY164" fmla="*/ 763 h 11285"/>
                <a:gd name="connsiteX165" fmla="*/ 4355 w 13764"/>
                <a:gd name="connsiteY165" fmla="*/ 708 h 11285"/>
                <a:gd name="connsiteX166" fmla="*/ 4387 w 13764"/>
                <a:gd name="connsiteY166" fmla="*/ 443 h 11285"/>
                <a:gd name="connsiteX167" fmla="*/ 4645 w 13764"/>
                <a:gd name="connsiteY167" fmla="*/ 434 h 11285"/>
                <a:gd name="connsiteX168" fmla="*/ 4742 w 13764"/>
                <a:gd name="connsiteY168" fmla="*/ 635 h 11285"/>
                <a:gd name="connsiteX169" fmla="*/ 4839 w 13764"/>
                <a:gd name="connsiteY169" fmla="*/ 717 h 11285"/>
                <a:gd name="connsiteX170" fmla="*/ 4960 w 13764"/>
                <a:gd name="connsiteY170" fmla="*/ 799 h 11285"/>
                <a:gd name="connsiteX171" fmla="*/ 5081 w 13764"/>
                <a:gd name="connsiteY171" fmla="*/ 818 h 11285"/>
                <a:gd name="connsiteX172" fmla="*/ 5202 w 13764"/>
                <a:gd name="connsiteY172" fmla="*/ 799 h 11285"/>
                <a:gd name="connsiteX173" fmla="*/ 5274 w 13764"/>
                <a:gd name="connsiteY173" fmla="*/ 964 h 11285"/>
                <a:gd name="connsiteX174" fmla="*/ 5403 w 13764"/>
                <a:gd name="connsiteY174" fmla="*/ 909 h 11285"/>
                <a:gd name="connsiteX175" fmla="*/ 5500 w 13764"/>
                <a:gd name="connsiteY175" fmla="*/ 909 h 11285"/>
                <a:gd name="connsiteX176" fmla="*/ 5597 w 13764"/>
                <a:gd name="connsiteY176" fmla="*/ 818 h 11285"/>
                <a:gd name="connsiteX177" fmla="*/ 5734 w 13764"/>
                <a:gd name="connsiteY177" fmla="*/ 790 h 11285"/>
                <a:gd name="connsiteX178" fmla="*/ 5831 w 13764"/>
                <a:gd name="connsiteY178" fmla="*/ 772 h 11285"/>
                <a:gd name="connsiteX179" fmla="*/ 5911 w 13764"/>
                <a:gd name="connsiteY179" fmla="*/ 735 h 11285"/>
                <a:gd name="connsiteX180" fmla="*/ 6024 w 13764"/>
                <a:gd name="connsiteY180" fmla="*/ 745 h 11285"/>
                <a:gd name="connsiteX181" fmla="*/ 6145 w 13764"/>
                <a:gd name="connsiteY181" fmla="*/ 745 h 11285"/>
                <a:gd name="connsiteX182" fmla="*/ 6226 w 13764"/>
                <a:gd name="connsiteY182" fmla="*/ 854 h 11285"/>
                <a:gd name="connsiteX183" fmla="*/ 6250 w 13764"/>
                <a:gd name="connsiteY183" fmla="*/ 991 h 11285"/>
                <a:gd name="connsiteX184" fmla="*/ 6363 w 13764"/>
                <a:gd name="connsiteY184" fmla="*/ 900 h 11285"/>
                <a:gd name="connsiteX185" fmla="*/ 6444 w 13764"/>
                <a:gd name="connsiteY185" fmla="*/ 745 h 11285"/>
                <a:gd name="connsiteX186" fmla="*/ 6532 w 13764"/>
                <a:gd name="connsiteY186" fmla="*/ 790 h 11285"/>
                <a:gd name="connsiteX187" fmla="*/ 6581 w 13764"/>
                <a:gd name="connsiteY187" fmla="*/ 872 h 11285"/>
                <a:gd name="connsiteX188" fmla="*/ 6653 w 13764"/>
                <a:gd name="connsiteY188" fmla="*/ 927 h 11285"/>
                <a:gd name="connsiteX189" fmla="*/ 6750 w 13764"/>
                <a:gd name="connsiteY189" fmla="*/ 1064 h 11285"/>
                <a:gd name="connsiteX190" fmla="*/ 6758 w 13764"/>
                <a:gd name="connsiteY190" fmla="*/ 1229 h 11285"/>
                <a:gd name="connsiteX191" fmla="*/ 6855 w 13764"/>
                <a:gd name="connsiteY191" fmla="*/ 1238 h 11285"/>
                <a:gd name="connsiteX192" fmla="*/ 6976 w 13764"/>
                <a:gd name="connsiteY192" fmla="*/ 1338 h 11285"/>
                <a:gd name="connsiteX193" fmla="*/ 6944 w 13764"/>
                <a:gd name="connsiteY193" fmla="*/ 1475 h 11285"/>
                <a:gd name="connsiteX194" fmla="*/ 6976 w 13764"/>
                <a:gd name="connsiteY194" fmla="*/ 1649 h 11285"/>
                <a:gd name="connsiteX195" fmla="*/ 6952 w 13764"/>
                <a:gd name="connsiteY195" fmla="*/ 1731 h 11285"/>
                <a:gd name="connsiteX196" fmla="*/ 7089 w 13764"/>
                <a:gd name="connsiteY196" fmla="*/ 1950 h 11285"/>
                <a:gd name="connsiteX197" fmla="*/ 7161 w 13764"/>
                <a:gd name="connsiteY197" fmla="*/ 1996 h 11285"/>
                <a:gd name="connsiteX198" fmla="*/ 7234 w 13764"/>
                <a:gd name="connsiteY198" fmla="*/ 2105 h 11285"/>
                <a:gd name="connsiteX199" fmla="*/ 7363 w 13764"/>
                <a:gd name="connsiteY199" fmla="*/ 2087 h 11285"/>
                <a:gd name="connsiteX200" fmla="*/ 7460 w 13764"/>
                <a:gd name="connsiteY200" fmla="*/ 2005 h 11285"/>
                <a:gd name="connsiteX201" fmla="*/ 7573 w 13764"/>
                <a:gd name="connsiteY201" fmla="*/ 2005 h 11285"/>
                <a:gd name="connsiteX202" fmla="*/ 7653 w 13764"/>
                <a:gd name="connsiteY202" fmla="*/ 2060 h 11285"/>
                <a:gd name="connsiteX203" fmla="*/ 7863 w 13764"/>
                <a:gd name="connsiteY203" fmla="*/ 2032 h 11285"/>
                <a:gd name="connsiteX204" fmla="*/ 7960 w 13764"/>
                <a:gd name="connsiteY204" fmla="*/ 1941 h 11285"/>
                <a:gd name="connsiteX205" fmla="*/ 8016 w 13764"/>
                <a:gd name="connsiteY205" fmla="*/ 1813 h 11285"/>
                <a:gd name="connsiteX206" fmla="*/ 8056 w 13764"/>
                <a:gd name="connsiteY206" fmla="*/ 1694 h 11285"/>
                <a:gd name="connsiteX207" fmla="*/ 8056 w 13764"/>
                <a:gd name="connsiteY207" fmla="*/ 1557 h 11285"/>
                <a:gd name="connsiteX208" fmla="*/ 8177 w 13764"/>
                <a:gd name="connsiteY208" fmla="*/ 1347 h 11285"/>
                <a:gd name="connsiteX209" fmla="*/ 8306 w 13764"/>
                <a:gd name="connsiteY209" fmla="*/ 1302 h 11285"/>
                <a:gd name="connsiteX210" fmla="*/ 8347 w 13764"/>
                <a:gd name="connsiteY210" fmla="*/ 1238 h 11285"/>
                <a:gd name="connsiteX211" fmla="*/ 8403 w 13764"/>
                <a:gd name="connsiteY211" fmla="*/ 1238 h 11285"/>
                <a:gd name="connsiteX212" fmla="*/ 8476 w 13764"/>
                <a:gd name="connsiteY212" fmla="*/ 1256 h 11285"/>
                <a:gd name="connsiteX213" fmla="*/ 8516 w 13764"/>
                <a:gd name="connsiteY213" fmla="*/ 1128 h 11285"/>
                <a:gd name="connsiteX214" fmla="*/ 8597 w 13764"/>
                <a:gd name="connsiteY214" fmla="*/ 1037 h 11285"/>
                <a:gd name="connsiteX215" fmla="*/ 8621 w 13764"/>
                <a:gd name="connsiteY215" fmla="*/ 900 h 11285"/>
                <a:gd name="connsiteX216" fmla="*/ 8831 w 13764"/>
                <a:gd name="connsiteY216" fmla="*/ 845 h 11285"/>
                <a:gd name="connsiteX217" fmla="*/ 9032 w 13764"/>
                <a:gd name="connsiteY217" fmla="*/ 597 h 11285"/>
                <a:gd name="connsiteX218" fmla="*/ 9200 w 13764"/>
                <a:gd name="connsiteY218" fmla="*/ 585 h 11285"/>
                <a:gd name="connsiteX219" fmla="*/ 9329 w 13764"/>
                <a:gd name="connsiteY219" fmla="*/ 415 h 11285"/>
                <a:gd name="connsiteX220" fmla="*/ 9143 w 13764"/>
                <a:gd name="connsiteY220" fmla="*/ 360 h 11285"/>
                <a:gd name="connsiteX221" fmla="*/ 9172 w 13764"/>
                <a:gd name="connsiteY221" fmla="*/ 215 h 11285"/>
                <a:gd name="connsiteX222" fmla="*/ 9237 w 13764"/>
                <a:gd name="connsiteY222" fmla="*/ 71 h 11285"/>
                <a:gd name="connsiteX223" fmla="*/ 9383 w 13764"/>
                <a:gd name="connsiteY223" fmla="*/ 143 h 11285"/>
                <a:gd name="connsiteX224" fmla="*/ 9460 w 13764"/>
                <a:gd name="connsiteY224" fmla="*/ 43 h 11285"/>
                <a:gd name="connsiteX225" fmla="*/ 9572 w 13764"/>
                <a:gd name="connsiteY225" fmla="*/ 5 h 11285"/>
                <a:gd name="connsiteX226" fmla="*/ 9699 w 13764"/>
                <a:gd name="connsiteY226" fmla="*/ 231 h 11285"/>
                <a:gd name="connsiteX227" fmla="*/ 9870 w 13764"/>
                <a:gd name="connsiteY227" fmla="*/ 40 h 11285"/>
                <a:gd name="connsiteX228" fmla="*/ 9985 w 13764"/>
                <a:gd name="connsiteY228" fmla="*/ 65 h 11285"/>
                <a:gd name="connsiteX229" fmla="*/ 10172 w 13764"/>
                <a:gd name="connsiteY229" fmla="*/ 61 h 11285"/>
                <a:gd name="connsiteX230" fmla="*/ 10327 w 13764"/>
                <a:gd name="connsiteY230" fmla="*/ 318 h 11285"/>
                <a:gd name="connsiteX231" fmla="*/ 10454 w 13764"/>
                <a:gd name="connsiteY231" fmla="*/ 329 h 11285"/>
                <a:gd name="connsiteX232" fmla="*/ 10556 w 13764"/>
                <a:gd name="connsiteY232" fmla="*/ 322 h 11285"/>
                <a:gd name="connsiteX233" fmla="*/ 10727 w 13764"/>
                <a:gd name="connsiteY233" fmla="*/ 322 h 11285"/>
                <a:gd name="connsiteX234" fmla="*/ 10824 w 13764"/>
                <a:gd name="connsiteY234" fmla="*/ 500 h 11285"/>
                <a:gd name="connsiteX235" fmla="*/ 10957 w 13764"/>
                <a:gd name="connsiteY235" fmla="*/ 598 h 11285"/>
                <a:gd name="connsiteX236" fmla="*/ 11142 w 13764"/>
                <a:gd name="connsiteY236" fmla="*/ 722 h 11285"/>
                <a:gd name="connsiteX237" fmla="*/ 11245 w 13764"/>
                <a:gd name="connsiteY237" fmla="*/ 832 h 11285"/>
                <a:gd name="connsiteX238" fmla="*/ 11386 w 13764"/>
                <a:gd name="connsiteY238" fmla="*/ 752 h 11285"/>
                <a:gd name="connsiteX239" fmla="*/ 11542 w 13764"/>
                <a:gd name="connsiteY239" fmla="*/ 717 h 11285"/>
                <a:gd name="connsiteX240" fmla="*/ 11653 w 13764"/>
                <a:gd name="connsiteY240" fmla="*/ 812 h 11285"/>
                <a:gd name="connsiteX241" fmla="*/ 11790 w 13764"/>
                <a:gd name="connsiteY241" fmla="*/ 778 h 11285"/>
                <a:gd name="connsiteX242" fmla="*/ 11786 w 13764"/>
                <a:gd name="connsiteY242" fmla="*/ 1075 h 11285"/>
                <a:gd name="connsiteX243" fmla="*/ 11567 w 13764"/>
                <a:gd name="connsiteY243" fmla="*/ 1464 h 11285"/>
                <a:gd name="connsiteX244" fmla="*/ 11698 w 13764"/>
                <a:gd name="connsiteY244" fmla="*/ 1522 h 11285"/>
                <a:gd name="connsiteX245" fmla="*/ 11785 w 13764"/>
                <a:gd name="connsiteY245" fmla="*/ 1550 h 11285"/>
                <a:gd name="connsiteX246" fmla="*/ 11907 w 13764"/>
                <a:gd name="connsiteY246" fmla="*/ 1731 h 11285"/>
                <a:gd name="connsiteX247" fmla="*/ 12214 w 13764"/>
                <a:gd name="connsiteY247" fmla="*/ 1917 h 11285"/>
                <a:gd name="connsiteX248" fmla="*/ 12186 w 13764"/>
                <a:gd name="connsiteY248" fmla="*/ 2026 h 11285"/>
                <a:gd name="connsiteX249" fmla="*/ 12365 w 13764"/>
                <a:gd name="connsiteY249" fmla="*/ 2166 h 11285"/>
                <a:gd name="connsiteX250" fmla="*/ 12397 w 13764"/>
                <a:gd name="connsiteY250" fmla="*/ 2387 h 11285"/>
                <a:gd name="connsiteX251" fmla="*/ 12653 w 13764"/>
                <a:gd name="connsiteY251" fmla="*/ 2445 h 11285"/>
                <a:gd name="connsiteX252" fmla="*/ 12689 w 13764"/>
                <a:gd name="connsiteY252" fmla="*/ 2575 h 11285"/>
                <a:gd name="connsiteX253" fmla="*/ 12887 w 13764"/>
                <a:gd name="connsiteY253" fmla="*/ 2604 h 11285"/>
                <a:gd name="connsiteX254" fmla="*/ 13156 w 13764"/>
                <a:gd name="connsiteY254" fmla="*/ 2742 h 11285"/>
                <a:gd name="connsiteX255" fmla="*/ 13177 w 13764"/>
                <a:gd name="connsiteY255" fmla="*/ 2545 h 11285"/>
                <a:gd name="connsiteX256" fmla="*/ 13285 w 13764"/>
                <a:gd name="connsiteY256" fmla="*/ 2534 h 11285"/>
                <a:gd name="connsiteX257" fmla="*/ 13524 w 13764"/>
                <a:gd name="connsiteY257" fmla="*/ 2724 h 11285"/>
                <a:gd name="connsiteX258" fmla="*/ 13574 w 13764"/>
                <a:gd name="connsiteY258" fmla="*/ 2845 h 11285"/>
                <a:gd name="connsiteX259" fmla="*/ 13605 w 13764"/>
                <a:gd name="connsiteY259" fmla="*/ 3086 h 11285"/>
                <a:gd name="connsiteX260" fmla="*/ 13699 w 13764"/>
                <a:gd name="connsiteY260" fmla="*/ 3141 h 11285"/>
                <a:gd name="connsiteX261" fmla="*/ 13764 w 13764"/>
                <a:gd name="connsiteY261" fmla="*/ 3520 h 11285"/>
                <a:gd name="connsiteX262" fmla="*/ 13680 w 13764"/>
                <a:gd name="connsiteY262" fmla="*/ 3641 h 11285"/>
                <a:gd name="connsiteX263" fmla="*/ 13688 w 13764"/>
                <a:gd name="connsiteY263" fmla="*/ 3782 h 11285"/>
                <a:gd name="connsiteX264" fmla="*/ 13595 w 13764"/>
                <a:gd name="connsiteY264" fmla="*/ 3930 h 11285"/>
                <a:gd name="connsiteX265" fmla="*/ 13542 w 13764"/>
                <a:gd name="connsiteY265" fmla="*/ 4080 h 11285"/>
                <a:gd name="connsiteX266" fmla="*/ 13610 w 13764"/>
                <a:gd name="connsiteY266" fmla="*/ 4227 h 11285"/>
                <a:gd name="connsiteX267" fmla="*/ 13628 w 13764"/>
                <a:gd name="connsiteY267" fmla="*/ 4379 h 11285"/>
                <a:gd name="connsiteX268" fmla="*/ 13648 w 13764"/>
                <a:gd name="connsiteY268" fmla="*/ 4500 h 11285"/>
                <a:gd name="connsiteX269" fmla="*/ 13577 w 13764"/>
                <a:gd name="connsiteY269" fmla="*/ 4626 h 11285"/>
                <a:gd name="connsiteX270" fmla="*/ 13505 w 13764"/>
                <a:gd name="connsiteY270" fmla="*/ 4669 h 11285"/>
                <a:gd name="connsiteX271" fmla="*/ 13450 w 13764"/>
                <a:gd name="connsiteY271" fmla="*/ 4797 h 11285"/>
                <a:gd name="connsiteX272" fmla="*/ 13575 w 13764"/>
                <a:gd name="connsiteY272" fmla="*/ 4894 h 11285"/>
                <a:gd name="connsiteX273" fmla="*/ 13495 w 13764"/>
                <a:gd name="connsiteY273" fmla="*/ 5048 h 11285"/>
                <a:gd name="connsiteX274" fmla="*/ 13193 w 13764"/>
                <a:gd name="connsiteY274" fmla="*/ 5300 h 11285"/>
                <a:gd name="connsiteX275" fmla="*/ 13110 w 13764"/>
                <a:gd name="connsiteY275" fmla="*/ 5581 h 11285"/>
                <a:gd name="connsiteX276" fmla="*/ 13082 w 13764"/>
                <a:gd name="connsiteY276" fmla="*/ 5739 h 11285"/>
                <a:gd name="connsiteX277" fmla="*/ 13014 w 13764"/>
                <a:gd name="connsiteY277" fmla="*/ 5990 h 11285"/>
                <a:gd name="connsiteX278" fmla="*/ 12938 w 13764"/>
                <a:gd name="connsiteY278" fmla="*/ 6118 h 11285"/>
                <a:gd name="connsiteX279" fmla="*/ 12835 w 13764"/>
                <a:gd name="connsiteY279" fmla="*/ 6200 h 11285"/>
                <a:gd name="connsiteX280" fmla="*/ 12752 w 13764"/>
                <a:gd name="connsiteY280" fmla="*/ 6308 h 11285"/>
                <a:gd name="connsiteX281" fmla="*/ 12524 w 13764"/>
                <a:gd name="connsiteY281" fmla="*/ 6325 h 11285"/>
                <a:gd name="connsiteX282" fmla="*/ 12396 w 13764"/>
                <a:gd name="connsiteY282" fmla="*/ 6258 h 11285"/>
                <a:gd name="connsiteX283" fmla="*/ 11998 w 13764"/>
                <a:gd name="connsiteY283" fmla="*/ 6089 h 11285"/>
                <a:gd name="connsiteX284" fmla="*/ 12294 w 13764"/>
                <a:gd name="connsiteY284" fmla="*/ 6162 h 11285"/>
                <a:gd name="connsiteX285" fmla="*/ 11868 w 13764"/>
                <a:gd name="connsiteY285" fmla="*/ 6259 h 11285"/>
                <a:gd name="connsiteX286" fmla="*/ 11573 w 13764"/>
                <a:gd name="connsiteY286" fmla="*/ 6211 h 11285"/>
                <a:gd name="connsiteX287" fmla="*/ 11377 w 13764"/>
                <a:gd name="connsiteY287" fmla="*/ 6496 h 11285"/>
                <a:gd name="connsiteX288" fmla="*/ 11271 w 13764"/>
                <a:gd name="connsiteY288" fmla="*/ 6533 h 11285"/>
                <a:gd name="connsiteX289" fmla="*/ 11205 w 13764"/>
                <a:gd name="connsiteY289" fmla="*/ 6691 h 11285"/>
                <a:gd name="connsiteX290" fmla="*/ 11204 w 13764"/>
                <a:gd name="connsiteY290" fmla="*/ 6807 h 11285"/>
                <a:gd name="connsiteX291" fmla="*/ 11062 w 13764"/>
                <a:gd name="connsiteY291" fmla="*/ 6879 h 11285"/>
                <a:gd name="connsiteX292" fmla="*/ 10858 w 13764"/>
                <a:gd name="connsiteY292" fmla="*/ 6916 h 11285"/>
                <a:gd name="connsiteX293" fmla="*/ 10574 w 13764"/>
                <a:gd name="connsiteY293" fmla="*/ 7108 h 11285"/>
                <a:gd name="connsiteX294" fmla="*/ 10346 w 13764"/>
                <a:gd name="connsiteY294" fmla="*/ 7250 h 11285"/>
                <a:gd name="connsiteX295" fmla="*/ 10335 w 13764"/>
                <a:gd name="connsiteY295" fmla="*/ 7379 h 11285"/>
                <a:gd name="connsiteX296" fmla="*/ 10214 w 13764"/>
                <a:gd name="connsiteY296" fmla="*/ 7406 h 11285"/>
                <a:gd name="connsiteX297" fmla="*/ 10149 w 13764"/>
                <a:gd name="connsiteY297" fmla="*/ 7557 h 11285"/>
                <a:gd name="connsiteX298" fmla="*/ 10032 w 13764"/>
                <a:gd name="connsiteY298" fmla="*/ 7623 h 11285"/>
                <a:gd name="connsiteX299" fmla="*/ 9885 w 13764"/>
                <a:gd name="connsiteY299" fmla="*/ 7601 h 11285"/>
                <a:gd name="connsiteX300" fmla="*/ 9823 w 13764"/>
                <a:gd name="connsiteY300" fmla="*/ 7838 h 11285"/>
                <a:gd name="connsiteX301" fmla="*/ 9735 w 13764"/>
                <a:gd name="connsiteY301" fmla="*/ 7975 h 11285"/>
                <a:gd name="connsiteX302" fmla="*/ 9671 w 13764"/>
                <a:gd name="connsiteY302" fmla="*/ 8134 h 11285"/>
                <a:gd name="connsiteX303" fmla="*/ 9705 w 13764"/>
                <a:gd name="connsiteY303" fmla="*/ 8343 h 11285"/>
                <a:gd name="connsiteX304" fmla="*/ 9694 w 13764"/>
                <a:gd name="connsiteY304" fmla="*/ 8715 h 11285"/>
                <a:gd name="connsiteX305" fmla="*/ 9780 w 13764"/>
                <a:gd name="connsiteY305" fmla="*/ 8861 h 11285"/>
                <a:gd name="connsiteX306" fmla="*/ 9733 w 13764"/>
                <a:gd name="connsiteY306" fmla="*/ 8973 h 11285"/>
                <a:gd name="connsiteX307" fmla="*/ 9684 w 13764"/>
                <a:gd name="connsiteY307" fmla="*/ 9163 h 11285"/>
                <a:gd name="connsiteX0" fmla="*/ 9684 w 13764"/>
                <a:gd name="connsiteY0" fmla="*/ 9163 h 11285"/>
                <a:gd name="connsiteX1" fmla="*/ 9707 w 13764"/>
                <a:gd name="connsiteY1" fmla="*/ 9631 h 11285"/>
                <a:gd name="connsiteX2" fmla="*/ 9691 w 13764"/>
                <a:gd name="connsiteY2" fmla="*/ 9746 h 11285"/>
                <a:gd name="connsiteX3" fmla="*/ 9782 w 13764"/>
                <a:gd name="connsiteY3" fmla="*/ 9848 h 11285"/>
                <a:gd name="connsiteX4" fmla="*/ 9745 w 13764"/>
                <a:gd name="connsiteY4" fmla="*/ 10039 h 11285"/>
                <a:gd name="connsiteX5" fmla="*/ 9897 w 13764"/>
                <a:gd name="connsiteY5" fmla="*/ 10199 h 11285"/>
                <a:gd name="connsiteX6" fmla="*/ 9973 w 13764"/>
                <a:gd name="connsiteY6" fmla="*/ 10510 h 11285"/>
                <a:gd name="connsiteX7" fmla="*/ 10097 w 13764"/>
                <a:gd name="connsiteY7" fmla="*/ 10594 h 11285"/>
                <a:gd name="connsiteX8" fmla="*/ 10163 w 13764"/>
                <a:gd name="connsiteY8" fmla="*/ 10587 h 11285"/>
                <a:gd name="connsiteX9" fmla="*/ 10372 w 13764"/>
                <a:gd name="connsiteY9" fmla="*/ 10724 h 11285"/>
                <a:gd name="connsiteX10" fmla="*/ 10314 w 13764"/>
                <a:gd name="connsiteY10" fmla="*/ 10813 h 11285"/>
                <a:gd name="connsiteX11" fmla="*/ 9472 w 13764"/>
                <a:gd name="connsiteY11" fmla="*/ 10851 h 11285"/>
                <a:gd name="connsiteX12" fmla="*/ 9267 w 13764"/>
                <a:gd name="connsiteY12" fmla="*/ 10834 h 11285"/>
                <a:gd name="connsiteX13" fmla="*/ 9028 w 13764"/>
                <a:gd name="connsiteY13" fmla="*/ 10858 h 11285"/>
                <a:gd name="connsiteX14" fmla="*/ 9025 w 13764"/>
                <a:gd name="connsiteY14" fmla="*/ 11049 h 11285"/>
                <a:gd name="connsiteX15" fmla="*/ 8872 w 13764"/>
                <a:gd name="connsiteY15" fmla="*/ 11245 h 11285"/>
                <a:gd name="connsiteX16" fmla="*/ 8423 w 13764"/>
                <a:gd name="connsiteY16" fmla="*/ 11285 h 11285"/>
                <a:gd name="connsiteX17" fmla="*/ 8264 w 13764"/>
                <a:gd name="connsiteY17" fmla="*/ 11124 h 11285"/>
                <a:gd name="connsiteX18" fmla="*/ 8537 w 13764"/>
                <a:gd name="connsiteY18" fmla="*/ 9116 h 11285"/>
                <a:gd name="connsiteX19" fmla="*/ 7501 w 13764"/>
                <a:gd name="connsiteY19" fmla="*/ 7275 h 11285"/>
                <a:gd name="connsiteX20" fmla="*/ 7951 w 13764"/>
                <a:gd name="connsiteY20" fmla="*/ 9083 h 11285"/>
                <a:gd name="connsiteX21" fmla="*/ 6993 w 13764"/>
                <a:gd name="connsiteY21" fmla="*/ 7516 h 11285"/>
                <a:gd name="connsiteX22" fmla="*/ 7589 w 13764"/>
                <a:gd name="connsiteY22" fmla="*/ 9456 h 11285"/>
                <a:gd name="connsiteX23" fmla="*/ 6260 w 13764"/>
                <a:gd name="connsiteY23" fmla="*/ 7582 h 11285"/>
                <a:gd name="connsiteX24" fmla="*/ 6895 w 13764"/>
                <a:gd name="connsiteY24" fmla="*/ 9828 h 11285"/>
                <a:gd name="connsiteX25" fmla="*/ 5723 w 13764"/>
                <a:gd name="connsiteY25" fmla="*/ 7757 h 11285"/>
                <a:gd name="connsiteX26" fmla="*/ 6358 w 13764"/>
                <a:gd name="connsiteY26" fmla="*/ 9784 h 11285"/>
                <a:gd name="connsiteX27" fmla="*/ 5195 w 13764"/>
                <a:gd name="connsiteY27" fmla="*/ 7834 h 11285"/>
                <a:gd name="connsiteX28" fmla="*/ 5782 w 13764"/>
                <a:gd name="connsiteY28" fmla="*/ 10169 h 11285"/>
                <a:gd name="connsiteX29" fmla="*/ 5661 w 13764"/>
                <a:gd name="connsiteY29" fmla="*/ 10270 h 11285"/>
                <a:gd name="connsiteX30" fmla="*/ 5573 w 13764"/>
                <a:gd name="connsiteY30" fmla="*/ 10270 h 11285"/>
                <a:gd name="connsiteX31" fmla="*/ 5516 w 13764"/>
                <a:gd name="connsiteY31" fmla="*/ 10352 h 11285"/>
                <a:gd name="connsiteX32" fmla="*/ 5395 w 13764"/>
                <a:gd name="connsiteY32" fmla="*/ 10407 h 11285"/>
                <a:gd name="connsiteX33" fmla="*/ 5274 w 13764"/>
                <a:gd name="connsiteY33" fmla="*/ 10434 h 11285"/>
                <a:gd name="connsiteX34" fmla="*/ 5202 w 13764"/>
                <a:gd name="connsiteY34" fmla="*/ 10334 h 11285"/>
                <a:gd name="connsiteX35" fmla="*/ 5202 w 13764"/>
                <a:gd name="connsiteY35" fmla="*/ 10078 h 11285"/>
                <a:gd name="connsiteX36" fmla="*/ 4968 w 13764"/>
                <a:gd name="connsiteY36" fmla="*/ 10060 h 11285"/>
                <a:gd name="connsiteX37" fmla="*/ 4871 w 13764"/>
                <a:gd name="connsiteY37" fmla="*/ 9996 h 11285"/>
                <a:gd name="connsiteX38" fmla="*/ 4750 w 13764"/>
                <a:gd name="connsiteY38" fmla="*/ 9868 h 11285"/>
                <a:gd name="connsiteX39" fmla="*/ 4629 w 13764"/>
                <a:gd name="connsiteY39" fmla="*/ 9840 h 11285"/>
                <a:gd name="connsiteX40" fmla="*/ 4500 w 13764"/>
                <a:gd name="connsiteY40" fmla="*/ 9840 h 11285"/>
                <a:gd name="connsiteX41" fmla="*/ 4339 w 13764"/>
                <a:gd name="connsiteY41" fmla="*/ 9749 h 11285"/>
                <a:gd name="connsiteX42" fmla="*/ 4024 w 13764"/>
                <a:gd name="connsiteY42" fmla="*/ 9758 h 11285"/>
                <a:gd name="connsiteX43" fmla="*/ 3831 w 13764"/>
                <a:gd name="connsiteY43" fmla="*/ 9667 h 11285"/>
                <a:gd name="connsiteX44" fmla="*/ 3613 w 13764"/>
                <a:gd name="connsiteY44" fmla="*/ 9676 h 11285"/>
                <a:gd name="connsiteX45" fmla="*/ 3516 w 13764"/>
                <a:gd name="connsiteY45" fmla="*/ 9612 h 11285"/>
                <a:gd name="connsiteX46" fmla="*/ 3395 w 13764"/>
                <a:gd name="connsiteY46" fmla="*/ 9621 h 11285"/>
                <a:gd name="connsiteX47" fmla="*/ 3242 w 13764"/>
                <a:gd name="connsiteY47" fmla="*/ 9621 h 11285"/>
                <a:gd name="connsiteX48" fmla="*/ 3097 w 13764"/>
                <a:gd name="connsiteY48" fmla="*/ 9585 h 11285"/>
                <a:gd name="connsiteX49" fmla="*/ 3008 w 13764"/>
                <a:gd name="connsiteY49" fmla="*/ 9484 h 11285"/>
                <a:gd name="connsiteX50" fmla="*/ 2879 w 13764"/>
                <a:gd name="connsiteY50" fmla="*/ 9475 h 11285"/>
                <a:gd name="connsiteX51" fmla="*/ 2806 w 13764"/>
                <a:gd name="connsiteY51" fmla="*/ 9557 h 11285"/>
                <a:gd name="connsiteX52" fmla="*/ 2597 w 13764"/>
                <a:gd name="connsiteY52" fmla="*/ 9539 h 11285"/>
                <a:gd name="connsiteX53" fmla="*/ 2500 w 13764"/>
                <a:gd name="connsiteY53" fmla="*/ 9649 h 11285"/>
                <a:gd name="connsiteX54" fmla="*/ 2516 w 13764"/>
                <a:gd name="connsiteY54" fmla="*/ 9758 h 11285"/>
                <a:gd name="connsiteX55" fmla="*/ 2379 w 13764"/>
                <a:gd name="connsiteY55" fmla="*/ 9913 h 11285"/>
                <a:gd name="connsiteX56" fmla="*/ 2274 w 13764"/>
                <a:gd name="connsiteY56" fmla="*/ 9941 h 11285"/>
                <a:gd name="connsiteX57" fmla="*/ 2274 w 13764"/>
                <a:gd name="connsiteY57" fmla="*/ 10078 h 11285"/>
                <a:gd name="connsiteX58" fmla="*/ 2226 w 13764"/>
                <a:gd name="connsiteY58" fmla="*/ 10187 h 11285"/>
                <a:gd name="connsiteX59" fmla="*/ 2137 w 13764"/>
                <a:gd name="connsiteY59" fmla="*/ 10297 h 11285"/>
                <a:gd name="connsiteX60" fmla="*/ 2081 w 13764"/>
                <a:gd name="connsiteY60" fmla="*/ 10224 h 11285"/>
                <a:gd name="connsiteX61" fmla="*/ 1871 w 13764"/>
                <a:gd name="connsiteY61" fmla="*/ 10005 h 11285"/>
                <a:gd name="connsiteX62" fmla="*/ 1750 w 13764"/>
                <a:gd name="connsiteY62" fmla="*/ 10060 h 11285"/>
                <a:gd name="connsiteX63" fmla="*/ 1669 w 13764"/>
                <a:gd name="connsiteY63" fmla="*/ 10187 h 11285"/>
                <a:gd name="connsiteX64" fmla="*/ 1427 w 13764"/>
                <a:gd name="connsiteY64" fmla="*/ 10224 h 11285"/>
                <a:gd name="connsiteX65" fmla="*/ 1315 w 13764"/>
                <a:gd name="connsiteY65" fmla="*/ 10160 h 11285"/>
                <a:gd name="connsiteX66" fmla="*/ 1242 w 13764"/>
                <a:gd name="connsiteY66" fmla="*/ 10078 h 11285"/>
                <a:gd name="connsiteX67" fmla="*/ 1161 w 13764"/>
                <a:gd name="connsiteY67" fmla="*/ 9996 h 11285"/>
                <a:gd name="connsiteX68" fmla="*/ 968 w 13764"/>
                <a:gd name="connsiteY68" fmla="*/ 9977 h 11285"/>
                <a:gd name="connsiteX69" fmla="*/ 895 w 13764"/>
                <a:gd name="connsiteY69" fmla="*/ 9913 h 11285"/>
                <a:gd name="connsiteX70" fmla="*/ 847 w 13764"/>
                <a:gd name="connsiteY70" fmla="*/ 9804 h 11285"/>
                <a:gd name="connsiteX71" fmla="*/ 806 w 13764"/>
                <a:gd name="connsiteY71" fmla="*/ 9749 h 11285"/>
                <a:gd name="connsiteX72" fmla="*/ 774 w 13764"/>
                <a:gd name="connsiteY72" fmla="*/ 9667 h 11285"/>
                <a:gd name="connsiteX73" fmla="*/ 685 w 13764"/>
                <a:gd name="connsiteY73" fmla="*/ 9639 h 11285"/>
                <a:gd name="connsiteX74" fmla="*/ 589 w 13764"/>
                <a:gd name="connsiteY74" fmla="*/ 9639 h 11285"/>
                <a:gd name="connsiteX75" fmla="*/ 516 w 13764"/>
                <a:gd name="connsiteY75" fmla="*/ 9612 h 11285"/>
                <a:gd name="connsiteX76" fmla="*/ 444 w 13764"/>
                <a:gd name="connsiteY76" fmla="*/ 9566 h 11285"/>
                <a:gd name="connsiteX77" fmla="*/ 323 w 13764"/>
                <a:gd name="connsiteY77" fmla="*/ 9566 h 11285"/>
                <a:gd name="connsiteX78" fmla="*/ 202 w 13764"/>
                <a:gd name="connsiteY78" fmla="*/ 9566 h 11285"/>
                <a:gd name="connsiteX79" fmla="*/ 105 w 13764"/>
                <a:gd name="connsiteY79" fmla="*/ 9512 h 11285"/>
                <a:gd name="connsiteX80" fmla="*/ 0 w 13764"/>
                <a:gd name="connsiteY80" fmla="*/ 9457 h 11285"/>
                <a:gd name="connsiteX81" fmla="*/ 32 w 13764"/>
                <a:gd name="connsiteY81" fmla="*/ 9366 h 11285"/>
                <a:gd name="connsiteX82" fmla="*/ 48 w 13764"/>
                <a:gd name="connsiteY82" fmla="*/ 9229 h 11285"/>
                <a:gd name="connsiteX83" fmla="*/ 56 w 13764"/>
                <a:gd name="connsiteY83" fmla="*/ 9119 h 11285"/>
                <a:gd name="connsiteX84" fmla="*/ 105 w 13764"/>
                <a:gd name="connsiteY84" fmla="*/ 8964 h 11285"/>
                <a:gd name="connsiteX85" fmla="*/ 105 w 13764"/>
                <a:gd name="connsiteY85" fmla="*/ 8872 h 11285"/>
                <a:gd name="connsiteX86" fmla="*/ 105 w 13764"/>
                <a:gd name="connsiteY86" fmla="*/ 8763 h 11285"/>
                <a:gd name="connsiteX87" fmla="*/ 202 w 13764"/>
                <a:gd name="connsiteY87" fmla="*/ 8662 h 11285"/>
                <a:gd name="connsiteX88" fmla="*/ 298 w 13764"/>
                <a:gd name="connsiteY88" fmla="*/ 8580 h 11285"/>
                <a:gd name="connsiteX89" fmla="*/ 315 w 13764"/>
                <a:gd name="connsiteY89" fmla="*/ 8516 h 11285"/>
                <a:gd name="connsiteX90" fmla="*/ 339 w 13764"/>
                <a:gd name="connsiteY90" fmla="*/ 8443 h 11285"/>
                <a:gd name="connsiteX91" fmla="*/ 323 w 13764"/>
                <a:gd name="connsiteY91" fmla="*/ 8361 h 11285"/>
                <a:gd name="connsiteX92" fmla="*/ 363 w 13764"/>
                <a:gd name="connsiteY92" fmla="*/ 8224 h 11285"/>
                <a:gd name="connsiteX93" fmla="*/ 435 w 13764"/>
                <a:gd name="connsiteY93" fmla="*/ 8105 h 11285"/>
                <a:gd name="connsiteX94" fmla="*/ 508 w 13764"/>
                <a:gd name="connsiteY94" fmla="*/ 7968 h 11285"/>
                <a:gd name="connsiteX95" fmla="*/ 492 w 13764"/>
                <a:gd name="connsiteY95" fmla="*/ 7840 h 11285"/>
                <a:gd name="connsiteX96" fmla="*/ 653 w 13764"/>
                <a:gd name="connsiteY96" fmla="*/ 7804 h 11285"/>
                <a:gd name="connsiteX97" fmla="*/ 806 w 13764"/>
                <a:gd name="connsiteY97" fmla="*/ 7694 h 11285"/>
                <a:gd name="connsiteX98" fmla="*/ 774 w 13764"/>
                <a:gd name="connsiteY98" fmla="*/ 7356 h 11285"/>
                <a:gd name="connsiteX99" fmla="*/ 895 w 13764"/>
                <a:gd name="connsiteY99" fmla="*/ 7256 h 11285"/>
                <a:gd name="connsiteX100" fmla="*/ 919 w 13764"/>
                <a:gd name="connsiteY100" fmla="*/ 6845 h 11285"/>
                <a:gd name="connsiteX101" fmla="*/ 823 w 13764"/>
                <a:gd name="connsiteY101" fmla="*/ 6808 h 11285"/>
                <a:gd name="connsiteX102" fmla="*/ 734 w 13764"/>
                <a:gd name="connsiteY102" fmla="*/ 6735 h 11285"/>
                <a:gd name="connsiteX103" fmla="*/ 685 w 13764"/>
                <a:gd name="connsiteY103" fmla="*/ 6589 h 11285"/>
                <a:gd name="connsiteX104" fmla="*/ 565 w 13764"/>
                <a:gd name="connsiteY104" fmla="*/ 6471 h 11285"/>
                <a:gd name="connsiteX105" fmla="*/ 492 w 13764"/>
                <a:gd name="connsiteY105" fmla="*/ 6416 h 11285"/>
                <a:gd name="connsiteX106" fmla="*/ 435 w 13764"/>
                <a:gd name="connsiteY106" fmla="*/ 6215 h 11285"/>
                <a:gd name="connsiteX107" fmla="*/ 435 w 13764"/>
                <a:gd name="connsiteY107" fmla="*/ 6114 h 11285"/>
                <a:gd name="connsiteX108" fmla="*/ 444 w 13764"/>
                <a:gd name="connsiteY108" fmla="*/ 5941 h 11285"/>
                <a:gd name="connsiteX109" fmla="*/ 435 w 13764"/>
                <a:gd name="connsiteY109" fmla="*/ 5786 h 11285"/>
                <a:gd name="connsiteX110" fmla="*/ 395 w 13764"/>
                <a:gd name="connsiteY110" fmla="*/ 5749 h 11285"/>
                <a:gd name="connsiteX111" fmla="*/ 395 w 13764"/>
                <a:gd name="connsiteY111" fmla="*/ 5667 h 11285"/>
                <a:gd name="connsiteX112" fmla="*/ 411 w 13764"/>
                <a:gd name="connsiteY112" fmla="*/ 5566 h 11285"/>
                <a:gd name="connsiteX113" fmla="*/ 363 w 13764"/>
                <a:gd name="connsiteY113" fmla="*/ 5502 h 11285"/>
                <a:gd name="connsiteX114" fmla="*/ 250 w 13764"/>
                <a:gd name="connsiteY114" fmla="*/ 5338 h 11285"/>
                <a:gd name="connsiteX115" fmla="*/ 339 w 13764"/>
                <a:gd name="connsiteY115" fmla="*/ 5420 h 11285"/>
                <a:gd name="connsiteX116" fmla="*/ 121 w 13764"/>
                <a:gd name="connsiteY116" fmla="*/ 5210 h 11285"/>
                <a:gd name="connsiteX117" fmla="*/ 73 w 13764"/>
                <a:gd name="connsiteY117" fmla="*/ 5046 h 11285"/>
                <a:gd name="connsiteX118" fmla="*/ 177 w 13764"/>
                <a:gd name="connsiteY118" fmla="*/ 5037 h 11285"/>
                <a:gd name="connsiteX119" fmla="*/ 274 w 13764"/>
                <a:gd name="connsiteY119" fmla="*/ 5037 h 11285"/>
                <a:gd name="connsiteX120" fmla="*/ 419 w 13764"/>
                <a:gd name="connsiteY120" fmla="*/ 5009 h 11285"/>
                <a:gd name="connsiteX121" fmla="*/ 629 w 13764"/>
                <a:gd name="connsiteY121" fmla="*/ 5009 h 11285"/>
                <a:gd name="connsiteX122" fmla="*/ 750 w 13764"/>
                <a:gd name="connsiteY122" fmla="*/ 4900 h 11285"/>
                <a:gd name="connsiteX123" fmla="*/ 895 w 13764"/>
                <a:gd name="connsiteY123" fmla="*/ 4872 h 11285"/>
                <a:gd name="connsiteX124" fmla="*/ 879 w 13764"/>
                <a:gd name="connsiteY124" fmla="*/ 4681 h 11285"/>
                <a:gd name="connsiteX125" fmla="*/ 1048 w 13764"/>
                <a:gd name="connsiteY125" fmla="*/ 4681 h 11285"/>
                <a:gd name="connsiteX126" fmla="*/ 1306 w 13764"/>
                <a:gd name="connsiteY126" fmla="*/ 4525 h 11285"/>
                <a:gd name="connsiteX127" fmla="*/ 1460 w 13764"/>
                <a:gd name="connsiteY127" fmla="*/ 4516 h 11285"/>
                <a:gd name="connsiteX128" fmla="*/ 1573 w 13764"/>
                <a:gd name="connsiteY128" fmla="*/ 4571 h 11285"/>
                <a:gd name="connsiteX129" fmla="*/ 1766 w 13764"/>
                <a:gd name="connsiteY129" fmla="*/ 4571 h 11285"/>
                <a:gd name="connsiteX130" fmla="*/ 1871 w 13764"/>
                <a:gd name="connsiteY130" fmla="*/ 4626 h 11285"/>
                <a:gd name="connsiteX131" fmla="*/ 2056 w 13764"/>
                <a:gd name="connsiteY131" fmla="*/ 4653 h 11285"/>
                <a:gd name="connsiteX132" fmla="*/ 2137 w 13764"/>
                <a:gd name="connsiteY132" fmla="*/ 4516 h 11285"/>
                <a:gd name="connsiteX133" fmla="*/ 2258 w 13764"/>
                <a:gd name="connsiteY133" fmla="*/ 4544 h 11285"/>
                <a:gd name="connsiteX134" fmla="*/ 2371 w 13764"/>
                <a:gd name="connsiteY134" fmla="*/ 4434 h 11285"/>
                <a:gd name="connsiteX135" fmla="*/ 2589 w 13764"/>
                <a:gd name="connsiteY135" fmla="*/ 4361 h 11285"/>
                <a:gd name="connsiteX136" fmla="*/ 2782 w 13764"/>
                <a:gd name="connsiteY136" fmla="*/ 4215 h 11285"/>
                <a:gd name="connsiteX137" fmla="*/ 2855 w 13764"/>
                <a:gd name="connsiteY137" fmla="*/ 4142 h 11285"/>
                <a:gd name="connsiteX138" fmla="*/ 2863 w 13764"/>
                <a:gd name="connsiteY138" fmla="*/ 4023 h 11285"/>
                <a:gd name="connsiteX139" fmla="*/ 2960 w 13764"/>
                <a:gd name="connsiteY139" fmla="*/ 3923 h 11285"/>
                <a:gd name="connsiteX140" fmla="*/ 2984 w 13764"/>
                <a:gd name="connsiteY140" fmla="*/ 3804 h 11285"/>
                <a:gd name="connsiteX141" fmla="*/ 3000 w 13764"/>
                <a:gd name="connsiteY141" fmla="*/ 3649 h 11285"/>
                <a:gd name="connsiteX142" fmla="*/ 3073 w 13764"/>
                <a:gd name="connsiteY142" fmla="*/ 3502 h 11285"/>
                <a:gd name="connsiteX143" fmla="*/ 3105 w 13764"/>
                <a:gd name="connsiteY143" fmla="*/ 3366 h 11285"/>
                <a:gd name="connsiteX144" fmla="*/ 3153 w 13764"/>
                <a:gd name="connsiteY144" fmla="*/ 3256 h 11285"/>
                <a:gd name="connsiteX145" fmla="*/ 3177 w 13764"/>
                <a:gd name="connsiteY145" fmla="*/ 3128 h 11285"/>
                <a:gd name="connsiteX146" fmla="*/ 3290 w 13764"/>
                <a:gd name="connsiteY146" fmla="*/ 3064 h 11285"/>
                <a:gd name="connsiteX147" fmla="*/ 3363 w 13764"/>
                <a:gd name="connsiteY147" fmla="*/ 2927 h 11285"/>
                <a:gd name="connsiteX148" fmla="*/ 3339 w 13764"/>
                <a:gd name="connsiteY148" fmla="*/ 2818 h 11285"/>
                <a:gd name="connsiteX149" fmla="*/ 3290 w 13764"/>
                <a:gd name="connsiteY149" fmla="*/ 2681 h 11285"/>
                <a:gd name="connsiteX150" fmla="*/ 3250 w 13764"/>
                <a:gd name="connsiteY150" fmla="*/ 2544 h 11285"/>
                <a:gd name="connsiteX151" fmla="*/ 3290 w 13764"/>
                <a:gd name="connsiteY151" fmla="*/ 2379 h 11285"/>
                <a:gd name="connsiteX152" fmla="*/ 3371 w 13764"/>
                <a:gd name="connsiteY152" fmla="*/ 2352 h 11285"/>
                <a:gd name="connsiteX153" fmla="*/ 3516 w 13764"/>
                <a:gd name="connsiteY153" fmla="*/ 2197 h 11285"/>
                <a:gd name="connsiteX154" fmla="*/ 3661 w 13764"/>
                <a:gd name="connsiteY154" fmla="*/ 2215 h 11285"/>
                <a:gd name="connsiteX155" fmla="*/ 3806 w 13764"/>
                <a:gd name="connsiteY155" fmla="*/ 2114 h 11285"/>
                <a:gd name="connsiteX156" fmla="*/ 3831 w 13764"/>
                <a:gd name="connsiteY156" fmla="*/ 1950 h 11285"/>
                <a:gd name="connsiteX157" fmla="*/ 3976 w 13764"/>
                <a:gd name="connsiteY157" fmla="*/ 1868 h 11285"/>
                <a:gd name="connsiteX158" fmla="*/ 4040 w 13764"/>
                <a:gd name="connsiteY158" fmla="*/ 1749 h 11285"/>
                <a:gd name="connsiteX159" fmla="*/ 4121 w 13764"/>
                <a:gd name="connsiteY159" fmla="*/ 1676 h 11285"/>
                <a:gd name="connsiteX160" fmla="*/ 4121 w 13764"/>
                <a:gd name="connsiteY160" fmla="*/ 1292 h 11285"/>
                <a:gd name="connsiteX161" fmla="*/ 4169 w 13764"/>
                <a:gd name="connsiteY161" fmla="*/ 1128 h 11285"/>
                <a:gd name="connsiteX162" fmla="*/ 4194 w 13764"/>
                <a:gd name="connsiteY162" fmla="*/ 991 h 11285"/>
                <a:gd name="connsiteX163" fmla="*/ 4242 w 13764"/>
                <a:gd name="connsiteY163" fmla="*/ 827 h 11285"/>
                <a:gd name="connsiteX164" fmla="*/ 4290 w 13764"/>
                <a:gd name="connsiteY164" fmla="*/ 763 h 11285"/>
                <a:gd name="connsiteX165" fmla="*/ 4355 w 13764"/>
                <a:gd name="connsiteY165" fmla="*/ 708 h 11285"/>
                <a:gd name="connsiteX166" fmla="*/ 4387 w 13764"/>
                <a:gd name="connsiteY166" fmla="*/ 443 h 11285"/>
                <a:gd name="connsiteX167" fmla="*/ 4645 w 13764"/>
                <a:gd name="connsiteY167" fmla="*/ 434 h 11285"/>
                <a:gd name="connsiteX168" fmla="*/ 4742 w 13764"/>
                <a:gd name="connsiteY168" fmla="*/ 635 h 11285"/>
                <a:gd name="connsiteX169" fmla="*/ 4839 w 13764"/>
                <a:gd name="connsiteY169" fmla="*/ 717 h 11285"/>
                <a:gd name="connsiteX170" fmla="*/ 4960 w 13764"/>
                <a:gd name="connsiteY170" fmla="*/ 799 h 11285"/>
                <a:gd name="connsiteX171" fmla="*/ 5081 w 13764"/>
                <a:gd name="connsiteY171" fmla="*/ 818 h 11285"/>
                <a:gd name="connsiteX172" fmla="*/ 5202 w 13764"/>
                <a:gd name="connsiteY172" fmla="*/ 799 h 11285"/>
                <a:gd name="connsiteX173" fmla="*/ 5274 w 13764"/>
                <a:gd name="connsiteY173" fmla="*/ 964 h 11285"/>
                <a:gd name="connsiteX174" fmla="*/ 5403 w 13764"/>
                <a:gd name="connsiteY174" fmla="*/ 909 h 11285"/>
                <a:gd name="connsiteX175" fmla="*/ 5500 w 13764"/>
                <a:gd name="connsiteY175" fmla="*/ 909 h 11285"/>
                <a:gd name="connsiteX176" fmla="*/ 5597 w 13764"/>
                <a:gd name="connsiteY176" fmla="*/ 818 h 11285"/>
                <a:gd name="connsiteX177" fmla="*/ 5734 w 13764"/>
                <a:gd name="connsiteY177" fmla="*/ 790 h 11285"/>
                <a:gd name="connsiteX178" fmla="*/ 5831 w 13764"/>
                <a:gd name="connsiteY178" fmla="*/ 772 h 11285"/>
                <a:gd name="connsiteX179" fmla="*/ 5911 w 13764"/>
                <a:gd name="connsiteY179" fmla="*/ 735 h 11285"/>
                <a:gd name="connsiteX180" fmla="*/ 6024 w 13764"/>
                <a:gd name="connsiteY180" fmla="*/ 745 h 11285"/>
                <a:gd name="connsiteX181" fmla="*/ 6145 w 13764"/>
                <a:gd name="connsiteY181" fmla="*/ 745 h 11285"/>
                <a:gd name="connsiteX182" fmla="*/ 6226 w 13764"/>
                <a:gd name="connsiteY182" fmla="*/ 854 h 11285"/>
                <a:gd name="connsiteX183" fmla="*/ 6250 w 13764"/>
                <a:gd name="connsiteY183" fmla="*/ 991 h 11285"/>
                <a:gd name="connsiteX184" fmla="*/ 6363 w 13764"/>
                <a:gd name="connsiteY184" fmla="*/ 900 h 11285"/>
                <a:gd name="connsiteX185" fmla="*/ 6444 w 13764"/>
                <a:gd name="connsiteY185" fmla="*/ 745 h 11285"/>
                <a:gd name="connsiteX186" fmla="*/ 6532 w 13764"/>
                <a:gd name="connsiteY186" fmla="*/ 790 h 11285"/>
                <a:gd name="connsiteX187" fmla="*/ 6581 w 13764"/>
                <a:gd name="connsiteY187" fmla="*/ 872 h 11285"/>
                <a:gd name="connsiteX188" fmla="*/ 6653 w 13764"/>
                <a:gd name="connsiteY188" fmla="*/ 927 h 11285"/>
                <a:gd name="connsiteX189" fmla="*/ 6750 w 13764"/>
                <a:gd name="connsiteY189" fmla="*/ 1064 h 11285"/>
                <a:gd name="connsiteX190" fmla="*/ 6758 w 13764"/>
                <a:gd name="connsiteY190" fmla="*/ 1229 h 11285"/>
                <a:gd name="connsiteX191" fmla="*/ 6855 w 13764"/>
                <a:gd name="connsiteY191" fmla="*/ 1238 h 11285"/>
                <a:gd name="connsiteX192" fmla="*/ 6976 w 13764"/>
                <a:gd name="connsiteY192" fmla="*/ 1338 h 11285"/>
                <a:gd name="connsiteX193" fmla="*/ 6944 w 13764"/>
                <a:gd name="connsiteY193" fmla="*/ 1475 h 11285"/>
                <a:gd name="connsiteX194" fmla="*/ 6976 w 13764"/>
                <a:gd name="connsiteY194" fmla="*/ 1649 h 11285"/>
                <a:gd name="connsiteX195" fmla="*/ 6952 w 13764"/>
                <a:gd name="connsiteY195" fmla="*/ 1731 h 11285"/>
                <a:gd name="connsiteX196" fmla="*/ 7089 w 13764"/>
                <a:gd name="connsiteY196" fmla="*/ 1950 h 11285"/>
                <a:gd name="connsiteX197" fmla="*/ 7161 w 13764"/>
                <a:gd name="connsiteY197" fmla="*/ 1996 h 11285"/>
                <a:gd name="connsiteX198" fmla="*/ 7234 w 13764"/>
                <a:gd name="connsiteY198" fmla="*/ 2105 h 11285"/>
                <a:gd name="connsiteX199" fmla="*/ 7363 w 13764"/>
                <a:gd name="connsiteY199" fmla="*/ 2087 h 11285"/>
                <a:gd name="connsiteX200" fmla="*/ 7460 w 13764"/>
                <a:gd name="connsiteY200" fmla="*/ 2005 h 11285"/>
                <a:gd name="connsiteX201" fmla="*/ 7573 w 13764"/>
                <a:gd name="connsiteY201" fmla="*/ 2005 h 11285"/>
                <a:gd name="connsiteX202" fmla="*/ 7653 w 13764"/>
                <a:gd name="connsiteY202" fmla="*/ 2060 h 11285"/>
                <a:gd name="connsiteX203" fmla="*/ 7863 w 13764"/>
                <a:gd name="connsiteY203" fmla="*/ 2032 h 11285"/>
                <a:gd name="connsiteX204" fmla="*/ 7960 w 13764"/>
                <a:gd name="connsiteY204" fmla="*/ 1941 h 11285"/>
                <a:gd name="connsiteX205" fmla="*/ 8016 w 13764"/>
                <a:gd name="connsiteY205" fmla="*/ 1813 h 11285"/>
                <a:gd name="connsiteX206" fmla="*/ 8056 w 13764"/>
                <a:gd name="connsiteY206" fmla="*/ 1694 h 11285"/>
                <a:gd name="connsiteX207" fmla="*/ 8056 w 13764"/>
                <a:gd name="connsiteY207" fmla="*/ 1557 h 11285"/>
                <a:gd name="connsiteX208" fmla="*/ 8177 w 13764"/>
                <a:gd name="connsiteY208" fmla="*/ 1347 h 11285"/>
                <a:gd name="connsiteX209" fmla="*/ 8306 w 13764"/>
                <a:gd name="connsiteY209" fmla="*/ 1302 h 11285"/>
                <a:gd name="connsiteX210" fmla="*/ 8347 w 13764"/>
                <a:gd name="connsiteY210" fmla="*/ 1238 h 11285"/>
                <a:gd name="connsiteX211" fmla="*/ 8403 w 13764"/>
                <a:gd name="connsiteY211" fmla="*/ 1238 h 11285"/>
                <a:gd name="connsiteX212" fmla="*/ 8476 w 13764"/>
                <a:gd name="connsiteY212" fmla="*/ 1256 h 11285"/>
                <a:gd name="connsiteX213" fmla="*/ 8516 w 13764"/>
                <a:gd name="connsiteY213" fmla="*/ 1128 h 11285"/>
                <a:gd name="connsiteX214" fmla="*/ 8597 w 13764"/>
                <a:gd name="connsiteY214" fmla="*/ 1037 h 11285"/>
                <a:gd name="connsiteX215" fmla="*/ 8621 w 13764"/>
                <a:gd name="connsiteY215" fmla="*/ 900 h 11285"/>
                <a:gd name="connsiteX216" fmla="*/ 8831 w 13764"/>
                <a:gd name="connsiteY216" fmla="*/ 845 h 11285"/>
                <a:gd name="connsiteX217" fmla="*/ 9032 w 13764"/>
                <a:gd name="connsiteY217" fmla="*/ 597 h 11285"/>
                <a:gd name="connsiteX218" fmla="*/ 9200 w 13764"/>
                <a:gd name="connsiteY218" fmla="*/ 585 h 11285"/>
                <a:gd name="connsiteX219" fmla="*/ 9329 w 13764"/>
                <a:gd name="connsiteY219" fmla="*/ 415 h 11285"/>
                <a:gd name="connsiteX220" fmla="*/ 9143 w 13764"/>
                <a:gd name="connsiteY220" fmla="*/ 360 h 11285"/>
                <a:gd name="connsiteX221" fmla="*/ 9172 w 13764"/>
                <a:gd name="connsiteY221" fmla="*/ 215 h 11285"/>
                <a:gd name="connsiteX222" fmla="*/ 9237 w 13764"/>
                <a:gd name="connsiteY222" fmla="*/ 71 h 11285"/>
                <a:gd name="connsiteX223" fmla="*/ 9383 w 13764"/>
                <a:gd name="connsiteY223" fmla="*/ 143 h 11285"/>
                <a:gd name="connsiteX224" fmla="*/ 9460 w 13764"/>
                <a:gd name="connsiteY224" fmla="*/ 43 h 11285"/>
                <a:gd name="connsiteX225" fmla="*/ 9572 w 13764"/>
                <a:gd name="connsiteY225" fmla="*/ 5 h 11285"/>
                <a:gd name="connsiteX226" fmla="*/ 9699 w 13764"/>
                <a:gd name="connsiteY226" fmla="*/ 231 h 11285"/>
                <a:gd name="connsiteX227" fmla="*/ 9870 w 13764"/>
                <a:gd name="connsiteY227" fmla="*/ 40 h 11285"/>
                <a:gd name="connsiteX228" fmla="*/ 9985 w 13764"/>
                <a:gd name="connsiteY228" fmla="*/ 65 h 11285"/>
                <a:gd name="connsiteX229" fmla="*/ 10172 w 13764"/>
                <a:gd name="connsiteY229" fmla="*/ 61 h 11285"/>
                <a:gd name="connsiteX230" fmla="*/ 10327 w 13764"/>
                <a:gd name="connsiteY230" fmla="*/ 318 h 11285"/>
                <a:gd name="connsiteX231" fmla="*/ 10454 w 13764"/>
                <a:gd name="connsiteY231" fmla="*/ 329 h 11285"/>
                <a:gd name="connsiteX232" fmla="*/ 10556 w 13764"/>
                <a:gd name="connsiteY232" fmla="*/ 322 h 11285"/>
                <a:gd name="connsiteX233" fmla="*/ 10727 w 13764"/>
                <a:gd name="connsiteY233" fmla="*/ 322 h 11285"/>
                <a:gd name="connsiteX234" fmla="*/ 10824 w 13764"/>
                <a:gd name="connsiteY234" fmla="*/ 500 h 11285"/>
                <a:gd name="connsiteX235" fmla="*/ 10957 w 13764"/>
                <a:gd name="connsiteY235" fmla="*/ 598 h 11285"/>
                <a:gd name="connsiteX236" fmla="*/ 11142 w 13764"/>
                <a:gd name="connsiteY236" fmla="*/ 722 h 11285"/>
                <a:gd name="connsiteX237" fmla="*/ 11245 w 13764"/>
                <a:gd name="connsiteY237" fmla="*/ 832 h 11285"/>
                <a:gd name="connsiteX238" fmla="*/ 11386 w 13764"/>
                <a:gd name="connsiteY238" fmla="*/ 752 h 11285"/>
                <a:gd name="connsiteX239" fmla="*/ 11542 w 13764"/>
                <a:gd name="connsiteY239" fmla="*/ 717 h 11285"/>
                <a:gd name="connsiteX240" fmla="*/ 11653 w 13764"/>
                <a:gd name="connsiteY240" fmla="*/ 812 h 11285"/>
                <a:gd name="connsiteX241" fmla="*/ 11790 w 13764"/>
                <a:gd name="connsiteY241" fmla="*/ 778 h 11285"/>
                <a:gd name="connsiteX242" fmla="*/ 11786 w 13764"/>
                <a:gd name="connsiteY242" fmla="*/ 1075 h 11285"/>
                <a:gd name="connsiteX243" fmla="*/ 11567 w 13764"/>
                <a:gd name="connsiteY243" fmla="*/ 1464 h 11285"/>
                <a:gd name="connsiteX244" fmla="*/ 11698 w 13764"/>
                <a:gd name="connsiteY244" fmla="*/ 1522 h 11285"/>
                <a:gd name="connsiteX245" fmla="*/ 11785 w 13764"/>
                <a:gd name="connsiteY245" fmla="*/ 1550 h 11285"/>
                <a:gd name="connsiteX246" fmla="*/ 11907 w 13764"/>
                <a:gd name="connsiteY246" fmla="*/ 1731 h 11285"/>
                <a:gd name="connsiteX247" fmla="*/ 12214 w 13764"/>
                <a:gd name="connsiteY247" fmla="*/ 1917 h 11285"/>
                <a:gd name="connsiteX248" fmla="*/ 12186 w 13764"/>
                <a:gd name="connsiteY248" fmla="*/ 2026 h 11285"/>
                <a:gd name="connsiteX249" fmla="*/ 12365 w 13764"/>
                <a:gd name="connsiteY249" fmla="*/ 2166 h 11285"/>
                <a:gd name="connsiteX250" fmla="*/ 12397 w 13764"/>
                <a:gd name="connsiteY250" fmla="*/ 2387 h 11285"/>
                <a:gd name="connsiteX251" fmla="*/ 12653 w 13764"/>
                <a:gd name="connsiteY251" fmla="*/ 2445 h 11285"/>
                <a:gd name="connsiteX252" fmla="*/ 12689 w 13764"/>
                <a:gd name="connsiteY252" fmla="*/ 2575 h 11285"/>
                <a:gd name="connsiteX253" fmla="*/ 12887 w 13764"/>
                <a:gd name="connsiteY253" fmla="*/ 2604 h 11285"/>
                <a:gd name="connsiteX254" fmla="*/ 13156 w 13764"/>
                <a:gd name="connsiteY254" fmla="*/ 2742 h 11285"/>
                <a:gd name="connsiteX255" fmla="*/ 13177 w 13764"/>
                <a:gd name="connsiteY255" fmla="*/ 2545 h 11285"/>
                <a:gd name="connsiteX256" fmla="*/ 13285 w 13764"/>
                <a:gd name="connsiteY256" fmla="*/ 2534 h 11285"/>
                <a:gd name="connsiteX257" fmla="*/ 13524 w 13764"/>
                <a:gd name="connsiteY257" fmla="*/ 2724 h 11285"/>
                <a:gd name="connsiteX258" fmla="*/ 13574 w 13764"/>
                <a:gd name="connsiteY258" fmla="*/ 2845 h 11285"/>
                <a:gd name="connsiteX259" fmla="*/ 13605 w 13764"/>
                <a:gd name="connsiteY259" fmla="*/ 3086 h 11285"/>
                <a:gd name="connsiteX260" fmla="*/ 13699 w 13764"/>
                <a:gd name="connsiteY260" fmla="*/ 3141 h 11285"/>
                <a:gd name="connsiteX261" fmla="*/ 13764 w 13764"/>
                <a:gd name="connsiteY261" fmla="*/ 3520 h 11285"/>
                <a:gd name="connsiteX262" fmla="*/ 13680 w 13764"/>
                <a:gd name="connsiteY262" fmla="*/ 3641 h 11285"/>
                <a:gd name="connsiteX263" fmla="*/ 13688 w 13764"/>
                <a:gd name="connsiteY263" fmla="*/ 3782 h 11285"/>
                <a:gd name="connsiteX264" fmla="*/ 13595 w 13764"/>
                <a:gd name="connsiteY264" fmla="*/ 3930 h 11285"/>
                <a:gd name="connsiteX265" fmla="*/ 13542 w 13764"/>
                <a:gd name="connsiteY265" fmla="*/ 4080 h 11285"/>
                <a:gd name="connsiteX266" fmla="*/ 13610 w 13764"/>
                <a:gd name="connsiteY266" fmla="*/ 4227 h 11285"/>
                <a:gd name="connsiteX267" fmla="*/ 13628 w 13764"/>
                <a:gd name="connsiteY267" fmla="*/ 4379 h 11285"/>
                <a:gd name="connsiteX268" fmla="*/ 13648 w 13764"/>
                <a:gd name="connsiteY268" fmla="*/ 4500 h 11285"/>
                <a:gd name="connsiteX269" fmla="*/ 13577 w 13764"/>
                <a:gd name="connsiteY269" fmla="*/ 4626 h 11285"/>
                <a:gd name="connsiteX270" fmla="*/ 13505 w 13764"/>
                <a:gd name="connsiteY270" fmla="*/ 4669 h 11285"/>
                <a:gd name="connsiteX271" fmla="*/ 13450 w 13764"/>
                <a:gd name="connsiteY271" fmla="*/ 4797 h 11285"/>
                <a:gd name="connsiteX272" fmla="*/ 13575 w 13764"/>
                <a:gd name="connsiteY272" fmla="*/ 4894 h 11285"/>
                <a:gd name="connsiteX273" fmla="*/ 13495 w 13764"/>
                <a:gd name="connsiteY273" fmla="*/ 5048 h 11285"/>
                <a:gd name="connsiteX274" fmla="*/ 13193 w 13764"/>
                <a:gd name="connsiteY274" fmla="*/ 5300 h 11285"/>
                <a:gd name="connsiteX275" fmla="*/ 13110 w 13764"/>
                <a:gd name="connsiteY275" fmla="*/ 5581 h 11285"/>
                <a:gd name="connsiteX276" fmla="*/ 13082 w 13764"/>
                <a:gd name="connsiteY276" fmla="*/ 5739 h 11285"/>
                <a:gd name="connsiteX277" fmla="*/ 13014 w 13764"/>
                <a:gd name="connsiteY277" fmla="*/ 5990 h 11285"/>
                <a:gd name="connsiteX278" fmla="*/ 12938 w 13764"/>
                <a:gd name="connsiteY278" fmla="*/ 6118 h 11285"/>
                <a:gd name="connsiteX279" fmla="*/ 12835 w 13764"/>
                <a:gd name="connsiteY279" fmla="*/ 6200 h 11285"/>
                <a:gd name="connsiteX280" fmla="*/ 12752 w 13764"/>
                <a:gd name="connsiteY280" fmla="*/ 6308 h 11285"/>
                <a:gd name="connsiteX281" fmla="*/ 12524 w 13764"/>
                <a:gd name="connsiteY281" fmla="*/ 6325 h 11285"/>
                <a:gd name="connsiteX282" fmla="*/ 12396 w 13764"/>
                <a:gd name="connsiteY282" fmla="*/ 6258 h 11285"/>
                <a:gd name="connsiteX283" fmla="*/ 11998 w 13764"/>
                <a:gd name="connsiteY283" fmla="*/ 6089 h 11285"/>
                <a:gd name="connsiteX284" fmla="*/ 12294 w 13764"/>
                <a:gd name="connsiteY284" fmla="*/ 6162 h 11285"/>
                <a:gd name="connsiteX285" fmla="*/ 11868 w 13764"/>
                <a:gd name="connsiteY285" fmla="*/ 6259 h 11285"/>
                <a:gd name="connsiteX286" fmla="*/ 11573 w 13764"/>
                <a:gd name="connsiteY286" fmla="*/ 6211 h 11285"/>
                <a:gd name="connsiteX287" fmla="*/ 11377 w 13764"/>
                <a:gd name="connsiteY287" fmla="*/ 6496 h 11285"/>
                <a:gd name="connsiteX288" fmla="*/ 11271 w 13764"/>
                <a:gd name="connsiteY288" fmla="*/ 6533 h 11285"/>
                <a:gd name="connsiteX289" fmla="*/ 11205 w 13764"/>
                <a:gd name="connsiteY289" fmla="*/ 6691 h 11285"/>
                <a:gd name="connsiteX290" fmla="*/ 11204 w 13764"/>
                <a:gd name="connsiteY290" fmla="*/ 6807 h 11285"/>
                <a:gd name="connsiteX291" fmla="*/ 11062 w 13764"/>
                <a:gd name="connsiteY291" fmla="*/ 6879 h 11285"/>
                <a:gd name="connsiteX292" fmla="*/ 10858 w 13764"/>
                <a:gd name="connsiteY292" fmla="*/ 6916 h 11285"/>
                <a:gd name="connsiteX293" fmla="*/ 10574 w 13764"/>
                <a:gd name="connsiteY293" fmla="*/ 7108 h 11285"/>
                <a:gd name="connsiteX294" fmla="*/ 10346 w 13764"/>
                <a:gd name="connsiteY294" fmla="*/ 7250 h 11285"/>
                <a:gd name="connsiteX295" fmla="*/ 10335 w 13764"/>
                <a:gd name="connsiteY295" fmla="*/ 7379 h 11285"/>
                <a:gd name="connsiteX296" fmla="*/ 10214 w 13764"/>
                <a:gd name="connsiteY296" fmla="*/ 7406 h 11285"/>
                <a:gd name="connsiteX297" fmla="*/ 10149 w 13764"/>
                <a:gd name="connsiteY297" fmla="*/ 7557 h 11285"/>
                <a:gd name="connsiteX298" fmla="*/ 10032 w 13764"/>
                <a:gd name="connsiteY298" fmla="*/ 7623 h 11285"/>
                <a:gd name="connsiteX299" fmla="*/ 9885 w 13764"/>
                <a:gd name="connsiteY299" fmla="*/ 7601 h 11285"/>
                <a:gd name="connsiteX300" fmla="*/ 9823 w 13764"/>
                <a:gd name="connsiteY300" fmla="*/ 7838 h 11285"/>
                <a:gd name="connsiteX301" fmla="*/ 9735 w 13764"/>
                <a:gd name="connsiteY301" fmla="*/ 7975 h 11285"/>
                <a:gd name="connsiteX302" fmla="*/ 9671 w 13764"/>
                <a:gd name="connsiteY302" fmla="*/ 8134 h 11285"/>
                <a:gd name="connsiteX303" fmla="*/ 9705 w 13764"/>
                <a:gd name="connsiteY303" fmla="*/ 8343 h 11285"/>
                <a:gd name="connsiteX304" fmla="*/ 9694 w 13764"/>
                <a:gd name="connsiteY304" fmla="*/ 8715 h 11285"/>
                <a:gd name="connsiteX305" fmla="*/ 9780 w 13764"/>
                <a:gd name="connsiteY305" fmla="*/ 8861 h 11285"/>
                <a:gd name="connsiteX306" fmla="*/ 9733 w 13764"/>
                <a:gd name="connsiteY306" fmla="*/ 8973 h 11285"/>
                <a:gd name="connsiteX307" fmla="*/ 9684 w 13764"/>
                <a:gd name="connsiteY307" fmla="*/ 9163 h 11285"/>
                <a:gd name="connsiteX0" fmla="*/ 9684 w 13764"/>
                <a:gd name="connsiteY0" fmla="*/ 9163 h 11285"/>
                <a:gd name="connsiteX1" fmla="*/ 9707 w 13764"/>
                <a:gd name="connsiteY1" fmla="*/ 9631 h 11285"/>
                <a:gd name="connsiteX2" fmla="*/ 9691 w 13764"/>
                <a:gd name="connsiteY2" fmla="*/ 9746 h 11285"/>
                <a:gd name="connsiteX3" fmla="*/ 9782 w 13764"/>
                <a:gd name="connsiteY3" fmla="*/ 9848 h 11285"/>
                <a:gd name="connsiteX4" fmla="*/ 9745 w 13764"/>
                <a:gd name="connsiteY4" fmla="*/ 10039 h 11285"/>
                <a:gd name="connsiteX5" fmla="*/ 9897 w 13764"/>
                <a:gd name="connsiteY5" fmla="*/ 10199 h 11285"/>
                <a:gd name="connsiteX6" fmla="*/ 9973 w 13764"/>
                <a:gd name="connsiteY6" fmla="*/ 10510 h 11285"/>
                <a:gd name="connsiteX7" fmla="*/ 10097 w 13764"/>
                <a:gd name="connsiteY7" fmla="*/ 10594 h 11285"/>
                <a:gd name="connsiteX8" fmla="*/ 10163 w 13764"/>
                <a:gd name="connsiteY8" fmla="*/ 10587 h 11285"/>
                <a:gd name="connsiteX9" fmla="*/ 10372 w 13764"/>
                <a:gd name="connsiteY9" fmla="*/ 10724 h 11285"/>
                <a:gd name="connsiteX10" fmla="*/ 10314 w 13764"/>
                <a:gd name="connsiteY10" fmla="*/ 10813 h 11285"/>
                <a:gd name="connsiteX11" fmla="*/ 9472 w 13764"/>
                <a:gd name="connsiteY11" fmla="*/ 10851 h 11285"/>
                <a:gd name="connsiteX12" fmla="*/ 9267 w 13764"/>
                <a:gd name="connsiteY12" fmla="*/ 10834 h 11285"/>
                <a:gd name="connsiteX13" fmla="*/ 9028 w 13764"/>
                <a:gd name="connsiteY13" fmla="*/ 10858 h 11285"/>
                <a:gd name="connsiteX14" fmla="*/ 9025 w 13764"/>
                <a:gd name="connsiteY14" fmla="*/ 11049 h 11285"/>
                <a:gd name="connsiteX15" fmla="*/ 8872 w 13764"/>
                <a:gd name="connsiteY15" fmla="*/ 11245 h 11285"/>
                <a:gd name="connsiteX16" fmla="*/ 8423 w 13764"/>
                <a:gd name="connsiteY16" fmla="*/ 11285 h 11285"/>
                <a:gd name="connsiteX17" fmla="*/ 8264 w 13764"/>
                <a:gd name="connsiteY17" fmla="*/ 11124 h 11285"/>
                <a:gd name="connsiteX18" fmla="*/ 8537 w 13764"/>
                <a:gd name="connsiteY18" fmla="*/ 9116 h 11285"/>
                <a:gd name="connsiteX19" fmla="*/ 7501 w 13764"/>
                <a:gd name="connsiteY19" fmla="*/ 7275 h 11285"/>
                <a:gd name="connsiteX20" fmla="*/ 7951 w 13764"/>
                <a:gd name="connsiteY20" fmla="*/ 9083 h 11285"/>
                <a:gd name="connsiteX21" fmla="*/ 6993 w 13764"/>
                <a:gd name="connsiteY21" fmla="*/ 7516 h 11285"/>
                <a:gd name="connsiteX22" fmla="*/ 7589 w 13764"/>
                <a:gd name="connsiteY22" fmla="*/ 9456 h 11285"/>
                <a:gd name="connsiteX23" fmla="*/ 6260 w 13764"/>
                <a:gd name="connsiteY23" fmla="*/ 7582 h 11285"/>
                <a:gd name="connsiteX24" fmla="*/ 6895 w 13764"/>
                <a:gd name="connsiteY24" fmla="*/ 9828 h 11285"/>
                <a:gd name="connsiteX25" fmla="*/ 5723 w 13764"/>
                <a:gd name="connsiteY25" fmla="*/ 7757 h 11285"/>
                <a:gd name="connsiteX26" fmla="*/ 6358 w 13764"/>
                <a:gd name="connsiteY26" fmla="*/ 9784 h 11285"/>
                <a:gd name="connsiteX27" fmla="*/ 5195 w 13764"/>
                <a:gd name="connsiteY27" fmla="*/ 7834 h 11285"/>
                <a:gd name="connsiteX28" fmla="*/ 5782 w 13764"/>
                <a:gd name="connsiteY28" fmla="*/ 10169 h 11285"/>
                <a:gd name="connsiteX29" fmla="*/ 5661 w 13764"/>
                <a:gd name="connsiteY29" fmla="*/ 10270 h 11285"/>
                <a:gd name="connsiteX30" fmla="*/ 5573 w 13764"/>
                <a:gd name="connsiteY30" fmla="*/ 10270 h 11285"/>
                <a:gd name="connsiteX31" fmla="*/ 5516 w 13764"/>
                <a:gd name="connsiteY31" fmla="*/ 10352 h 11285"/>
                <a:gd name="connsiteX32" fmla="*/ 5395 w 13764"/>
                <a:gd name="connsiteY32" fmla="*/ 10407 h 11285"/>
                <a:gd name="connsiteX33" fmla="*/ 5274 w 13764"/>
                <a:gd name="connsiteY33" fmla="*/ 10434 h 11285"/>
                <a:gd name="connsiteX34" fmla="*/ 5202 w 13764"/>
                <a:gd name="connsiteY34" fmla="*/ 10334 h 11285"/>
                <a:gd name="connsiteX35" fmla="*/ 5202 w 13764"/>
                <a:gd name="connsiteY35" fmla="*/ 10078 h 11285"/>
                <a:gd name="connsiteX36" fmla="*/ 4968 w 13764"/>
                <a:gd name="connsiteY36" fmla="*/ 10060 h 11285"/>
                <a:gd name="connsiteX37" fmla="*/ 4871 w 13764"/>
                <a:gd name="connsiteY37" fmla="*/ 9996 h 11285"/>
                <a:gd name="connsiteX38" fmla="*/ 4750 w 13764"/>
                <a:gd name="connsiteY38" fmla="*/ 9868 h 11285"/>
                <a:gd name="connsiteX39" fmla="*/ 4629 w 13764"/>
                <a:gd name="connsiteY39" fmla="*/ 9840 h 11285"/>
                <a:gd name="connsiteX40" fmla="*/ 4500 w 13764"/>
                <a:gd name="connsiteY40" fmla="*/ 9840 h 11285"/>
                <a:gd name="connsiteX41" fmla="*/ 4339 w 13764"/>
                <a:gd name="connsiteY41" fmla="*/ 9749 h 11285"/>
                <a:gd name="connsiteX42" fmla="*/ 4024 w 13764"/>
                <a:gd name="connsiteY42" fmla="*/ 9758 h 11285"/>
                <a:gd name="connsiteX43" fmla="*/ 3831 w 13764"/>
                <a:gd name="connsiteY43" fmla="*/ 9667 h 11285"/>
                <a:gd name="connsiteX44" fmla="*/ 3613 w 13764"/>
                <a:gd name="connsiteY44" fmla="*/ 9676 h 11285"/>
                <a:gd name="connsiteX45" fmla="*/ 3516 w 13764"/>
                <a:gd name="connsiteY45" fmla="*/ 9612 h 11285"/>
                <a:gd name="connsiteX46" fmla="*/ 3395 w 13764"/>
                <a:gd name="connsiteY46" fmla="*/ 9621 h 11285"/>
                <a:gd name="connsiteX47" fmla="*/ 3242 w 13764"/>
                <a:gd name="connsiteY47" fmla="*/ 9621 h 11285"/>
                <a:gd name="connsiteX48" fmla="*/ 3097 w 13764"/>
                <a:gd name="connsiteY48" fmla="*/ 9585 h 11285"/>
                <a:gd name="connsiteX49" fmla="*/ 3008 w 13764"/>
                <a:gd name="connsiteY49" fmla="*/ 9484 h 11285"/>
                <a:gd name="connsiteX50" fmla="*/ 2879 w 13764"/>
                <a:gd name="connsiteY50" fmla="*/ 9475 h 11285"/>
                <a:gd name="connsiteX51" fmla="*/ 2806 w 13764"/>
                <a:gd name="connsiteY51" fmla="*/ 9557 h 11285"/>
                <a:gd name="connsiteX52" fmla="*/ 2597 w 13764"/>
                <a:gd name="connsiteY52" fmla="*/ 9539 h 11285"/>
                <a:gd name="connsiteX53" fmla="*/ 2500 w 13764"/>
                <a:gd name="connsiteY53" fmla="*/ 9649 h 11285"/>
                <a:gd name="connsiteX54" fmla="*/ 2516 w 13764"/>
                <a:gd name="connsiteY54" fmla="*/ 9758 h 11285"/>
                <a:gd name="connsiteX55" fmla="*/ 2379 w 13764"/>
                <a:gd name="connsiteY55" fmla="*/ 9913 h 11285"/>
                <a:gd name="connsiteX56" fmla="*/ 2274 w 13764"/>
                <a:gd name="connsiteY56" fmla="*/ 9941 h 11285"/>
                <a:gd name="connsiteX57" fmla="*/ 2274 w 13764"/>
                <a:gd name="connsiteY57" fmla="*/ 10078 h 11285"/>
                <a:gd name="connsiteX58" fmla="*/ 2226 w 13764"/>
                <a:gd name="connsiteY58" fmla="*/ 10187 h 11285"/>
                <a:gd name="connsiteX59" fmla="*/ 2137 w 13764"/>
                <a:gd name="connsiteY59" fmla="*/ 10297 h 11285"/>
                <a:gd name="connsiteX60" fmla="*/ 2081 w 13764"/>
                <a:gd name="connsiteY60" fmla="*/ 10224 h 11285"/>
                <a:gd name="connsiteX61" fmla="*/ 1871 w 13764"/>
                <a:gd name="connsiteY61" fmla="*/ 10005 h 11285"/>
                <a:gd name="connsiteX62" fmla="*/ 1750 w 13764"/>
                <a:gd name="connsiteY62" fmla="*/ 10060 h 11285"/>
                <a:gd name="connsiteX63" fmla="*/ 1669 w 13764"/>
                <a:gd name="connsiteY63" fmla="*/ 10187 h 11285"/>
                <a:gd name="connsiteX64" fmla="*/ 1427 w 13764"/>
                <a:gd name="connsiteY64" fmla="*/ 10224 h 11285"/>
                <a:gd name="connsiteX65" fmla="*/ 1315 w 13764"/>
                <a:gd name="connsiteY65" fmla="*/ 10160 h 11285"/>
                <a:gd name="connsiteX66" fmla="*/ 1242 w 13764"/>
                <a:gd name="connsiteY66" fmla="*/ 10078 h 11285"/>
                <a:gd name="connsiteX67" fmla="*/ 1161 w 13764"/>
                <a:gd name="connsiteY67" fmla="*/ 9996 h 11285"/>
                <a:gd name="connsiteX68" fmla="*/ 968 w 13764"/>
                <a:gd name="connsiteY68" fmla="*/ 9977 h 11285"/>
                <a:gd name="connsiteX69" fmla="*/ 895 w 13764"/>
                <a:gd name="connsiteY69" fmla="*/ 9913 h 11285"/>
                <a:gd name="connsiteX70" fmla="*/ 847 w 13764"/>
                <a:gd name="connsiteY70" fmla="*/ 9804 h 11285"/>
                <a:gd name="connsiteX71" fmla="*/ 806 w 13764"/>
                <a:gd name="connsiteY71" fmla="*/ 9749 h 11285"/>
                <a:gd name="connsiteX72" fmla="*/ 774 w 13764"/>
                <a:gd name="connsiteY72" fmla="*/ 9667 h 11285"/>
                <a:gd name="connsiteX73" fmla="*/ 685 w 13764"/>
                <a:gd name="connsiteY73" fmla="*/ 9639 h 11285"/>
                <a:gd name="connsiteX74" fmla="*/ 589 w 13764"/>
                <a:gd name="connsiteY74" fmla="*/ 9639 h 11285"/>
                <a:gd name="connsiteX75" fmla="*/ 516 w 13764"/>
                <a:gd name="connsiteY75" fmla="*/ 9612 h 11285"/>
                <a:gd name="connsiteX76" fmla="*/ 444 w 13764"/>
                <a:gd name="connsiteY76" fmla="*/ 9566 h 11285"/>
                <a:gd name="connsiteX77" fmla="*/ 323 w 13764"/>
                <a:gd name="connsiteY77" fmla="*/ 9566 h 11285"/>
                <a:gd name="connsiteX78" fmla="*/ 202 w 13764"/>
                <a:gd name="connsiteY78" fmla="*/ 9566 h 11285"/>
                <a:gd name="connsiteX79" fmla="*/ 105 w 13764"/>
                <a:gd name="connsiteY79" fmla="*/ 9512 h 11285"/>
                <a:gd name="connsiteX80" fmla="*/ 0 w 13764"/>
                <a:gd name="connsiteY80" fmla="*/ 9457 h 11285"/>
                <a:gd name="connsiteX81" fmla="*/ 32 w 13764"/>
                <a:gd name="connsiteY81" fmla="*/ 9366 h 11285"/>
                <a:gd name="connsiteX82" fmla="*/ 48 w 13764"/>
                <a:gd name="connsiteY82" fmla="*/ 9229 h 11285"/>
                <a:gd name="connsiteX83" fmla="*/ 56 w 13764"/>
                <a:gd name="connsiteY83" fmla="*/ 9119 h 11285"/>
                <a:gd name="connsiteX84" fmla="*/ 105 w 13764"/>
                <a:gd name="connsiteY84" fmla="*/ 8964 h 11285"/>
                <a:gd name="connsiteX85" fmla="*/ 105 w 13764"/>
                <a:gd name="connsiteY85" fmla="*/ 8872 h 11285"/>
                <a:gd name="connsiteX86" fmla="*/ 105 w 13764"/>
                <a:gd name="connsiteY86" fmla="*/ 8763 h 11285"/>
                <a:gd name="connsiteX87" fmla="*/ 202 w 13764"/>
                <a:gd name="connsiteY87" fmla="*/ 8662 h 11285"/>
                <a:gd name="connsiteX88" fmla="*/ 298 w 13764"/>
                <a:gd name="connsiteY88" fmla="*/ 8580 h 11285"/>
                <a:gd name="connsiteX89" fmla="*/ 315 w 13764"/>
                <a:gd name="connsiteY89" fmla="*/ 8516 h 11285"/>
                <a:gd name="connsiteX90" fmla="*/ 339 w 13764"/>
                <a:gd name="connsiteY90" fmla="*/ 8443 h 11285"/>
                <a:gd name="connsiteX91" fmla="*/ 323 w 13764"/>
                <a:gd name="connsiteY91" fmla="*/ 8361 h 11285"/>
                <a:gd name="connsiteX92" fmla="*/ 363 w 13764"/>
                <a:gd name="connsiteY92" fmla="*/ 8224 h 11285"/>
                <a:gd name="connsiteX93" fmla="*/ 435 w 13764"/>
                <a:gd name="connsiteY93" fmla="*/ 8105 h 11285"/>
                <a:gd name="connsiteX94" fmla="*/ 508 w 13764"/>
                <a:gd name="connsiteY94" fmla="*/ 7968 h 11285"/>
                <a:gd name="connsiteX95" fmla="*/ 492 w 13764"/>
                <a:gd name="connsiteY95" fmla="*/ 7840 h 11285"/>
                <a:gd name="connsiteX96" fmla="*/ 653 w 13764"/>
                <a:gd name="connsiteY96" fmla="*/ 7804 h 11285"/>
                <a:gd name="connsiteX97" fmla="*/ 806 w 13764"/>
                <a:gd name="connsiteY97" fmla="*/ 7694 h 11285"/>
                <a:gd name="connsiteX98" fmla="*/ 774 w 13764"/>
                <a:gd name="connsiteY98" fmla="*/ 7356 h 11285"/>
                <a:gd name="connsiteX99" fmla="*/ 895 w 13764"/>
                <a:gd name="connsiteY99" fmla="*/ 7256 h 11285"/>
                <a:gd name="connsiteX100" fmla="*/ 919 w 13764"/>
                <a:gd name="connsiteY100" fmla="*/ 6845 h 11285"/>
                <a:gd name="connsiteX101" fmla="*/ 823 w 13764"/>
                <a:gd name="connsiteY101" fmla="*/ 6808 h 11285"/>
                <a:gd name="connsiteX102" fmla="*/ 734 w 13764"/>
                <a:gd name="connsiteY102" fmla="*/ 6735 h 11285"/>
                <a:gd name="connsiteX103" fmla="*/ 685 w 13764"/>
                <a:gd name="connsiteY103" fmla="*/ 6589 h 11285"/>
                <a:gd name="connsiteX104" fmla="*/ 565 w 13764"/>
                <a:gd name="connsiteY104" fmla="*/ 6471 h 11285"/>
                <a:gd name="connsiteX105" fmla="*/ 492 w 13764"/>
                <a:gd name="connsiteY105" fmla="*/ 6416 h 11285"/>
                <a:gd name="connsiteX106" fmla="*/ 435 w 13764"/>
                <a:gd name="connsiteY106" fmla="*/ 6215 h 11285"/>
                <a:gd name="connsiteX107" fmla="*/ 435 w 13764"/>
                <a:gd name="connsiteY107" fmla="*/ 6114 h 11285"/>
                <a:gd name="connsiteX108" fmla="*/ 444 w 13764"/>
                <a:gd name="connsiteY108" fmla="*/ 5941 h 11285"/>
                <a:gd name="connsiteX109" fmla="*/ 435 w 13764"/>
                <a:gd name="connsiteY109" fmla="*/ 5786 h 11285"/>
                <a:gd name="connsiteX110" fmla="*/ 395 w 13764"/>
                <a:gd name="connsiteY110" fmla="*/ 5749 h 11285"/>
                <a:gd name="connsiteX111" fmla="*/ 395 w 13764"/>
                <a:gd name="connsiteY111" fmla="*/ 5667 h 11285"/>
                <a:gd name="connsiteX112" fmla="*/ 411 w 13764"/>
                <a:gd name="connsiteY112" fmla="*/ 5566 h 11285"/>
                <a:gd name="connsiteX113" fmla="*/ 363 w 13764"/>
                <a:gd name="connsiteY113" fmla="*/ 5502 h 11285"/>
                <a:gd name="connsiteX114" fmla="*/ 250 w 13764"/>
                <a:gd name="connsiteY114" fmla="*/ 5338 h 11285"/>
                <a:gd name="connsiteX115" fmla="*/ 339 w 13764"/>
                <a:gd name="connsiteY115" fmla="*/ 5420 h 11285"/>
                <a:gd name="connsiteX116" fmla="*/ 121 w 13764"/>
                <a:gd name="connsiteY116" fmla="*/ 5210 h 11285"/>
                <a:gd name="connsiteX117" fmla="*/ 73 w 13764"/>
                <a:gd name="connsiteY117" fmla="*/ 5046 h 11285"/>
                <a:gd name="connsiteX118" fmla="*/ 177 w 13764"/>
                <a:gd name="connsiteY118" fmla="*/ 5037 h 11285"/>
                <a:gd name="connsiteX119" fmla="*/ 274 w 13764"/>
                <a:gd name="connsiteY119" fmla="*/ 5037 h 11285"/>
                <a:gd name="connsiteX120" fmla="*/ 419 w 13764"/>
                <a:gd name="connsiteY120" fmla="*/ 5009 h 11285"/>
                <a:gd name="connsiteX121" fmla="*/ 629 w 13764"/>
                <a:gd name="connsiteY121" fmla="*/ 5009 h 11285"/>
                <a:gd name="connsiteX122" fmla="*/ 750 w 13764"/>
                <a:gd name="connsiteY122" fmla="*/ 4900 h 11285"/>
                <a:gd name="connsiteX123" fmla="*/ 895 w 13764"/>
                <a:gd name="connsiteY123" fmla="*/ 4872 h 11285"/>
                <a:gd name="connsiteX124" fmla="*/ 879 w 13764"/>
                <a:gd name="connsiteY124" fmla="*/ 4681 h 11285"/>
                <a:gd name="connsiteX125" fmla="*/ 1048 w 13764"/>
                <a:gd name="connsiteY125" fmla="*/ 4681 h 11285"/>
                <a:gd name="connsiteX126" fmla="*/ 1306 w 13764"/>
                <a:gd name="connsiteY126" fmla="*/ 4525 h 11285"/>
                <a:gd name="connsiteX127" fmla="*/ 1460 w 13764"/>
                <a:gd name="connsiteY127" fmla="*/ 4516 h 11285"/>
                <a:gd name="connsiteX128" fmla="*/ 1573 w 13764"/>
                <a:gd name="connsiteY128" fmla="*/ 4571 h 11285"/>
                <a:gd name="connsiteX129" fmla="*/ 1766 w 13764"/>
                <a:gd name="connsiteY129" fmla="*/ 4571 h 11285"/>
                <a:gd name="connsiteX130" fmla="*/ 1871 w 13764"/>
                <a:gd name="connsiteY130" fmla="*/ 4626 h 11285"/>
                <a:gd name="connsiteX131" fmla="*/ 2056 w 13764"/>
                <a:gd name="connsiteY131" fmla="*/ 4653 h 11285"/>
                <a:gd name="connsiteX132" fmla="*/ 2137 w 13764"/>
                <a:gd name="connsiteY132" fmla="*/ 4516 h 11285"/>
                <a:gd name="connsiteX133" fmla="*/ 2258 w 13764"/>
                <a:gd name="connsiteY133" fmla="*/ 4544 h 11285"/>
                <a:gd name="connsiteX134" fmla="*/ 2371 w 13764"/>
                <a:gd name="connsiteY134" fmla="*/ 4434 h 11285"/>
                <a:gd name="connsiteX135" fmla="*/ 2589 w 13764"/>
                <a:gd name="connsiteY135" fmla="*/ 4361 h 11285"/>
                <a:gd name="connsiteX136" fmla="*/ 2782 w 13764"/>
                <a:gd name="connsiteY136" fmla="*/ 4215 h 11285"/>
                <a:gd name="connsiteX137" fmla="*/ 2855 w 13764"/>
                <a:gd name="connsiteY137" fmla="*/ 4142 h 11285"/>
                <a:gd name="connsiteX138" fmla="*/ 2863 w 13764"/>
                <a:gd name="connsiteY138" fmla="*/ 4023 h 11285"/>
                <a:gd name="connsiteX139" fmla="*/ 2960 w 13764"/>
                <a:gd name="connsiteY139" fmla="*/ 3923 h 11285"/>
                <a:gd name="connsiteX140" fmla="*/ 2984 w 13764"/>
                <a:gd name="connsiteY140" fmla="*/ 3804 h 11285"/>
                <a:gd name="connsiteX141" fmla="*/ 3000 w 13764"/>
                <a:gd name="connsiteY141" fmla="*/ 3649 h 11285"/>
                <a:gd name="connsiteX142" fmla="*/ 3073 w 13764"/>
                <a:gd name="connsiteY142" fmla="*/ 3502 h 11285"/>
                <a:gd name="connsiteX143" fmla="*/ 3105 w 13764"/>
                <a:gd name="connsiteY143" fmla="*/ 3366 h 11285"/>
                <a:gd name="connsiteX144" fmla="*/ 3153 w 13764"/>
                <a:gd name="connsiteY144" fmla="*/ 3256 h 11285"/>
                <a:gd name="connsiteX145" fmla="*/ 3177 w 13764"/>
                <a:gd name="connsiteY145" fmla="*/ 3128 h 11285"/>
                <a:gd name="connsiteX146" fmla="*/ 3290 w 13764"/>
                <a:gd name="connsiteY146" fmla="*/ 3064 h 11285"/>
                <a:gd name="connsiteX147" fmla="*/ 3363 w 13764"/>
                <a:gd name="connsiteY147" fmla="*/ 2927 h 11285"/>
                <a:gd name="connsiteX148" fmla="*/ 3339 w 13764"/>
                <a:gd name="connsiteY148" fmla="*/ 2818 h 11285"/>
                <a:gd name="connsiteX149" fmla="*/ 3290 w 13764"/>
                <a:gd name="connsiteY149" fmla="*/ 2681 h 11285"/>
                <a:gd name="connsiteX150" fmla="*/ 3250 w 13764"/>
                <a:gd name="connsiteY150" fmla="*/ 2544 h 11285"/>
                <a:gd name="connsiteX151" fmla="*/ 3290 w 13764"/>
                <a:gd name="connsiteY151" fmla="*/ 2379 h 11285"/>
                <a:gd name="connsiteX152" fmla="*/ 3371 w 13764"/>
                <a:gd name="connsiteY152" fmla="*/ 2352 h 11285"/>
                <a:gd name="connsiteX153" fmla="*/ 3516 w 13764"/>
                <a:gd name="connsiteY153" fmla="*/ 2197 h 11285"/>
                <a:gd name="connsiteX154" fmla="*/ 3661 w 13764"/>
                <a:gd name="connsiteY154" fmla="*/ 2215 h 11285"/>
                <a:gd name="connsiteX155" fmla="*/ 3806 w 13764"/>
                <a:gd name="connsiteY155" fmla="*/ 2114 h 11285"/>
                <a:gd name="connsiteX156" fmla="*/ 3831 w 13764"/>
                <a:gd name="connsiteY156" fmla="*/ 1950 h 11285"/>
                <a:gd name="connsiteX157" fmla="*/ 3976 w 13764"/>
                <a:gd name="connsiteY157" fmla="*/ 1868 h 11285"/>
                <a:gd name="connsiteX158" fmla="*/ 4040 w 13764"/>
                <a:gd name="connsiteY158" fmla="*/ 1749 h 11285"/>
                <a:gd name="connsiteX159" fmla="*/ 4121 w 13764"/>
                <a:gd name="connsiteY159" fmla="*/ 1676 h 11285"/>
                <a:gd name="connsiteX160" fmla="*/ 4121 w 13764"/>
                <a:gd name="connsiteY160" fmla="*/ 1292 h 11285"/>
                <a:gd name="connsiteX161" fmla="*/ 4169 w 13764"/>
                <a:gd name="connsiteY161" fmla="*/ 1128 h 11285"/>
                <a:gd name="connsiteX162" fmla="*/ 4194 w 13764"/>
                <a:gd name="connsiteY162" fmla="*/ 991 h 11285"/>
                <a:gd name="connsiteX163" fmla="*/ 4242 w 13764"/>
                <a:gd name="connsiteY163" fmla="*/ 827 h 11285"/>
                <a:gd name="connsiteX164" fmla="*/ 4290 w 13764"/>
                <a:gd name="connsiteY164" fmla="*/ 763 h 11285"/>
                <a:gd name="connsiteX165" fmla="*/ 4355 w 13764"/>
                <a:gd name="connsiteY165" fmla="*/ 708 h 11285"/>
                <a:gd name="connsiteX166" fmla="*/ 4387 w 13764"/>
                <a:gd name="connsiteY166" fmla="*/ 443 h 11285"/>
                <a:gd name="connsiteX167" fmla="*/ 4645 w 13764"/>
                <a:gd name="connsiteY167" fmla="*/ 434 h 11285"/>
                <a:gd name="connsiteX168" fmla="*/ 4742 w 13764"/>
                <a:gd name="connsiteY168" fmla="*/ 635 h 11285"/>
                <a:gd name="connsiteX169" fmla="*/ 4839 w 13764"/>
                <a:gd name="connsiteY169" fmla="*/ 717 h 11285"/>
                <a:gd name="connsiteX170" fmla="*/ 4960 w 13764"/>
                <a:gd name="connsiteY170" fmla="*/ 799 h 11285"/>
                <a:gd name="connsiteX171" fmla="*/ 5081 w 13764"/>
                <a:gd name="connsiteY171" fmla="*/ 818 h 11285"/>
                <a:gd name="connsiteX172" fmla="*/ 5202 w 13764"/>
                <a:gd name="connsiteY172" fmla="*/ 799 h 11285"/>
                <a:gd name="connsiteX173" fmla="*/ 5274 w 13764"/>
                <a:gd name="connsiteY173" fmla="*/ 964 h 11285"/>
                <a:gd name="connsiteX174" fmla="*/ 5403 w 13764"/>
                <a:gd name="connsiteY174" fmla="*/ 909 h 11285"/>
                <a:gd name="connsiteX175" fmla="*/ 5500 w 13764"/>
                <a:gd name="connsiteY175" fmla="*/ 909 h 11285"/>
                <a:gd name="connsiteX176" fmla="*/ 5597 w 13764"/>
                <a:gd name="connsiteY176" fmla="*/ 818 h 11285"/>
                <a:gd name="connsiteX177" fmla="*/ 5734 w 13764"/>
                <a:gd name="connsiteY177" fmla="*/ 790 h 11285"/>
                <a:gd name="connsiteX178" fmla="*/ 5831 w 13764"/>
                <a:gd name="connsiteY178" fmla="*/ 772 h 11285"/>
                <a:gd name="connsiteX179" fmla="*/ 5911 w 13764"/>
                <a:gd name="connsiteY179" fmla="*/ 735 h 11285"/>
                <a:gd name="connsiteX180" fmla="*/ 6024 w 13764"/>
                <a:gd name="connsiteY180" fmla="*/ 745 h 11285"/>
                <a:gd name="connsiteX181" fmla="*/ 6145 w 13764"/>
                <a:gd name="connsiteY181" fmla="*/ 745 h 11285"/>
                <a:gd name="connsiteX182" fmla="*/ 6226 w 13764"/>
                <a:gd name="connsiteY182" fmla="*/ 854 h 11285"/>
                <a:gd name="connsiteX183" fmla="*/ 6250 w 13764"/>
                <a:gd name="connsiteY183" fmla="*/ 991 h 11285"/>
                <a:gd name="connsiteX184" fmla="*/ 6363 w 13764"/>
                <a:gd name="connsiteY184" fmla="*/ 900 h 11285"/>
                <a:gd name="connsiteX185" fmla="*/ 6444 w 13764"/>
                <a:gd name="connsiteY185" fmla="*/ 745 h 11285"/>
                <a:gd name="connsiteX186" fmla="*/ 6532 w 13764"/>
                <a:gd name="connsiteY186" fmla="*/ 790 h 11285"/>
                <a:gd name="connsiteX187" fmla="*/ 6581 w 13764"/>
                <a:gd name="connsiteY187" fmla="*/ 872 h 11285"/>
                <a:gd name="connsiteX188" fmla="*/ 6653 w 13764"/>
                <a:gd name="connsiteY188" fmla="*/ 927 h 11285"/>
                <a:gd name="connsiteX189" fmla="*/ 6750 w 13764"/>
                <a:gd name="connsiteY189" fmla="*/ 1064 h 11285"/>
                <a:gd name="connsiteX190" fmla="*/ 6758 w 13764"/>
                <a:gd name="connsiteY190" fmla="*/ 1229 h 11285"/>
                <a:gd name="connsiteX191" fmla="*/ 6855 w 13764"/>
                <a:gd name="connsiteY191" fmla="*/ 1238 h 11285"/>
                <a:gd name="connsiteX192" fmla="*/ 6976 w 13764"/>
                <a:gd name="connsiteY192" fmla="*/ 1338 h 11285"/>
                <a:gd name="connsiteX193" fmla="*/ 6944 w 13764"/>
                <a:gd name="connsiteY193" fmla="*/ 1475 h 11285"/>
                <a:gd name="connsiteX194" fmla="*/ 6976 w 13764"/>
                <a:gd name="connsiteY194" fmla="*/ 1649 h 11285"/>
                <a:gd name="connsiteX195" fmla="*/ 6952 w 13764"/>
                <a:gd name="connsiteY195" fmla="*/ 1731 h 11285"/>
                <a:gd name="connsiteX196" fmla="*/ 7089 w 13764"/>
                <a:gd name="connsiteY196" fmla="*/ 1950 h 11285"/>
                <a:gd name="connsiteX197" fmla="*/ 7161 w 13764"/>
                <a:gd name="connsiteY197" fmla="*/ 1996 h 11285"/>
                <a:gd name="connsiteX198" fmla="*/ 7234 w 13764"/>
                <a:gd name="connsiteY198" fmla="*/ 2105 h 11285"/>
                <a:gd name="connsiteX199" fmla="*/ 7363 w 13764"/>
                <a:gd name="connsiteY199" fmla="*/ 2087 h 11285"/>
                <a:gd name="connsiteX200" fmla="*/ 7460 w 13764"/>
                <a:gd name="connsiteY200" fmla="*/ 2005 h 11285"/>
                <a:gd name="connsiteX201" fmla="*/ 7573 w 13764"/>
                <a:gd name="connsiteY201" fmla="*/ 2005 h 11285"/>
                <a:gd name="connsiteX202" fmla="*/ 7653 w 13764"/>
                <a:gd name="connsiteY202" fmla="*/ 2060 h 11285"/>
                <a:gd name="connsiteX203" fmla="*/ 7863 w 13764"/>
                <a:gd name="connsiteY203" fmla="*/ 2032 h 11285"/>
                <a:gd name="connsiteX204" fmla="*/ 7960 w 13764"/>
                <a:gd name="connsiteY204" fmla="*/ 1941 h 11285"/>
                <a:gd name="connsiteX205" fmla="*/ 8016 w 13764"/>
                <a:gd name="connsiteY205" fmla="*/ 1813 h 11285"/>
                <a:gd name="connsiteX206" fmla="*/ 8056 w 13764"/>
                <a:gd name="connsiteY206" fmla="*/ 1694 h 11285"/>
                <a:gd name="connsiteX207" fmla="*/ 8056 w 13764"/>
                <a:gd name="connsiteY207" fmla="*/ 1557 h 11285"/>
                <a:gd name="connsiteX208" fmla="*/ 8177 w 13764"/>
                <a:gd name="connsiteY208" fmla="*/ 1347 h 11285"/>
                <a:gd name="connsiteX209" fmla="*/ 8306 w 13764"/>
                <a:gd name="connsiteY209" fmla="*/ 1302 h 11285"/>
                <a:gd name="connsiteX210" fmla="*/ 8347 w 13764"/>
                <a:gd name="connsiteY210" fmla="*/ 1238 h 11285"/>
                <a:gd name="connsiteX211" fmla="*/ 8403 w 13764"/>
                <a:gd name="connsiteY211" fmla="*/ 1238 h 11285"/>
                <a:gd name="connsiteX212" fmla="*/ 8476 w 13764"/>
                <a:gd name="connsiteY212" fmla="*/ 1256 h 11285"/>
                <a:gd name="connsiteX213" fmla="*/ 8516 w 13764"/>
                <a:gd name="connsiteY213" fmla="*/ 1128 h 11285"/>
                <a:gd name="connsiteX214" fmla="*/ 8597 w 13764"/>
                <a:gd name="connsiteY214" fmla="*/ 1037 h 11285"/>
                <a:gd name="connsiteX215" fmla="*/ 8621 w 13764"/>
                <a:gd name="connsiteY215" fmla="*/ 900 h 11285"/>
                <a:gd name="connsiteX216" fmla="*/ 8831 w 13764"/>
                <a:gd name="connsiteY216" fmla="*/ 845 h 11285"/>
                <a:gd name="connsiteX217" fmla="*/ 9032 w 13764"/>
                <a:gd name="connsiteY217" fmla="*/ 597 h 11285"/>
                <a:gd name="connsiteX218" fmla="*/ 9200 w 13764"/>
                <a:gd name="connsiteY218" fmla="*/ 585 h 11285"/>
                <a:gd name="connsiteX219" fmla="*/ 9329 w 13764"/>
                <a:gd name="connsiteY219" fmla="*/ 415 h 11285"/>
                <a:gd name="connsiteX220" fmla="*/ 9143 w 13764"/>
                <a:gd name="connsiteY220" fmla="*/ 360 h 11285"/>
                <a:gd name="connsiteX221" fmla="*/ 9172 w 13764"/>
                <a:gd name="connsiteY221" fmla="*/ 215 h 11285"/>
                <a:gd name="connsiteX222" fmla="*/ 9237 w 13764"/>
                <a:gd name="connsiteY222" fmla="*/ 71 h 11285"/>
                <a:gd name="connsiteX223" fmla="*/ 9383 w 13764"/>
                <a:gd name="connsiteY223" fmla="*/ 143 h 11285"/>
                <a:gd name="connsiteX224" fmla="*/ 9460 w 13764"/>
                <a:gd name="connsiteY224" fmla="*/ 43 h 11285"/>
                <a:gd name="connsiteX225" fmla="*/ 9572 w 13764"/>
                <a:gd name="connsiteY225" fmla="*/ 5 h 11285"/>
                <a:gd name="connsiteX226" fmla="*/ 9699 w 13764"/>
                <a:gd name="connsiteY226" fmla="*/ 231 h 11285"/>
                <a:gd name="connsiteX227" fmla="*/ 9870 w 13764"/>
                <a:gd name="connsiteY227" fmla="*/ 40 h 11285"/>
                <a:gd name="connsiteX228" fmla="*/ 9985 w 13764"/>
                <a:gd name="connsiteY228" fmla="*/ 65 h 11285"/>
                <a:gd name="connsiteX229" fmla="*/ 10172 w 13764"/>
                <a:gd name="connsiteY229" fmla="*/ 61 h 11285"/>
                <a:gd name="connsiteX230" fmla="*/ 10327 w 13764"/>
                <a:gd name="connsiteY230" fmla="*/ 318 h 11285"/>
                <a:gd name="connsiteX231" fmla="*/ 10454 w 13764"/>
                <a:gd name="connsiteY231" fmla="*/ 329 h 11285"/>
                <a:gd name="connsiteX232" fmla="*/ 10556 w 13764"/>
                <a:gd name="connsiteY232" fmla="*/ 322 h 11285"/>
                <a:gd name="connsiteX233" fmla="*/ 10727 w 13764"/>
                <a:gd name="connsiteY233" fmla="*/ 322 h 11285"/>
                <a:gd name="connsiteX234" fmla="*/ 10824 w 13764"/>
                <a:gd name="connsiteY234" fmla="*/ 500 h 11285"/>
                <a:gd name="connsiteX235" fmla="*/ 10957 w 13764"/>
                <a:gd name="connsiteY235" fmla="*/ 598 h 11285"/>
                <a:gd name="connsiteX236" fmla="*/ 11142 w 13764"/>
                <a:gd name="connsiteY236" fmla="*/ 722 h 11285"/>
                <a:gd name="connsiteX237" fmla="*/ 11245 w 13764"/>
                <a:gd name="connsiteY237" fmla="*/ 832 h 11285"/>
                <a:gd name="connsiteX238" fmla="*/ 11386 w 13764"/>
                <a:gd name="connsiteY238" fmla="*/ 752 h 11285"/>
                <a:gd name="connsiteX239" fmla="*/ 11542 w 13764"/>
                <a:gd name="connsiteY239" fmla="*/ 717 h 11285"/>
                <a:gd name="connsiteX240" fmla="*/ 11653 w 13764"/>
                <a:gd name="connsiteY240" fmla="*/ 812 h 11285"/>
                <a:gd name="connsiteX241" fmla="*/ 11790 w 13764"/>
                <a:gd name="connsiteY241" fmla="*/ 778 h 11285"/>
                <a:gd name="connsiteX242" fmla="*/ 11786 w 13764"/>
                <a:gd name="connsiteY242" fmla="*/ 1075 h 11285"/>
                <a:gd name="connsiteX243" fmla="*/ 11567 w 13764"/>
                <a:gd name="connsiteY243" fmla="*/ 1464 h 11285"/>
                <a:gd name="connsiteX244" fmla="*/ 11698 w 13764"/>
                <a:gd name="connsiteY244" fmla="*/ 1522 h 11285"/>
                <a:gd name="connsiteX245" fmla="*/ 11785 w 13764"/>
                <a:gd name="connsiteY245" fmla="*/ 1550 h 11285"/>
                <a:gd name="connsiteX246" fmla="*/ 11907 w 13764"/>
                <a:gd name="connsiteY246" fmla="*/ 1731 h 11285"/>
                <a:gd name="connsiteX247" fmla="*/ 12214 w 13764"/>
                <a:gd name="connsiteY247" fmla="*/ 1917 h 11285"/>
                <a:gd name="connsiteX248" fmla="*/ 12186 w 13764"/>
                <a:gd name="connsiteY248" fmla="*/ 2026 h 11285"/>
                <a:gd name="connsiteX249" fmla="*/ 12365 w 13764"/>
                <a:gd name="connsiteY249" fmla="*/ 2166 h 11285"/>
                <a:gd name="connsiteX250" fmla="*/ 12397 w 13764"/>
                <a:gd name="connsiteY250" fmla="*/ 2387 h 11285"/>
                <a:gd name="connsiteX251" fmla="*/ 12653 w 13764"/>
                <a:gd name="connsiteY251" fmla="*/ 2445 h 11285"/>
                <a:gd name="connsiteX252" fmla="*/ 12689 w 13764"/>
                <a:gd name="connsiteY252" fmla="*/ 2575 h 11285"/>
                <a:gd name="connsiteX253" fmla="*/ 12887 w 13764"/>
                <a:gd name="connsiteY253" fmla="*/ 2604 h 11285"/>
                <a:gd name="connsiteX254" fmla="*/ 13156 w 13764"/>
                <a:gd name="connsiteY254" fmla="*/ 2742 h 11285"/>
                <a:gd name="connsiteX255" fmla="*/ 13177 w 13764"/>
                <a:gd name="connsiteY255" fmla="*/ 2545 h 11285"/>
                <a:gd name="connsiteX256" fmla="*/ 13285 w 13764"/>
                <a:gd name="connsiteY256" fmla="*/ 2534 h 11285"/>
                <a:gd name="connsiteX257" fmla="*/ 13524 w 13764"/>
                <a:gd name="connsiteY257" fmla="*/ 2724 h 11285"/>
                <a:gd name="connsiteX258" fmla="*/ 13574 w 13764"/>
                <a:gd name="connsiteY258" fmla="*/ 2845 h 11285"/>
                <a:gd name="connsiteX259" fmla="*/ 13605 w 13764"/>
                <a:gd name="connsiteY259" fmla="*/ 3086 h 11285"/>
                <a:gd name="connsiteX260" fmla="*/ 13699 w 13764"/>
                <a:gd name="connsiteY260" fmla="*/ 3141 h 11285"/>
                <a:gd name="connsiteX261" fmla="*/ 13764 w 13764"/>
                <a:gd name="connsiteY261" fmla="*/ 3520 h 11285"/>
                <a:gd name="connsiteX262" fmla="*/ 13680 w 13764"/>
                <a:gd name="connsiteY262" fmla="*/ 3641 h 11285"/>
                <a:gd name="connsiteX263" fmla="*/ 13688 w 13764"/>
                <a:gd name="connsiteY263" fmla="*/ 3782 h 11285"/>
                <a:gd name="connsiteX264" fmla="*/ 13595 w 13764"/>
                <a:gd name="connsiteY264" fmla="*/ 3930 h 11285"/>
                <a:gd name="connsiteX265" fmla="*/ 13542 w 13764"/>
                <a:gd name="connsiteY265" fmla="*/ 4080 h 11285"/>
                <a:gd name="connsiteX266" fmla="*/ 13610 w 13764"/>
                <a:gd name="connsiteY266" fmla="*/ 4227 h 11285"/>
                <a:gd name="connsiteX267" fmla="*/ 13628 w 13764"/>
                <a:gd name="connsiteY267" fmla="*/ 4379 h 11285"/>
                <a:gd name="connsiteX268" fmla="*/ 13648 w 13764"/>
                <a:gd name="connsiteY268" fmla="*/ 4500 h 11285"/>
                <a:gd name="connsiteX269" fmla="*/ 13577 w 13764"/>
                <a:gd name="connsiteY269" fmla="*/ 4626 h 11285"/>
                <a:gd name="connsiteX270" fmla="*/ 13505 w 13764"/>
                <a:gd name="connsiteY270" fmla="*/ 4669 h 11285"/>
                <a:gd name="connsiteX271" fmla="*/ 13450 w 13764"/>
                <a:gd name="connsiteY271" fmla="*/ 4797 h 11285"/>
                <a:gd name="connsiteX272" fmla="*/ 13575 w 13764"/>
                <a:gd name="connsiteY272" fmla="*/ 4894 h 11285"/>
                <a:gd name="connsiteX273" fmla="*/ 13495 w 13764"/>
                <a:gd name="connsiteY273" fmla="*/ 5048 h 11285"/>
                <a:gd name="connsiteX274" fmla="*/ 13193 w 13764"/>
                <a:gd name="connsiteY274" fmla="*/ 5300 h 11285"/>
                <a:gd name="connsiteX275" fmla="*/ 13110 w 13764"/>
                <a:gd name="connsiteY275" fmla="*/ 5581 h 11285"/>
                <a:gd name="connsiteX276" fmla="*/ 13082 w 13764"/>
                <a:gd name="connsiteY276" fmla="*/ 5739 h 11285"/>
                <a:gd name="connsiteX277" fmla="*/ 13014 w 13764"/>
                <a:gd name="connsiteY277" fmla="*/ 5990 h 11285"/>
                <a:gd name="connsiteX278" fmla="*/ 12938 w 13764"/>
                <a:gd name="connsiteY278" fmla="*/ 6118 h 11285"/>
                <a:gd name="connsiteX279" fmla="*/ 12835 w 13764"/>
                <a:gd name="connsiteY279" fmla="*/ 6200 h 11285"/>
                <a:gd name="connsiteX280" fmla="*/ 12752 w 13764"/>
                <a:gd name="connsiteY280" fmla="*/ 6308 h 11285"/>
                <a:gd name="connsiteX281" fmla="*/ 12524 w 13764"/>
                <a:gd name="connsiteY281" fmla="*/ 6325 h 11285"/>
                <a:gd name="connsiteX282" fmla="*/ 12396 w 13764"/>
                <a:gd name="connsiteY282" fmla="*/ 6258 h 11285"/>
                <a:gd name="connsiteX283" fmla="*/ 11998 w 13764"/>
                <a:gd name="connsiteY283" fmla="*/ 6089 h 11285"/>
                <a:gd name="connsiteX284" fmla="*/ 12294 w 13764"/>
                <a:gd name="connsiteY284" fmla="*/ 6162 h 11285"/>
                <a:gd name="connsiteX285" fmla="*/ 11868 w 13764"/>
                <a:gd name="connsiteY285" fmla="*/ 6259 h 11285"/>
                <a:gd name="connsiteX286" fmla="*/ 11573 w 13764"/>
                <a:gd name="connsiteY286" fmla="*/ 6211 h 11285"/>
                <a:gd name="connsiteX287" fmla="*/ 11377 w 13764"/>
                <a:gd name="connsiteY287" fmla="*/ 6496 h 11285"/>
                <a:gd name="connsiteX288" fmla="*/ 11271 w 13764"/>
                <a:gd name="connsiteY288" fmla="*/ 6533 h 11285"/>
                <a:gd name="connsiteX289" fmla="*/ 11205 w 13764"/>
                <a:gd name="connsiteY289" fmla="*/ 6691 h 11285"/>
                <a:gd name="connsiteX290" fmla="*/ 11204 w 13764"/>
                <a:gd name="connsiteY290" fmla="*/ 6807 h 11285"/>
                <a:gd name="connsiteX291" fmla="*/ 11062 w 13764"/>
                <a:gd name="connsiteY291" fmla="*/ 6879 h 11285"/>
                <a:gd name="connsiteX292" fmla="*/ 10858 w 13764"/>
                <a:gd name="connsiteY292" fmla="*/ 6916 h 11285"/>
                <a:gd name="connsiteX293" fmla="*/ 10574 w 13764"/>
                <a:gd name="connsiteY293" fmla="*/ 7108 h 11285"/>
                <a:gd name="connsiteX294" fmla="*/ 10346 w 13764"/>
                <a:gd name="connsiteY294" fmla="*/ 7250 h 11285"/>
                <a:gd name="connsiteX295" fmla="*/ 10335 w 13764"/>
                <a:gd name="connsiteY295" fmla="*/ 7379 h 11285"/>
                <a:gd name="connsiteX296" fmla="*/ 10214 w 13764"/>
                <a:gd name="connsiteY296" fmla="*/ 7406 h 11285"/>
                <a:gd name="connsiteX297" fmla="*/ 10149 w 13764"/>
                <a:gd name="connsiteY297" fmla="*/ 7557 h 11285"/>
                <a:gd name="connsiteX298" fmla="*/ 10032 w 13764"/>
                <a:gd name="connsiteY298" fmla="*/ 7623 h 11285"/>
                <a:gd name="connsiteX299" fmla="*/ 9885 w 13764"/>
                <a:gd name="connsiteY299" fmla="*/ 7601 h 11285"/>
                <a:gd name="connsiteX300" fmla="*/ 9823 w 13764"/>
                <a:gd name="connsiteY300" fmla="*/ 7838 h 11285"/>
                <a:gd name="connsiteX301" fmla="*/ 9735 w 13764"/>
                <a:gd name="connsiteY301" fmla="*/ 7975 h 11285"/>
                <a:gd name="connsiteX302" fmla="*/ 9671 w 13764"/>
                <a:gd name="connsiteY302" fmla="*/ 8134 h 11285"/>
                <a:gd name="connsiteX303" fmla="*/ 9705 w 13764"/>
                <a:gd name="connsiteY303" fmla="*/ 8343 h 11285"/>
                <a:gd name="connsiteX304" fmla="*/ 9694 w 13764"/>
                <a:gd name="connsiteY304" fmla="*/ 8715 h 11285"/>
                <a:gd name="connsiteX305" fmla="*/ 9780 w 13764"/>
                <a:gd name="connsiteY305" fmla="*/ 8861 h 11285"/>
                <a:gd name="connsiteX306" fmla="*/ 9733 w 13764"/>
                <a:gd name="connsiteY306" fmla="*/ 8973 h 11285"/>
                <a:gd name="connsiteX307" fmla="*/ 9684 w 13764"/>
                <a:gd name="connsiteY307" fmla="*/ 9163 h 11285"/>
                <a:gd name="connsiteX0" fmla="*/ 9684 w 13764"/>
                <a:gd name="connsiteY0" fmla="*/ 9163 h 11285"/>
                <a:gd name="connsiteX1" fmla="*/ 9707 w 13764"/>
                <a:gd name="connsiteY1" fmla="*/ 9631 h 11285"/>
                <a:gd name="connsiteX2" fmla="*/ 9691 w 13764"/>
                <a:gd name="connsiteY2" fmla="*/ 9746 h 11285"/>
                <a:gd name="connsiteX3" fmla="*/ 9782 w 13764"/>
                <a:gd name="connsiteY3" fmla="*/ 9848 h 11285"/>
                <a:gd name="connsiteX4" fmla="*/ 9745 w 13764"/>
                <a:gd name="connsiteY4" fmla="*/ 10039 h 11285"/>
                <a:gd name="connsiteX5" fmla="*/ 9897 w 13764"/>
                <a:gd name="connsiteY5" fmla="*/ 10199 h 11285"/>
                <a:gd name="connsiteX6" fmla="*/ 9973 w 13764"/>
                <a:gd name="connsiteY6" fmla="*/ 10510 h 11285"/>
                <a:gd name="connsiteX7" fmla="*/ 10097 w 13764"/>
                <a:gd name="connsiteY7" fmla="*/ 10594 h 11285"/>
                <a:gd name="connsiteX8" fmla="*/ 10163 w 13764"/>
                <a:gd name="connsiteY8" fmla="*/ 10587 h 11285"/>
                <a:gd name="connsiteX9" fmla="*/ 10372 w 13764"/>
                <a:gd name="connsiteY9" fmla="*/ 10724 h 11285"/>
                <a:gd name="connsiteX10" fmla="*/ 10314 w 13764"/>
                <a:gd name="connsiteY10" fmla="*/ 10813 h 11285"/>
                <a:gd name="connsiteX11" fmla="*/ 9472 w 13764"/>
                <a:gd name="connsiteY11" fmla="*/ 10851 h 11285"/>
                <a:gd name="connsiteX12" fmla="*/ 9267 w 13764"/>
                <a:gd name="connsiteY12" fmla="*/ 10834 h 11285"/>
                <a:gd name="connsiteX13" fmla="*/ 9028 w 13764"/>
                <a:gd name="connsiteY13" fmla="*/ 10858 h 11285"/>
                <a:gd name="connsiteX14" fmla="*/ 9025 w 13764"/>
                <a:gd name="connsiteY14" fmla="*/ 11049 h 11285"/>
                <a:gd name="connsiteX15" fmla="*/ 8872 w 13764"/>
                <a:gd name="connsiteY15" fmla="*/ 11245 h 11285"/>
                <a:gd name="connsiteX16" fmla="*/ 8423 w 13764"/>
                <a:gd name="connsiteY16" fmla="*/ 11285 h 11285"/>
                <a:gd name="connsiteX17" fmla="*/ 8264 w 13764"/>
                <a:gd name="connsiteY17" fmla="*/ 11124 h 11285"/>
                <a:gd name="connsiteX18" fmla="*/ 8537 w 13764"/>
                <a:gd name="connsiteY18" fmla="*/ 9116 h 11285"/>
                <a:gd name="connsiteX19" fmla="*/ 7501 w 13764"/>
                <a:gd name="connsiteY19" fmla="*/ 7275 h 11285"/>
                <a:gd name="connsiteX20" fmla="*/ 7951 w 13764"/>
                <a:gd name="connsiteY20" fmla="*/ 9083 h 11285"/>
                <a:gd name="connsiteX21" fmla="*/ 6993 w 13764"/>
                <a:gd name="connsiteY21" fmla="*/ 7516 h 11285"/>
                <a:gd name="connsiteX22" fmla="*/ 7589 w 13764"/>
                <a:gd name="connsiteY22" fmla="*/ 9456 h 11285"/>
                <a:gd name="connsiteX23" fmla="*/ 6260 w 13764"/>
                <a:gd name="connsiteY23" fmla="*/ 7582 h 11285"/>
                <a:gd name="connsiteX24" fmla="*/ 6895 w 13764"/>
                <a:gd name="connsiteY24" fmla="*/ 9828 h 11285"/>
                <a:gd name="connsiteX25" fmla="*/ 5723 w 13764"/>
                <a:gd name="connsiteY25" fmla="*/ 7757 h 11285"/>
                <a:gd name="connsiteX26" fmla="*/ 6358 w 13764"/>
                <a:gd name="connsiteY26" fmla="*/ 9784 h 11285"/>
                <a:gd name="connsiteX27" fmla="*/ 5195 w 13764"/>
                <a:gd name="connsiteY27" fmla="*/ 7834 h 11285"/>
                <a:gd name="connsiteX28" fmla="*/ 5782 w 13764"/>
                <a:gd name="connsiteY28" fmla="*/ 10169 h 11285"/>
                <a:gd name="connsiteX29" fmla="*/ 5661 w 13764"/>
                <a:gd name="connsiteY29" fmla="*/ 10270 h 11285"/>
                <a:gd name="connsiteX30" fmla="*/ 5573 w 13764"/>
                <a:gd name="connsiteY30" fmla="*/ 10270 h 11285"/>
                <a:gd name="connsiteX31" fmla="*/ 5516 w 13764"/>
                <a:gd name="connsiteY31" fmla="*/ 10352 h 11285"/>
                <a:gd name="connsiteX32" fmla="*/ 5395 w 13764"/>
                <a:gd name="connsiteY32" fmla="*/ 10407 h 11285"/>
                <a:gd name="connsiteX33" fmla="*/ 5274 w 13764"/>
                <a:gd name="connsiteY33" fmla="*/ 10434 h 11285"/>
                <a:gd name="connsiteX34" fmla="*/ 5202 w 13764"/>
                <a:gd name="connsiteY34" fmla="*/ 10334 h 11285"/>
                <a:gd name="connsiteX35" fmla="*/ 5202 w 13764"/>
                <a:gd name="connsiteY35" fmla="*/ 10078 h 11285"/>
                <a:gd name="connsiteX36" fmla="*/ 4968 w 13764"/>
                <a:gd name="connsiteY36" fmla="*/ 10060 h 11285"/>
                <a:gd name="connsiteX37" fmla="*/ 4871 w 13764"/>
                <a:gd name="connsiteY37" fmla="*/ 9996 h 11285"/>
                <a:gd name="connsiteX38" fmla="*/ 4750 w 13764"/>
                <a:gd name="connsiteY38" fmla="*/ 9868 h 11285"/>
                <a:gd name="connsiteX39" fmla="*/ 4629 w 13764"/>
                <a:gd name="connsiteY39" fmla="*/ 9840 h 11285"/>
                <a:gd name="connsiteX40" fmla="*/ 4500 w 13764"/>
                <a:gd name="connsiteY40" fmla="*/ 9840 h 11285"/>
                <a:gd name="connsiteX41" fmla="*/ 4339 w 13764"/>
                <a:gd name="connsiteY41" fmla="*/ 9749 h 11285"/>
                <a:gd name="connsiteX42" fmla="*/ 4024 w 13764"/>
                <a:gd name="connsiteY42" fmla="*/ 9758 h 11285"/>
                <a:gd name="connsiteX43" fmla="*/ 3831 w 13764"/>
                <a:gd name="connsiteY43" fmla="*/ 9667 h 11285"/>
                <a:gd name="connsiteX44" fmla="*/ 3613 w 13764"/>
                <a:gd name="connsiteY44" fmla="*/ 9676 h 11285"/>
                <a:gd name="connsiteX45" fmla="*/ 3516 w 13764"/>
                <a:gd name="connsiteY45" fmla="*/ 9612 h 11285"/>
                <a:gd name="connsiteX46" fmla="*/ 3395 w 13764"/>
                <a:gd name="connsiteY46" fmla="*/ 9621 h 11285"/>
                <a:gd name="connsiteX47" fmla="*/ 3242 w 13764"/>
                <a:gd name="connsiteY47" fmla="*/ 9621 h 11285"/>
                <a:gd name="connsiteX48" fmla="*/ 3097 w 13764"/>
                <a:gd name="connsiteY48" fmla="*/ 9585 h 11285"/>
                <a:gd name="connsiteX49" fmla="*/ 3008 w 13764"/>
                <a:gd name="connsiteY49" fmla="*/ 9484 h 11285"/>
                <a:gd name="connsiteX50" fmla="*/ 2879 w 13764"/>
                <a:gd name="connsiteY50" fmla="*/ 9475 h 11285"/>
                <a:gd name="connsiteX51" fmla="*/ 2806 w 13764"/>
                <a:gd name="connsiteY51" fmla="*/ 9557 h 11285"/>
                <a:gd name="connsiteX52" fmla="*/ 2597 w 13764"/>
                <a:gd name="connsiteY52" fmla="*/ 9539 h 11285"/>
                <a:gd name="connsiteX53" fmla="*/ 2500 w 13764"/>
                <a:gd name="connsiteY53" fmla="*/ 9649 h 11285"/>
                <a:gd name="connsiteX54" fmla="*/ 2516 w 13764"/>
                <a:gd name="connsiteY54" fmla="*/ 9758 h 11285"/>
                <a:gd name="connsiteX55" fmla="*/ 2379 w 13764"/>
                <a:gd name="connsiteY55" fmla="*/ 9913 h 11285"/>
                <a:gd name="connsiteX56" fmla="*/ 2274 w 13764"/>
                <a:gd name="connsiteY56" fmla="*/ 9941 h 11285"/>
                <a:gd name="connsiteX57" fmla="*/ 2274 w 13764"/>
                <a:gd name="connsiteY57" fmla="*/ 10078 h 11285"/>
                <a:gd name="connsiteX58" fmla="*/ 2226 w 13764"/>
                <a:gd name="connsiteY58" fmla="*/ 10187 h 11285"/>
                <a:gd name="connsiteX59" fmla="*/ 2137 w 13764"/>
                <a:gd name="connsiteY59" fmla="*/ 10297 h 11285"/>
                <a:gd name="connsiteX60" fmla="*/ 2081 w 13764"/>
                <a:gd name="connsiteY60" fmla="*/ 10224 h 11285"/>
                <a:gd name="connsiteX61" fmla="*/ 1871 w 13764"/>
                <a:gd name="connsiteY61" fmla="*/ 10005 h 11285"/>
                <a:gd name="connsiteX62" fmla="*/ 1750 w 13764"/>
                <a:gd name="connsiteY62" fmla="*/ 10060 h 11285"/>
                <a:gd name="connsiteX63" fmla="*/ 1669 w 13764"/>
                <a:gd name="connsiteY63" fmla="*/ 10187 h 11285"/>
                <a:gd name="connsiteX64" fmla="*/ 1427 w 13764"/>
                <a:gd name="connsiteY64" fmla="*/ 10224 h 11285"/>
                <a:gd name="connsiteX65" fmla="*/ 1315 w 13764"/>
                <a:gd name="connsiteY65" fmla="*/ 10160 h 11285"/>
                <a:gd name="connsiteX66" fmla="*/ 1242 w 13764"/>
                <a:gd name="connsiteY66" fmla="*/ 10078 h 11285"/>
                <a:gd name="connsiteX67" fmla="*/ 1161 w 13764"/>
                <a:gd name="connsiteY67" fmla="*/ 9996 h 11285"/>
                <a:gd name="connsiteX68" fmla="*/ 968 w 13764"/>
                <a:gd name="connsiteY68" fmla="*/ 9977 h 11285"/>
                <a:gd name="connsiteX69" fmla="*/ 895 w 13764"/>
                <a:gd name="connsiteY69" fmla="*/ 9913 h 11285"/>
                <a:gd name="connsiteX70" fmla="*/ 847 w 13764"/>
                <a:gd name="connsiteY70" fmla="*/ 9804 h 11285"/>
                <a:gd name="connsiteX71" fmla="*/ 806 w 13764"/>
                <a:gd name="connsiteY71" fmla="*/ 9749 h 11285"/>
                <a:gd name="connsiteX72" fmla="*/ 774 w 13764"/>
                <a:gd name="connsiteY72" fmla="*/ 9667 h 11285"/>
                <a:gd name="connsiteX73" fmla="*/ 685 w 13764"/>
                <a:gd name="connsiteY73" fmla="*/ 9639 h 11285"/>
                <a:gd name="connsiteX74" fmla="*/ 589 w 13764"/>
                <a:gd name="connsiteY74" fmla="*/ 9639 h 11285"/>
                <a:gd name="connsiteX75" fmla="*/ 516 w 13764"/>
                <a:gd name="connsiteY75" fmla="*/ 9612 h 11285"/>
                <a:gd name="connsiteX76" fmla="*/ 444 w 13764"/>
                <a:gd name="connsiteY76" fmla="*/ 9566 h 11285"/>
                <a:gd name="connsiteX77" fmla="*/ 323 w 13764"/>
                <a:gd name="connsiteY77" fmla="*/ 9566 h 11285"/>
                <a:gd name="connsiteX78" fmla="*/ 202 w 13764"/>
                <a:gd name="connsiteY78" fmla="*/ 9566 h 11285"/>
                <a:gd name="connsiteX79" fmla="*/ 105 w 13764"/>
                <a:gd name="connsiteY79" fmla="*/ 9512 h 11285"/>
                <a:gd name="connsiteX80" fmla="*/ 0 w 13764"/>
                <a:gd name="connsiteY80" fmla="*/ 9457 h 11285"/>
                <a:gd name="connsiteX81" fmla="*/ 32 w 13764"/>
                <a:gd name="connsiteY81" fmla="*/ 9366 h 11285"/>
                <a:gd name="connsiteX82" fmla="*/ 48 w 13764"/>
                <a:gd name="connsiteY82" fmla="*/ 9229 h 11285"/>
                <a:gd name="connsiteX83" fmla="*/ 56 w 13764"/>
                <a:gd name="connsiteY83" fmla="*/ 9119 h 11285"/>
                <a:gd name="connsiteX84" fmla="*/ 105 w 13764"/>
                <a:gd name="connsiteY84" fmla="*/ 8964 h 11285"/>
                <a:gd name="connsiteX85" fmla="*/ 105 w 13764"/>
                <a:gd name="connsiteY85" fmla="*/ 8872 h 11285"/>
                <a:gd name="connsiteX86" fmla="*/ 105 w 13764"/>
                <a:gd name="connsiteY86" fmla="*/ 8763 h 11285"/>
                <a:gd name="connsiteX87" fmla="*/ 202 w 13764"/>
                <a:gd name="connsiteY87" fmla="*/ 8662 h 11285"/>
                <a:gd name="connsiteX88" fmla="*/ 298 w 13764"/>
                <a:gd name="connsiteY88" fmla="*/ 8580 h 11285"/>
                <a:gd name="connsiteX89" fmla="*/ 315 w 13764"/>
                <a:gd name="connsiteY89" fmla="*/ 8516 h 11285"/>
                <a:gd name="connsiteX90" fmla="*/ 339 w 13764"/>
                <a:gd name="connsiteY90" fmla="*/ 8443 h 11285"/>
                <a:gd name="connsiteX91" fmla="*/ 323 w 13764"/>
                <a:gd name="connsiteY91" fmla="*/ 8361 h 11285"/>
                <a:gd name="connsiteX92" fmla="*/ 363 w 13764"/>
                <a:gd name="connsiteY92" fmla="*/ 8224 h 11285"/>
                <a:gd name="connsiteX93" fmla="*/ 435 w 13764"/>
                <a:gd name="connsiteY93" fmla="*/ 8105 h 11285"/>
                <a:gd name="connsiteX94" fmla="*/ 508 w 13764"/>
                <a:gd name="connsiteY94" fmla="*/ 7968 h 11285"/>
                <a:gd name="connsiteX95" fmla="*/ 492 w 13764"/>
                <a:gd name="connsiteY95" fmla="*/ 7840 h 11285"/>
                <a:gd name="connsiteX96" fmla="*/ 653 w 13764"/>
                <a:gd name="connsiteY96" fmla="*/ 7804 h 11285"/>
                <a:gd name="connsiteX97" fmla="*/ 806 w 13764"/>
                <a:gd name="connsiteY97" fmla="*/ 7694 h 11285"/>
                <a:gd name="connsiteX98" fmla="*/ 774 w 13764"/>
                <a:gd name="connsiteY98" fmla="*/ 7356 h 11285"/>
                <a:gd name="connsiteX99" fmla="*/ 895 w 13764"/>
                <a:gd name="connsiteY99" fmla="*/ 7256 h 11285"/>
                <a:gd name="connsiteX100" fmla="*/ 919 w 13764"/>
                <a:gd name="connsiteY100" fmla="*/ 6845 h 11285"/>
                <a:gd name="connsiteX101" fmla="*/ 823 w 13764"/>
                <a:gd name="connsiteY101" fmla="*/ 6808 h 11285"/>
                <a:gd name="connsiteX102" fmla="*/ 734 w 13764"/>
                <a:gd name="connsiteY102" fmla="*/ 6735 h 11285"/>
                <a:gd name="connsiteX103" fmla="*/ 685 w 13764"/>
                <a:gd name="connsiteY103" fmla="*/ 6589 h 11285"/>
                <a:gd name="connsiteX104" fmla="*/ 565 w 13764"/>
                <a:gd name="connsiteY104" fmla="*/ 6471 h 11285"/>
                <a:gd name="connsiteX105" fmla="*/ 492 w 13764"/>
                <a:gd name="connsiteY105" fmla="*/ 6416 h 11285"/>
                <a:gd name="connsiteX106" fmla="*/ 435 w 13764"/>
                <a:gd name="connsiteY106" fmla="*/ 6215 h 11285"/>
                <a:gd name="connsiteX107" fmla="*/ 435 w 13764"/>
                <a:gd name="connsiteY107" fmla="*/ 6114 h 11285"/>
                <a:gd name="connsiteX108" fmla="*/ 444 w 13764"/>
                <a:gd name="connsiteY108" fmla="*/ 5941 h 11285"/>
                <a:gd name="connsiteX109" fmla="*/ 435 w 13764"/>
                <a:gd name="connsiteY109" fmla="*/ 5786 h 11285"/>
                <a:gd name="connsiteX110" fmla="*/ 395 w 13764"/>
                <a:gd name="connsiteY110" fmla="*/ 5749 h 11285"/>
                <a:gd name="connsiteX111" fmla="*/ 395 w 13764"/>
                <a:gd name="connsiteY111" fmla="*/ 5667 h 11285"/>
                <a:gd name="connsiteX112" fmla="*/ 411 w 13764"/>
                <a:gd name="connsiteY112" fmla="*/ 5566 h 11285"/>
                <a:gd name="connsiteX113" fmla="*/ 363 w 13764"/>
                <a:gd name="connsiteY113" fmla="*/ 5502 h 11285"/>
                <a:gd name="connsiteX114" fmla="*/ 250 w 13764"/>
                <a:gd name="connsiteY114" fmla="*/ 5338 h 11285"/>
                <a:gd name="connsiteX115" fmla="*/ 339 w 13764"/>
                <a:gd name="connsiteY115" fmla="*/ 5420 h 11285"/>
                <a:gd name="connsiteX116" fmla="*/ 121 w 13764"/>
                <a:gd name="connsiteY116" fmla="*/ 5210 h 11285"/>
                <a:gd name="connsiteX117" fmla="*/ 73 w 13764"/>
                <a:gd name="connsiteY117" fmla="*/ 5046 h 11285"/>
                <a:gd name="connsiteX118" fmla="*/ 177 w 13764"/>
                <a:gd name="connsiteY118" fmla="*/ 5037 h 11285"/>
                <a:gd name="connsiteX119" fmla="*/ 274 w 13764"/>
                <a:gd name="connsiteY119" fmla="*/ 5037 h 11285"/>
                <a:gd name="connsiteX120" fmla="*/ 419 w 13764"/>
                <a:gd name="connsiteY120" fmla="*/ 5009 h 11285"/>
                <a:gd name="connsiteX121" fmla="*/ 629 w 13764"/>
                <a:gd name="connsiteY121" fmla="*/ 5009 h 11285"/>
                <a:gd name="connsiteX122" fmla="*/ 750 w 13764"/>
                <a:gd name="connsiteY122" fmla="*/ 4900 h 11285"/>
                <a:gd name="connsiteX123" fmla="*/ 895 w 13764"/>
                <a:gd name="connsiteY123" fmla="*/ 4872 h 11285"/>
                <a:gd name="connsiteX124" fmla="*/ 879 w 13764"/>
                <a:gd name="connsiteY124" fmla="*/ 4681 h 11285"/>
                <a:gd name="connsiteX125" fmla="*/ 1048 w 13764"/>
                <a:gd name="connsiteY125" fmla="*/ 4681 h 11285"/>
                <a:gd name="connsiteX126" fmla="*/ 1306 w 13764"/>
                <a:gd name="connsiteY126" fmla="*/ 4525 h 11285"/>
                <a:gd name="connsiteX127" fmla="*/ 1460 w 13764"/>
                <a:gd name="connsiteY127" fmla="*/ 4516 h 11285"/>
                <a:gd name="connsiteX128" fmla="*/ 1573 w 13764"/>
                <a:gd name="connsiteY128" fmla="*/ 4571 h 11285"/>
                <a:gd name="connsiteX129" fmla="*/ 1766 w 13764"/>
                <a:gd name="connsiteY129" fmla="*/ 4571 h 11285"/>
                <a:gd name="connsiteX130" fmla="*/ 1871 w 13764"/>
                <a:gd name="connsiteY130" fmla="*/ 4626 h 11285"/>
                <a:gd name="connsiteX131" fmla="*/ 2056 w 13764"/>
                <a:gd name="connsiteY131" fmla="*/ 4653 h 11285"/>
                <a:gd name="connsiteX132" fmla="*/ 2137 w 13764"/>
                <a:gd name="connsiteY132" fmla="*/ 4516 h 11285"/>
                <a:gd name="connsiteX133" fmla="*/ 2258 w 13764"/>
                <a:gd name="connsiteY133" fmla="*/ 4544 h 11285"/>
                <a:gd name="connsiteX134" fmla="*/ 2371 w 13764"/>
                <a:gd name="connsiteY134" fmla="*/ 4434 h 11285"/>
                <a:gd name="connsiteX135" fmla="*/ 2589 w 13764"/>
                <a:gd name="connsiteY135" fmla="*/ 4361 h 11285"/>
                <a:gd name="connsiteX136" fmla="*/ 2782 w 13764"/>
                <a:gd name="connsiteY136" fmla="*/ 4215 h 11285"/>
                <a:gd name="connsiteX137" fmla="*/ 2855 w 13764"/>
                <a:gd name="connsiteY137" fmla="*/ 4142 h 11285"/>
                <a:gd name="connsiteX138" fmla="*/ 2863 w 13764"/>
                <a:gd name="connsiteY138" fmla="*/ 4023 h 11285"/>
                <a:gd name="connsiteX139" fmla="*/ 2960 w 13764"/>
                <a:gd name="connsiteY139" fmla="*/ 3923 h 11285"/>
                <a:gd name="connsiteX140" fmla="*/ 2984 w 13764"/>
                <a:gd name="connsiteY140" fmla="*/ 3804 h 11285"/>
                <a:gd name="connsiteX141" fmla="*/ 3000 w 13764"/>
                <a:gd name="connsiteY141" fmla="*/ 3649 h 11285"/>
                <a:gd name="connsiteX142" fmla="*/ 3073 w 13764"/>
                <a:gd name="connsiteY142" fmla="*/ 3502 h 11285"/>
                <a:gd name="connsiteX143" fmla="*/ 3105 w 13764"/>
                <a:gd name="connsiteY143" fmla="*/ 3366 h 11285"/>
                <a:gd name="connsiteX144" fmla="*/ 3153 w 13764"/>
                <a:gd name="connsiteY144" fmla="*/ 3256 h 11285"/>
                <a:gd name="connsiteX145" fmla="*/ 3177 w 13764"/>
                <a:gd name="connsiteY145" fmla="*/ 3128 h 11285"/>
                <a:gd name="connsiteX146" fmla="*/ 3290 w 13764"/>
                <a:gd name="connsiteY146" fmla="*/ 3064 h 11285"/>
                <a:gd name="connsiteX147" fmla="*/ 3363 w 13764"/>
                <a:gd name="connsiteY147" fmla="*/ 2927 h 11285"/>
                <a:gd name="connsiteX148" fmla="*/ 3339 w 13764"/>
                <a:gd name="connsiteY148" fmla="*/ 2818 h 11285"/>
                <a:gd name="connsiteX149" fmla="*/ 3290 w 13764"/>
                <a:gd name="connsiteY149" fmla="*/ 2681 h 11285"/>
                <a:gd name="connsiteX150" fmla="*/ 3250 w 13764"/>
                <a:gd name="connsiteY150" fmla="*/ 2544 h 11285"/>
                <a:gd name="connsiteX151" fmla="*/ 3290 w 13764"/>
                <a:gd name="connsiteY151" fmla="*/ 2379 h 11285"/>
                <a:gd name="connsiteX152" fmla="*/ 3371 w 13764"/>
                <a:gd name="connsiteY152" fmla="*/ 2352 h 11285"/>
                <a:gd name="connsiteX153" fmla="*/ 3516 w 13764"/>
                <a:gd name="connsiteY153" fmla="*/ 2197 h 11285"/>
                <a:gd name="connsiteX154" fmla="*/ 3661 w 13764"/>
                <a:gd name="connsiteY154" fmla="*/ 2215 h 11285"/>
                <a:gd name="connsiteX155" fmla="*/ 3806 w 13764"/>
                <a:gd name="connsiteY155" fmla="*/ 2114 h 11285"/>
                <a:gd name="connsiteX156" fmla="*/ 3831 w 13764"/>
                <a:gd name="connsiteY156" fmla="*/ 1950 h 11285"/>
                <a:gd name="connsiteX157" fmla="*/ 3976 w 13764"/>
                <a:gd name="connsiteY157" fmla="*/ 1868 h 11285"/>
                <a:gd name="connsiteX158" fmla="*/ 4040 w 13764"/>
                <a:gd name="connsiteY158" fmla="*/ 1749 h 11285"/>
                <a:gd name="connsiteX159" fmla="*/ 4121 w 13764"/>
                <a:gd name="connsiteY159" fmla="*/ 1676 h 11285"/>
                <a:gd name="connsiteX160" fmla="*/ 4121 w 13764"/>
                <a:gd name="connsiteY160" fmla="*/ 1292 h 11285"/>
                <a:gd name="connsiteX161" fmla="*/ 4169 w 13764"/>
                <a:gd name="connsiteY161" fmla="*/ 1128 h 11285"/>
                <a:gd name="connsiteX162" fmla="*/ 4194 w 13764"/>
                <a:gd name="connsiteY162" fmla="*/ 991 h 11285"/>
                <a:gd name="connsiteX163" fmla="*/ 4242 w 13764"/>
                <a:gd name="connsiteY163" fmla="*/ 827 h 11285"/>
                <a:gd name="connsiteX164" fmla="*/ 4290 w 13764"/>
                <a:gd name="connsiteY164" fmla="*/ 763 h 11285"/>
                <a:gd name="connsiteX165" fmla="*/ 4355 w 13764"/>
                <a:gd name="connsiteY165" fmla="*/ 708 h 11285"/>
                <a:gd name="connsiteX166" fmla="*/ 4387 w 13764"/>
                <a:gd name="connsiteY166" fmla="*/ 443 h 11285"/>
                <a:gd name="connsiteX167" fmla="*/ 4645 w 13764"/>
                <a:gd name="connsiteY167" fmla="*/ 434 h 11285"/>
                <a:gd name="connsiteX168" fmla="*/ 4742 w 13764"/>
                <a:gd name="connsiteY168" fmla="*/ 635 h 11285"/>
                <a:gd name="connsiteX169" fmla="*/ 4839 w 13764"/>
                <a:gd name="connsiteY169" fmla="*/ 717 h 11285"/>
                <a:gd name="connsiteX170" fmla="*/ 4960 w 13764"/>
                <a:gd name="connsiteY170" fmla="*/ 799 h 11285"/>
                <a:gd name="connsiteX171" fmla="*/ 5081 w 13764"/>
                <a:gd name="connsiteY171" fmla="*/ 818 h 11285"/>
                <a:gd name="connsiteX172" fmla="*/ 5202 w 13764"/>
                <a:gd name="connsiteY172" fmla="*/ 799 h 11285"/>
                <a:gd name="connsiteX173" fmla="*/ 5274 w 13764"/>
                <a:gd name="connsiteY173" fmla="*/ 964 h 11285"/>
                <a:gd name="connsiteX174" fmla="*/ 5403 w 13764"/>
                <a:gd name="connsiteY174" fmla="*/ 909 h 11285"/>
                <a:gd name="connsiteX175" fmla="*/ 5500 w 13764"/>
                <a:gd name="connsiteY175" fmla="*/ 909 h 11285"/>
                <a:gd name="connsiteX176" fmla="*/ 5597 w 13764"/>
                <a:gd name="connsiteY176" fmla="*/ 818 h 11285"/>
                <a:gd name="connsiteX177" fmla="*/ 5734 w 13764"/>
                <a:gd name="connsiteY177" fmla="*/ 790 h 11285"/>
                <a:gd name="connsiteX178" fmla="*/ 5831 w 13764"/>
                <a:gd name="connsiteY178" fmla="*/ 772 h 11285"/>
                <a:gd name="connsiteX179" fmla="*/ 5911 w 13764"/>
                <a:gd name="connsiteY179" fmla="*/ 735 h 11285"/>
                <a:gd name="connsiteX180" fmla="*/ 6024 w 13764"/>
                <a:gd name="connsiteY180" fmla="*/ 745 h 11285"/>
                <a:gd name="connsiteX181" fmla="*/ 6145 w 13764"/>
                <a:gd name="connsiteY181" fmla="*/ 745 h 11285"/>
                <a:gd name="connsiteX182" fmla="*/ 6226 w 13764"/>
                <a:gd name="connsiteY182" fmla="*/ 854 h 11285"/>
                <a:gd name="connsiteX183" fmla="*/ 6250 w 13764"/>
                <a:gd name="connsiteY183" fmla="*/ 991 h 11285"/>
                <a:gd name="connsiteX184" fmla="*/ 6363 w 13764"/>
                <a:gd name="connsiteY184" fmla="*/ 900 h 11285"/>
                <a:gd name="connsiteX185" fmla="*/ 6444 w 13764"/>
                <a:gd name="connsiteY185" fmla="*/ 745 h 11285"/>
                <a:gd name="connsiteX186" fmla="*/ 6532 w 13764"/>
                <a:gd name="connsiteY186" fmla="*/ 790 h 11285"/>
                <a:gd name="connsiteX187" fmla="*/ 6581 w 13764"/>
                <a:gd name="connsiteY187" fmla="*/ 872 h 11285"/>
                <a:gd name="connsiteX188" fmla="*/ 6653 w 13764"/>
                <a:gd name="connsiteY188" fmla="*/ 927 h 11285"/>
                <a:gd name="connsiteX189" fmla="*/ 6750 w 13764"/>
                <a:gd name="connsiteY189" fmla="*/ 1064 h 11285"/>
                <a:gd name="connsiteX190" fmla="*/ 6758 w 13764"/>
                <a:gd name="connsiteY190" fmla="*/ 1229 h 11285"/>
                <a:gd name="connsiteX191" fmla="*/ 6855 w 13764"/>
                <a:gd name="connsiteY191" fmla="*/ 1238 h 11285"/>
                <a:gd name="connsiteX192" fmla="*/ 6976 w 13764"/>
                <a:gd name="connsiteY192" fmla="*/ 1338 h 11285"/>
                <a:gd name="connsiteX193" fmla="*/ 6944 w 13764"/>
                <a:gd name="connsiteY193" fmla="*/ 1475 h 11285"/>
                <a:gd name="connsiteX194" fmla="*/ 6976 w 13764"/>
                <a:gd name="connsiteY194" fmla="*/ 1649 h 11285"/>
                <a:gd name="connsiteX195" fmla="*/ 6952 w 13764"/>
                <a:gd name="connsiteY195" fmla="*/ 1731 h 11285"/>
                <a:gd name="connsiteX196" fmla="*/ 7089 w 13764"/>
                <a:gd name="connsiteY196" fmla="*/ 1950 h 11285"/>
                <a:gd name="connsiteX197" fmla="*/ 7161 w 13764"/>
                <a:gd name="connsiteY197" fmla="*/ 1996 h 11285"/>
                <a:gd name="connsiteX198" fmla="*/ 7234 w 13764"/>
                <a:gd name="connsiteY198" fmla="*/ 2105 h 11285"/>
                <a:gd name="connsiteX199" fmla="*/ 7363 w 13764"/>
                <a:gd name="connsiteY199" fmla="*/ 2087 h 11285"/>
                <a:gd name="connsiteX200" fmla="*/ 7460 w 13764"/>
                <a:gd name="connsiteY200" fmla="*/ 2005 h 11285"/>
                <a:gd name="connsiteX201" fmla="*/ 7573 w 13764"/>
                <a:gd name="connsiteY201" fmla="*/ 2005 h 11285"/>
                <a:gd name="connsiteX202" fmla="*/ 7653 w 13764"/>
                <a:gd name="connsiteY202" fmla="*/ 2060 h 11285"/>
                <a:gd name="connsiteX203" fmla="*/ 7863 w 13764"/>
                <a:gd name="connsiteY203" fmla="*/ 2032 h 11285"/>
                <a:gd name="connsiteX204" fmla="*/ 7960 w 13764"/>
                <a:gd name="connsiteY204" fmla="*/ 1941 h 11285"/>
                <a:gd name="connsiteX205" fmla="*/ 8016 w 13764"/>
                <a:gd name="connsiteY205" fmla="*/ 1813 h 11285"/>
                <a:gd name="connsiteX206" fmla="*/ 8056 w 13764"/>
                <a:gd name="connsiteY206" fmla="*/ 1694 h 11285"/>
                <a:gd name="connsiteX207" fmla="*/ 8056 w 13764"/>
                <a:gd name="connsiteY207" fmla="*/ 1557 h 11285"/>
                <a:gd name="connsiteX208" fmla="*/ 8177 w 13764"/>
                <a:gd name="connsiteY208" fmla="*/ 1347 h 11285"/>
                <a:gd name="connsiteX209" fmla="*/ 8306 w 13764"/>
                <a:gd name="connsiteY209" fmla="*/ 1302 h 11285"/>
                <a:gd name="connsiteX210" fmla="*/ 8347 w 13764"/>
                <a:gd name="connsiteY210" fmla="*/ 1238 h 11285"/>
                <a:gd name="connsiteX211" fmla="*/ 8403 w 13764"/>
                <a:gd name="connsiteY211" fmla="*/ 1238 h 11285"/>
                <a:gd name="connsiteX212" fmla="*/ 8476 w 13764"/>
                <a:gd name="connsiteY212" fmla="*/ 1256 h 11285"/>
                <a:gd name="connsiteX213" fmla="*/ 8516 w 13764"/>
                <a:gd name="connsiteY213" fmla="*/ 1128 h 11285"/>
                <a:gd name="connsiteX214" fmla="*/ 8597 w 13764"/>
                <a:gd name="connsiteY214" fmla="*/ 1037 h 11285"/>
                <a:gd name="connsiteX215" fmla="*/ 8621 w 13764"/>
                <a:gd name="connsiteY215" fmla="*/ 900 h 11285"/>
                <a:gd name="connsiteX216" fmla="*/ 8831 w 13764"/>
                <a:gd name="connsiteY216" fmla="*/ 845 h 11285"/>
                <a:gd name="connsiteX217" fmla="*/ 9032 w 13764"/>
                <a:gd name="connsiteY217" fmla="*/ 597 h 11285"/>
                <a:gd name="connsiteX218" fmla="*/ 9200 w 13764"/>
                <a:gd name="connsiteY218" fmla="*/ 585 h 11285"/>
                <a:gd name="connsiteX219" fmla="*/ 9329 w 13764"/>
                <a:gd name="connsiteY219" fmla="*/ 415 h 11285"/>
                <a:gd name="connsiteX220" fmla="*/ 9143 w 13764"/>
                <a:gd name="connsiteY220" fmla="*/ 360 h 11285"/>
                <a:gd name="connsiteX221" fmla="*/ 9172 w 13764"/>
                <a:gd name="connsiteY221" fmla="*/ 215 h 11285"/>
                <a:gd name="connsiteX222" fmla="*/ 9237 w 13764"/>
                <a:gd name="connsiteY222" fmla="*/ 71 h 11285"/>
                <a:gd name="connsiteX223" fmla="*/ 9383 w 13764"/>
                <a:gd name="connsiteY223" fmla="*/ 143 h 11285"/>
                <a:gd name="connsiteX224" fmla="*/ 9460 w 13764"/>
                <a:gd name="connsiteY224" fmla="*/ 43 h 11285"/>
                <a:gd name="connsiteX225" fmla="*/ 9572 w 13764"/>
                <a:gd name="connsiteY225" fmla="*/ 5 h 11285"/>
                <a:gd name="connsiteX226" fmla="*/ 9699 w 13764"/>
                <a:gd name="connsiteY226" fmla="*/ 231 h 11285"/>
                <a:gd name="connsiteX227" fmla="*/ 9870 w 13764"/>
                <a:gd name="connsiteY227" fmla="*/ 40 h 11285"/>
                <a:gd name="connsiteX228" fmla="*/ 9985 w 13764"/>
                <a:gd name="connsiteY228" fmla="*/ 65 h 11285"/>
                <a:gd name="connsiteX229" fmla="*/ 10172 w 13764"/>
                <a:gd name="connsiteY229" fmla="*/ 61 h 11285"/>
                <a:gd name="connsiteX230" fmla="*/ 10327 w 13764"/>
                <a:gd name="connsiteY230" fmla="*/ 318 h 11285"/>
                <a:gd name="connsiteX231" fmla="*/ 10454 w 13764"/>
                <a:gd name="connsiteY231" fmla="*/ 329 h 11285"/>
                <a:gd name="connsiteX232" fmla="*/ 10556 w 13764"/>
                <a:gd name="connsiteY232" fmla="*/ 322 h 11285"/>
                <a:gd name="connsiteX233" fmla="*/ 10727 w 13764"/>
                <a:gd name="connsiteY233" fmla="*/ 322 h 11285"/>
                <a:gd name="connsiteX234" fmla="*/ 10824 w 13764"/>
                <a:gd name="connsiteY234" fmla="*/ 500 h 11285"/>
                <a:gd name="connsiteX235" fmla="*/ 10957 w 13764"/>
                <a:gd name="connsiteY235" fmla="*/ 598 h 11285"/>
                <a:gd name="connsiteX236" fmla="*/ 11142 w 13764"/>
                <a:gd name="connsiteY236" fmla="*/ 722 h 11285"/>
                <a:gd name="connsiteX237" fmla="*/ 11245 w 13764"/>
                <a:gd name="connsiteY237" fmla="*/ 832 h 11285"/>
                <a:gd name="connsiteX238" fmla="*/ 11386 w 13764"/>
                <a:gd name="connsiteY238" fmla="*/ 752 h 11285"/>
                <a:gd name="connsiteX239" fmla="*/ 11542 w 13764"/>
                <a:gd name="connsiteY239" fmla="*/ 717 h 11285"/>
                <a:gd name="connsiteX240" fmla="*/ 11653 w 13764"/>
                <a:gd name="connsiteY240" fmla="*/ 812 h 11285"/>
                <a:gd name="connsiteX241" fmla="*/ 11790 w 13764"/>
                <a:gd name="connsiteY241" fmla="*/ 778 h 11285"/>
                <a:gd name="connsiteX242" fmla="*/ 11786 w 13764"/>
                <a:gd name="connsiteY242" fmla="*/ 1075 h 11285"/>
                <a:gd name="connsiteX243" fmla="*/ 11567 w 13764"/>
                <a:gd name="connsiteY243" fmla="*/ 1464 h 11285"/>
                <a:gd name="connsiteX244" fmla="*/ 11698 w 13764"/>
                <a:gd name="connsiteY244" fmla="*/ 1522 h 11285"/>
                <a:gd name="connsiteX245" fmla="*/ 11785 w 13764"/>
                <a:gd name="connsiteY245" fmla="*/ 1550 h 11285"/>
                <a:gd name="connsiteX246" fmla="*/ 11907 w 13764"/>
                <a:gd name="connsiteY246" fmla="*/ 1731 h 11285"/>
                <a:gd name="connsiteX247" fmla="*/ 12214 w 13764"/>
                <a:gd name="connsiteY247" fmla="*/ 1917 h 11285"/>
                <a:gd name="connsiteX248" fmla="*/ 12186 w 13764"/>
                <a:gd name="connsiteY248" fmla="*/ 2026 h 11285"/>
                <a:gd name="connsiteX249" fmla="*/ 12365 w 13764"/>
                <a:gd name="connsiteY249" fmla="*/ 2166 h 11285"/>
                <a:gd name="connsiteX250" fmla="*/ 12397 w 13764"/>
                <a:gd name="connsiteY250" fmla="*/ 2387 h 11285"/>
                <a:gd name="connsiteX251" fmla="*/ 12653 w 13764"/>
                <a:gd name="connsiteY251" fmla="*/ 2445 h 11285"/>
                <a:gd name="connsiteX252" fmla="*/ 12689 w 13764"/>
                <a:gd name="connsiteY252" fmla="*/ 2575 h 11285"/>
                <a:gd name="connsiteX253" fmla="*/ 12887 w 13764"/>
                <a:gd name="connsiteY253" fmla="*/ 2604 h 11285"/>
                <a:gd name="connsiteX254" fmla="*/ 13156 w 13764"/>
                <a:gd name="connsiteY254" fmla="*/ 2742 h 11285"/>
                <a:gd name="connsiteX255" fmla="*/ 13177 w 13764"/>
                <a:gd name="connsiteY255" fmla="*/ 2545 h 11285"/>
                <a:gd name="connsiteX256" fmla="*/ 13285 w 13764"/>
                <a:gd name="connsiteY256" fmla="*/ 2534 h 11285"/>
                <a:gd name="connsiteX257" fmla="*/ 13524 w 13764"/>
                <a:gd name="connsiteY257" fmla="*/ 2724 h 11285"/>
                <a:gd name="connsiteX258" fmla="*/ 13574 w 13764"/>
                <a:gd name="connsiteY258" fmla="*/ 2845 h 11285"/>
                <a:gd name="connsiteX259" fmla="*/ 13605 w 13764"/>
                <a:gd name="connsiteY259" fmla="*/ 3086 h 11285"/>
                <a:gd name="connsiteX260" fmla="*/ 13699 w 13764"/>
                <a:gd name="connsiteY260" fmla="*/ 3141 h 11285"/>
                <a:gd name="connsiteX261" fmla="*/ 13764 w 13764"/>
                <a:gd name="connsiteY261" fmla="*/ 3520 h 11285"/>
                <a:gd name="connsiteX262" fmla="*/ 13680 w 13764"/>
                <a:gd name="connsiteY262" fmla="*/ 3641 h 11285"/>
                <a:gd name="connsiteX263" fmla="*/ 13688 w 13764"/>
                <a:gd name="connsiteY263" fmla="*/ 3782 h 11285"/>
                <a:gd name="connsiteX264" fmla="*/ 13595 w 13764"/>
                <a:gd name="connsiteY264" fmla="*/ 3930 h 11285"/>
                <a:gd name="connsiteX265" fmla="*/ 13542 w 13764"/>
                <a:gd name="connsiteY265" fmla="*/ 4080 h 11285"/>
                <a:gd name="connsiteX266" fmla="*/ 13610 w 13764"/>
                <a:gd name="connsiteY266" fmla="*/ 4227 h 11285"/>
                <a:gd name="connsiteX267" fmla="*/ 13628 w 13764"/>
                <a:gd name="connsiteY267" fmla="*/ 4379 h 11285"/>
                <a:gd name="connsiteX268" fmla="*/ 13648 w 13764"/>
                <a:gd name="connsiteY268" fmla="*/ 4500 h 11285"/>
                <a:gd name="connsiteX269" fmla="*/ 13577 w 13764"/>
                <a:gd name="connsiteY269" fmla="*/ 4626 h 11285"/>
                <a:gd name="connsiteX270" fmla="*/ 13505 w 13764"/>
                <a:gd name="connsiteY270" fmla="*/ 4669 h 11285"/>
                <a:gd name="connsiteX271" fmla="*/ 13450 w 13764"/>
                <a:gd name="connsiteY271" fmla="*/ 4797 h 11285"/>
                <a:gd name="connsiteX272" fmla="*/ 13575 w 13764"/>
                <a:gd name="connsiteY272" fmla="*/ 4894 h 11285"/>
                <a:gd name="connsiteX273" fmla="*/ 13495 w 13764"/>
                <a:gd name="connsiteY273" fmla="*/ 5048 h 11285"/>
                <a:gd name="connsiteX274" fmla="*/ 13193 w 13764"/>
                <a:gd name="connsiteY274" fmla="*/ 5300 h 11285"/>
                <a:gd name="connsiteX275" fmla="*/ 13110 w 13764"/>
                <a:gd name="connsiteY275" fmla="*/ 5581 h 11285"/>
                <a:gd name="connsiteX276" fmla="*/ 13082 w 13764"/>
                <a:gd name="connsiteY276" fmla="*/ 5739 h 11285"/>
                <a:gd name="connsiteX277" fmla="*/ 13014 w 13764"/>
                <a:gd name="connsiteY277" fmla="*/ 5990 h 11285"/>
                <a:gd name="connsiteX278" fmla="*/ 12938 w 13764"/>
                <a:gd name="connsiteY278" fmla="*/ 6118 h 11285"/>
                <a:gd name="connsiteX279" fmla="*/ 12835 w 13764"/>
                <a:gd name="connsiteY279" fmla="*/ 6200 h 11285"/>
                <a:gd name="connsiteX280" fmla="*/ 12752 w 13764"/>
                <a:gd name="connsiteY280" fmla="*/ 6308 h 11285"/>
                <a:gd name="connsiteX281" fmla="*/ 12524 w 13764"/>
                <a:gd name="connsiteY281" fmla="*/ 6325 h 11285"/>
                <a:gd name="connsiteX282" fmla="*/ 12396 w 13764"/>
                <a:gd name="connsiteY282" fmla="*/ 6258 h 11285"/>
                <a:gd name="connsiteX283" fmla="*/ 11998 w 13764"/>
                <a:gd name="connsiteY283" fmla="*/ 6089 h 11285"/>
                <a:gd name="connsiteX284" fmla="*/ 12294 w 13764"/>
                <a:gd name="connsiteY284" fmla="*/ 6162 h 11285"/>
                <a:gd name="connsiteX285" fmla="*/ 11868 w 13764"/>
                <a:gd name="connsiteY285" fmla="*/ 6259 h 11285"/>
                <a:gd name="connsiteX286" fmla="*/ 11573 w 13764"/>
                <a:gd name="connsiteY286" fmla="*/ 6211 h 11285"/>
                <a:gd name="connsiteX287" fmla="*/ 11377 w 13764"/>
                <a:gd name="connsiteY287" fmla="*/ 6496 h 11285"/>
                <a:gd name="connsiteX288" fmla="*/ 11271 w 13764"/>
                <a:gd name="connsiteY288" fmla="*/ 6533 h 11285"/>
                <a:gd name="connsiteX289" fmla="*/ 11205 w 13764"/>
                <a:gd name="connsiteY289" fmla="*/ 6691 h 11285"/>
                <a:gd name="connsiteX290" fmla="*/ 11204 w 13764"/>
                <a:gd name="connsiteY290" fmla="*/ 6807 h 11285"/>
                <a:gd name="connsiteX291" fmla="*/ 11062 w 13764"/>
                <a:gd name="connsiteY291" fmla="*/ 6879 h 11285"/>
                <a:gd name="connsiteX292" fmla="*/ 10858 w 13764"/>
                <a:gd name="connsiteY292" fmla="*/ 6916 h 11285"/>
                <a:gd name="connsiteX293" fmla="*/ 10574 w 13764"/>
                <a:gd name="connsiteY293" fmla="*/ 7108 h 11285"/>
                <a:gd name="connsiteX294" fmla="*/ 10346 w 13764"/>
                <a:gd name="connsiteY294" fmla="*/ 7250 h 11285"/>
                <a:gd name="connsiteX295" fmla="*/ 10335 w 13764"/>
                <a:gd name="connsiteY295" fmla="*/ 7379 h 11285"/>
                <a:gd name="connsiteX296" fmla="*/ 10214 w 13764"/>
                <a:gd name="connsiteY296" fmla="*/ 7406 h 11285"/>
                <a:gd name="connsiteX297" fmla="*/ 10149 w 13764"/>
                <a:gd name="connsiteY297" fmla="*/ 7557 h 11285"/>
                <a:gd name="connsiteX298" fmla="*/ 10032 w 13764"/>
                <a:gd name="connsiteY298" fmla="*/ 7623 h 11285"/>
                <a:gd name="connsiteX299" fmla="*/ 9885 w 13764"/>
                <a:gd name="connsiteY299" fmla="*/ 7601 h 11285"/>
                <a:gd name="connsiteX300" fmla="*/ 9823 w 13764"/>
                <a:gd name="connsiteY300" fmla="*/ 7838 h 11285"/>
                <a:gd name="connsiteX301" fmla="*/ 9735 w 13764"/>
                <a:gd name="connsiteY301" fmla="*/ 7975 h 11285"/>
                <a:gd name="connsiteX302" fmla="*/ 9671 w 13764"/>
                <a:gd name="connsiteY302" fmla="*/ 8134 h 11285"/>
                <a:gd name="connsiteX303" fmla="*/ 9705 w 13764"/>
                <a:gd name="connsiteY303" fmla="*/ 8343 h 11285"/>
                <a:gd name="connsiteX304" fmla="*/ 9694 w 13764"/>
                <a:gd name="connsiteY304" fmla="*/ 8715 h 11285"/>
                <a:gd name="connsiteX305" fmla="*/ 9780 w 13764"/>
                <a:gd name="connsiteY305" fmla="*/ 8861 h 11285"/>
                <a:gd name="connsiteX306" fmla="*/ 9733 w 13764"/>
                <a:gd name="connsiteY306" fmla="*/ 8973 h 11285"/>
                <a:gd name="connsiteX307" fmla="*/ 9684 w 13764"/>
                <a:gd name="connsiteY307" fmla="*/ 9163 h 11285"/>
                <a:gd name="connsiteX0" fmla="*/ 9684 w 13764"/>
                <a:gd name="connsiteY0" fmla="*/ 9163 h 11285"/>
                <a:gd name="connsiteX1" fmla="*/ 9707 w 13764"/>
                <a:gd name="connsiteY1" fmla="*/ 9631 h 11285"/>
                <a:gd name="connsiteX2" fmla="*/ 9691 w 13764"/>
                <a:gd name="connsiteY2" fmla="*/ 9746 h 11285"/>
                <a:gd name="connsiteX3" fmla="*/ 9782 w 13764"/>
                <a:gd name="connsiteY3" fmla="*/ 9848 h 11285"/>
                <a:gd name="connsiteX4" fmla="*/ 9745 w 13764"/>
                <a:gd name="connsiteY4" fmla="*/ 10039 h 11285"/>
                <a:gd name="connsiteX5" fmla="*/ 9897 w 13764"/>
                <a:gd name="connsiteY5" fmla="*/ 10199 h 11285"/>
                <a:gd name="connsiteX6" fmla="*/ 9973 w 13764"/>
                <a:gd name="connsiteY6" fmla="*/ 10510 h 11285"/>
                <a:gd name="connsiteX7" fmla="*/ 10097 w 13764"/>
                <a:gd name="connsiteY7" fmla="*/ 10594 h 11285"/>
                <a:gd name="connsiteX8" fmla="*/ 10163 w 13764"/>
                <a:gd name="connsiteY8" fmla="*/ 10587 h 11285"/>
                <a:gd name="connsiteX9" fmla="*/ 10372 w 13764"/>
                <a:gd name="connsiteY9" fmla="*/ 10724 h 11285"/>
                <a:gd name="connsiteX10" fmla="*/ 10314 w 13764"/>
                <a:gd name="connsiteY10" fmla="*/ 10813 h 11285"/>
                <a:gd name="connsiteX11" fmla="*/ 9472 w 13764"/>
                <a:gd name="connsiteY11" fmla="*/ 10851 h 11285"/>
                <a:gd name="connsiteX12" fmla="*/ 9267 w 13764"/>
                <a:gd name="connsiteY12" fmla="*/ 10834 h 11285"/>
                <a:gd name="connsiteX13" fmla="*/ 9028 w 13764"/>
                <a:gd name="connsiteY13" fmla="*/ 10858 h 11285"/>
                <a:gd name="connsiteX14" fmla="*/ 9025 w 13764"/>
                <a:gd name="connsiteY14" fmla="*/ 11049 h 11285"/>
                <a:gd name="connsiteX15" fmla="*/ 8872 w 13764"/>
                <a:gd name="connsiteY15" fmla="*/ 11245 h 11285"/>
                <a:gd name="connsiteX16" fmla="*/ 8423 w 13764"/>
                <a:gd name="connsiteY16" fmla="*/ 11285 h 11285"/>
                <a:gd name="connsiteX17" fmla="*/ 8264 w 13764"/>
                <a:gd name="connsiteY17" fmla="*/ 11124 h 11285"/>
                <a:gd name="connsiteX18" fmla="*/ 8537 w 13764"/>
                <a:gd name="connsiteY18" fmla="*/ 9116 h 11285"/>
                <a:gd name="connsiteX19" fmla="*/ 7501 w 13764"/>
                <a:gd name="connsiteY19" fmla="*/ 7275 h 11285"/>
                <a:gd name="connsiteX20" fmla="*/ 7951 w 13764"/>
                <a:gd name="connsiteY20" fmla="*/ 9083 h 11285"/>
                <a:gd name="connsiteX21" fmla="*/ 6993 w 13764"/>
                <a:gd name="connsiteY21" fmla="*/ 7516 h 11285"/>
                <a:gd name="connsiteX22" fmla="*/ 7589 w 13764"/>
                <a:gd name="connsiteY22" fmla="*/ 9456 h 11285"/>
                <a:gd name="connsiteX23" fmla="*/ 6260 w 13764"/>
                <a:gd name="connsiteY23" fmla="*/ 7582 h 11285"/>
                <a:gd name="connsiteX24" fmla="*/ 6895 w 13764"/>
                <a:gd name="connsiteY24" fmla="*/ 9828 h 11285"/>
                <a:gd name="connsiteX25" fmla="*/ 5723 w 13764"/>
                <a:gd name="connsiteY25" fmla="*/ 7757 h 11285"/>
                <a:gd name="connsiteX26" fmla="*/ 6358 w 13764"/>
                <a:gd name="connsiteY26" fmla="*/ 9784 h 11285"/>
                <a:gd name="connsiteX27" fmla="*/ 5195 w 13764"/>
                <a:gd name="connsiteY27" fmla="*/ 7834 h 11285"/>
                <a:gd name="connsiteX28" fmla="*/ 5782 w 13764"/>
                <a:gd name="connsiteY28" fmla="*/ 10169 h 11285"/>
                <a:gd name="connsiteX29" fmla="*/ 5661 w 13764"/>
                <a:gd name="connsiteY29" fmla="*/ 10270 h 11285"/>
                <a:gd name="connsiteX30" fmla="*/ 5573 w 13764"/>
                <a:gd name="connsiteY30" fmla="*/ 10270 h 11285"/>
                <a:gd name="connsiteX31" fmla="*/ 5516 w 13764"/>
                <a:gd name="connsiteY31" fmla="*/ 10352 h 11285"/>
                <a:gd name="connsiteX32" fmla="*/ 5395 w 13764"/>
                <a:gd name="connsiteY32" fmla="*/ 10407 h 11285"/>
                <a:gd name="connsiteX33" fmla="*/ 5274 w 13764"/>
                <a:gd name="connsiteY33" fmla="*/ 10434 h 11285"/>
                <a:gd name="connsiteX34" fmla="*/ 5202 w 13764"/>
                <a:gd name="connsiteY34" fmla="*/ 10334 h 11285"/>
                <a:gd name="connsiteX35" fmla="*/ 5202 w 13764"/>
                <a:gd name="connsiteY35" fmla="*/ 10078 h 11285"/>
                <a:gd name="connsiteX36" fmla="*/ 4968 w 13764"/>
                <a:gd name="connsiteY36" fmla="*/ 10060 h 11285"/>
                <a:gd name="connsiteX37" fmla="*/ 4871 w 13764"/>
                <a:gd name="connsiteY37" fmla="*/ 9996 h 11285"/>
                <a:gd name="connsiteX38" fmla="*/ 4750 w 13764"/>
                <a:gd name="connsiteY38" fmla="*/ 9868 h 11285"/>
                <a:gd name="connsiteX39" fmla="*/ 4629 w 13764"/>
                <a:gd name="connsiteY39" fmla="*/ 9840 h 11285"/>
                <a:gd name="connsiteX40" fmla="*/ 4500 w 13764"/>
                <a:gd name="connsiteY40" fmla="*/ 9840 h 11285"/>
                <a:gd name="connsiteX41" fmla="*/ 4339 w 13764"/>
                <a:gd name="connsiteY41" fmla="*/ 9749 h 11285"/>
                <a:gd name="connsiteX42" fmla="*/ 4024 w 13764"/>
                <a:gd name="connsiteY42" fmla="*/ 9758 h 11285"/>
                <a:gd name="connsiteX43" fmla="*/ 3831 w 13764"/>
                <a:gd name="connsiteY43" fmla="*/ 9667 h 11285"/>
                <a:gd name="connsiteX44" fmla="*/ 3613 w 13764"/>
                <a:gd name="connsiteY44" fmla="*/ 9676 h 11285"/>
                <a:gd name="connsiteX45" fmla="*/ 3516 w 13764"/>
                <a:gd name="connsiteY45" fmla="*/ 9612 h 11285"/>
                <a:gd name="connsiteX46" fmla="*/ 3395 w 13764"/>
                <a:gd name="connsiteY46" fmla="*/ 9621 h 11285"/>
                <a:gd name="connsiteX47" fmla="*/ 3242 w 13764"/>
                <a:gd name="connsiteY47" fmla="*/ 9621 h 11285"/>
                <a:gd name="connsiteX48" fmla="*/ 3097 w 13764"/>
                <a:gd name="connsiteY48" fmla="*/ 9585 h 11285"/>
                <a:gd name="connsiteX49" fmla="*/ 3008 w 13764"/>
                <a:gd name="connsiteY49" fmla="*/ 9484 h 11285"/>
                <a:gd name="connsiteX50" fmla="*/ 2879 w 13764"/>
                <a:gd name="connsiteY50" fmla="*/ 9475 h 11285"/>
                <a:gd name="connsiteX51" fmla="*/ 2806 w 13764"/>
                <a:gd name="connsiteY51" fmla="*/ 9557 h 11285"/>
                <a:gd name="connsiteX52" fmla="*/ 2597 w 13764"/>
                <a:gd name="connsiteY52" fmla="*/ 9539 h 11285"/>
                <a:gd name="connsiteX53" fmla="*/ 2500 w 13764"/>
                <a:gd name="connsiteY53" fmla="*/ 9649 h 11285"/>
                <a:gd name="connsiteX54" fmla="*/ 2516 w 13764"/>
                <a:gd name="connsiteY54" fmla="*/ 9758 h 11285"/>
                <a:gd name="connsiteX55" fmla="*/ 2379 w 13764"/>
                <a:gd name="connsiteY55" fmla="*/ 9913 h 11285"/>
                <a:gd name="connsiteX56" fmla="*/ 2274 w 13764"/>
                <a:gd name="connsiteY56" fmla="*/ 9941 h 11285"/>
                <a:gd name="connsiteX57" fmla="*/ 2274 w 13764"/>
                <a:gd name="connsiteY57" fmla="*/ 10078 h 11285"/>
                <a:gd name="connsiteX58" fmla="*/ 2226 w 13764"/>
                <a:gd name="connsiteY58" fmla="*/ 10187 h 11285"/>
                <a:gd name="connsiteX59" fmla="*/ 2137 w 13764"/>
                <a:gd name="connsiteY59" fmla="*/ 10297 h 11285"/>
                <a:gd name="connsiteX60" fmla="*/ 2081 w 13764"/>
                <a:gd name="connsiteY60" fmla="*/ 10224 h 11285"/>
                <a:gd name="connsiteX61" fmla="*/ 1871 w 13764"/>
                <a:gd name="connsiteY61" fmla="*/ 10005 h 11285"/>
                <a:gd name="connsiteX62" fmla="*/ 1750 w 13764"/>
                <a:gd name="connsiteY62" fmla="*/ 10060 h 11285"/>
                <a:gd name="connsiteX63" fmla="*/ 1669 w 13764"/>
                <a:gd name="connsiteY63" fmla="*/ 10187 h 11285"/>
                <a:gd name="connsiteX64" fmla="*/ 1427 w 13764"/>
                <a:gd name="connsiteY64" fmla="*/ 10224 h 11285"/>
                <a:gd name="connsiteX65" fmla="*/ 1315 w 13764"/>
                <a:gd name="connsiteY65" fmla="*/ 10160 h 11285"/>
                <a:gd name="connsiteX66" fmla="*/ 1242 w 13764"/>
                <a:gd name="connsiteY66" fmla="*/ 10078 h 11285"/>
                <a:gd name="connsiteX67" fmla="*/ 1161 w 13764"/>
                <a:gd name="connsiteY67" fmla="*/ 9996 h 11285"/>
                <a:gd name="connsiteX68" fmla="*/ 968 w 13764"/>
                <a:gd name="connsiteY68" fmla="*/ 9977 h 11285"/>
                <a:gd name="connsiteX69" fmla="*/ 895 w 13764"/>
                <a:gd name="connsiteY69" fmla="*/ 9913 h 11285"/>
                <a:gd name="connsiteX70" fmla="*/ 847 w 13764"/>
                <a:gd name="connsiteY70" fmla="*/ 9804 h 11285"/>
                <a:gd name="connsiteX71" fmla="*/ 806 w 13764"/>
                <a:gd name="connsiteY71" fmla="*/ 9749 h 11285"/>
                <a:gd name="connsiteX72" fmla="*/ 774 w 13764"/>
                <a:gd name="connsiteY72" fmla="*/ 9667 h 11285"/>
                <a:gd name="connsiteX73" fmla="*/ 685 w 13764"/>
                <a:gd name="connsiteY73" fmla="*/ 9639 h 11285"/>
                <a:gd name="connsiteX74" fmla="*/ 589 w 13764"/>
                <a:gd name="connsiteY74" fmla="*/ 9639 h 11285"/>
                <a:gd name="connsiteX75" fmla="*/ 516 w 13764"/>
                <a:gd name="connsiteY75" fmla="*/ 9612 h 11285"/>
                <a:gd name="connsiteX76" fmla="*/ 444 w 13764"/>
                <a:gd name="connsiteY76" fmla="*/ 9566 h 11285"/>
                <a:gd name="connsiteX77" fmla="*/ 323 w 13764"/>
                <a:gd name="connsiteY77" fmla="*/ 9566 h 11285"/>
                <a:gd name="connsiteX78" fmla="*/ 202 w 13764"/>
                <a:gd name="connsiteY78" fmla="*/ 9566 h 11285"/>
                <a:gd name="connsiteX79" fmla="*/ 105 w 13764"/>
                <a:gd name="connsiteY79" fmla="*/ 9512 h 11285"/>
                <a:gd name="connsiteX80" fmla="*/ 0 w 13764"/>
                <a:gd name="connsiteY80" fmla="*/ 9457 h 11285"/>
                <a:gd name="connsiteX81" fmla="*/ 32 w 13764"/>
                <a:gd name="connsiteY81" fmla="*/ 9366 h 11285"/>
                <a:gd name="connsiteX82" fmla="*/ 48 w 13764"/>
                <a:gd name="connsiteY82" fmla="*/ 9229 h 11285"/>
                <a:gd name="connsiteX83" fmla="*/ 56 w 13764"/>
                <a:gd name="connsiteY83" fmla="*/ 9119 h 11285"/>
                <a:gd name="connsiteX84" fmla="*/ 105 w 13764"/>
                <a:gd name="connsiteY84" fmla="*/ 8964 h 11285"/>
                <a:gd name="connsiteX85" fmla="*/ 105 w 13764"/>
                <a:gd name="connsiteY85" fmla="*/ 8872 h 11285"/>
                <a:gd name="connsiteX86" fmla="*/ 105 w 13764"/>
                <a:gd name="connsiteY86" fmla="*/ 8763 h 11285"/>
                <a:gd name="connsiteX87" fmla="*/ 202 w 13764"/>
                <a:gd name="connsiteY87" fmla="*/ 8662 h 11285"/>
                <a:gd name="connsiteX88" fmla="*/ 298 w 13764"/>
                <a:gd name="connsiteY88" fmla="*/ 8580 h 11285"/>
                <a:gd name="connsiteX89" fmla="*/ 315 w 13764"/>
                <a:gd name="connsiteY89" fmla="*/ 8516 h 11285"/>
                <a:gd name="connsiteX90" fmla="*/ 339 w 13764"/>
                <a:gd name="connsiteY90" fmla="*/ 8443 h 11285"/>
                <a:gd name="connsiteX91" fmla="*/ 323 w 13764"/>
                <a:gd name="connsiteY91" fmla="*/ 8361 h 11285"/>
                <a:gd name="connsiteX92" fmla="*/ 363 w 13764"/>
                <a:gd name="connsiteY92" fmla="*/ 8224 h 11285"/>
                <a:gd name="connsiteX93" fmla="*/ 435 w 13764"/>
                <a:gd name="connsiteY93" fmla="*/ 8105 h 11285"/>
                <a:gd name="connsiteX94" fmla="*/ 508 w 13764"/>
                <a:gd name="connsiteY94" fmla="*/ 7968 h 11285"/>
                <a:gd name="connsiteX95" fmla="*/ 492 w 13764"/>
                <a:gd name="connsiteY95" fmla="*/ 7840 h 11285"/>
                <a:gd name="connsiteX96" fmla="*/ 653 w 13764"/>
                <a:gd name="connsiteY96" fmla="*/ 7804 h 11285"/>
                <a:gd name="connsiteX97" fmla="*/ 806 w 13764"/>
                <a:gd name="connsiteY97" fmla="*/ 7694 h 11285"/>
                <a:gd name="connsiteX98" fmla="*/ 774 w 13764"/>
                <a:gd name="connsiteY98" fmla="*/ 7356 h 11285"/>
                <a:gd name="connsiteX99" fmla="*/ 895 w 13764"/>
                <a:gd name="connsiteY99" fmla="*/ 7256 h 11285"/>
                <a:gd name="connsiteX100" fmla="*/ 919 w 13764"/>
                <a:gd name="connsiteY100" fmla="*/ 6845 h 11285"/>
                <a:gd name="connsiteX101" fmla="*/ 823 w 13764"/>
                <a:gd name="connsiteY101" fmla="*/ 6808 h 11285"/>
                <a:gd name="connsiteX102" fmla="*/ 734 w 13764"/>
                <a:gd name="connsiteY102" fmla="*/ 6735 h 11285"/>
                <a:gd name="connsiteX103" fmla="*/ 685 w 13764"/>
                <a:gd name="connsiteY103" fmla="*/ 6589 h 11285"/>
                <a:gd name="connsiteX104" fmla="*/ 565 w 13764"/>
                <a:gd name="connsiteY104" fmla="*/ 6471 h 11285"/>
                <a:gd name="connsiteX105" fmla="*/ 492 w 13764"/>
                <a:gd name="connsiteY105" fmla="*/ 6416 h 11285"/>
                <a:gd name="connsiteX106" fmla="*/ 435 w 13764"/>
                <a:gd name="connsiteY106" fmla="*/ 6215 h 11285"/>
                <a:gd name="connsiteX107" fmla="*/ 435 w 13764"/>
                <a:gd name="connsiteY107" fmla="*/ 6114 h 11285"/>
                <a:gd name="connsiteX108" fmla="*/ 444 w 13764"/>
                <a:gd name="connsiteY108" fmla="*/ 5941 h 11285"/>
                <a:gd name="connsiteX109" fmla="*/ 435 w 13764"/>
                <a:gd name="connsiteY109" fmla="*/ 5786 h 11285"/>
                <a:gd name="connsiteX110" fmla="*/ 395 w 13764"/>
                <a:gd name="connsiteY110" fmla="*/ 5749 h 11285"/>
                <a:gd name="connsiteX111" fmla="*/ 395 w 13764"/>
                <a:gd name="connsiteY111" fmla="*/ 5667 h 11285"/>
                <a:gd name="connsiteX112" fmla="*/ 411 w 13764"/>
                <a:gd name="connsiteY112" fmla="*/ 5566 h 11285"/>
                <a:gd name="connsiteX113" fmla="*/ 363 w 13764"/>
                <a:gd name="connsiteY113" fmla="*/ 5502 h 11285"/>
                <a:gd name="connsiteX114" fmla="*/ 250 w 13764"/>
                <a:gd name="connsiteY114" fmla="*/ 5338 h 11285"/>
                <a:gd name="connsiteX115" fmla="*/ 339 w 13764"/>
                <a:gd name="connsiteY115" fmla="*/ 5420 h 11285"/>
                <a:gd name="connsiteX116" fmla="*/ 121 w 13764"/>
                <a:gd name="connsiteY116" fmla="*/ 5210 h 11285"/>
                <a:gd name="connsiteX117" fmla="*/ 73 w 13764"/>
                <a:gd name="connsiteY117" fmla="*/ 5046 h 11285"/>
                <a:gd name="connsiteX118" fmla="*/ 177 w 13764"/>
                <a:gd name="connsiteY118" fmla="*/ 5037 h 11285"/>
                <a:gd name="connsiteX119" fmla="*/ 274 w 13764"/>
                <a:gd name="connsiteY119" fmla="*/ 5037 h 11285"/>
                <a:gd name="connsiteX120" fmla="*/ 419 w 13764"/>
                <a:gd name="connsiteY120" fmla="*/ 5009 h 11285"/>
                <a:gd name="connsiteX121" fmla="*/ 629 w 13764"/>
                <a:gd name="connsiteY121" fmla="*/ 5009 h 11285"/>
                <a:gd name="connsiteX122" fmla="*/ 750 w 13764"/>
                <a:gd name="connsiteY122" fmla="*/ 4900 h 11285"/>
                <a:gd name="connsiteX123" fmla="*/ 895 w 13764"/>
                <a:gd name="connsiteY123" fmla="*/ 4872 h 11285"/>
                <a:gd name="connsiteX124" fmla="*/ 879 w 13764"/>
                <a:gd name="connsiteY124" fmla="*/ 4681 h 11285"/>
                <a:gd name="connsiteX125" fmla="*/ 1048 w 13764"/>
                <a:gd name="connsiteY125" fmla="*/ 4681 h 11285"/>
                <a:gd name="connsiteX126" fmla="*/ 1306 w 13764"/>
                <a:gd name="connsiteY126" fmla="*/ 4525 h 11285"/>
                <a:gd name="connsiteX127" fmla="*/ 1460 w 13764"/>
                <a:gd name="connsiteY127" fmla="*/ 4516 h 11285"/>
                <a:gd name="connsiteX128" fmla="*/ 1573 w 13764"/>
                <a:gd name="connsiteY128" fmla="*/ 4571 h 11285"/>
                <a:gd name="connsiteX129" fmla="*/ 1766 w 13764"/>
                <a:gd name="connsiteY129" fmla="*/ 4571 h 11285"/>
                <a:gd name="connsiteX130" fmla="*/ 1871 w 13764"/>
                <a:gd name="connsiteY130" fmla="*/ 4626 h 11285"/>
                <a:gd name="connsiteX131" fmla="*/ 2056 w 13764"/>
                <a:gd name="connsiteY131" fmla="*/ 4653 h 11285"/>
                <a:gd name="connsiteX132" fmla="*/ 2137 w 13764"/>
                <a:gd name="connsiteY132" fmla="*/ 4516 h 11285"/>
                <a:gd name="connsiteX133" fmla="*/ 2258 w 13764"/>
                <a:gd name="connsiteY133" fmla="*/ 4544 h 11285"/>
                <a:gd name="connsiteX134" fmla="*/ 2371 w 13764"/>
                <a:gd name="connsiteY134" fmla="*/ 4434 h 11285"/>
                <a:gd name="connsiteX135" fmla="*/ 2589 w 13764"/>
                <a:gd name="connsiteY135" fmla="*/ 4361 h 11285"/>
                <a:gd name="connsiteX136" fmla="*/ 2782 w 13764"/>
                <a:gd name="connsiteY136" fmla="*/ 4215 h 11285"/>
                <a:gd name="connsiteX137" fmla="*/ 2855 w 13764"/>
                <a:gd name="connsiteY137" fmla="*/ 4142 h 11285"/>
                <a:gd name="connsiteX138" fmla="*/ 2863 w 13764"/>
                <a:gd name="connsiteY138" fmla="*/ 4023 h 11285"/>
                <a:gd name="connsiteX139" fmla="*/ 2960 w 13764"/>
                <a:gd name="connsiteY139" fmla="*/ 3923 h 11285"/>
                <a:gd name="connsiteX140" fmla="*/ 2984 w 13764"/>
                <a:gd name="connsiteY140" fmla="*/ 3804 h 11285"/>
                <a:gd name="connsiteX141" fmla="*/ 3000 w 13764"/>
                <a:gd name="connsiteY141" fmla="*/ 3649 h 11285"/>
                <a:gd name="connsiteX142" fmla="*/ 3073 w 13764"/>
                <a:gd name="connsiteY142" fmla="*/ 3502 h 11285"/>
                <a:gd name="connsiteX143" fmla="*/ 3105 w 13764"/>
                <a:gd name="connsiteY143" fmla="*/ 3366 h 11285"/>
                <a:gd name="connsiteX144" fmla="*/ 3153 w 13764"/>
                <a:gd name="connsiteY144" fmla="*/ 3256 h 11285"/>
                <a:gd name="connsiteX145" fmla="*/ 3177 w 13764"/>
                <a:gd name="connsiteY145" fmla="*/ 3128 h 11285"/>
                <a:gd name="connsiteX146" fmla="*/ 3290 w 13764"/>
                <a:gd name="connsiteY146" fmla="*/ 3064 h 11285"/>
                <a:gd name="connsiteX147" fmla="*/ 3363 w 13764"/>
                <a:gd name="connsiteY147" fmla="*/ 2927 h 11285"/>
                <a:gd name="connsiteX148" fmla="*/ 3339 w 13764"/>
                <a:gd name="connsiteY148" fmla="*/ 2818 h 11285"/>
                <a:gd name="connsiteX149" fmla="*/ 3290 w 13764"/>
                <a:gd name="connsiteY149" fmla="*/ 2681 h 11285"/>
                <a:gd name="connsiteX150" fmla="*/ 3250 w 13764"/>
                <a:gd name="connsiteY150" fmla="*/ 2544 h 11285"/>
                <a:gd name="connsiteX151" fmla="*/ 3290 w 13764"/>
                <a:gd name="connsiteY151" fmla="*/ 2379 h 11285"/>
                <a:gd name="connsiteX152" fmla="*/ 3371 w 13764"/>
                <a:gd name="connsiteY152" fmla="*/ 2352 h 11285"/>
                <a:gd name="connsiteX153" fmla="*/ 3516 w 13764"/>
                <a:gd name="connsiteY153" fmla="*/ 2197 h 11285"/>
                <a:gd name="connsiteX154" fmla="*/ 3661 w 13764"/>
                <a:gd name="connsiteY154" fmla="*/ 2215 h 11285"/>
                <a:gd name="connsiteX155" fmla="*/ 3806 w 13764"/>
                <a:gd name="connsiteY155" fmla="*/ 2114 h 11285"/>
                <a:gd name="connsiteX156" fmla="*/ 3831 w 13764"/>
                <a:gd name="connsiteY156" fmla="*/ 1950 h 11285"/>
                <a:gd name="connsiteX157" fmla="*/ 3976 w 13764"/>
                <a:gd name="connsiteY157" fmla="*/ 1868 h 11285"/>
                <a:gd name="connsiteX158" fmla="*/ 4040 w 13764"/>
                <a:gd name="connsiteY158" fmla="*/ 1749 h 11285"/>
                <a:gd name="connsiteX159" fmla="*/ 4121 w 13764"/>
                <a:gd name="connsiteY159" fmla="*/ 1676 h 11285"/>
                <a:gd name="connsiteX160" fmla="*/ 4121 w 13764"/>
                <a:gd name="connsiteY160" fmla="*/ 1292 h 11285"/>
                <a:gd name="connsiteX161" fmla="*/ 4169 w 13764"/>
                <a:gd name="connsiteY161" fmla="*/ 1128 h 11285"/>
                <a:gd name="connsiteX162" fmla="*/ 4194 w 13764"/>
                <a:gd name="connsiteY162" fmla="*/ 991 h 11285"/>
                <a:gd name="connsiteX163" fmla="*/ 4242 w 13764"/>
                <a:gd name="connsiteY163" fmla="*/ 827 h 11285"/>
                <a:gd name="connsiteX164" fmla="*/ 4290 w 13764"/>
                <a:gd name="connsiteY164" fmla="*/ 763 h 11285"/>
                <a:gd name="connsiteX165" fmla="*/ 4355 w 13764"/>
                <a:gd name="connsiteY165" fmla="*/ 708 h 11285"/>
                <a:gd name="connsiteX166" fmla="*/ 4387 w 13764"/>
                <a:gd name="connsiteY166" fmla="*/ 443 h 11285"/>
                <a:gd name="connsiteX167" fmla="*/ 4645 w 13764"/>
                <a:gd name="connsiteY167" fmla="*/ 434 h 11285"/>
                <a:gd name="connsiteX168" fmla="*/ 4742 w 13764"/>
                <a:gd name="connsiteY168" fmla="*/ 635 h 11285"/>
                <a:gd name="connsiteX169" fmla="*/ 4839 w 13764"/>
                <a:gd name="connsiteY169" fmla="*/ 717 h 11285"/>
                <a:gd name="connsiteX170" fmla="*/ 4960 w 13764"/>
                <a:gd name="connsiteY170" fmla="*/ 799 h 11285"/>
                <a:gd name="connsiteX171" fmla="*/ 5081 w 13764"/>
                <a:gd name="connsiteY171" fmla="*/ 818 h 11285"/>
                <a:gd name="connsiteX172" fmla="*/ 5202 w 13764"/>
                <a:gd name="connsiteY172" fmla="*/ 799 h 11285"/>
                <a:gd name="connsiteX173" fmla="*/ 5274 w 13764"/>
                <a:gd name="connsiteY173" fmla="*/ 964 h 11285"/>
                <a:gd name="connsiteX174" fmla="*/ 5403 w 13764"/>
                <a:gd name="connsiteY174" fmla="*/ 909 h 11285"/>
                <a:gd name="connsiteX175" fmla="*/ 5500 w 13764"/>
                <a:gd name="connsiteY175" fmla="*/ 909 h 11285"/>
                <a:gd name="connsiteX176" fmla="*/ 5597 w 13764"/>
                <a:gd name="connsiteY176" fmla="*/ 818 h 11285"/>
                <a:gd name="connsiteX177" fmla="*/ 5734 w 13764"/>
                <a:gd name="connsiteY177" fmla="*/ 790 h 11285"/>
                <a:gd name="connsiteX178" fmla="*/ 5831 w 13764"/>
                <a:gd name="connsiteY178" fmla="*/ 772 h 11285"/>
                <a:gd name="connsiteX179" fmla="*/ 5911 w 13764"/>
                <a:gd name="connsiteY179" fmla="*/ 735 h 11285"/>
                <a:gd name="connsiteX180" fmla="*/ 6024 w 13764"/>
                <a:gd name="connsiteY180" fmla="*/ 745 h 11285"/>
                <a:gd name="connsiteX181" fmla="*/ 6145 w 13764"/>
                <a:gd name="connsiteY181" fmla="*/ 745 h 11285"/>
                <a:gd name="connsiteX182" fmla="*/ 6226 w 13764"/>
                <a:gd name="connsiteY182" fmla="*/ 854 h 11285"/>
                <a:gd name="connsiteX183" fmla="*/ 6250 w 13764"/>
                <a:gd name="connsiteY183" fmla="*/ 991 h 11285"/>
                <a:gd name="connsiteX184" fmla="*/ 6363 w 13764"/>
                <a:gd name="connsiteY184" fmla="*/ 900 h 11285"/>
                <a:gd name="connsiteX185" fmla="*/ 6444 w 13764"/>
                <a:gd name="connsiteY185" fmla="*/ 745 h 11285"/>
                <a:gd name="connsiteX186" fmla="*/ 6532 w 13764"/>
                <a:gd name="connsiteY186" fmla="*/ 790 h 11285"/>
                <a:gd name="connsiteX187" fmla="*/ 6581 w 13764"/>
                <a:gd name="connsiteY187" fmla="*/ 872 h 11285"/>
                <a:gd name="connsiteX188" fmla="*/ 6653 w 13764"/>
                <a:gd name="connsiteY188" fmla="*/ 927 h 11285"/>
                <a:gd name="connsiteX189" fmla="*/ 6750 w 13764"/>
                <a:gd name="connsiteY189" fmla="*/ 1064 h 11285"/>
                <a:gd name="connsiteX190" fmla="*/ 6758 w 13764"/>
                <a:gd name="connsiteY190" fmla="*/ 1229 h 11285"/>
                <a:gd name="connsiteX191" fmla="*/ 6855 w 13764"/>
                <a:gd name="connsiteY191" fmla="*/ 1238 h 11285"/>
                <a:gd name="connsiteX192" fmla="*/ 6976 w 13764"/>
                <a:gd name="connsiteY192" fmla="*/ 1338 h 11285"/>
                <a:gd name="connsiteX193" fmla="*/ 6944 w 13764"/>
                <a:gd name="connsiteY193" fmla="*/ 1475 h 11285"/>
                <a:gd name="connsiteX194" fmla="*/ 6976 w 13764"/>
                <a:gd name="connsiteY194" fmla="*/ 1649 h 11285"/>
                <a:gd name="connsiteX195" fmla="*/ 6952 w 13764"/>
                <a:gd name="connsiteY195" fmla="*/ 1731 h 11285"/>
                <a:gd name="connsiteX196" fmla="*/ 7089 w 13764"/>
                <a:gd name="connsiteY196" fmla="*/ 1950 h 11285"/>
                <a:gd name="connsiteX197" fmla="*/ 7161 w 13764"/>
                <a:gd name="connsiteY197" fmla="*/ 1996 h 11285"/>
                <a:gd name="connsiteX198" fmla="*/ 7234 w 13764"/>
                <a:gd name="connsiteY198" fmla="*/ 2105 h 11285"/>
                <a:gd name="connsiteX199" fmla="*/ 7363 w 13764"/>
                <a:gd name="connsiteY199" fmla="*/ 2087 h 11285"/>
                <a:gd name="connsiteX200" fmla="*/ 7460 w 13764"/>
                <a:gd name="connsiteY200" fmla="*/ 2005 h 11285"/>
                <a:gd name="connsiteX201" fmla="*/ 7573 w 13764"/>
                <a:gd name="connsiteY201" fmla="*/ 2005 h 11285"/>
                <a:gd name="connsiteX202" fmla="*/ 7653 w 13764"/>
                <a:gd name="connsiteY202" fmla="*/ 2060 h 11285"/>
                <a:gd name="connsiteX203" fmla="*/ 7863 w 13764"/>
                <a:gd name="connsiteY203" fmla="*/ 2032 h 11285"/>
                <a:gd name="connsiteX204" fmla="*/ 7960 w 13764"/>
                <a:gd name="connsiteY204" fmla="*/ 1941 h 11285"/>
                <a:gd name="connsiteX205" fmla="*/ 8016 w 13764"/>
                <a:gd name="connsiteY205" fmla="*/ 1813 h 11285"/>
                <a:gd name="connsiteX206" fmla="*/ 8056 w 13764"/>
                <a:gd name="connsiteY206" fmla="*/ 1694 h 11285"/>
                <a:gd name="connsiteX207" fmla="*/ 8056 w 13764"/>
                <a:gd name="connsiteY207" fmla="*/ 1557 h 11285"/>
                <a:gd name="connsiteX208" fmla="*/ 8177 w 13764"/>
                <a:gd name="connsiteY208" fmla="*/ 1347 h 11285"/>
                <a:gd name="connsiteX209" fmla="*/ 8306 w 13764"/>
                <a:gd name="connsiteY209" fmla="*/ 1302 h 11285"/>
                <a:gd name="connsiteX210" fmla="*/ 8347 w 13764"/>
                <a:gd name="connsiteY210" fmla="*/ 1238 h 11285"/>
                <a:gd name="connsiteX211" fmla="*/ 8403 w 13764"/>
                <a:gd name="connsiteY211" fmla="*/ 1238 h 11285"/>
                <a:gd name="connsiteX212" fmla="*/ 8476 w 13764"/>
                <a:gd name="connsiteY212" fmla="*/ 1256 h 11285"/>
                <a:gd name="connsiteX213" fmla="*/ 8516 w 13764"/>
                <a:gd name="connsiteY213" fmla="*/ 1128 h 11285"/>
                <a:gd name="connsiteX214" fmla="*/ 8597 w 13764"/>
                <a:gd name="connsiteY214" fmla="*/ 1037 h 11285"/>
                <a:gd name="connsiteX215" fmla="*/ 8621 w 13764"/>
                <a:gd name="connsiteY215" fmla="*/ 900 h 11285"/>
                <a:gd name="connsiteX216" fmla="*/ 8831 w 13764"/>
                <a:gd name="connsiteY216" fmla="*/ 845 h 11285"/>
                <a:gd name="connsiteX217" fmla="*/ 9032 w 13764"/>
                <a:gd name="connsiteY217" fmla="*/ 597 h 11285"/>
                <a:gd name="connsiteX218" fmla="*/ 9200 w 13764"/>
                <a:gd name="connsiteY218" fmla="*/ 585 h 11285"/>
                <a:gd name="connsiteX219" fmla="*/ 9329 w 13764"/>
                <a:gd name="connsiteY219" fmla="*/ 415 h 11285"/>
                <a:gd name="connsiteX220" fmla="*/ 9143 w 13764"/>
                <a:gd name="connsiteY220" fmla="*/ 360 h 11285"/>
                <a:gd name="connsiteX221" fmla="*/ 9172 w 13764"/>
                <a:gd name="connsiteY221" fmla="*/ 215 h 11285"/>
                <a:gd name="connsiteX222" fmla="*/ 9237 w 13764"/>
                <a:gd name="connsiteY222" fmla="*/ 71 h 11285"/>
                <a:gd name="connsiteX223" fmla="*/ 9383 w 13764"/>
                <a:gd name="connsiteY223" fmla="*/ 143 h 11285"/>
                <a:gd name="connsiteX224" fmla="*/ 9460 w 13764"/>
                <a:gd name="connsiteY224" fmla="*/ 43 h 11285"/>
                <a:gd name="connsiteX225" fmla="*/ 9572 w 13764"/>
                <a:gd name="connsiteY225" fmla="*/ 5 h 11285"/>
                <a:gd name="connsiteX226" fmla="*/ 9699 w 13764"/>
                <a:gd name="connsiteY226" fmla="*/ 231 h 11285"/>
                <a:gd name="connsiteX227" fmla="*/ 9870 w 13764"/>
                <a:gd name="connsiteY227" fmla="*/ 40 h 11285"/>
                <a:gd name="connsiteX228" fmla="*/ 9985 w 13764"/>
                <a:gd name="connsiteY228" fmla="*/ 65 h 11285"/>
                <a:gd name="connsiteX229" fmla="*/ 10172 w 13764"/>
                <a:gd name="connsiteY229" fmla="*/ 61 h 11285"/>
                <a:gd name="connsiteX230" fmla="*/ 10327 w 13764"/>
                <a:gd name="connsiteY230" fmla="*/ 318 h 11285"/>
                <a:gd name="connsiteX231" fmla="*/ 10454 w 13764"/>
                <a:gd name="connsiteY231" fmla="*/ 329 h 11285"/>
                <a:gd name="connsiteX232" fmla="*/ 10556 w 13764"/>
                <a:gd name="connsiteY232" fmla="*/ 322 h 11285"/>
                <a:gd name="connsiteX233" fmla="*/ 10727 w 13764"/>
                <a:gd name="connsiteY233" fmla="*/ 322 h 11285"/>
                <a:gd name="connsiteX234" fmla="*/ 10824 w 13764"/>
                <a:gd name="connsiteY234" fmla="*/ 500 h 11285"/>
                <a:gd name="connsiteX235" fmla="*/ 10957 w 13764"/>
                <a:gd name="connsiteY235" fmla="*/ 598 h 11285"/>
                <a:gd name="connsiteX236" fmla="*/ 11142 w 13764"/>
                <a:gd name="connsiteY236" fmla="*/ 722 h 11285"/>
                <a:gd name="connsiteX237" fmla="*/ 11245 w 13764"/>
                <a:gd name="connsiteY237" fmla="*/ 832 h 11285"/>
                <a:gd name="connsiteX238" fmla="*/ 11386 w 13764"/>
                <a:gd name="connsiteY238" fmla="*/ 752 h 11285"/>
                <a:gd name="connsiteX239" fmla="*/ 11542 w 13764"/>
                <a:gd name="connsiteY239" fmla="*/ 717 h 11285"/>
                <a:gd name="connsiteX240" fmla="*/ 11653 w 13764"/>
                <a:gd name="connsiteY240" fmla="*/ 812 h 11285"/>
                <a:gd name="connsiteX241" fmla="*/ 11790 w 13764"/>
                <a:gd name="connsiteY241" fmla="*/ 778 h 11285"/>
                <a:gd name="connsiteX242" fmla="*/ 11786 w 13764"/>
                <a:gd name="connsiteY242" fmla="*/ 1075 h 11285"/>
                <a:gd name="connsiteX243" fmla="*/ 11567 w 13764"/>
                <a:gd name="connsiteY243" fmla="*/ 1464 h 11285"/>
                <a:gd name="connsiteX244" fmla="*/ 11698 w 13764"/>
                <a:gd name="connsiteY244" fmla="*/ 1522 h 11285"/>
                <a:gd name="connsiteX245" fmla="*/ 11785 w 13764"/>
                <a:gd name="connsiteY245" fmla="*/ 1550 h 11285"/>
                <a:gd name="connsiteX246" fmla="*/ 11907 w 13764"/>
                <a:gd name="connsiteY246" fmla="*/ 1731 h 11285"/>
                <a:gd name="connsiteX247" fmla="*/ 12214 w 13764"/>
                <a:gd name="connsiteY247" fmla="*/ 1917 h 11285"/>
                <a:gd name="connsiteX248" fmla="*/ 12186 w 13764"/>
                <a:gd name="connsiteY248" fmla="*/ 2026 h 11285"/>
                <a:gd name="connsiteX249" fmla="*/ 12365 w 13764"/>
                <a:gd name="connsiteY249" fmla="*/ 2166 h 11285"/>
                <a:gd name="connsiteX250" fmla="*/ 12397 w 13764"/>
                <a:gd name="connsiteY250" fmla="*/ 2387 h 11285"/>
                <a:gd name="connsiteX251" fmla="*/ 12653 w 13764"/>
                <a:gd name="connsiteY251" fmla="*/ 2445 h 11285"/>
                <a:gd name="connsiteX252" fmla="*/ 12689 w 13764"/>
                <a:gd name="connsiteY252" fmla="*/ 2575 h 11285"/>
                <a:gd name="connsiteX253" fmla="*/ 12887 w 13764"/>
                <a:gd name="connsiteY253" fmla="*/ 2604 h 11285"/>
                <a:gd name="connsiteX254" fmla="*/ 13156 w 13764"/>
                <a:gd name="connsiteY254" fmla="*/ 2742 h 11285"/>
                <a:gd name="connsiteX255" fmla="*/ 13177 w 13764"/>
                <a:gd name="connsiteY255" fmla="*/ 2545 h 11285"/>
                <a:gd name="connsiteX256" fmla="*/ 13285 w 13764"/>
                <a:gd name="connsiteY256" fmla="*/ 2534 h 11285"/>
                <a:gd name="connsiteX257" fmla="*/ 13524 w 13764"/>
                <a:gd name="connsiteY257" fmla="*/ 2724 h 11285"/>
                <a:gd name="connsiteX258" fmla="*/ 13574 w 13764"/>
                <a:gd name="connsiteY258" fmla="*/ 2845 h 11285"/>
                <a:gd name="connsiteX259" fmla="*/ 13605 w 13764"/>
                <a:gd name="connsiteY259" fmla="*/ 3086 h 11285"/>
                <a:gd name="connsiteX260" fmla="*/ 13699 w 13764"/>
                <a:gd name="connsiteY260" fmla="*/ 3141 h 11285"/>
                <a:gd name="connsiteX261" fmla="*/ 13764 w 13764"/>
                <a:gd name="connsiteY261" fmla="*/ 3520 h 11285"/>
                <a:gd name="connsiteX262" fmla="*/ 13680 w 13764"/>
                <a:gd name="connsiteY262" fmla="*/ 3641 h 11285"/>
                <a:gd name="connsiteX263" fmla="*/ 13688 w 13764"/>
                <a:gd name="connsiteY263" fmla="*/ 3782 h 11285"/>
                <a:gd name="connsiteX264" fmla="*/ 13595 w 13764"/>
                <a:gd name="connsiteY264" fmla="*/ 3930 h 11285"/>
                <a:gd name="connsiteX265" fmla="*/ 13542 w 13764"/>
                <a:gd name="connsiteY265" fmla="*/ 4080 h 11285"/>
                <a:gd name="connsiteX266" fmla="*/ 13610 w 13764"/>
                <a:gd name="connsiteY266" fmla="*/ 4227 h 11285"/>
                <a:gd name="connsiteX267" fmla="*/ 13628 w 13764"/>
                <a:gd name="connsiteY267" fmla="*/ 4379 h 11285"/>
                <a:gd name="connsiteX268" fmla="*/ 13648 w 13764"/>
                <a:gd name="connsiteY268" fmla="*/ 4500 h 11285"/>
                <a:gd name="connsiteX269" fmla="*/ 13577 w 13764"/>
                <a:gd name="connsiteY269" fmla="*/ 4626 h 11285"/>
                <a:gd name="connsiteX270" fmla="*/ 13505 w 13764"/>
                <a:gd name="connsiteY270" fmla="*/ 4669 h 11285"/>
                <a:gd name="connsiteX271" fmla="*/ 13450 w 13764"/>
                <a:gd name="connsiteY271" fmla="*/ 4797 h 11285"/>
                <a:gd name="connsiteX272" fmla="*/ 13575 w 13764"/>
                <a:gd name="connsiteY272" fmla="*/ 4894 h 11285"/>
                <a:gd name="connsiteX273" fmla="*/ 13495 w 13764"/>
                <a:gd name="connsiteY273" fmla="*/ 5048 h 11285"/>
                <a:gd name="connsiteX274" fmla="*/ 13193 w 13764"/>
                <a:gd name="connsiteY274" fmla="*/ 5300 h 11285"/>
                <a:gd name="connsiteX275" fmla="*/ 13110 w 13764"/>
                <a:gd name="connsiteY275" fmla="*/ 5581 h 11285"/>
                <a:gd name="connsiteX276" fmla="*/ 13082 w 13764"/>
                <a:gd name="connsiteY276" fmla="*/ 5739 h 11285"/>
                <a:gd name="connsiteX277" fmla="*/ 13014 w 13764"/>
                <a:gd name="connsiteY277" fmla="*/ 5990 h 11285"/>
                <a:gd name="connsiteX278" fmla="*/ 12938 w 13764"/>
                <a:gd name="connsiteY278" fmla="*/ 6118 h 11285"/>
                <a:gd name="connsiteX279" fmla="*/ 12835 w 13764"/>
                <a:gd name="connsiteY279" fmla="*/ 6200 h 11285"/>
                <a:gd name="connsiteX280" fmla="*/ 12752 w 13764"/>
                <a:gd name="connsiteY280" fmla="*/ 6308 h 11285"/>
                <a:gd name="connsiteX281" fmla="*/ 12524 w 13764"/>
                <a:gd name="connsiteY281" fmla="*/ 6325 h 11285"/>
                <a:gd name="connsiteX282" fmla="*/ 12396 w 13764"/>
                <a:gd name="connsiteY282" fmla="*/ 6258 h 11285"/>
                <a:gd name="connsiteX283" fmla="*/ 11998 w 13764"/>
                <a:gd name="connsiteY283" fmla="*/ 6089 h 11285"/>
                <a:gd name="connsiteX284" fmla="*/ 12294 w 13764"/>
                <a:gd name="connsiteY284" fmla="*/ 6162 h 11285"/>
                <a:gd name="connsiteX285" fmla="*/ 11868 w 13764"/>
                <a:gd name="connsiteY285" fmla="*/ 6259 h 11285"/>
                <a:gd name="connsiteX286" fmla="*/ 11573 w 13764"/>
                <a:gd name="connsiteY286" fmla="*/ 6211 h 11285"/>
                <a:gd name="connsiteX287" fmla="*/ 11377 w 13764"/>
                <a:gd name="connsiteY287" fmla="*/ 6496 h 11285"/>
                <a:gd name="connsiteX288" fmla="*/ 11271 w 13764"/>
                <a:gd name="connsiteY288" fmla="*/ 6533 h 11285"/>
                <a:gd name="connsiteX289" fmla="*/ 11205 w 13764"/>
                <a:gd name="connsiteY289" fmla="*/ 6691 h 11285"/>
                <a:gd name="connsiteX290" fmla="*/ 11204 w 13764"/>
                <a:gd name="connsiteY290" fmla="*/ 6807 h 11285"/>
                <a:gd name="connsiteX291" fmla="*/ 11062 w 13764"/>
                <a:gd name="connsiteY291" fmla="*/ 6879 h 11285"/>
                <a:gd name="connsiteX292" fmla="*/ 10858 w 13764"/>
                <a:gd name="connsiteY292" fmla="*/ 6916 h 11285"/>
                <a:gd name="connsiteX293" fmla="*/ 10574 w 13764"/>
                <a:gd name="connsiteY293" fmla="*/ 7108 h 11285"/>
                <a:gd name="connsiteX294" fmla="*/ 10346 w 13764"/>
                <a:gd name="connsiteY294" fmla="*/ 7250 h 11285"/>
                <a:gd name="connsiteX295" fmla="*/ 10335 w 13764"/>
                <a:gd name="connsiteY295" fmla="*/ 7379 h 11285"/>
                <a:gd name="connsiteX296" fmla="*/ 10214 w 13764"/>
                <a:gd name="connsiteY296" fmla="*/ 7406 h 11285"/>
                <a:gd name="connsiteX297" fmla="*/ 10149 w 13764"/>
                <a:gd name="connsiteY297" fmla="*/ 7557 h 11285"/>
                <a:gd name="connsiteX298" fmla="*/ 10032 w 13764"/>
                <a:gd name="connsiteY298" fmla="*/ 7623 h 11285"/>
                <a:gd name="connsiteX299" fmla="*/ 9885 w 13764"/>
                <a:gd name="connsiteY299" fmla="*/ 7601 h 11285"/>
                <a:gd name="connsiteX300" fmla="*/ 9823 w 13764"/>
                <a:gd name="connsiteY300" fmla="*/ 7838 h 11285"/>
                <a:gd name="connsiteX301" fmla="*/ 9735 w 13764"/>
                <a:gd name="connsiteY301" fmla="*/ 7975 h 11285"/>
                <a:gd name="connsiteX302" fmla="*/ 9671 w 13764"/>
                <a:gd name="connsiteY302" fmla="*/ 8134 h 11285"/>
                <a:gd name="connsiteX303" fmla="*/ 9705 w 13764"/>
                <a:gd name="connsiteY303" fmla="*/ 8343 h 11285"/>
                <a:gd name="connsiteX304" fmla="*/ 9694 w 13764"/>
                <a:gd name="connsiteY304" fmla="*/ 8715 h 11285"/>
                <a:gd name="connsiteX305" fmla="*/ 9780 w 13764"/>
                <a:gd name="connsiteY305" fmla="*/ 8861 h 11285"/>
                <a:gd name="connsiteX306" fmla="*/ 9733 w 13764"/>
                <a:gd name="connsiteY306" fmla="*/ 8973 h 11285"/>
                <a:gd name="connsiteX307" fmla="*/ 9684 w 13764"/>
                <a:gd name="connsiteY307" fmla="*/ 9163 h 11285"/>
                <a:gd name="connsiteX0" fmla="*/ 9684 w 13764"/>
                <a:gd name="connsiteY0" fmla="*/ 9163 h 11285"/>
                <a:gd name="connsiteX1" fmla="*/ 9707 w 13764"/>
                <a:gd name="connsiteY1" fmla="*/ 9631 h 11285"/>
                <a:gd name="connsiteX2" fmla="*/ 9691 w 13764"/>
                <a:gd name="connsiteY2" fmla="*/ 9746 h 11285"/>
                <a:gd name="connsiteX3" fmla="*/ 9782 w 13764"/>
                <a:gd name="connsiteY3" fmla="*/ 9848 h 11285"/>
                <a:gd name="connsiteX4" fmla="*/ 9745 w 13764"/>
                <a:gd name="connsiteY4" fmla="*/ 10039 h 11285"/>
                <a:gd name="connsiteX5" fmla="*/ 9897 w 13764"/>
                <a:gd name="connsiteY5" fmla="*/ 10199 h 11285"/>
                <a:gd name="connsiteX6" fmla="*/ 9973 w 13764"/>
                <a:gd name="connsiteY6" fmla="*/ 10510 h 11285"/>
                <a:gd name="connsiteX7" fmla="*/ 10097 w 13764"/>
                <a:gd name="connsiteY7" fmla="*/ 10594 h 11285"/>
                <a:gd name="connsiteX8" fmla="*/ 10163 w 13764"/>
                <a:gd name="connsiteY8" fmla="*/ 10587 h 11285"/>
                <a:gd name="connsiteX9" fmla="*/ 10372 w 13764"/>
                <a:gd name="connsiteY9" fmla="*/ 10724 h 11285"/>
                <a:gd name="connsiteX10" fmla="*/ 10314 w 13764"/>
                <a:gd name="connsiteY10" fmla="*/ 10813 h 11285"/>
                <a:gd name="connsiteX11" fmla="*/ 9472 w 13764"/>
                <a:gd name="connsiteY11" fmla="*/ 10851 h 11285"/>
                <a:gd name="connsiteX12" fmla="*/ 9267 w 13764"/>
                <a:gd name="connsiteY12" fmla="*/ 10834 h 11285"/>
                <a:gd name="connsiteX13" fmla="*/ 9028 w 13764"/>
                <a:gd name="connsiteY13" fmla="*/ 10858 h 11285"/>
                <a:gd name="connsiteX14" fmla="*/ 9025 w 13764"/>
                <a:gd name="connsiteY14" fmla="*/ 11049 h 11285"/>
                <a:gd name="connsiteX15" fmla="*/ 8872 w 13764"/>
                <a:gd name="connsiteY15" fmla="*/ 11245 h 11285"/>
                <a:gd name="connsiteX16" fmla="*/ 8423 w 13764"/>
                <a:gd name="connsiteY16" fmla="*/ 11285 h 11285"/>
                <a:gd name="connsiteX17" fmla="*/ 8264 w 13764"/>
                <a:gd name="connsiteY17" fmla="*/ 11124 h 11285"/>
                <a:gd name="connsiteX18" fmla="*/ 8537 w 13764"/>
                <a:gd name="connsiteY18" fmla="*/ 9116 h 11285"/>
                <a:gd name="connsiteX19" fmla="*/ 7501 w 13764"/>
                <a:gd name="connsiteY19" fmla="*/ 7275 h 11285"/>
                <a:gd name="connsiteX20" fmla="*/ 7951 w 13764"/>
                <a:gd name="connsiteY20" fmla="*/ 9083 h 11285"/>
                <a:gd name="connsiteX21" fmla="*/ 6993 w 13764"/>
                <a:gd name="connsiteY21" fmla="*/ 7516 h 11285"/>
                <a:gd name="connsiteX22" fmla="*/ 7589 w 13764"/>
                <a:gd name="connsiteY22" fmla="*/ 9456 h 11285"/>
                <a:gd name="connsiteX23" fmla="*/ 6260 w 13764"/>
                <a:gd name="connsiteY23" fmla="*/ 7582 h 11285"/>
                <a:gd name="connsiteX24" fmla="*/ 6895 w 13764"/>
                <a:gd name="connsiteY24" fmla="*/ 9828 h 11285"/>
                <a:gd name="connsiteX25" fmla="*/ 5723 w 13764"/>
                <a:gd name="connsiteY25" fmla="*/ 7757 h 11285"/>
                <a:gd name="connsiteX26" fmla="*/ 6358 w 13764"/>
                <a:gd name="connsiteY26" fmla="*/ 9784 h 11285"/>
                <a:gd name="connsiteX27" fmla="*/ 5195 w 13764"/>
                <a:gd name="connsiteY27" fmla="*/ 7834 h 11285"/>
                <a:gd name="connsiteX28" fmla="*/ 5782 w 13764"/>
                <a:gd name="connsiteY28" fmla="*/ 10169 h 11285"/>
                <a:gd name="connsiteX29" fmla="*/ 5661 w 13764"/>
                <a:gd name="connsiteY29" fmla="*/ 10270 h 11285"/>
                <a:gd name="connsiteX30" fmla="*/ 5573 w 13764"/>
                <a:gd name="connsiteY30" fmla="*/ 10270 h 11285"/>
                <a:gd name="connsiteX31" fmla="*/ 5516 w 13764"/>
                <a:gd name="connsiteY31" fmla="*/ 10352 h 11285"/>
                <a:gd name="connsiteX32" fmla="*/ 5395 w 13764"/>
                <a:gd name="connsiteY32" fmla="*/ 10407 h 11285"/>
                <a:gd name="connsiteX33" fmla="*/ 5274 w 13764"/>
                <a:gd name="connsiteY33" fmla="*/ 10434 h 11285"/>
                <a:gd name="connsiteX34" fmla="*/ 5202 w 13764"/>
                <a:gd name="connsiteY34" fmla="*/ 10334 h 11285"/>
                <a:gd name="connsiteX35" fmla="*/ 5202 w 13764"/>
                <a:gd name="connsiteY35" fmla="*/ 10078 h 11285"/>
                <a:gd name="connsiteX36" fmla="*/ 4968 w 13764"/>
                <a:gd name="connsiteY36" fmla="*/ 10060 h 11285"/>
                <a:gd name="connsiteX37" fmla="*/ 4871 w 13764"/>
                <a:gd name="connsiteY37" fmla="*/ 9996 h 11285"/>
                <a:gd name="connsiteX38" fmla="*/ 4750 w 13764"/>
                <a:gd name="connsiteY38" fmla="*/ 9868 h 11285"/>
                <a:gd name="connsiteX39" fmla="*/ 4629 w 13764"/>
                <a:gd name="connsiteY39" fmla="*/ 9840 h 11285"/>
                <a:gd name="connsiteX40" fmla="*/ 4500 w 13764"/>
                <a:gd name="connsiteY40" fmla="*/ 9840 h 11285"/>
                <a:gd name="connsiteX41" fmla="*/ 4339 w 13764"/>
                <a:gd name="connsiteY41" fmla="*/ 9749 h 11285"/>
                <a:gd name="connsiteX42" fmla="*/ 4024 w 13764"/>
                <a:gd name="connsiteY42" fmla="*/ 9758 h 11285"/>
                <a:gd name="connsiteX43" fmla="*/ 3831 w 13764"/>
                <a:gd name="connsiteY43" fmla="*/ 9667 h 11285"/>
                <a:gd name="connsiteX44" fmla="*/ 3613 w 13764"/>
                <a:gd name="connsiteY44" fmla="*/ 9676 h 11285"/>
                <a:gd name="connsiteX45" fmla="*/ 3516 w 13764"/>
                <a:gd name="connsiteY45" fmla="*/ 9612 h 11285"/>
                <a:gd name="connsiteX46" fmla="*/ 3395 w 13764"/>
                <a:gd name="connsiteY46" fmla="*/ 9621 h 11285"/>
                <a:gd name="connsiteX47" fmla="*/ 3242 w 13764"/>
                <a:gd name="connsiteY47" fmla="*/ 9621 h 11285"/>
                <a:gd name="connsiteX48" fmla="*/ 3097 w 13764"/>
                <a:gd name="connsiteY48" fmla="*/ 9585 h 11285"/>
                <a:gd name="connsiteX49" fmla="*/ 3008 w 13764"/>
                <a:gd name="connsiteY49" fmla="*/ 9484 h 11285"/>
                <a:gd name="connsiteX50" fmla="*/ 2879 w 13764"/>
                <a:gd name="connsiteY50" fmla="*/ 9475 h 11285"/>
                <a:gd name="connsiteX51" fmla="*/ 2806 w 13764"/>
                <a:gd name="connsiteY51" fmla="*/ 9557 h 11285"/>
                <a:gd name="connsiteX52" fmla="*/ 2597 w 13764"/>
                <a:gd name="connsiteY52" fmla="*/ 9539 h 11285"/>
                <a:gd name="connsiteX53" fmla="*/ 2500 w 13764"/>
                <a:gd name="connsiteY53" fmla="*/ 9649 h 11285"/>
                <a:gd name="connsiteX54" fmla="*/ 2516 w 13764"/>
                <a:gd name="connsiteY54" fmla="*/ 9758 h 11285"/>
                <a:gd name="connsiteX55" fmla="*/ 2379 w 13764"/>
                <a:gd name="connsiteY55" fmla="*/ 9913 h 11285"/>
                <a:gd name="connsiteX56" fmla="*/ 2274 w 13764"/>
                <a:gd name="connsiteY56" fmla="*/ 9941 h 11285"/>
                <a:gd name="connsiteX57" fmla="*/ 2274 w 13764"/>
                <a:gd name="connsiteY57" fmla="*/ 10078 h 11285"/>
                <a:gd name="connsiteX58" fmla="*/ 2226 w 13764"/>
                <a:gd name="connsiteY58" fmla="*/ 10187 h 11285"/>
                <a:gd name="connsiteX59" fmla="*/ 2137 w 13764"/>
                <a:gd name="connsiteY59" fmla="*/ 10297 h 11285"/>
                <a:gd name="connsiteX60" fmla="*/ 2081 w 13764"/>
                <a:gd name="connsiteY60" fmla="*/ 10224 h 11285"/>
                <a:gd name="connsiteX61" fmla="*/ 1871 w 13764"/>
                <a:gd name="connsiteY61" fmla="*/ 10005 h 11285"/>
                <a:gd name="connsiteX62" fmla="*/ 1750 w 13764"/>
                <a:gd name="connsiteY62" fmla="*/ 10060 h 11285"/>
                <a:gd name="connsiteX63" fmla="*/ 1669 w 13764"/>
                <a:gd name="connsiteY63" fmla="*/ 10187 h 11285"/>
                <a:gd name="connsiteX64" fmla="*/ 1427 w 13764"/>
                <a:gd name="connsiteY64" fmla="*/ 10224 h 11285"/>
                <a:gd name="connsiteX65" fmla="*/ 1315 w 13764"/>
                <a:gd name="connsiteY65" fmla="*/ 10160 h 11285"/>
                <a:gd name="connsiteX66" fmla="*/ 1242 w 13764"/>
                <a:gd name="connsiteY66" fmla="*/ 10078 h 11285"/>
                <a:gd name="connsiteX67" fmla="*/ 1161 w 13764"/>
                <a:gd name="connsiteY67" fmla="*/ 9996 h 11285"/>
                <a:gd name="connsiteX68" fmla="*/ 968 w 13764"/>
                <a:gd name="connsiteY68" fmla="*/ 9977 h 11285"/>
                <a:gd name="connsiteX69" fmla="*/ 895 w 13764"/>
                <a:gd name="connsiteY69" fmla="*/ 9913 h 11285"/>
                <a:gd name="connsiteX70" fmla="*/ 847 w 13764"/>
                <a:gd name="connsiteY70" fmla="*/ 9804 h 11285"/>
                <a:gd name="connsiteX71" fmla="*/ 806 w 13764"/>
                <a:gd name="connsiteY71" fmla="*/ 9749 h 11285"/>
                <a:gd name="connsiteX72" fmla="*/ 774 w 13764"/>
                <a:gd name="connsiteY72" fmla="*/ 9667 h 11285"/>
                <a:gd name="connsiteX73" fmla="*/ 685 w 13764"/>
                <a:gd name="connsiteY73" fmla="*/ 9639 h 11285"/>
                <a:gd name="connsiteX74" fmla="*/ 589 w 13764"/>
                <a:gd name="connsiteY74" fmla="*/ 9639 h 11285"/>
                <a:gd name="connsiteX75" fmla="*/ 516 w 13764"/>
                <a:gd name="connsiteY75" fmla="*/ 9612 h 11285"/>
                <a:gd name="connsiteX76" fmla="*/ 444 w 13764"/>
                <a:gd name="connsiteY76" fmla="*/ 9566 h 11285"/>
                <a:gd name="connsiteX77" fmla="*/ 323 w 13764"/>
                <a:gd name="connsiteY77" fmla="*/ 9566 h 11285"/>
                <a:gd name="connsiteX78" fmla="*/ 202 w 13764"/>
                <a:gd name="connsiteY78" fmla="*/ 9566 h 11285"/>
                <a:gd name="connsiteX79" fmla="*/ 105 w 13764"/>
                <a:gd name="connsiteY79" fmla="*/ 9512 h 11285"/>
                <a:gd name="connsiteX80" fmla="*/ 0 w 13764"/>
                <a:gd name="connsiteY80" fmla="*/ 9457 h 11285"/>
                <a:gd name="connsiteX81" fmla="*/ 32 w 13764"/>
                <a:gd name="connsiteY81" fmla="*/ 9366 h 11285"/>
                <a:gd name="connsiteX82" fmla="*/ 48 w 13764"/>
                <a:gd name="connsiteY82" fmla="*/ 9229 h 11285"/>
                <a:gd name="connsiteX83" fmla="*/ 56 w 13764"/>
                <a:gd name="connsiteY83" fmla="*/ 9119 h 11285"/>
                <a:gd name="connsiteX84" fmla="*/ 105 w 13764"/>
                <a:gd name="connsiteY84" fmla="*/ 8964 h 11285"/>
                <a:gd name="connsiteX85" fmla="*/ 105 w 13764"/>
                <a:gd name="connsiteY85" fmla="*/ 8872 h 11285"/>
                <a:gd name="connsiteX86" fmla="*/ 105 w 13764"/>
                <a:gd name="connsiteY86" fmla="*/ 8763 h 11285"/>
                <a:gd name="connsiteX87" fmla="*/ 202 w 13764"/>
                <a:gd name="connsiteY87" fmla="*/ 8662 h 11285"/>
                <a:gd name="connsiteX88" fmla="*/ 298 w 13764"/>
                <a:gd name="connsiteY88" fmla="*/ 8580 h 11285"/>
                <a:gd name="connsiteX89" fmla="*/ 315 w 13764"/>
                <a:gd name="connsiteY89" fmla="*/ 8516 h 11285"/>
                <a:gd name="connsiteX90" fmla="*/ 339 w 13764"/>
                <a:gd name="connsiteY90" fmla="*/ 8443 h 11285"/>
                <a:gd name="connsiteX91" fmla="*/ 323 w 13764"/>
                <a:gd name="connsiteY91" fmla="*/ 8361 h 11285"/>
                <a:gd name="connsiteX92" fmla="*/ 363 w 13764"/>
                <a:gd name="connsiteY92" fmla="*/ 8224 h 11285"/>
                <a:gd name="connsiteX93" fmla="*/ 435 w 13764"/>
                <a:gd name="connsiteY93" fmla="*/ 8105 h 11285"/>
                <a:gd name="connsiteX94" fmla="*/ 508 w 13764"/>
                <a:gd name="connsiteY94" fmla="*/ 7968 h 11285"/>
                <a:gd name="connsiteX95" fmla="*/ 492 w 13764"/>
                <a:gd name="connsiteY95" fmla="*/ 7840 h 11285"/>
                <a:gd name="connsiteX96" fmla="*/ 653 w 13764"/>
                <a:gd name="connsiteY96" fmla="*/ 7804 h 11285"/>
                <a:gd name="connsiteX97" fmla="*/ 806 w 13764"/>
                <a:gd name="connsiteY97" fmla="*/ 7694 h 11285"/>
                <a:gd name="connsiteX98" fmla="*/ 774 w 13764"/>
                <a:gd name="connsiteY98" fmla="*/ 7356 h 11285"/>
                <a:gd name="connsiteX99" fmla="*/ 895 w 13764"/>
                <a:gd name="connsiteY99" fmla="*/ 7256 h 11285"/>
                <a:gd name="connsiteX100" fmla="*/ 919 w 13764"/>
                <a:gd name="connsiteY100" fmla="*/ 6845 h 11285"/>
                <a:gd name="connsiteX101" fmla="*/ 823 w 13764"/>
                <a:gd name="connsiteY101" fmla="*/ 6808 h 11285"/>
                <a:gd name="connsiteX102" fmla="*/ 734 w 13764"/>
                <a:gd name="connsiteY102" fmla="*/ 6735 h 11285"/>
                <a:gd name="connsiteX103" fmla="*/ 685 w 13764"/>
                <a:gd name="connsiteY103" fmla="*/ 6589 h 11285"/>
                <a:gd name="connsiteX104" fmla="*/ 565 w 13764"/>
                <a:gd name="connsiteY104" fmla="*/ 6471 h 11285"/>
                <a:gd name="connsiteX105" fmla="*/ 492 w 13764"/>
                <a:gd name="connsiteY105" fmla="*/ 6416 h 11285"/>
                <a:gd name="connsiteX106" fmla="*/ 435 w 13764"/>
                <a:gd name="connsiteY106" fmla="*/ 6215 h 11285"/>
                <a:gd name="connsiteX107" fmla="*/ 435 w 13764"/>
                <a:gd name="connsiteY107" fmla="*/ 6114 h 11285"/>
                <a:gd name="connsiteX108" fmla="*/ 444 w 13764"/>
                <a:gd name="connsiteY108" fmla="*/ 5941 h 11285"/>
                <a:gd name="connsiteX109" fmla="*/ 435 w 13764"/>
                <a:gd name="connsiteY109" fmla="*/ 5786 h 11285"/>
                <a:gd name="connsiteX110" fmla="*/ 395 w 13764"/>
                <a:gd name="connsiteY110" fmla="*/ 5749 h 11285"/>
                <a:gd name="connsiteX111" fmla="*/ 395 w 13764"/>
                <a:gd name="connsiteY111" fmla="*/ 5667 h 11285"/>
                <a:gd name="connsiteX112" fmla="*/ 411 w 13764"/>
                <a:gd name="connsiteY112" fmla="*/ 5566 h 11285"/>
                <a:gd name="connsiteX113" fmla="*/ 363 w 13764"/>
                <a:gd name="connsiteY113" fmla="*/ 5502 h 11285"/>
                <a:gd name="connsiteX114" fmla="*/ 250 w 13764"/>
                <a:gd name="connsiteY114" fmla="*/ 5338 h 11285"/>
                <a:gd name="connsiteX115" fmla="*/ 339 w 13764"/>
                <a:gd name="connsiteY115" fmla="*/ 5420 h 11285"/>
                <a:gd name="connsiteX116" fmla="*/ 121 w 13764"/>
                <a:gd name="connsiteY116" fmla="*/ 5210 h 11285"/>
                <a:gd name="connsiteX117" fmla="*/ 73 w 13764"/>
                <a:gd name="connsiteY117" fmla="*/ 5046 h 11285"/>
                <a:gd name="connsiteX118" fmla="*/ 177 w 13764"/>
                <a:gd name="connsiteY118" fmla="*/ 5037 h 11285"/>
                <a:gd name="connsiteX119" fmla="*/ 274 w 13764"/>
                <a:gd name="connsiteY119" fmla="*/ 5037 h 11285"/>
                <a:gd name="connsiteX120" fmla="*/ 419 w 13764"/>
                <a:gd name="connsiteY120" fmla="*/ 5009 h 11285"/>
                <a:gd name="connsiteX121" fmla="*/ 629 w 13764"/>
                <a:gd name="connsiteY121" fmla="*/ 5009 h 11285"/>
                <a:gd name="connsiteX122" fmla="*/ 750 w 13764"/>
                <a:gd name="connsiteY122" fmla="*/ 4900 h 11285"/>
                <a:gd name="connsiteX123" fmla="*/ 895 w 13764"/>
                <a:gd name="connsiteY123" fmla="*/ 4872 h 11285"/>
                <a:gd name="connsiteX124" fmla="*/ 879 w 13764"/>
                <a:gd name="connsiteY124" fmla="*/ 4681 h 11285"/>
                <a:gd name="connsiteX125" fmla="*/ 1048 w 13764"/>
                <a:gd name="connsiteY125" fmla="*/ 4681 h 11285"/>
                <a:gd name="connsiteX126" fmla="*/ 1306 w 13764"/>
                <a:gd name="connsiteY126" fmla="*/ 4525 h 11285"/>
                <a:gd name="connsiteX127" fmla="*/ 1460 w 13764"/>
                <a:gd name="connsiteY127" fmla="*/ 4516 h 11285"/>
                <a:gd name="connsiteX128" fmla="*/ 1573 w 13764"/>
                <a:gd name="connsiteY128" fmla="*/ 4571 h 11285"/>
                <a:gd name="connsiteX129" fmla="*/ 1766 w 13764"/>
                <a:gd name="connsiteY129" fmla="*/ 4571 h 11285"/>
                <a:gd name="connsiteX130" fmla="*/ 1871 w 13764"/>
                <a:gd name="connsiteY130" fmla="*/ 4626 h 11285"/>
                <a:gd name="connsiteX131" fmla="*/ 2056 w 13764"/>
                <a:gd name="connsiteY131" fmla="*/ 4653 h 11285"/>
                <a:gd name="connsiteX132" fmla="*/ 2137 w 13764"/>
                <a:gd name="connsiteY132" fmla="*/ 4516 h 11285"/>
                <a:gd name="connsiteX133" fmla="*/ 2258 w 13764"/>
                <a:gd name="connsiteY133" fmla="*/ 4544 h 11285"/>
                <a:gd name="connsiteX134" fmla="*/ 2371 w 13764"/>
                <a:gd name="connsiteY134" fmla="*/ 4434 h 11285"/>
                <a:gd name="connsiteX135" fmla="*/ 2589 w 13764"/>
                <a:gd name="connsiteY135" fmla="*/ 4361 h 11285"/>
                <a:gd name="connsiteX136" fmla="*/ 2782 w 13764"/>
                <a:gd name="connsiteY136" fmla="*/ 4215 h 11285"/>
                <a:gd name="connsiteX137" fmla="*/ 2855 w 13764"/>
                <a:gd name="connsiteY137" fmla="*/ 4142 h 11285"/>
                <a:gd name="connsiteX138" fmla="*/ 2863 w 13764"/>
                <a:gd name="connsiteY138" fmla="*/ 4023 h 11285"/>
                <a:gd name="connsiteX139" fmla="*/ 2960 w 13764"/>
                <a:gd name="connsiteY139" fmla="*/ 3923 h 11285"/>
                <a:gd name="connsiteX140" fmla="*/ 2984 w 13764"/>
                <a:gd name="connsiteY140" fmla="*/ 3804 h 11285"/>
                <a:gd name="connsiteX141" fmla="*/ 3000 w 13764"/>
                <a:gd name="connsiteY141" fmla="*/ 3649 h 11285"/>
                <a:gd name="connsiteX142" fmla="*/ 3073 w 13764"/>
                <a:gd name="connsiteY142" fmla="*/ 3502 h 11285"/>
                <a:gd name="connsiteX143" fmla="*/ 3105 w 13764"/>
                <a:gd name="connsiteY143" fmla="*/ 3366 h 11285"/>
                <a:gd name="connsiteX144" fmla="*/ 3153 w 13764"/>
                <a:gd name="connsiteY144" fmla="*/ 3256 h 11285"/>
                <a:gd name="connsiteX145" fmla="*/ 3177 w 13764"/>
                <a:gd name="connsiteY145" fmla="*/ 3128 h 11285"/>
                <a:gd name="connsiteX146" fmla="*/ 3290 w 13764"/>
                <a:gd name="connsiteY146" fmla="*/ 3064 h 11285"/>
                <a:gd name="connsiteX147" fmla="*/ 3363 w 13764"/>
                <a:gd name="connsiteY147" fmla="*/ 2927 h 11285"/>
                <a:gd name="connsiteX148" fmla="*/ 3339 w 13764"/>
                <a:gd name="connsiteY148" fmla="*/ 2818 h 11285"/>
                <a:gd name="connsiteX149" fmla="*/ 3290 w 13764"/>
                <a:gd name="connsiteY149" fmla="*/ 2681 h 11285"/>
                <a:gd name="connsiteX150" fmla="*/ 3250 w 13764"/>
                <a:gd name="connsiteY150" fmla="*/ 2544 h 11285"/>
                <a:gd name="connsiteX151" fmla="*/ 3290 w 13764"/>
                <a:gd name="connsiteY151" fmla="*/ 2379 h 11285"/>
                <a:gd name="connsiteX152" fmla="*/ 3371 w 13764"/>
                <a:gd name="connsiteY152" fmla="*/ 2352 h 11285"/>
                <a:gd name="connsiteX153" fmla="*/ 3516 w 13764"/>
                <a:gd name="connsiteY153" fmla="*/ 2197 h 11285"/>
                <a:gd name="connsiteX154" fmla="*/ 3661 w 13764"/>
                <a:gd name="connsiteY154" fmla="*/ 2215 h 11285"/>
                <a:gd name="connsiteX155" fmla="*/ 3806 w 13764"/>
                <a:gd name="connsiteY155" fmla="*/ 2114 h 11285"/>
                <a:gd name="connsiteX156" fmla="*/ 3831 w 13764"/>
                <a:gd name="connsiteY156" fmla="*/ 1950 h 11285"/>
                <a:gd name="connsiteX157" fmla="*/ 3976 w 13764"/>
                <a:gd name="connsiteY157" fmla="*/ 1868 h 11285"/>
                <a:gd name="connsiteX158" fmla="*/ 4040 w 13764"/>
                <a:gd name="connsiteY158" fmla="*/ 1749 h 11285"/>
                <a:gd name="connsiteX159" fmla="*/ 4121 w 13764"/>
                <a:gd name="connsiteY159" fmla="*/ 1676 h 11285"/>
                <a:gd name="connsiteX160" fmla="*/ 4121 w 13764"/>
                <a:gd name="connsiteY160" fmla="*/ 1292 h 11285"/>
                <a:gd name="connsiteX161" fmla="*/ 4169 w 13764"/>
                <a:gd name="connsiteY161" fmla="*/ 1128 h 11285"/>
                <a:gd name="connsiteX162" fmla="*/ 4194 w 13764"/>
                <a:gd name="connsiteY162" fmla="*/ 991 h 11285"/>
                <a:gd name="connsiteX163" fmla="*/ 4242 w 13764"/>
                <a:gd name="connsiteY163" fmla="*/ 827 h 11285"/>
                <a:gd name="connsiteX164" fmla="*/ 4290 w 13764"/>
                <a:gd name="connsiteY164" fmla="*/ 763 h 11285"/>
                <a:gd name="connsiteX165" fmla="*/ 4355 w 13764"/>
                <a:gd name="connsiteY165" fmla="*/ 708 h 11285"/>
                <a:gd name="connsiteX166" fmla="*/ 4387 w 13764"/>
                <a:gd name="connsiteY166" fmla="*/ 443 h 11285"/>
                <a:gd name="connsiteX167" fmla="*/ 4645 w 13764"/>
                <a:gd name="connsiteY167" fmla="*/ 434 h 11285"/>
                <a:gd name="connsiteX168" fmla="*/ 4742 w 13764"/>
                <a:gd name="connsiteY168" fmla="*/ 635 h 11285"/>
                <a:gd name="connsiteX169" fmla="*/ 4839 w 13764"/>
                <a:gd name="connsiteY169" fmla="*/ 717 h 11285"/>
                <a:gd name="connsiteX170" fmla="*/ 4960 w 13764"/>
                <a:gd name="connsiteY170" fmla="*/ 799 h 11285"/>
                <a:gd name="connsiteX171" fmla="*/ 5081 w 13764"/>
                <a:gd name="connsiteY171" fmla="*/ 818 h 11285"/>
                <a:gd name="connsiteX172" fmla="*/ 5202 w 13764"/>
                <a:gd name="connsiteY172" fmla="*/ 799 h 11285"/>
                <a:gd name="connsiteX173" fmla="*/ 5274 w 13764"/>
                <a:gd name="connsiteY173" fmla="*/ 964 h 11285"/>
                <a:gd name="connsiteX174" fmla="*/ 5403 w 13764"/>
                <a:gd name="connsiteY174" fmla="*/ 909 h 11285"/>
                <a:gd name="connsiteX175" fmla="*/ 5500 w 13764"/>
                <a:gd name="connsiteY175" fmla="*/ 909 h 11285"/>
                <a:gd name="connsiteX176" fmla="*/ 5597 w 13764"/>
                <a:gd name="connsiteY176" fmla="*/ 818 h 11285"/>
                <a:gd name="connsiteX177" fmla="*/ 5734 w 13764"/>
                <a:gd name="connsiteY177" fmla="*/ 790 h 11285"/>
                <a:gd name="connsiteX178" fmla="*/ 5831 w 13764"/>
                <a:gd name="connsiteY178" fmla="*/ 772 h 11285"/>
                <a:gd name="connsiteX179" fmla="*/ 5911 w 13764"/>
                <a:gd name="connsiteY179" fmla="*/ 735 h 11285"/>
                <a:gd name="connsiteX180" fmla="*/ 6024 w 13764"/>
                <a:gd name="connsiteY180" fmla="*/ 745 h 11285"/>
                <a:gd name="connsiteX181" fmla="*/ 6145 w 13764"/>
                <a:gd name="connsiteY181" fmla="*/ 745 h 11285"/>
                <a:gd name="connsiteX182" fmla="*/ 6226 w 13764"/>
                <a:gd name="connsiteY182" fmla="*/ 854 h 11285"/>
                <a:gd name="connsiteX183" fmla="*/ 6250 w 13764"/>
                <a:gd name="connsiteY183" fmla="*/ 991 h 11285"/>
                <a:gd name="connsiteX184" fmla="*/ 6363 w 13764"/>
                <a:gd name="connsiteY184" fmla="*/ 900 h 11285"/>
                <a:gd name="connsiteX185" fmla="*/ 6444 w 13764"/>
                <a:gd name="connsiteY185" fmla="*/ 745 h 11285"/>
                <a:gd name="connsiteX186" fmla="*/ 6532 w 13764"/>
                <a:gd name="connsiteY186" fmla="*/ 790 h 11285"/>
                <a:gd name="connsiteX187" fmla="*/ 6581 w 13764"/>
                <a:gd name="connsiteY187" fmla="*/ 872 h 11285"/>
                <a:gd name="connsiteX188" fmla="*/ 6653 w 13764"/>
                <a:gd name="connsiteY188" fmla="*/ 927 h 11285"/>
                <a:gd name="connsiteX189" fmla="*/ 6750 w 13764"/>
                <a:gd name="connsiteY189" fmla="*/ 1064 h 11285"/>
                <a:gd name="connsiteX190" fmla="*/ 6758 w 13764"/>
                <a:gd name="connsiteY190" fmla="*/ 1229 h 11285"/>
                <a:gd name="connsiteX191" fmla="*/ 6855 w 13764"/>
                <a:gd name="connsiteY191" fmla="*/ 1238 h 11285"/>
                <a:gd name="connsiteX192" fmla="*/ 6976 w 13764"/>
                <a:gd name="connsiteY192" fmla="*/ 1338 h 11285"/>
                <a:gd name="connsiteX193" fmla="*/ 6944 w 13764"/>
                <a:gd name="connsiteY193" fmla="*/ 1475 h 11285"/>
                <a:gd name="connsiteX194" fmla="*/ 6976 w 13764"/>
                <a:gd name="connsiteY194" fmla="*/ 1649 h 11285"/>
                <a:gd name="connsiteX195" fmla="*/ 6952 w 13764"/>
                <a:gd name="connsiteY195" fmla="*/ 1731 h 11285"/>
                <a:gd name="connsiteX196" fmla="*/ 7089 w 13764"/>
                <a:gd name="connsiteY196" fmla="*/ 1950 h 11285"/>
                <a:gd name="connsiteX197" fmla="*/ 7161 w 13764"/>
                <a:gd name="connsiteY197" fmla="*/ 1996 h 11285"/>
                <a:gd name="connsiteX198" fmla="*/ 7234 w 13764"/>
                <a:gd name="connsiteY198" fmla="*/ 2105 h 11285"/>
                <a:gd name="connsiteX199" fmla="*/ 7363 w 13764"/>
                <a:gd name="connsiteY199" fmla="*/ 2087 h 11285"/>
                <a:gd name="connsiteX200" fmla="*/ 7460 w 13764"/>
                <a:gd name="connsiteY200" fmla="*/ 2005 h 11285"/>
                <a:gd name="connsiteX201" fmla="*/ 7573 w 13764"/>
                <a:gd name="connsiteY201" fmla="*/ 2005 h 11285"/>
                <a:gd name="connsiteX202" fmla="*/ 7653 w 13764"/>
                <a:gd name="connsiteY202" fmla="*/ 2060 h 11285"/>
                <a:gd name="connsiteX203" fmla="*/ 7863 w 13764"/>
                <a:gd name="connsiteY203" fmla="*/ 2032 h 11285"/>
                <a:gd name="connsiteX204" fmla="*/ 7960 w 13764"/>
                <a:gd name="connsiteY204" fmla="*/ 1941 h 11285"/>
                <a:gd name="connsiteX205" fmla="*/ 8016 w 13764"/>
                <a:gd name="connsiteY205" fmla="*/ 1813 h 11285"/>
                <a:gd name="connsiteX206" fmla="*/ 8056 w 13764"/>
                <a:gd name="connsiteY206" fmla="*/ 1694 h 11285"/>
                <a:gd name="connsiteX207" fmla="*/ 8056 w 13764"/>
                <a:gd name="connsiteY207" fmla="*/ 1557 h 11285"/>
                <a:gd name="connsiteX208" fmla="*/ 8177 w 13764"/>
                <a:gd name="connsiteY208" fmla="*/ 1347 h 11285"/>
                <a:gd name="connsiteX209" fmla="*/ 8306 w 13764"/>
                <a:gd name="connsiteY209" fmla="*/ 1302 h 11285"/>
                <a:gd name="connsiteX210" fmla="*/ 8347 w 13764"/>
                <a:gd name="connsiteY210" fmla="*/ 1238 h 11285"/>
                <a:gd name="connsiteX211" fmla="*/ 8403 w 13764"/>
                <a:gd name="connsiteY211" fmla="*/ 1238 h 11285"/>
                <a:gd name="connsiteX212" fmla="*/ 8476 w 13764"/>
                <a:gd name="connsiteY212" fmla="*/ 1256 h 11285"/>
                <a:gd name="connsiteX213" fmla="*/ 8516 w 13764"/>
                <a:gd name="connsiteY213" fmla="*/ 1128 h 11285"/>
                <a:gd name="connsiteX214" fmla="*/ 8597 w 13764"/>
                <a:gd name="connsiteY214" fmla="*/ 1037 h 11285"/>
                <a:gd name="connsiteX215" fmla="*/ 8621 w 13764"/>
                <a:gd name="connsiteY215" fmla="*/ 900 h 11285"/>
                <a:gd name="connsiteX216" fmla="*/ 8831 w 13764"/>
                <a:gd name="connsiteY216" fmla="*/ 845 h 11285"/>
                <a:gd name="connsiteX217" fmla="*/ 9032 w 13764"/>
                <a:gd name="connsiteY217" fmla="*/ 597 h 11285"/>
                <a:gd name="connsiteX218" fmla="*/ 9200 w 13764"/>
                <a:gd name="connsiteY218" fmla="*/ 585 h 11285"/>
                <a:gd name="connsiteX219" fmla="*/ 9329 w 13764"/>
                <a:gd name="connsiteY219" fmla="*/ 415 h 11285"/>
                <a:gd name="connsiteX220" fmla="*/ 9143 w 13764"/>
                <a:gd name="connsiteY220" fmla="*/ 360 h 11285"/>
                <a:gd name="connsiteX221" fmla="*/ 9172 w 13764"/>
                <a:gd name="connsiteY221" fmla="*/ 215 h 11285"/>
                <a:gd name="connsiteX222" fmla="*/ 9237 w 13764"/>
                <a:gd name="connsiteY222" fmla="*/ 71 h 11285"/>
                <a:gd name="connsiteX223" fmla="*/ 9383 w 13764"/>
                <a:gd name="connsiteY223" fmla="*/ 143 h 11285"/>
                <a:gd name="connsiteX224" fmla="*/ 9460 w 13764"/>
                <a:gd name="connsiteY224" fmla="*/ 43 h 11285"/>
                <a:gd name="connsiteX225" fmla="*/ 9572 w 13764"/>
                <a:gd name="connsiteY225" fmla="*/ 5 h 11285"/>
                <a:gd name="connsiteX226" fmla="*/ 9699 w 13764"/>
                <a:gd name="connsiteY226" fmla="*/ 231 h 11285"/>
                <a:gd name="connsiteX227" fmla="*/ 9870 w 13764"/>
                <a:gd name="connsiteY227" fmla="*/ 40 h 11285"/>
                <a:gd name="connsiteX228" fmla="*/ 9985 w 13764"/>
                <a:gd name="connsiteY228" fmla="*/ 65 h 11285"/>
                <a:gd name="connsiteX229" fmla="*/ 10172 w 13764"/>
                <a:gd name="connsiteY229" fmla="*/ 61 h 11285"/>
                <a:gd name="connsiteX230" fmla="*/ 10327 w 13764"/>
                <a:gd name="connsiteY230" fmla="*/ 318 h 11285"/>
                <a:gd name="connsiteX231" fmla="*/ 10454 w 13764"/>
                <a:gd name="connsiteY231" fmla="*/ 329 h 11285"/>
                <a:gd name="connsiteX232" fmla="*/ 10556 w 13764"/>
                <a:gd name="connsiteY232" fmla="*/ 322 h 11285"/>
                <a:gd name="connsiteX233" fmla="*/ 10727 w 13764"/>
                <a:gd name="connsiteY233" fmla="*/ 322 h 11285"/>
                <a:gd name="connsiteX234" fmla="*/ 10824 w 13764"/>
                <a:gd name="connsiteY234" fmla="*/ 500 h 11285"/>
                <a:gd name="connsiteX235" fmla="*/ 10957 w 13764"/>
                <a:gd name="connsiteY235" fmla="*/ 598 h 11285"/>
                <a:gd name="connsiteX236" fmla="*/ 11142 w 13764"/>
                <a:gd name="connsiteY236" fmla="*/ 722 h 11285"/>
                <a:gd name="connsiteX237" fmla="*/ 11245 w 13764"/>
                <a:gd name="connsiteY237" fmla="*/ 832 h 11285"/>
                <a:gd name="connsiteX238" fmla="*/ 11386 w 13764"/>
                <a:gd name="connsiteY238" fmla="*/ 752 h 11285"/>
                <a:gd name="connsiteX239" fmla="*/ 11542 w 13764"/>
                <a:gd name="connsiteY239" fmla="*/ 717 h 11285"/>
                <a:gd name="connsiteX240" fmla="*/ 11653 w 13764"/>
                <a:gd name="connsiteY240" fmla="*/ 812 h 11285"/>
                <a:gd name="connsiteX241" fmla="*/ 11790 w 13764"/>
                <a:gd name="connsiteY241" fmla="*/ 778 h 11285"/>
                <a:gd name="connsiteX242" fmla="*/ 11786 w 13764"/>
                <a:gd name="connsiteY242" fmla="*/ 1075 h 11285"/>
                <a:gd name="connsiteX243" fmla="*/ 11567 w 13764"/>
                <a:gd name="connsiteY243" fmla="*/ 1464 h 11285"/>
                <a:gd name="connsiteX244" fmla="*/ 11698 w 13764"/>
                <a:gd name="connsiteY244" fmla="*/ 1522 h 11285"/>
                <a:gd name="connsiteX245" fmla="*/ 11785 w 13764"/>
                <a:gd name="connsiteY245" fmla="*/ 1550 h 11285"/>
                <a:gd name="connsiteX246" fmla="*/ 11907 w 13764"/>
                <a:gd name="connsiteY246" fmla="*/ 1731 h 11285"/>
                <a:gd name="connsiteX247" fmla="*/ 12214 w 13764"/>
                <a:gd name="connsiteY247" fmla="*/ 1917 h 11285"/>
                <a:gd name="connsiteX248" fmla="*/ 12186 w 13764"/>
                <a:gd name="connsiteY248" fmla="*/ 2026 h 11285"/>
                <a:gd name="connsiteX249" fmla="*/ 12365 w 13764"/>
                <a:gd name="connsiteY249" fmla="*/ 2166 h 11285"/>
                <a:gd name="connsiteX250" fmla="*/ 12397 w 13764"/>
                <a:gd name="connsiteY250" fmla="*/ 2387 h 11285"/>
                <a:gd name="connsiteX251" fmla="*/ 12653 w 13764"/>
                <a:gd name="connsiteY251" fmla="*/ 2445 h 11285"/>
                <a:gd name="connsiteX252" fmla="*/ 12689 w 13764"/>
                <a:gd name="connsiteY252" fmla="*/ 2575 h 11285"/>
                <a:gd name="connsiteX253" fmla="*/ 12887 w 13764"/>
                <a:gd name="connsiteY253" fmla="*/ 2604 h 11285"/>
                <a:gd name="connsiteX254" fmla="*/ 13156 w 13764"/>
                <a:gd name="connsiteY254" fmla="*/ 2742 h 11285"/>
                <a:gd name="connsiteX255" fmla="*/ 13177 w 13764"/>
                <a:gd name="connsiteY255" fmla="*/ 2545 h 11285"/>
                <a:gd name="connsiteX256" fmla="*/ 13285 w 13764"/>
                <a:gd name="connsiteY256" fmla="*/ 2534 h 11285"/>
                <a:gd name="connsiteX257" fmla="*/ 13524 w 13764"/>
                <a:gd name="connsiteY257" fmla="*/ 2724 h 11285"/>
                <a:gd name="connsiteX258" fmla="*/ 13574 w 13764"/>
                <a:gd name="connsiteY258" fmla="*/ 2845 h 11285"/>
                <a:gd name="connsiteX259" fmla="*/ 13605 w 13764"/>
                <a:gd name="connsiteY259" fmla="*/ 3086 h 11285"/>
                <a:gd name="connsiteX260" fmla="*/ 13699 w 13764"/>
                <a:gd name="connsiteY260" fmla="*/ 3141 h 11285"/>
                <a:gd name="connsiteX261" fmla="*/ 13764 w 13764"/>
                <a:gd name="connsiteY261" fmla="*/ 3520 h 11285"/>
                <a:gd name="connsiteX262" fmla="*/ 13680 w 13764"/>
                <a:gd name="connsiteY262" fmla="*/ 3641 h 11285"/>
                <a:gd name="connsiteX263" fmla="*/ 13688 w 13764"/>
                <a:gd name="connsiteY263" fmla="*/ 3782 h 11285"/>
                <a:gd name="connsiteX264" fmla="*/ 13595 w 13764"/>
                <a:gd name="connsiteY264" fmla="*/ 3930 h 11285"/>
                <a:gd name="connsiteX265" fmla="*/ 13542 w 13764"/>
                <a:gd name="connsiteY265" fmla="*/ 4080 h 11285"/>
                <a:gd name="connsiteX266" fmla="*/ 13610 w 13764"/>
                <a:gd name="connsiteY266" fmla="*/ 4227 h 11285"/>
                <a:gd name="connsiteX267" fmla="*/ 13628 w 13764"/>
                <a:gd name="connsiteY267" fmla="*/ 4379 h 11285"/>
                <a:gd name="connsiteX268" fmla="*/ 13648 w 13764"/>
                <a:gd name="connsiteY268" fmla="*/ 4500 h 11285"/>
                <a:gd name="connsiteX269" fmla="*/ 13577 w 13764"/>
                <a:gd name="connsiteY269" fmla="*/ 4626 h 11285"/>
                <a:gd name="connsiteX270" fmla="*/ 13505 w 13764"/>
                <a:gd name="connsiteY270" fmla="*/ 4669 h 11285"/>
                <a:gd name="connsiteX271" fmla="*/ 13450 w 13764"/>
                <a:gd name="connsiteY271" fmla="*/ 4797 h 11285"/>
                <a:gd name="connsiteX272" fmla="*/ 13575 w 13764"/>
                <a:gd name="connsiteY272" fmla="*/ 4894 h 11285"/>
                <a:gd name="connsiteX273" fmla="*/ 13495 w 13764"/>
                <a:gd name="connsiteY273" fmla="*/ 5048 h 11285"/>
                <a:gd name="connsiteX274" fmla="*/ 13193 w 13764"/>
                <a:gd name="connsiteY274" fmla="*/ 5300 h 11285"/>
                <a:gd name="connsiteX275" fmla="*/ 13110 w 13764"/>
                <a:gd name="connsiteY275" fmla="*/ 5581 h 11285"/>
                <a:gd name="connsiteX276" fmla="*/ 13082 w 13764"/>
                <a:gd name="connsiteY276" fmla="*/ 5739 h 11285"/>
                <a:gd name="connsiteX277" fmla="*/ 13014 w 13764"/>
                <a:gd name="connsiteY277" fmla="*/ 5990 h 11285"/>
                <a:gd name="connsiteX278" fmla="*/ 12938 w 13764"/>
                <a:gd name="connsiteY278" fmla="*/ 6118 h 11285"/>
                <a:gd name="connsiteX279" fmla="*/ 12835 w 13764"/>
                <a:gd name="connsiteY279" fmla="*/ 6200 h 11285"/>
                <a:gd name="connsiteX280" fmla="*/ 12752 w 13764"/>
                <a:gd name="connsiteY280" fmla="*/ 6308 h 11285"/>
                <a:gd name="connsiteX281" fmla="*/ 12524 w 13764"/>
                <a:gd name="connsiteY281" fmla="*/ 6325 h 11285"/>
                <a:gd name="connsiteX282" fmla="*/ 12396 w 13764"/>
                <a:gd name="connsiteY282" fmla="*/ 6258 h 11285"/>
                <a:gd name="connsiteX283" fmla="*/ 11998 w 13764"/>
                <a:gd name="connsiteY283" fmla="*/ 6089 h 11285"/>
                <a:gd name="connsiteX284" fmla="*/ 12294 w 13764"/>
                <a:gd name="connsiteY284" fmla="*/ 6162 h 11285"/>
                <a:gd name="connsiteX285" fmla="*/ 11868 w 13764"/>
                <a:gd name="connsiteY285" fmla="*/ 6259 h 11285"/>
                <a:gd name="connsiteX286" fmla="*/ 11573 w 13764"/>
                <a:gd name="connsiteY286" fmla="*/ 6211 h 11285"/>
                <a:gd name="connsiteX287" fmla="*/ 11377 w 13764"/>
                <a:gd name="connsiteY287" fmla="*/ 6496 h 11285"/>
                <a:gd name="connsiteX288" fmla="*/ 11271 w 13764"/>
                <a:gd name="connsiteY288" fmla="*/ 6533 h 11285"/>
                <a:gd name="connsiteX289" fmla="*/ 11205 w 13764"/>
                <a:gd name="connsiteY289" fmla="*/ 6691 h 11285"/>
                <a:gd name="connsiteX290" fmla="*/ 11204 w 13764"/>
                <a:gd name="connsiteY290" fmla="*/ 6807 h 11285"/>
                <a:gd name="connsiteX291" fmla="*/ 11062 w 13764"/>
                <a:gd name="connsiteY291" fmla="*/ 6879 h 11285"/>
                <a:gd name="connsiteX292" fmla="*/ 10858 w 13764"/>
                <a:gd name="connsiteY292" fmla="*/ 6916 h 11285"/>
                <a:gd name="connsiteX293" fmla="*/ 10574 w 13764"/>
                <a:gd name="connsiteY293" fmla="*/ 7108 h 11285"/>
                <a:gd name="connsiteX294" fmla="*/ 10346 w 13764"/>
                <a:gd name="connsiteY294" fmla="*/ 7250 h 11285"/>
                <a:gd name="connsiteX295" fmla="*/ 10335 w 13764"/>
                <a:gd name="connsiteY295" fmla="*/ 7379 h 11285"/>
                <a:gd name="connsiteX296" fmla="*/ 10214 w 13764"/>
                <a:gd name="connsiteY296" fmla="*/ 7406 h 11285"/>
                <a:gd name="connsiteX297" fmla="*/ 10149 w 13764"/>
                <a:gd name="connsiteY297" fmla="*/ 7557 h 11285"/>
                <a:gd name="connsiteX298" fmla="*/ 10032 w 13764"/>
                <a:gd name="connsiteY298" fmla="*/ 7623 h 11285"/>
                <a:gd name="connsiteX299" fmla="*/ 9885 w 13764"/>
                <a:gd name="connsiteY299" fmla="*/ 7601 h 11285"/>
                <a:gd name="connsiteX300" fmla="*/ 9823 w 13764"/>
                <a:gd name="connsiteY300" fmla="*/ 7838 h 11285"/>
                <a:gd name="connsiteX301" fmla="*/ 9735 w 13764"/>
                <a:gd name="connsiteY301" fmla="*/ 7975 h 11285"/>
                <a:gd name="connsiteX302" fmla="*/ 9671 w 13764"/>
                <a:gd name="connsiteY302" fmla="*/ 8134 h 11285"/>
                <a:gd name="connsiteX303" fmla="*/ 9705 w 13764"/>
                <a:gd name="connsiteY303" fmla="*/ 8343 h 11285"/>
                <a:gd name="connsiteX304" fmla="*/ 9694 w 13764"/>
                <a:gd name="connsiteY304" fmla="*/ 8715 h 11285"/>
                <a:gd name="connsiteX305" fmla="*/ 9780 w 13764"/>
                <a:gd name="connsiteY305" fmla="*/ 8861 h 11285"/>
                <a:gd name="connsiteX306" fmla="*/ 9733 w 13764"/>
                <a:gd name="connsiteY306" fmla="*/ 8973 h 11285"/>
                <a:gd name="connsiteX307" fmla="*/ 9684 w 13764"/>
                <a:gd name="connsiteY307" fmla="*/ 9163 h 11285"/>
                <a:gd name="connsiteX0" fmla="*/ 9684 w 13764"/>
                <a:gd name="connsiteY0" fmla="*/ 9163 h 11285"/>
                <a:gd name="connsiteX1" fmla="*/ 9707 w 13764"/>
                <a:gd name="connsiteY1" fmla="*/ 9631 h 11285"/>
                <a:gd name="connsiteX2" fmla="*/ 9691 w 13764"/>
                <a:gd name="connsiteY2" fmla="*/ 9746 h 11285"/>
                <a:gd name="connsiteX3" fmla="*/ 9782 w 13764"/>
                <a:gd name="connsiteY3" fmla="*/ 9848 h 11285"/>
                <a:gd name="connsiteX4" fmla="*/ 9745 w 13764"/>
                <a:gd name="connsiteY4" fmla="*/ 10039 h 11285"/>
                <a:gd name="connsiteX5" fmla="*/ 9897 w 13764"/>
                <a:gd name="connsiteY5" fmla="*/ 10199 h 11285"/>
                <a:gd name="connsiteX6" fmla="*/ 9973 w 13764"/>
                <a:gd name="connsiteY6" fmla="*/ 10510 h 11285"/>
                <a:gd name="connsiteX7" fmla="*/ 10097 w 13764"/>
                <a:gd name="connsiteY7" fmla="*/ 10594 h 11285"/>
                <a:gd name="connsiteX8" fmla="*/ 10163 w 13764"/>
                <a:gd name="connsiteY8" fmla="*/ 10587 h 11285"/>
                <a:gd name="connsiteX9" fmla="*/ 10372 w 13764"/>
                <a:gd name="connsiteY9" fmla="*/ 10724 h 11285"/>
                <a:gd name="connsiteX10" fmla="*/ 10314 w 13764"/>
                <a:gd name="connsiteY10" fmla="*/ 10813 h 11285"/>
                <a:gd name="connsiteX11" fmla="*/ 9472 w 13764"/>
                <a:gd name="connsiteY11" fmla="*/ 10851 h 11285"/>
                <a:gd name="connsiteX12" fmla="*/ 9267 w 13764"/>
                <a:gd name="connsiteY12" fmla="*/ 10834 h 11285"/>
                <a:gd name="connsiteX13" fmla="*/ 9028 w 13764"/>
                <a:gd name="connsiteY13" fmla="*/ 10858 h 11285"/>
                <a:gd name="connsiteX14" fmla="*/ 9025 w 13764"/>
                <a:gd name="connsiteY14" fmla="*/ 11049 h 11285"/>
                <a:gd name="connsiteX15" fmla="*/ 8872 w 13764"/>
                <a:gd name="connsiteY15" fmla="*/ 11245 h 11285"/>
                <a:gd name="connsiteX16" fmla="*/ 8423 w 13764"/>
                <a:gd name="connsiteY16" fmla="*/ 11285 h 11285"/>
                <a:gd name="connsiteX17" fmla="*/ 8264 w 13764"/>
                <a:gd name="connsiteY17" fmla="*/ 11124 h 11285"/>
                <a:gd name="connsiteX18" fmla="*/ 8537 w 13764"/>
                <a:gd name="connsiteY18" fmla="*/ 9116 h 11285"/>
                <a:gd name="connsiteX19" fmla="*/ 7501 w 13764"/>
                <a:gd name="connsiteY19" fmla="*/ 7275 h 11285"/>
                <a:gd name="connsiteX20" fmla="*/ 7951 w 13764"/>
                <a:gd name="connsiteY20" fmla="*/ 9083 h 11285"/>
                <a:gd name="connsiteX21" fmla="*/ 6993 w 13764"/>
                <a:gd name="connsiteY21" fmla="*/ 7516 h 11285"/>
                <a:gd name="connsiteX22" fmla="*/ 7589 w 13764"/>
                <a:gd name="connsiteY22" fmla="*/ 9456 h 11285"/>
                <a:gd name="connsiteX23" fmla="*/ 6260 w 13764"/>
                <a:gd name="connsiteY23" fmla="*/ 7582 h 11285"/>
                <a:gd name="connsiteX24" fmla="*/ 6895 w 13764"/>
                <a:gd name="connsiteY24" fmla="*/ 9828 h 11285"/>
                <a:gd name="connsiteX25" fmla="*/ 5723 w 13764"/>
                <a:gd name="connsiteY25" fmla="*/ 7757 h 11285"/>
                <a:gd name="connsiteX26" fmla="*/ 6358 w 13764"/>
                <a:gd name="connsiteY26" fmla="*/ 9784 h 11285"/>
                <a:gd name="connsiteX27" fmla="*/ 5899 w 13764"/>
                <a:gd name="connsiteY27" fmla="*/ 10256 h 11285"/>
                <a:gd name="connsiteX28" fmla="*/ 5782 w 13764"/>
                <a:gd name="connsiteY28" fmla="*/ 10169 h 11285"/>
                <a:gd name="connsiteX29" fmla="*/ 5661 w 13764"/>
                <a:gd name="connsiteY29" fmla="*/ 10270 h 11285"/>
                <a:gd name="connsiteX30" fmla="*/ 5573 w 13764"/>
                <a:gd name="connsiteY30" fmla="*/ 10270 h 11285"/>
                <a:gd name="connsiteX31" fmla="*/ 5516 w 13764"/>
                <a:gd name="connsiteY31" fmla="*/ 10352 h 11285"/>
                <a:gd name="connsiteX32" fmla="*/ 5395 w 13764"/>
                <a:gd name="connsiteY32" fmla="*/ 10407 h 11285"/>
                <a:gd name="connsiteX33" fmla="*/ 5274 w 13764"/>
                <a:gd name="connsiteY33" fmla="*/ 10434 h 11285"/>
                <a:gd name="connsiteX34" fmla="*/ 5202 w 13764"/>
                <a:gd name="connsiteY34" fmla="*/ 10334 h 11285"/>
                <a:gd name="connsiteX35" fmla="*/ 5202 w 13764"/>
                <a:gd name="connsiteY35" fmla="*/ 10078 h 11285"/>
                <a:gd name="connsiteX36" fmla="*/ 4968 w 13764"/>
                <a:gd name="connsiteY36" fmla="*/ 10060 h 11285"/>
                <a:gd name="connsiteX37" fmla="*/ 4871 w 13764"/>
                <a:gd name="connsiteY37" fmla="*/ 9996 h 11285"/>
                <a:gd name="connsiteX38" fmla="*/ 4750 w 13764"/>
                <a:gd name="connsiteY38" fmla="*/ 9868 h 11285"/>
                <a:gd name="connsiteX39" fmla="*/ 4629 w 13764"/>
                <a:gd name="connsiteY39" fmla="*/ 9840 h 11285"/>
                <a:gd name="connsiteX40" fmla="*/ 4500 w 13764"/>
                <a:gd name="connsiteY40" fmla="*/ 9840 h 11285"/>
                <a:gd name="connsiteX41" fmla="*/ 4339 w 13764"/>
                <a:gd name="connsiteY41" fmla="*/ 9749 h 11285"/>
                <a:gd name="connsiteX42" fmla="*/ 4024 w 13764"/>
                <a:gd name="connsiteY42" fmla="*/ 9758 h 11285"/>
                <a:gd name="connsiteX43" fmla="*/ 3831 w 13764"/>
                <a:gd name="connsiteY43" fmla="*/ 9667 h 11285"/>
                <a:gd name="connsiteX44" fmla="*/ 3613 w 13764"/>
                <a:gd name="connsiteY44" fmla="*/ 9676 h 11285"/>
                <a:gd name="connsiteX45" fmla="*/ 3516 w 13764"/>
                <a:gd name="connsiteY45" fmla="*/ 9612 h 11285"/>
                <a:gd name="connsiteX46" fmla="*/ 3395 w 13764"/>
                <a:gd name="connsiteY46" fmla="*/ 9621 h 11285"/>
                <a:gd name="connsiteX47" fmla="*/ 3242 w 13764"/>
                <a:gd name="connsiteY47" fmla="*/ 9621 h 11285"/>
                <a:gd name="connsiteX48" fmla="*/ 3097 w 13764"/>
                <a:gd name="connsiteY48" fmla="*/ 9585 h 11285"/>
                <a:gd name="connsiteX49" fmla="*/ 3008 w 13764"/>
                <a:gd name="connsiteY49" fmla="*/ 9484 h 11285"/>
                <a:gd name="connsiteX50" fmla="*/ 2879 w 13764"/>
                <a:gd name="connsiteY50" fmla="*/ 9475 h 11285"/>
                <a:gd name="connsiteX51" fmla="*/ 2806 w 13764"/>
                <a:gd name="connsiteY51" fmla="*/ 9557 h 11285"/>
                <a:gd name="connsiteX52" fmla="*/ 2597 w 13764"/>
                <a:gd name="connsiteY52" fmla="*/ 9539 h 11285"/>
                <a:gd name="connsiteX53" fmla="*/ 2500 w 13764"/>
                <a:gd name="connsiteY53" fmla="*/ 9649 h 11285"/>
                <a:gd name="connsiteX54" fmla="*/ 2516 w 13764"/>
                <a:gd name="connsiteY54" fmla="*/ 9758 h 11285"/>
                <a:gd name="connsiteX55" fmla="*/ 2379 w 13764"/>
                <a:gd name="connsiteY55" fmla="*/ 9913 h 11285"/>
                <a:gd name="connsiteX56" fmla="*/ 2274 w 13764"/>
                <a:gd name="connsiteY56" fmla="*/ 9941 h 11285"/>
                <a:gd name="connsiteX57" fmla="*/ 2274 w 13764"/>
                <a:gd name="connsiteY57" fmla="*/ 10078 h 11285"/>
                <a:gd name="connsiteX58" fmla="*/ 2226 w 13764"/>
                <a:gd name="connsiteY58" fmla="*/ 10187 h 11285"/>
                <a:gd name="connsiteX59" fmla="*/ 2137 w 13764"/>
                <a:gd name="connsiteY59" fmla="*/ 10297 h 11285"/>
                <a:gd name="connsiteX60" fmla="*/ 2081 w 13764"/>
                <a:gd name="connsiteY60" fmla="*/ 10224 h 11285"/>
                <a:gd name="connsiteX61" fmla="*/ 1871 w 13764"/>
                <a:gd name="connsiteY61" fmla="*/ 10005 h 11285"/>
                <a:gd name="connsiteX62" fmla="*/ 1750 w 13764"/>
                <a:gd name="connsiteY62" fmla="*/ 10060 h 11285"/>
                <a:gd name="connsiteX63" fmla="*/ 1669 w 13764"/>
                <a:gd name="connsiteY63" fmla="*/ 10187 h 11285"/>
                <a:gd name="connsiteX64" fmla="*/ 1427 w 13764"/>
                <a:gd name="connsiteY64" fmla="*/ 10224 h 11285"/>
                <a:gd name="connsiteX65" fmla="*/ 1315 w 13764"/>
                <a:gd name="connsiteY65" fmla="*/ 10160 h 11285"/>
                <a:gd name="connsiteX66" fmla="*/ 1242 w 13764"/>
                <a:gd name="connsiteY66" fmla="*/ 10078 h 11285"/>
                <a:gd name="connsiteX67" fmla="*/ 1161 w 13764"/>
                <a:gd name="connsiteY67" fmla="*/ 9996 h 11285"/>
                <a:gd name="connsiteX68" fmla="*/ 968 w 13764"/>
                <a:gd name="connsiteY68" fmla="*/ 9977 h 11285"/>
                <a:gd name="connsiteX69" fmla="*/ 895 w 13764"/>
                <a:gd name="connsiteY69" fmla="*/ 9913 h 11285"/>
                <a:gd name="connsiteX70" fmla="*/ 847 w 13764"/>
                <a:gd name="connsiteY70" fmla="*/ 9804 h 11285"/>
                <a:gd name="connsiteX71" fmla="*/ 806 w 13764"/>
                <a:gd name="connsiteY71" fmla="*/ 9749 h 11285"/>
                <a:gd name="connsiteX72" fmla="*/ 774 w 13764"/>
                <a:gd name="connsiteY72" fmla="*/ 9667 h 11285"/>
                <a:gd name="connsiteX73" fmla="*/ 685 w 13764"/>
                <a:gd name="connsiteY73" fmla="*/ 9639 h 11285"/>
                <a:gd name="connsiteX74" fmla="*/ 589 w 13764"/>
                <a:gd name="connsiteY74" fmla="*/ 9639 h 11285"/>
                <a:gd name="connsiteX75" fmla="*/ 516 w 13764"/>
                <a:gd name="connsiteY75" fmla="*/ 9612 h 11285"/>
                <a:gd name="connsiteX76" fmla="*/ 444 w 13764"/>
                <a:gd name="connsiteY76" fmla="*/ 9566 h 11285"/>
                <a:gd name="connsiteX77" fmla="*/ 323 w 13764"/>
                <a:gd name="connsiteY77" fmla="*/ 9566 h 11285"/>
                <a:gd name="connsiteX78" fmla="*/ 202 w 13764"/>
                <a:gd name="connsiteY78" fmla="*/ 9566 h 11285"/>
                <a:gd name="connsiteX79" fmla="*/ 105 w 13764"/>
                <a:gd name="connsiteY79" fmla="*/ 9512 h 11285"/>
                <a:gd name="connsiteX80" fmla="*/ 0 w 13764"/>
                <a:gd name="connsiteY80" fmla="*/ 9457 h 11285"/>
                <a:gd name="connsiteX81" fmla="*/ 32 w 13764"/>
                <a:gd name="connsiteY81" fmla="*/ 9366 h 11285"/>
                <a:gd name="connsiteX82" fmla="*/ 48 w 13764"/>
                <a:gd name="connsiteY82" fmla="*/ 9229 h 11285"/>
                <a:gd name="connsiteX83" fmla="*/ 56 w 13764"/>
                <a:gd name="connsiteY83" fmla="*/ 9119 h 11285"/>
                <a:gd name="connsiteX84" fmla="*/ 105 w 13764"/>
                <a:gd name="connsiteY84" fmla="*/ 8964 h 11285"/>
                <a:gd name="connsiteX85" fmla="*/ 105 w 13764"/>
                <a:gd name="connsiteY85" fmla="*/ 8872 h 11285"/>
                <a:gd name="connsiteX86" fmla="*/ 105 w 13764"/>
                <a:gd name="connsiteY86" fmla="*/ 8763 h 11285"/>
                <a:gd name="connsiteX87" fmla="*/ 202 w 13764"/>
                <a:gd name="connsiteY87" fmla="*/ 8662 h 11285"/>
                <a:gd name="connsiteX88" fmla="*/ 298 w 13764"/>
                <a:gd name="connsiteY88" fmla="*/ 8580 h 11285"/>
                <a:gd name="connsiteX89" fmla="*/ 315 w 13764"/>
                <a:gd name="connsiteY89" fmla="*/ 8516 h 11285"/>
                <a:gd name="connsiteX90" fmla="*/ 339 w 13764"/>
                <a:gd name="connsiteY90" fmla="*/ 8443 h 11285"/>
                <a:gd name="connsiteX91" fmla="*/ 323 w 13764"/>
                <a:gd name="connsiteY91" fmla="*/ 8361 h 11285"/>
                <a:gd name="connsiteX92" fmla="*/ 363 w 13764"/>
                <a:gd name="connsiteY92" fmla="*/ 8224 h 11285"/>
                <a:gd name="connsiteX93" fmla="*/ 435 w 13764"/>
                <a:gd name="connsiteY93" fmla="*/ 8105 h 11285"/>
                <a:gd name="connsiteX94" fmla="*/ 508 w 13764"/>
                <a:gd name="connsiteY94" fmla="*/ 7968 h 11285"/>
                <a:gd name="connsiteX95" fmla="*/ 492 w 13764"/>
                <a:gd name="connsiteY95" fmla="*/ 7840 h 11285"/>
                <a:gd name="connsiteX96" fmla="*/ 653 w 13764"/>
                <a:gd name="connsiteY96" fmla="*/ 7804 h 11285"/>
                <a:gd name="connsiteX97" fmla="*/ 806 w 13764"/>
                <a:gd name="connsiteY97" fmla="*/ 7694 h 11285"/>
                <a:gd name="connsiteX98" fmla="*/ 774 w 13764"/>
                <a:gd name="connsiteY98" fmla="*/ 7356 h 11285"/>
                <a:gd name="connsiteX99" fmla="*/ 895 w 13764"/>
                <a:gd name="connsiteY99" fmla="*/ 7256 h 11285"/>
                <a:gd name="connsiteX100" fmla="*/ 919 w 13764"/>
                <a:gd name="connsiteY100" fmla="*/ 6845 h 11285"/>
                <a:gd name="connsiteX101" fmla="*/ 823 w 13764"/>
                <a:gd name="connsiteY101" fmla="*/ 6808 h 11285"/>
                <a:gd name="connsiteX102" fmla="*/ 734 w 13764"/>
                <a:gd name="connsiteY102" fmla="*/ 6735 h 11285"/>
                <a:gd name="connsiteX103" fmla="*/ 685 w 13764"/>
                <a:gd name="connsiteY103" fmla="*/ 6589 h 11285"/>
                <a:gd name="connsiteX104" fmla="*/ 565 w 13764"/>
                <a:gd name="connsiteY104" fmla="*/ 6471 h 11285"/>
                <a:gd name="connsiteX105" fmla="*/ 492 w 13764"/>
                <a:gd name="connsiteY105" fmla="*/ 6416 h 11285"/>
                <a:gd name="connsiteX106" fmla="*/ 435 w 13764"/>
                <a:gd name="connsiteY106" fmla="*/ 6215 h 11285"/>
                <a:gd name="connsiteX107" fmla="*/ 435 w 13764"/>
                <a:gd name="connsiteY107" fmla="*/ 6114 h 11285"/>
                <a:gd name="connsiteX108" fmla="*/ 444 w 13764"/>
                <a:gd name="connsiteY108" fmla="*/ 5941 h 11285"/>
                <a:gd name="connsiteX109" fmla="*/ 435 w 13764"/>
                <a:gd name="connsiteY109" fmla="*/ 5786 h 11285"/>
                <a:gd name="connsiteX110" fmla="*/ 395 w 13764"/>
                <a:gd name="connsiteY110" fmla="*/ 5749 h 11285"/>
                <a:gd name="connsiteX111" fmla="*/ 395 w 13764"/>
                <a:gd name="connsiteY111" fmla="*/ 5667 h 11285"/>
                <a:gd name="connsiteX112" fmla="*/ 411 w 13764"/>
                <a:gd name="connsiteY112" fmla="*/ 5566 h 11285"/>
                <a:gd name="connsiteX113" fmla="*/ 363 w 13764"/>
                <a:gd name="connsiteY113" fmla="*/ 5502 h 11285"/>
                <a:gd name="connsiteX114" fmla="*/ 250 w 13764"/>
                <a:gd name="connsiteY114" fmla="*/ 5338 h 11285"/>
                <a:gd name="connsiteX115" fmla="*/ 339 w 13764"/>
                <a:gd name="connsiteY115" fmla="*/ 5420 h 11285"/>
                <a:gd name="connsiteX116" fmla="*/ 121 w 13764"/>
                <a:gd name="connsiteY116" fmla="*/ 5210 h 11285"/>
                <a:gd name="connsiteX117" fmla="*/ 73 w 13764"/>
                <a:gd name="connsiteY117" fmla="*/ 5046 h 11285"/>
                <a:gd name="connsiteX118" fmla="*/ 177 w 13764"/>
                <a:gd name="connsiteY118" fmla="*/ 5037 h 11285"/>
                <a:gd name="connsiteX119" fmla="*/ 274 w 13764"/>
                <a:gd name="connsiteY119" fmla="*/ 5037 h 11285"/>
                <a:gd name="connsiteX120" fmla="*/ 419 w 13764"/>
                <a:gd name="connsiteY120" fmla="*/ 5009 h 11285"/>
                <a:gd name="connsiteX121" fmla="*/ 629 w 13764"/>
                <a:gd name="connsiteY121" fmla="*/ 5009 h 11285"/>
                <a:gd name="connsiteX122" fmla="*/ 750 w 13764"/>
                <a:gd name="connsiteY122" fmla="*/ 4900 h 11285"/>
                <a:gd name="connsiteX123" fmla="*/ 895 w 13764"/>
                <a:gd name="connsiteY123" fmla="*/ 4872 h 11285"/>
                <a:gd name="connsiteX124" fmla="*/ 879 w 13764"/>
                <a:gd name="connsiteY124" fmla="*/ 4681 h 11285"/>
                <a:gd name="connsiteX125" fmla="*/ 1048 w 13764"/>
                <a:gd name="connsiteY125" fmla="*/ 4681 h 11285"/>
                <a:gd name="connsiteX126" fmla="*/ 1306 w 13764"/>
                <a:gd name="connsiteY126" fmla="*/ 4525 h 11285"/>
                <a:gd name="connsiteX127" fmla="*/ 1460 w 13764"/>
                <a:gd name="connsiteY127" fmla="*/ 4516 h 11285"/>
                <a:gd name="connsiteX128" fmla="*/ 1573 w 13764"/>
                <a:gd name="connsiteY128" fmla="*/ 4571 h 11285"/>
                <a:gd name="connsiteX129" fmla="*/ 1766 w 13764"/>
                <a:gd name="connsiteY129" fmla="*/ 4571 h 11285"/>
                <a:gd name="connsiteX130" fmla="*/ 1871 w 13764"/>
                <a:gd name="connsiteY130" fmla="*/ 4626 h 11285"/>
                <a:gd name="connsiteX131" fmla="*/ 2056 w 13764"/>
                <a:gd name="connsiteY131" fmla="*/ 4653 h 11285"/>
                <a:gd name="connsiteX132" fmla="*/ 2137 w 13764"/>
                <a:gd name="connsiteY132" fmla="*/ 4516 h 11285"/>
                <a:gd name="connsiteX133" fmla="*/ 2258 w 13764"/>
                <a:gd name="connsiteY133" fmla="*/ 4544 h 11285"/>
                <a:gd name="connsiteX134" fmla="*/ 2371 w 13764"/>
                <a:gd name="connsiteY134" fmla="*/ 4434 h 11285"/>
                <a:gd name="connsiteX135" fmla="*/ 2589 w 13764"/>
                <a:gd name="connsiteY135" fmla="*/ 4361 h 11285"/>
                <a:gd name="connsiteX136" fmla="*/ 2782 w 13764"/>
                <a:gd name="connsiteY136" fmla="*/ 4215 h 11285"/>
                <a:gd name="connsiteX137" fmla="*/ 2855 w 13764"/>
                <a:gd name="connsiteY137" fmla="*/ 4142 h 11285"/>
                <a:gd name="connsiteX138" fmla="*/ 2863 w 13764"/>
                <a:gd name="connsiteY138" fmla="*/ 4023 h 11285"/>
                <a:gd name="connsiteX139" fmla="*/ 2960 w 13764"/>
                <a:gd name="connsiteY139" fmla="*/ 3923 h 11285"/>
                <a:gd name="connsiteX140" fmla="*/ 2984 w 13764"/>
                <a:gd name="connsiteY140" fmla="*/ 3804 h 11285"/>
                <a:gd name="connsiteX141" fmla="*/ 3000 w 13764"/>
                <a:gd name="connsiteY141" fmla="*/ 3649 h 11285"/>
                <a:gd name="connsiteX142" fmla="*/ 3073 w 13764"/>
                <a:gd name="connsiteY142" fmla="*/ 3502 h 11285"/>
                <a:gd name="connsiteX143" fmla="*/ 3105 w 13764"/>
                <a:gd name="connsiteY143" fmla="*/ 3366 h 11285"/>
                <a:gd name="connsiteX144" fmla="*/ 3153 w 13764"/>
                <a:gd name="connsiteY144" fmla="*/ 3256 h 11285"/>
                <a:gd name="connsiteX145" fmla="*/ 3177 w 13764"/>
                <a:gd name="connsiteY145" fmla="*/ 3128 h 11285"/>
                <a:gd name="connsiteX146" fmla="*/ 3290 w 13764"/>
                <a:gd name="connsiteY146" fmla="*/ 3064 h 11285"/>
                <a:gd name="connsiteX147" fmla="*/ 3363 w 13764"/>
                <a:gd name="connsiteY147" fmla="*/ 2927 h 11285"/>
                <a:gd name="connsiteX148" fmla="*/ 3339 w 13764"/>
                <a:gd name="connsiteY148" fmla="*/ 2818 h 11285"/>
                <a:gd name="connsiteX149" fmla="*/ 3290 w 13764"/>
                <a:gd name="connsiteY149" fmla="*/ 2681 h 11285"/>
                <a:gd name="connsiteX150" fmla="*/ 3250 w 13764"/>
                <a:gd name="connsiteY150" fmla="*/ 2544 h 11285"/>
                <a:gd name="connsiteX151" fmla="*/ 3290 w 13764"/>
                <a:gd name="connsiteY151" fmla="*/ 2379 h 11285"/>
                <a:gd name="connsiteX152" fmla="*/ 3371 w 13764"/>
                <a:gd name="connsiteY152" fmla="*/ 2352 h 11285"/>
                <a:gd name="connsiteX153" fmla="*/ 3516 w 13764"/>
                <a:gd name="connsiteY153" fmla="*/ 2197 h 11285"/>
                <a:gd name="connsiteX154" fmla="*/ 3661 w 13764"/>
                <a:gd name="connsiteY154" fmla="*/ 2215 h 11285"/>
                <a:gd name="connsiteX155" fmla="*/ 3806 w 13764"/>
                <a:gd name="connsiteY155" fmla="*/ 2114 h 11285"/>
                <a:gd name="connsiteX156" fmla="*/ 3831 w 13764"/>
                <a:gd name="connsiteY156" fmla="*/ 1950 h 11285"/>
                <a:gd name="connsiteX157" fmla="*/ 3976 w 13764"/>
                <a:gd name="connsiteY157" fmla="*/ 1868 h 11285"/>
                <a:gd name="connsiteX158" fmla="*/ 4040 w 13764"/>
                <a:gd name="connsiteY158" fmla="*/ 1749 h 11285"/>
                <a:gd name="connsiteX159" fmla="*/ 4121 w 13764"/>
                <a:gd name="connsiteY159" fmla="*/ 1676 h 11285"/>
                <a:gd name="connsiteX160" fmla="*/ 4121 w 13764"/>
                <a:gd name="connsiteY160" fmla="*/ 1292 h 11285"/>
                <a:gd name="connsiteX161" fmla="*/ 4169 w 13764"/>
                <a:gd name="connsiteY161" fmla="*/ 1128 h 11285"/>
                <a:gd name="connsiteX162" fmla="*/ 4194 w 13764"/>
                <a:gd name="connsiteY162" fmla="*/ 991 h 11285"/>
                <a:gd name="connsiteX163" fmla="*/ 4242 w 13764"/>
                <a:gd name="connsiteY163" fmla="*/ 827 h 11285"/>
                <a:gd name="connsiteX164" fmla="*/ 4290 w 13764"/>
                <a:gd name="connsiteY164" fmla="*/ 763 h 11285"/>
                <a:gd name="connsiteX165" fmla="*/ 4355 w 13764"/>
                <a:gd name="connsiteY165" fmla="*/ 708 h 11285"/>
                <a:gd name="connsiteX166" fmla="*/ 4387 w 13764"/>
                <a:gd name="connsiteY166" fmla="*/ 443 h 11285"/>
                <a:gd name="connsiteX167" fmla="*/ 4645 w 13764"/>
                <a:gd name="connsiteY167" fmla="*/ 434 h 11285"/>
                <a:gd name="connsiteX168" fmla="*/ 4742 w 13764"/>
                <a:gd name="connsiteY168" fmla="*/ 635 h 11285"/>
                <a:gd name="connsiteX169" fmla="*/ 4839 w 13764"/>
                <a:gd name="connsiteY169" fmla="*/ 717 h 11285"/>
                <a:gd name="connsiteX170" fmla="*/ 4960 w 13764"/>
                <a:gd name="connsiteY170" fmla="*/ 799 h 11285"/>
                <a:gd name="connsiteX171" fmla="*/ 5081 w 13764"/>
                <a:gd name="connsiteY171" fmla="*/ 818 h 11285"/>
                <a:gd name="connsiteX172" fmla="*/ 5202 w 13764"/>
                <a:gd name="connsiteY172" fmla="*/ 799 h 11285"/>
                <a:gd name="connsiteX173" fmla="*/ 5274 w 13764"/>
                <a:gd name="connsiteY173" fmla="*/ 964 h 11285"/>
                <a:gd name="connsiteX174" fmla="*/ 5403 w 13764"/>
                <a:gd name="connsiteY174" fmla="*/ 909 h 11285"/>
                <a:gd name="connsiteX175" fmla="*/ 5500 w 13764"/>
                <a:gd name="connsiteY175" fmla="*/ 909 h 11285"/>
                <a:gd name="connsiteX176" fmla="*/ 5597 w 13764"/>
                <a:gd name="connsiteY176" fmla="*/ 818 h 11285"/>
                <a:gd name="connsiteX177" fmla="*/ 5734 w 13764"/>
                <a:gd name="connsiteY177" fmla="*/ 790 h 11285"/>
                <a:gd name="connsiteX178" fmla="*/ 5831 w 13764"/>
                <a:gd name="connsiteY178" fmla="*/ 772 h 11285"/>
                <a:gd name="connsiteX179" fmla="*/ 5911 w 13764"/>
                <a:gd name="connsiteY179" fmla="*/ 735 h 11285"/>
                <a:gd name="connsiteX180" fmla="*/ 6024 w 13764"/>
                <a:gd name="connsiteY180" fmla="*/ 745 h 11285"/>
                <a:gd name="connsiteX181" fmla="*/ 6145 w 13764"/>
                <a:gd name="connsiteY181" fmla="*/ 745 h 11285"/>
                <a:gd name="connsiteX182" fmla="*/ 6226 w 13764"/>
                <a:gd name="connsiteY182" fmla="*/ 854 h 11285"/>
                <a:gd name="connsiteX183" fmla="*/ 6250 w 13764"/>
                <a:gd name="connsiteY183" fmla="*/ 991 h 11285"/>
                <a:gd name="connsiteX184" fmla="*/ 6363 w 13764"/>
                <a:gd name="connsiteY184" fmla="*/ 900 h 11285"/>
                <a:gd name="connsiteX185" fmla="*/ 6444 w 13764"/>
                <a:gd name="connsiteY185" fmla="*/ 745 h 11285"/>
                <a:gd name="connsiteX186" fmla="*/ 6532 w 13764"/>
                <a:gd name="connsiteY186" fmla="*/ 790 h 11285"/>
                <a:gd name="connsiteX187" fmla="*/ 6581 w 13764"/>
                <a:gd name="connsiteY187" fmla="*/ 872 h 11285"/>
                <a:gd name="connsiteX188" fmla="*/ 6653 w 13764"/>
                <a:gd name="connsiteY188" fmla="*/ 927 h 11285"/>
                <a:gd name="connsiteX189" fmla="*/ 6750 w 13764"/>
                <a:gd name="connsiteY189" fmla="*/ 1064 h 11285"/>
                <a:gd name="connsiteX190" fmla="*/ 6758 w 13764"/>
                <a:gd name="connsiteY190" fmla="*/ 1229 h 11285"/>
                <a:gd name="connsiteX191" fmla="*/ 6855 w 13764"/>
                <a:gd name="connsiteY191" fmla="*/ 1238 h 11285"/>
                <a:gd name="connsiteX192" fmla="*/ 6976 w 13764"/>
                <a:gd name="connsiteY192" fmla="*/ 1338 h 11285"/>
                <a:gd name="connsiteX193" fmla="*/ 6944 w 13764"/>
                <a:gd name="connsiteY193" fmla="*/ 1475 h 11285"/>
                <a:gd name="connsiteX194" fmla="*/ 6976 w 13764"/>
                <a:gd name="connsiteY194" fmla="*/ 1649 h 11285"/>
                <a:gd name="connsiteX195" fmla="*/ 6952 w 13764"/>
                <a:gd name="connsiteY195" fmla="*/ 1731 h 11285"/>
                <a:gd name="connsiteX196" fmla="*/ 7089 w 13764"/>
                <a:gd name="connsiteY196" fmla="*/ 1950 h 11285"/>
                <a:gd name="connsiteX197" fmla="*/ 7161 w 13764"/>
                <a:gd name="connsiteY197" fmla="*/ 1996 h 11285"/>
                <a:gd name="connsiteX198" fmla="*/ 7234 w 13764"/>
                <a:gd name="connsiteY198" fmla="*/ 2105 h 11285"/>
                <a:gd name="connsiteX199" fmla="*/ 7363 w 13764"/>
                <a:gd name="connsiteY199" fmla="*/ 2087 h 11285"/>
                <a:gd name="connsiteX200" fmla="*/ 7460 w 13764"/>
                <a:gd name="connsiteY200" fmla="*/ 2005 h 11285"/>
                <a:gd name="connsiteX201" fmla="*/ 7573 w 13764"/>
                <a:gd name="connsiteY201" fmla="*/ 2005 h 11285"/>
                <a:gd name="connsiteX202" fmla="*/ 7653 w 13764"/>
                <a:gd name="connsiteY202" fmla="*/ 2060 h 11285"/>
                <a:gd name="connsiteX203" fmla="*/ 7863 w 13764"/>
                <a:gd name="connsiteY203" fmla="*/ 2032 h 11285"/>
                <a:gd name="connsiteX204" fmla="*/ 7960 w 13764"/>
                <a:gd name="connsiteY204" fmla="*/ 1941 h 11285"/>
                <a:gd name="connsiteX205" fmla="*/ 8016 w 13764"/>
                <a:gd name="connsiteY205" fmla="*/ 1813 h 11285"/>
                <a:gd name="connsiteX206" fmla="*/ 8056 w 13764"/>
                <a:gd name="connsiteY206" fmla="*/ 1694 h 11285"/>
                <a:gd name="connsiteX207" fmla="*/ 8056 w 13764"/>
                <a:gd name="connsiteY207" fmla="*/ 1557 h 11285"/>
                <a:gd name="connsiteX208" fmla="*/ 8177 w 13764"/>
                <a:gd name="connsiteY208" fmla="*/ 1347 h 11285"/>
                <a:gd name="connsiteX209" fmla="*/ 8306 w 13764"/>
                <a:gd name="connsiteY209" fmla="*/ 1302 h 11285"/>
                <a:gd name="connsiteX210" fmla="*/ 8347 w 13764"/>
                <a:gd name="connsiteY210" fmla="*/ 1238 h 11285"/>
                <a:gd name="connsiteX211" fmla="*/ 8403 w 13764"/>
                <a:gd name="connsiteY211" fmla="*/ 1238 h 11285"/>
                <a:gd name="connsiteX212" fmla="*/ 8476 w 13764"/>
                <a:gd name="connsiteY212" fmla="*/ 1256 h 11285"/>
                <a:gd name="connsiteX213" fmla="*/ 8516 w 13764"/>
                <a:gd name="connsiteY213" fmla="*/ 1128 h 11285"/>
                <a:gd name="connsiteX214" fmla="*/ 8597 w 13764"/>
                <a:gd name="connsiteY214" fmla="*/ 1037 h 11285"/>
                <a:gd name="connsiteX215" fmla="*/ 8621 w 13764"/>
                <a:gd name="connsiteY215" fmla="*/ 900 h 11285"/>
                <a:gd name="connsiteX216" fmla="*/ 8831 w 13764"/>
                <a:gd name="connsiteY216" fmla="*/ 845 h 11285"/>
                <a:gd name="connsiteX217" fmla="*/ 9032 w 13764"/>
                <a:gd name="connsiteY217" fmla="*/ 597 h 11285"/>
                <a:gd name="connsiteX218" fmla="*/ 9200 w 13764"/>
                <a:gd name="connsiteY218" fmla="*/ 585 h 11285"/>
                <a:gd name="connsiteX219" fmla="*/ 9329 w 13764"/>
                <a:gd name="connsiteY219" fmla="*/ 415 h 11285"/>
                <a:gd name="connsiteX220" fmla="*/ 9143 w 13764"/>
                <a:gd name="connsiteY220" fmla="*/ 360 h 11285"/>
                <a:gd name="connsiteX221" fmla="*/ 9172 w 13764"/>
                <a:gd name="connsiteY221" fmla="*/ 215 h 11285"/>
                <a:gd name="connsiteX222" fmla="*/ 9237 w 13764"/>
                <a:gd name="connsiteY222" fmla="*/ 71 h 11285"/>
                <a:gd name="connsiteX223" fmla="*/ 9383 w 13764"/>
                <a:gd name="connsiteY223" fmla="*/ 143 h 11285"/>
                <a:gd name="connsiteX224" fmla="*/ 9460 w 13764"/>
                <a:gd name="connsiteY224" fmla="*/ 43 h 11285"/>
                <a:gd name="connsiteX225" fmla="*/ 9572 w 13764"/>
                <a:gd name="connsiteY225" fmla="*/ 5 h 11285"/>
                <a:gd name="connsiteX226" fmla="*/ 9699 w 13764"/>
                <a:gd name="connsiteY226" fmla="*/ 231 h 11285"/>
                <a:gd name="connsiteX227" fmla="*/ 9870 w 13764"/>
                <a:gd name="connsiteY227" fmla="*/ 40 h 11285"/>
                <a:gd name="connsiteX228" fmla="*/ 9985 w 13764"/>
                <a:gd name="connsiteY228" fmla="*/ 65 h 11285"/>
                <a:gd name="connsiteX229" fmla="*/ 10172 w 13764"/>
                <a:gd name="connsiteY229" fmla="*/ 61 h 11285"/>
                <a:gd name="connsiteX230" fmla="*/ 10327 w 13764"/>
                <a:gd name="connsiteY230" fmla="*/ 318 h 11285"/>
                <a:gd name="connsiteX231" fmla="*/ 10454 w 13764"/>
                <a:gd name="connsiteY231" fmla="*/ 329 h 11285"/>
                <a:gd name="connsiteX232" fmla="*/ 10556 w 13764"/>
                <a:gd name="connsiteY232" fmla="*/ 322 h 11285"/>
                <a:gd name="connsiteX233" fmla="*/ 10727 w 13764"/>
                <a:gd name="connsiteY233" fmla="*/ 322 h 11285"/>
                <a:gd name="connsiteX234" fmla="*/ 10824 w 13764"/>
                <a:gd name="connsiteY234" fmla="*/ 500 h 11285"/>
                <a:gd name="connsiteX235" fmla="*/ 10957 w 13764"/>
                <a:gd name="connsiteY235" fmla="*/ 598 h 11285"/>
                <a:gd name="connsiteX236" fmla="*/ 11142 w 13764"/>
                <a:gd name="connsiteY236" fmla="*/ 722 h 11285"/>
                <a:gd name="connsiteX237" fmla="*/ 11245 w 13764"/>
                <a:gd name="connsiteY237" fmla="*/ 832 h 11285"/>
                <a:gd name="connsiteX238" fmla="*/ 11386 w 13764"/>
                <a:gd name="connsiteY238" fmla="*/ 752 h 11285"/>
                <a:gd name="connsiteX239" fmla="*/ 11542 w 13764"/>
                <a:gd name="connsiteY239" fmla="*/ 717 h 11285"/>
                <a:gd name="connsiteX240" fmla="*/ 11653 w 13764"/>
                <a:gd name="connsiteY240" fmla="*/ 812 h 11285"/>
                <a:gd name="connsiteX241" fmla="*/ 11790 w 13764"/>
                <a:gd name="connsiteY241" fmla="*/ 778 h 11285"/>
                <a:gd name="connsiteX242" fmla="*/ 11786 w 13764"/>
                <a:gd name="connsiteY242" fmla="*/ 1075 h 11285"/>
                <a:gd name="connsiteX243" fmla="*/ 11567 w 13764"/>
                <a:gd name="connsiteY243" fmla="*/ 1464 h 11285"/>
                <a:gd name="connsiteX244" fmla="*/ 11698 w 13764"/>
                <a:gd name="connsiteY244" fmla="*/ 1522 h 11285"/>
                <a:gd name="connsiteX245" fmla="*/ 11785 w 13764"/>
                <a:gd name="connsiteY245" fmla="*/ 1550 h 11285"/>
                <a:gd name="connsiteX246" fmla="*/ 11907 w 13764"/>
                <a:gd name="connsiteY246" fmla="*/ 1731 h 11285"/>
                <a:gd name="connsiteX247" fmla="*/ 12214 w 13764"/>
                <a:gd name="connsiteY247" fmla="*/ 1917 h 11285"/>
                <a:gd name="connsiteX248" fmla="*/ 12186 w 13764"/>
                <a:gd name="connsiteY248" fmla="*/ 2026 h 11285"/>
                <a:gd name="connsiteX249" fmla="*/ 12365 w 13764"/>
                <a:gd name="connsiteY249" fmla="*/ 2166 h 11285"/>
                <a:gd name="connsiteX250" fmla="*/ 12397 w 13764"/>
                <a:gd name="connsiteY250" fmla="*/ 2387 h 11285"/>
                <a:gd name="connsiteX251" fmla="*/ 12653 w 13764"/>
                <a:gd name="connsiteY251" fmla="*/ 2445 h 11285"/>
                <a:gd name="connsiteX252" fmla="*/ 12689 w 13764"/>
                <a:gd name="connsiteY252" fmla="*/ 2575 h 11285"/>
                <a:gd name="connsiteX253" fmla="*/ 12887 w 13764"/>
                <a:gd name="connsiteY253" fmla="*/ 2604 h 11285"/>
                <a:gd name="connsiteX254" fmla="*/ 13156 w 13764"/>
                <a:gd name="connsiteY254" fmla="*/ 2742 h 11285"/>
                <a:gd name="connsiteX255" fmla="*/ 13177 w 13764"/>
                <a:gd name="connsiteY255" fmla="*/ 2545 h 11285"/>
                <a:gd name="connsiteX256" fmla="*/ 13285 w 13764"/>
                <a:gd name="connsiteY256" fmla="*/ 2534 h 11285"/>
                <a:gd name="connsiteX257" fmla="*/ 13524 w 13764"/>
                <a:gd name="connsiteY257" fmla="*/ 2724 h 11285"/>
                <a:gd name="connsiteX258" fmla="*/ 13574 w 13764"/>
                <a:gd name="connsiteY258" fmla="*/ 2845 h 11285"/>
                <a:gd name="connsiteX259" fmla="*/ 13605 w 13764"/>
                <a:gd name="connsiteY259" fmla="*/ 3086 h 11285"/>
                <a:gd name="connsiteX260" fmla="*/ 13699 w 13764"/>
                <a:gd name="connsiteY260" fmla="*/ 3141 h 11285"/>
                <a:gd name="connsiteX261" fmla="*/ 13764 w 13764"/>
                <a:gd name="connsiteY261" fmla="*/ 3520 h 11285"/>
                <a:gd name="connsiteX262" fmla="*/ 13680 w 13764"/>
                <a:gd name="connsiteY262" fmla="*/ 3641 h 11285"/>
                <a:gd name="connsiteX263" fmla="*/ 13688 w 13764"/>
                <a:gd name="connsiteY263" fmla="*/ 3782 h 11285"/>
                <a:gd name="connsiteX264" fmla="*/ 13595 w 13764"/>
                <a:gd name="connsiteY264" fmla="*/ 3930 h 11285"/>
                <a:gd name="connsiteX265" fmla="*/ 13542 w 13764"/>
                <a:gd name="connsiteY265" fmla="*/ 4080 h 11285"/>
                <a:gd name="connsiteX266" fmla="*/ 13610 w 13764"/>
                <a:gd name="connsiteY266" fmla="*/ 4227 h 11285"/>
                <a:gd name="connsiteX267" fmla="*/ 13628 w 13764"/>
                <a:gd name="connsiteY267" fmla="*/ 4379 h 11285"/>
                <a:gd name="connsiteX268" fmla="*/ 13648 w 13764"/>
                <a:gd name="connsiteY268" fmla="*/ 4500 h 11285"/>
                <a:gd name="connsiteX269" fmla="*/ 13577 w 13764"/>
                <a:gd name="connsiteY269" fmla="*/ 4626 h 11285"/>
                <a:gd name="connsiteX270" fmla="*/ 13505 w 13764"/>
                <a:gd name="connsiteY270" fmla="*/ 4669 h 11285"/>
                <a:gd name="connsiteX271" fmla="*/ 13450 w 13764"/>
                <a:gd name="connsiteY271" fmla="*/ 4797 h 11285"/>
                <a:gd name="connsiteX272" fmla="*/ 13575 w 13764"/>
                <a:gd name="connsiteY272" fmla="*/ 4894 h 11285"/>
                <a:gd name="connsiteX273" fmla="*/ 13495 w 13764"/>
                <a:gd name="connsiteY273" fmla="*/ 5048 h 11285"/>
                <a:gd name="connsiteX274" fmla="*/ 13193 w 13764"/>
                <a:gd name="connsiteY274" fmla="*/ 5300 h 11285"/>
                <a:gd name="connsiteX275" fmla="*/ 13110 w 13764"/>
                <a:gd name="connsiteY275" fmla="*/ 5581 h 11285"/>
                <a:gd name="connsiteX276" fmla="*/ 13082 w 13764"/>
                <a:gd name="connsiteY276" fmla="*/ 5739 h 11285"/>
                <a:gd name="connsiteX277" fmla="*/ 13014 w 13764"/>
                <a:gd name="connsiteY277" fmla="*/ 5990 h 11285"/>
                <a:gd name="connsiteX278" fmla="*/ 12938 w 13764"/>
                <a:gd name="connsiteY278" fmla="*/ 6118 h 11285"/>
                <a:gd name="connsiteX279" fmla="*/ 12835 w 13764"/>
                <a:gd name="connsiteY279" fmla="*/ 6200 h 11285"/>
                <a:gd name="connsiteX280" fmla="*/ 12752 w 13764"/>
                <a:gd name="connsiteY280" fmla="*/ 6308 h 11285"/>
                <a:gd name="connsiteX281" fmla="*/ 12524 w 13764"/>
                <a:gd name="connsiteY281" fmla="*/ 6325 h 11285"/>
                <a:gd name="connsiteX282" fmla="*/ 12396 w 13764"/>
                <a:gd name="connsiteY282" fmla="*/ 6258 h 11285"/>
                <a:gd name="connsiteX283" fmla="*/ 11998 w 13764"/>
                <a:gd name="connsiteY283" fmla="*/ 6089 h 11285"/>
                <a:gd name="connsiteX284" fmla="*/ 12294 w 13764"/>
                <a:gd name="connsiteY284" fmla="*/ 6162 h 11285"/>
                <a:gd name="connsiteX285" fmla="*/ 11868 w 13764"/>
                <a:gd name="connsiteY285" fmla="*/ 6259 h 11285"/>
                <a:gd name="connsiteX286" fmla="*/ 11573 w 13764"/>
                <a:gd name="connsiteY286" fmla="*/ 6211 h 11285"/>
                <a:gd name="connsiteX287" fmla="*/ 11377 w 13764"/>
                <a:gd name="connsiteY287" fmla="*/ 6496 h 11285"/>
                <a:gd name="connsiteX288" fmla="*/ 11271 w 13764"/>
                <a:gd name="connsiteY288" fmla="*/ 6533 h 11285"/>
                <a:gd name="connsiteX289" fmla="*/ 11205 w 13764"/>
                <a:gd name="connsiteY289" fmla="*/ 6691 h 11285"/>
                <a:gd name="connsiteX290" fmla="*/ 11204 w 13764"/>
                <a:gd name="connsiteY290" fmla="*/ 6807 h 11285"/>
                <a:gd name="connsiteX291" fmla="*/ 11062 w 13764"/>
                <a:gd name="connsiteY291" fmla="*/ 6879 h 11285"/>
                <a:gd name="connsiteX292" fmla="*/ 10858 w 13764"/>
                <a:gd name="connsiteY292" fmla="*/ 6916 h 11285"/>
                <a:gd name="connsiteX293" fmla="*/ 10574 w 13764"/>
                <a:gd name="connsiteY293" fmla="*/ 7108 h 11285"/>
                <a:gd name="connsiteX294" fmla="*/ 10346 w 13764"/>
                <a:gd name="connsiteY294" fmla="*/ 7250 h 11285"/>
                <a:gd name="connsiteX295" fmla="*/ 10335 w 13764"/>
                <a:gd name="connsiteY295" fmla="*/ 7379 h 11285"/>
                <a:gd name="connsiteX296" fmla="*/ 10214 w 13764"/>
                <a:gd name="connsiteY296" fmla="*/ 7406 h 11285"/>
                <a:gd name="connsiteX297" fmla="*/ 10149 w 13764"/>
                <a:gd name="connsiteY297" fmla="*/ 7557 h 11285"/>
                <a:gd name="connsiteX298" fmla="*/ 10032 w 13764"/>
                <a:gd name="connsiteY298" fmla="*/ 7623 h 11285"/>
                <a:gd name="connsiteX299" fmla="*/ 9885 w 13764"/>
                <a:gd name="connsiteY299" fmla="*/ 7601 h 11285"/>
                <a:gd name="connsiteX300" fmla="*/ 9823 w 13764"/>
                <a:gd name="connsiteY300" fmla="*/ 7838 h 11285"/>
                <a:gd name="connsiteX301" fmla="*/ 9735 w 13764"/>
                <a:gd name="connsiteY301" fmla="*/ 7975 h 11285"/>
                <a:gd name="connsiteX302" fmla="*/ 9671 w 13764"/>
                <a:gd name="connsiteY302" fmla="*/ 8134 h 11285"/>
                <a:gd name="connsiteX303" fmla="*/ 9705 w 13764"/>
                <a:gd name="connsiteY303" fmla="*/ 8343 h 11285"/>
                <a:gd name="connsiteX304" fmla="*/ 9694 w 13764"/>
                <a:gd name="connsiteY304" fmla="*/ 8715 h 11285"/>
                <a:gd name="connsiteX305" fmla="*/ 9780 w 13764"/>
                <a:gd name="connsiteY305" fmla="*/ 8861 h 11285"/>
                <a:gd name="connsiteX306" fmla="*/ 9733 w 13764"/>
                <a:gd name="connsiteY306" fmla="*/ 8973 h 11285"/>
                <a:gd name="connsiteX307" fmla="*/ 9684 w 13764"/>
                <a:gd name="connsiteY307" fmla="*/ 9163 h 11285"/>
                <a:gd name="connsiteX0" fmla="*/ 9684 w 13764"/>
                <a:gd name="connsiteY0" fmla="*/ 9163 h 11285"/>
                <a:gd name="connsiteX1" fmla="*/ 9707 w 13764"/>
                <a:gd name="connsiteY1" fmla="*/ 9631 h 11285"/>
                <a:gd name="connsiteX2" fmla="*/ 9691 w 13764"/>
                <a:gd name="connsiteY2" fmla="*/ 9746 h 11285"/>
                <a:gd name="connsiteX3" fmla="*/ 9782 w 13764"/>
                <a:gd name="connsiteY3" fmla="*/ 9848 h 11285"/>
                <a:gd name="connsiteX4" fmla="*/ 9745 w 13764"/>
                <a:gd name="connsiteY4" fmla="*/ 10039 h 11285"/>
                <a:gd name="connsiteX5" fmla="*/ 9897 w 13764"/>
                <a:gd name="connsiteY5" fmla="*/ 10199 h 11285"/>
                <a:gd name="connsiteX6" fmla="*/ 9973 w 13764"/>
                <a:gd name="connsiteY6" fmla="*/ 10510 h 11285"/>
                <a:gd name="connsiteX7" fmla="*/ 10097 w 13764"/>
                <a:gd name="connsiteY7" fmla="*/ 10594 h 11285"/>
                <a:gd name="connsiteX8" fmla="*/ 10163 w 13764"/>
                <a:gd name="connsiteY8" fmla="*/ 10587 h 11285"/>
                <a:gd name="connsiteX9" fmla="*/ 10372 w 13764"/>
                <a:gd name="connsiteY9" fmla="*/ 10724 h 11285"/>
                <a:gd name="connsiteX10" fmla="*/ 10314 w 13764"/>
                <a:gd name="connsiteY10" fmla="*/ 10813 h 11285"/>
                <a:gd name="connsiteX11" fmla="*/ 9472 w 13764"/>
                <a:gd name="connsiteY11" fmla="*/ 10851 h 11285"/>
                <a:gd name="connsiteX12" fmla="*/ 9267 w 13764"/>
                <a:gd name="connsiteY12" fmla="*/ 10834 h 11285"/>
                <a:gd name="connsiteX13" fmla="*/ 9028 w 13764"/>
                <a:gd name="connsiteY13" fmla="*/ 10858 h 11285"/>
                <a:gd name="connsiteX14" fmla="*/ 9025 w 13764"/>
                <a:gd name="connsiteY14" fmla="*/ 11049 h 11285"/>
                <a:gd name="connsiteX15" fmla="*/ 8872 w 13764"/>
                <a:gd name="connsiteY15" fmla="*/ 11245 h 11285"/>
                <a:gd name="connsiteX16" fmla="*/ 8423 w 13764"/>
                <a:gd name="connsiteY16" fmla="*/ 11285 h 11285"/>
                <a:gd name="connsiteX17" fmla="*/ 8264 w 13764"/>
                <a:gd name="connsiteY17" fmla="*/ 11124 h 11285"/>
                <a:gd name="connsiteX18" fmla="*/ 8537 w 13764"/>
                <a:gd name="connsiteY18" fmla="*/ 9116 h 11285"/>
                <a:gd name="connsiteX19" fmla="*/ 7501 w 13764"/>
                <a:gd name="connsiteY19" fmla="*/ 7275 h 11285"/>
                <a:gd name="connsiteX20" fmla="*/ 7951 w 13764"/>
                <a:gd name="connsiteY20" fmla="*/ 9083 h 11285"/>
                <a:gd name="connsiteX21" fmla="*/ 6993 w 13764"/>
                <a:gd name="connsiteY21" fmla="*/ 7516 h 11285"/>
                <a:gd name="connsiteX22" fmla="*/ 7589 w 13764"/>
                <a:gd name="connsiteY22" fmla="*/ 9456 h 11285"/>
                <a:gd name="connsiteX23" fmla="*/ 6260 w 13764"/>
                <a:gd name="connsiteY23" fmla="*/ 7582 h 11285"/>
                <a:gd name="connsiteX24" fmla="*/ 6895 w 13764"/>
                <a:gd name="connsiteY24" fmla="*/ 9828 h 11285"/>
                <a:gd name="connsiteX25" fmla="*/ 6788 w 13764"/>
                <a:gd name="connsiteY25" fmla="*/ 10672 h 11285"/>
                <a:gd name="connsiteX26" fmla="*/ 6358 w 13764"/>
                <a:gd name="connsiteY26" fmla="*/ 9784 h 11285"/>
                <a:gd name="connsiteX27" fmla="*/ 5899 w 13764"/>
                <a:gd name="connsiteY27" fmla="*/ 10256 h 11285"/>
                <a:gd name="connsiteX28" fmla="*/ 5782 w 13764"/>
                <a:gd name="connsiteY28" fmla="*/ 10169 h 11285"/>
                <a:gd name="connsiteX29" fmla="*/ 5661 w 13764"/>
                <a:gd name="connsiteY29" fmla="*/ 10270 h 11285"/>
                <a:gd name="connsiteX30" fmla="*/ 5573 w 13764"/>
                <a:gd name="connsiteY30" fmla="*/ 10270 h 11285"/>
                <a:gd name="connsiteX31" fmla="*/ 5516 w 13764"/>
                <a:gd name="connsiteY31" fmla="*/ 10352 h 11285"/>
                <a:gd name="connsiteX32" fmla="*/ 5395 w 13764"/>
                <a:gd name="connsiteY32" fmla="*/ 10407 h 11285"/>
                <a:gd name="connsiteX33" fmla="*/ 5274 w 13764"/>
                <a:gd name="connsiteY33" fmla="*/ 10434 h 11285"/>
                <a:gd name="connsiteX34" fmla="*/ 5202 w 13764"/>
                <a:gd name="connsiteY34" fmla="*/ 10334 h 11285"/>
                <a:gd name="connsiteX35" fmla="*/ 5202 w 13764"/>
                <a:gd name="connsiteY35" fmla="*/ 10078 h 11285"/>
                <a:gd name="connsiteX36" fmla="*/ 4968 w 13764"/>
                <a:gd name="connsiteY36" fmla="*/ 10060 h 11285"/>
                <a:gd name="connsiteX37" fmla="*/ 4871 w 13764"/>
                <a:gd name="connsiteY37" fmla="*/ 9996 h 11285"/>
                <a:gd name="connsiteX38" fmla="*/ 4750 w 13764"/>
                <a:gd name="connsiteY38" fmla="*/ 9868 h 11285"/>
                <a:gd name="connsiteX39" fmla="*/ 4629 w 13764"/>
                <a:gd name="connsiteY39" fmla="*/ 9840 h 11285"/>
                <a:gd name="connsiteX40" fmla="*/ 4500 w 13764"/>
                <a:gd name="connsiteY40" fmla="*/ 9840 h 11285"/>
                <a:gd name="connsiteX41" fmla="*/ 4339 w 13764"/>
                <a:gd name="connsiteY41" fmla="*/ 9749 h 11285"/>
                <a:gd name="connsiteX42" fmla="*/ 4024 w 13764"/>
                <a:gd name="connsiteY42" fmla="*/ 9758 h 11285"/>
                <a:gd name="connsiteX43" fmla="*/ 3831 w 13764"/>
                <a:gd name="connsiteY43" fmla="*/ 9667 h 11285"/>
                <a:gd name="connsiteX44" fmla="*/ 3613 w 13764"/>
                <a:gd name="connsiteY44" fmla="*/ 9676 h 11285"/>
                <a:gd name="connsiteX45" fmla="*/ 3516 w 13764"/>
                <a:gd name="connsiteY45" fmla="*/ 9612 h 11285"/>
                <a:gd name="connsiteX46" fmla="*/ 3395 w 13764"/>
                <a:gd name="connsiteY46" fmla="*/ 9621 h 11285"/>
                <a:gd name="connsiteX47" fmla="*/ 3242 w 13764"/>
                <a:gd name="connsiteY47" fmla="*/ 9621 h 11285"/>
                <a:gd name="connsiteX48" fmla="*/ 3097 w 13764"/>
                <a:gd name="connsiteY48" fmla="*/ 9585 h 11285"/>
                <a:gd name="connsiteX49" fmla="*/ 3008 w 13764"/>
                <a:gd name="connsiteY49" fmla="*/ 9484 h 11285"/>
                <a:gd name="connsiteX50" fmla="*/ 2879 w 13764"/>
                <a:gd name="connsiteY50" fmla="*/ 9475 h 11285"/>
                <a:gd name="connsiteX51" fmla="*/ 2806 w 13764"/>
                <a:gd name="connsiteY51" fmla="*/ 9557 h 11285"/>
                <a:gd name="connsiteX52" fmla="*/ 2597 w 13764"/>
                <a:gd name="connsiteY52" fmla="*/ 9539 h 11285"/>
                <a:gd name="connsiteX53" fmla="*/ 2500 w 13764"/>
                <a:gd name="connsiteY53" fmla="*/ 9649 h 11285"/>
                <a:gd name="connsiteX54" fmla="*/ 2516 w 13764"/>
                <a:gd name="connsiteY54" fmla="*/ 9758 h 11285"/>
                <a:gd name="connsiteX55" fmla="*/ 2379 w 13764"/>
                <a:gd name="connsiteY55" fmla="*/ 9913 h 11285"/>
                <a:gd name="connsiteX56" fmla="*/ 2274 w 13764"/>
                <a:gd name="connsiteY56" fmla="*/ 9941 h 11285"/>
                <a:gd name="connsiteX57" fmla="*/ 2274 w 13764"/>
                <a:gd name="connsiteY57" fmla="*/ 10078 h 11285"/>
                <a:gd name="connsiteX58" fmla="*/ 2226 w 13764"/>
                <a:gd name="connsiteY58" fmla="*/ 10187 h 11285"/>
                <a:gd name="connsiteX59" fmla="*/ 2137 w 13764"/>
                <a:gd name="connsiteY59" fmla="*/ 10297 h 11285"/>
                <a:gd name="connsiteX60" fmla="*/ 2081 w 13764"/>
                <a:gd name="connsiteY60" fmla="*/ 10224 h 11285"/>
                <a:gd name="connsiteX61" fmla="*/ 1871 w 13764"/>
                <a:gd name="connsiteY61" fmla="*/ 10005 h 11285"/>
                <a:gd name="connsiteX62" fmla="*/ 1750 w 13764"/>
                <a:gd name="connsiteY62" fmla="*/ 10060 h 11285"/>
                <a:gd name="connsiteX63" fmla="*/ 1669 w 13764"/>
                <a:gd name="connsiteY63" fmla="*/ 10187 h 11285"/>
                <a:gd name="connsiteX64" fmla="*/ 1427 w 13764"/>
                <a:gd name="connsiteY64" fmla="*/ 10224 h 11285"/>
                <a:gd name="connsiteX65" fmla="*/ 1315 w 13764"/>
                <a:gd name="connsiteY65" fmla="*/ 10160 h 11285"/>
                <a:gd name="connsiteX66" fmla="*/ 1242 w 13764"/>
                <a:gd name="connsiteY66" fmla="*/ 10078 h 11285"/>
                <a:gd name="connsiteX67" fmla="*/ 1161 w 13764"/>
                <a:gd name="connsiteY67" fmla="*/ 9996 h 11285"/>
                <a:gd name="connsiteX68" fmla="*/ 968 w 13764"/>
                <a:gd name="connsiteY68" fmla="*/ 9977 h 11285"/>
                <a:gd name="connsiteX69" fmla="*/ 895 w 13764"/>
                <a:gd name="connsiteY69" fmla="*/ 9913 h 11285"/>
                <a:gd name="connsiteX70" fmla="*/ 847 w 13764"/>
                <a:gd name="connsiteY70" fmla="*/ 9804 h 11285"/>
                <a:gd name="connsiteX71" fmla="*/ 806 w 13764"/>
                <a:gd name="connsiteY71" fmla="*/ 9749 h 11285"/>
                <a:gd name="connsiteX72" fmla="*/ 774 w 13764"/>
                <a:gd name="connsiteY72" fmla="*/ 9667 h 11285"/>
                <a:gd name="connsiteX73" fmla="*/ 685 w 13764"/>
                <a:gd name="connsiteY73" fmla="*/ 9639 h 11285"/>
                <a:gd name="connsiteX74" fmla="*/ 589 w 13764"/>
                <a:gd name="connsiteY74" fmla="*/ 9639 h 11285"/>
                <a:gd name="connsiteX75" fmla="*/ 516 w 13764"/>
                <a:gd name="connsiteY75" fmla="*/ 9612 h 11285"/>
                <a:gd name="connsiteX76" fmla="*/ 444 w 13764"/>
                <a:gd name="connsiteY76" fmla="*/ 9566 h 11285"/>
                <a:gd name="connsiteX77" fmla="*/ 323 w 13764"/>
                <a:gd name="connsiteY77" fmla="*/ 9566 h 11285"/>
                <a:gd name="connsiteX78" fmla="*/ 202 w 13764"/>
                <a:gd name="connsiteY78" fmla="*/ 9566 h 11285"/>
                <a:gd name="connsiteX79" fmla="*/ 105 w 13764"/>
                <a:gd name="connsiteY79" fmla="*/ 9512 h 11285"/>
                <a:gd name="connsiteX80" fmla="*/ 0 w 13764"/>
                <a:gd name="connsiteY80" fmla="*/ 9457 h 11285"/>
                <a:gd name="connsiteX81" fmla="*/ 32 w 13764"/>
                <a:gd name="connsiteY81" fmla="*/ 9366 h 11285"/>
                <a:gd name="connsiteX82" fmla="*/ 48 w 13764"/>
                <a:gd name="connsiteY82" fmla="*/ 9229 h 11285"/>
                <a:gd name="connsiteX83" fmla="*/ 56 w 13764"/>
                <a:gd name="connsiteY83" fmla="*/ 9119 h 11285"/>
                <a:gd name="connsiteX84" fmla="*/ 105 w 13764"/>
                <a:gd name="connsiteY84" fmla="*/ 8964 h 11285"/>
                <a:gd name="connsiteX85" fmla="*/ 105 w 13764"/>
                <a:gd name="connsiteY85" fmla="*/ 8872 h 11285"/>
                <a:gd name="connsiteX86" fmla="*/ 105 w 13764"/>
                <a:gd name="connsiteY86" fmla="*/ 8763 h 11285"/>
                <a:gd name="connsiteX87" fmla="*/ 202 w 13764"/>
                <a:gd name="connsiteY87" fmla="*/ 8662 h 11285"/>
                <a:gd name="connsiteX88" fmla="*/ 298 w 13764"/>
                <a:gd name="connsiteY88" fmla="*/ 8580 h 11285"/>
                <a:gd name="connsiteX89" fmla="*/ 315 w 13764"/>
                <a:gd name="connsiteY89" fmla="*/ 8516 h 11285"/>
                <a:gd name="connsiteX90" fmla="*/ 339 w 13764"/>
                <a:gd name="connsiteY90" fmla="*/ 8443 h 11285"/>
                <a:gd name="connsiteX91" fmla="*/ 323 w 13764"/>
                <a:gd name="connsiteY91" fmla="*/ 8361 h 11285"/>
                <a:gd name="connsiteX92" fmla="*/ 363 w 13764"/>
                <a:gd name="connsiteY92" fmla="*/ 8224 h 11285"/>
                <a:gd name="connsiteX93" fmla="*/ 435 w 13764"/>
                <a:gd name="connsiteY93" fmla="*/ 8105 h 11285"/>
                <a:gd name="connsiteX94" fmla="*/ 508 w 13764"/>
                <a:gd name="connsiteY94" fmla="*/ 7968 h 11285"/>
                <a:gd name="connsiteX95" fmla="*/ 492 w 13764"/>
                <a:gd name="connsiteY95" fmla="*/ 7840 h 11285"/>
                <a:gd name="connsiteX96" fmla="*/ 653 w 13764"/>
                <a:gd name="connsiteY96" fmla="*/ 7804 h 11285"/>
                <a:gd name="connsiteX97" fmla="*/ 806 w 13764"/>
                <a:gd name="connsiteY97" fmla="*/ 7694 h 11285"/>
                <a:gd name="connsiteX98" fmla="*/ 774 w 13764"/>
                <a:gd name="connsiteY98" fmla="*/ 7356 h 11285"/>
                <a:gd name="connsiteX99" fmla="*/ 895 w 13764"/>
                <a:gd name="connsiteY99" fmla="*/ 7256 h 11285"/>
                <a:gd name="connsiteX100" fmla="*/ 919 w 13764"/>
                <a:gd name="connsiteY100" fmla="*/ 6845 h 11285"/>
                <a:gd name="connsiteX101" fmla="*/ 823 w 13764"/>
                <a:gd name="connsiteY101" fmla="*/ 6808 h 11285"/>
                <a:gd name="connsiteX102" fmla="*/ 734 w 13764"/>
                <a:gd name="connsiteY102" fmla="*/ 6735 h 11285"/>
                <a:gd name="connsiteX103" fmla="*/ 685 w 13764"/>
                <a:gd name="connsiteY103" fmla="*/ 6589 h 11285"/>
                <a:gd name="connsiteX104" fmla="*/ 565 w 13764"/>
                <a:gd name="connsiteY104" fmla="*/ 6471 h 11285"/>
                <a:gd name="connsiteX105" fmla="*/ 492 w 13764"/>
                <a:gd name="connsiteY105" fmla="*/ 6416 h 11285"/>
                <a:gd name="connsiteX106" fmla="*/ 435 w 13764"/>
                <a:gd name="connsiteY106" fmla="*/ 6215 h 11285"/>
                <a:gd name="connsiteX107" fmla="*/ 435 w 13764"/>
                <a:gd name="connsiteY107" fmla="*/ 6114 h 11285"/>
                <a:gd name="connsiteX108" fmla="*/ 444 w 13764"/>
                <a:gd name="connsiteY108" fmla="*/ 5941 h 11285"/>
                <a:gd name="connsiteX109" fmla="*/ 435 w 13764"/>
                <a:gd name="connsiteY109" fmla="*/ 5786 h 11285"/>
                <a:gd name="connsiteX110" fmla="*/ 395 w 13764"/>
                <a:gd name="connsiteY110" fmla="*/ 5749 h 11285"/>
                <a:gd name="connsiteX111" fmla="*/ 395 w 13764"/>
                <a:gd name="connsiteY111" fmla="*/ 5667 h 11285"/>
                <a:gd name="connsiteX112" fmla="*/ 411 w 13764"/>
                <a:gd name="connsiteY112" fmla="*/ 5566 h 11285"/>
                <a:gd name="connsiteX113" fmla="*/ 363 w 13764"/>
                <a:gd name="connsiteY113" fmla="*/ 5502 h 11285"/>
                <a:gd name="connsiteX114" fmla="*/ 250 w 13764"/>
                <a:gd name="connsiteY114" fmla="*/ 5338 h 11285"/>
                <a:gd name="connsiteX115" fmla="*/ 339 w 13764"/>
                <a:gd name="connsiteY115" fmla="*/ 5420 h 11285"/>
                <a:gd name="connsiteX116" fmla="*/ 121 w 13764"/>
                <a:gd name="connsiteY116" fmla="*/ 5210 h 11285"/>
                <a:gd name="connsiteX117" fmla="*/ 73 w 13764"/>
                <a:gd name="connsiteY117" fmla="*/ 5046 h 11285"/>
                <a:gd name="connsiteX118" fmla="*/ 177 w 13764"/>
                <a:gd name="connsiteY118" fmla="*/ 5037 h 11285"/>
                <a:gd name="connsiteX119" fmla="*/ 274 w 13764"/>
                <a:gd name="connsiteY119" fmla="*/ 5037 h 11285"/>
                <a:gd name="connsiteX120" fmla="*/ 419 w 13764"/>
                <a:gd name="connsiteY120" fmla="*/ 5009 h 11285"/>
                <a:gd name="connsiteX121" fmla="*/ 629 w 13764"/>
                <a:gd name="connsiteY121" fmla="*/ 5009 h 11285"/>
                <a:gd name="connsiteX122" fmla="*/ 750 w 13764"/>
                <a:gd name="connsiteY122" fmla="*/ 4900 h 11285"/>
                <a:gd name="connsiteX123" fmla="*/ 895 w 13764"/>
                <a:gd name="connsiteY123" fmla="*/ 4872 h 11285"/>
                <a:gd name="connsiteX124" fmla="*/ 879 w 13764"/>
                <a:gd name="connsiteY124" fmla="*/ 4681 h 11285"/>
                <a:gd name="connsiteX125" fmla="*/ 1048 w 13764"/>
                <a:gd name="connsiteY125" fmla="*/ 4681 h 11285"/>
                <a:gd name="connsiteX126" fmla="*/ 1306 w 13764"/>
                <a:gd name="connsiteY126" fmla="*/ 4525 h 11285"/>
                <a:gd name="connsiteX127" fmla="*/ 1460 w 13764"/>
                <a:gd name="connsiteY127" fmla="*/ 4516 h 11285"/>
                <a:gd name="connsiteX128" fmla="*/ 1573 w 13764"/>
                <a:gd name="connsiteY128" fmla="*/ 4571 h 11285"/>
                <a:gd name="connsiteX129" fmla="*/ 1766 w 13764"/>
                <a:gd name="connsiteY129" fmla="*/ 4571 h 11285"/>
                <a:gd name="connsiteX130" fmla="*/ 1871 w 13764"/>
                <a:gd name="connsiteY130" fmla="*/ 4626 h 11285"/>
                <a:gd name="connsiteX131" fmla="*/ 2056 w 13764"/>
                <a:gd name="connsiteY131" fmla="*/ 4653 h 11285"/>
                <a:gd name="connsiteX132" fmla="*/ 2137 w 13764"/>
                <a:gd name="connsiteY132" fmla="*/ 4516 h 11285"/>
                <a:gd name="connsiteX133" fmla="*/ 2258 w 13764"/>
                <a:gd name="connsiteY133" fmla="*/ 4544 h 11285"/>
                <a:gd name="connsiteX134" fmla="*/ 2371 w 13764"/>
                <a:gd name="connsiteY134" fmla="*/ 4434 h 11285"/>
                <a:gd name="connsiteX135" fmla="*/ 2589 w 13764"/>
                <a:gd name="connsiteY135" fmla="*/ 4361 h 11285"/>
                <a:gd name="connsiteX136" fmla="*/ 2782 w 13764"/>
                <a:gd name="connsiteY136" fmla="*/ 4215 h 11285"/>
                <a:gd name="connsiteX137" fmla="*/ 2855 w 13764"/>
                <a:gd name="connsiteY137" fmla="*/ 4142 h 11285"/>
                <a:gd name="connsiteX138" fmla="*/ 2863 w 13764"/>
                <a:gd name="connsiteY138" fmla="*/ 4023 h 11285"/>
                <a:gd name="connsiteX139" fmla="*/ 2960 w 13764"/>
                <a:gd name="connsiteY139" fmla="*/ 3923 h 11285"/>
                <a:gd name="connsiteX140" fmla="*/ 2984 w 13764"/>
                <a:gd name="connsiteY140" fmla="*/ 3804 h 11285"/>
                <a:gd name="connsiteX141" fmla="*/ 3000 w 13764"/>
                <a:gd name="connsiteY141" fmla="*/ 3649 h 11285"/>
                <a:gd name="connsiteX142" fmla="*/ 3073 w 13764"/>
                <a:gd name="connsiteY142" fmla="*/ 3502 h 11285"/>
                <a:gd name="connsiteX143" fmla="*/ 3105 w 13764"/>
                <a:gd name="connsiteY143" fmla="*/ 3366 h 11285"/>
                <a:gd name="connsiteX144" fmla="*/ 3153 w 13764"/>
                <a:gd name="connsiteY144" fmla="*/ 3256 h 11285"/>
                <a:gd name="connsiteX145" fmla="*/ 3177 w 13764"/>
                <a:gd name="connsiteY145" fmla="*/ 3128 h 11285"/>
                <a:gd name="connsiteX146" fmla="*/ 3290 w 13764"/>
                <a:gd name="connsiteY146" fmla="*/ 3064 h 11285"/>
                <a:gd name="connsiteX147" fmla="*/ 3363 w 13764"/>
                <a:gd name="connsiteY147" fmla="*/ 2927 h 11285"/>
                <a:gd name="connsiteX148" fmla="*/ 3339 w 13764"/>
                <a:gd name="connsiteY148" fmla="*/ 2818 h 11285"/>
                <a:gd name="connsiteX149" fmla="*/ 3290 w 13764"/>
                <a:gd name="connsiteY149" fmla="*/ 2681 h 11285"/>
                <a:gd name="connsiteX150" fmla="*/ 3250 w 13764"/>
                <a:gd name="connsiteY150" fmla="*/ 2544 h 11285"/>
                <a:gd name="connsiteX151" fmla="*/ 3290 w 13764"/>
                <a:gd name="connsiteY151" fmla="*/ 2379 h 11285"/>
                <a:gd name="connsiteX152" fmla="*/ 3371 w 13764"/>
                <a:gd name="connsiteY152" fmla="*/ 2352 h 11285"/>
                <a:gd name="connsiteX153" fmla="*/ 3516 w 13764"/>
                <a:gd name="connsiteY153" fmla="*/ 2197 h 11285"/>
                <a:gd name="connsiteX154" fmla="*/ 3661 w 13764"/>
                <a:gd name="connsiteY154" fmla="*/ 2215 h 11285"/>
                <a:gd name="connsiteX155" fmla="*/ 3806 w 13764"/>
                <a:gd name="connsiteY155" fmla="*/ 2114 h 11285"/>
                <a:gd name="connsiteX156" fmla="*/ 3831 w 13764"/>
                <a:gd name="connsiteY156" fmla="*/ 1950 h 11285"/>
                <a:gd name="connsiteX157" fmla="*/ 3976 w 13764"/>
                <a:gd name="connsiteY157" fmla="*/ 1868 h 11285"/>
                <a:gd name="connsiteX158" fmla="*/ 4040 w 13764"/>
                <a:gd name="connsiteY158" fmla="*/ 1749 h 11285"/>
                <a:gd name="connsiteX159" fmla="*/ 4121 w 13764"/>
                <a:gd name="connsiteY159" fmla="*/ 1676 h 11285"/>
                <a:gd name="connsiteX160" fmla="*/ 4121 w 13764"/>
                <a:gd name="connsiteY160" fmla="*/ 1292 h 11285"/>
                <a:gd name="connsiteX161" fmla="*/ 4169 w 13764"/>
                <a:gd name="connsiteY161" fmla="*/ 1128 h 11285"/>
                <a:gd name="connsiteX162" fmla="*/ 4194 w 13764"/>
                <a:gd name="connsiteY162" fmla="*/ 991 h 11285"/>
                <a:gd name="connsiteX163" fmla="*/ 4242 w 13764"/>
                <a:gd name="connsiteY163" fmla="*/ 827 h 11285"/>
                <a:gd name="connsiteX164" fmla="*/ 4290 w 13764"/>
                <a:gd name="connsiteY164" fmla="*/ 763 h 11285"/>
                <a:gd name="connsiteX165" fmla="*/ 4355 w 13764"/>
                <a:gd name="connsiteY165" fmla="*/ 708 h 11285"/>
                <a:gd name="connsiteX166" fmla="*/ 4387 w 13764"/>
                <a:gd name="connsiteY166" fmla="*/ 443 h 11285"/>
                <a:gd name="connsiteX167" fmla="*/ 4645 w 13764"/>
                <a:gd name="connsiteY167" fmla="*/ 434 h 11285"/>
                <a:gd name="connsiteX168" fmla="*/ 4742 w 13764"/>
                <a:gd name="connsiteY168" fmla="*/ 635 h 11285"/>
                <a:gd name="connsiteX169" fmla="*/ 4839 w 13764"/>
                <a:gd name="connsiteY169" fmla="*/ 717 h 11285"/>
                <a:gd name="connsiteX170" fmla="*/ 4960 w 13764"/>
                <a:gd name="connsiteY170" fmla="*/ 799 h 11285"/>
                <a:gd name="connsiteX171" fmla="*/ 5081 w 13764"/>
                <a:gd name="connsiteY171" fmla="*/ 818 h 11285"/>
                <a:gd name="connsiteX172" fmla="*/ 5202 w 13764"/>
                <a:gd name="connsiteY172" fmla="*/ 799 h 11285"/>
                <a:gd name="connsiteX173" fmla="*/ 5274 w 13764"/>
                <a:gd name="connsiteY173" fmla="*/ 964 h 11285"/>
                <a:gd name="connsiteX174" fmla="*/ 5403 w 13764"/>
                <a:gd name="connsiteY174" fmla="*/ 909 h 11285"/>
                <a:gd name="connsiteX175" fmla="*/ 5500 w 13764"/>
                <a:gd name="connsiteY175" fmla="*/ 909 h 11285"/>
                <a:gd name="connsiteX176" fmla="*/ 5597 w 13764"/>
                <a:gd name="connsiteY176" fmla="*/ 818 h 11285"/>
                <a:gd name="connsiteX177" fmla="*/ 5734 w 13764"/>
                <a:gd name="connsiteY177" fmla="*/ 790 h 11285"/>
                <a:gd name="connsiteX178" fmla="*/ 5831 w 13764"/>
                <a:gd name="connsiteY178" fmla="*/ 772 h 11285"/>
                <a:gd name="connsiteX179" fmla="*/ 5911 w 13764"/>
                <a:gd name="connsiteY179" fmla="*/ 735 h 11285"/>
                <a:gd name="connsiteX180" fmla="*/ 6024 w 13764"/>
                <a:gd name="connsiteY180" fmla="*/ 745 h 11285"/>
                <a:gd name="connsiteX181" fmla="*/ 6145 w 13764"/>
                <a:gd name="connsiteY181" fmla="*/ 745 h 11285"/>
                <a:gd name="connsiteX182" fmla="*/ 6226 w 13764"/>
                <a:gd name="connsiteY182" fmla="*/ 854 h 11285"/>
                <a:gd name="connsiteX183" fmla="*/ 6250 w 13764"/>
                <a:gd name="connsiteY183" fmla="*/ 991 h 11285"/>
                <a:gd name="connsiteX184" fmla="*/ 6363 w 13764"/>
                <a:gd name="connsiteY184" fmla="*/ 900 h 11285"/>
                <a:gd name="connsiteX185" fmla="*/ 6444 w 13764"/>
                <a:gd name="connsiteY185" fmla="*/ 745 h 11285"/>
                <a:gd name="connsiteX186" fmla="*/ 6532 w 13764"/>
                <a:gd name="connsiteY186" fmla="*/ 790 h 11285"/>
                <a:gd name="connsiteX187" fmla="*/ 6581 w 13764"/>
                <a:gd name="connsiteY187" fmla="*/ 872 h 11285"/>
                <a:gd name="connsiteX188" fmla="*/ 6653 w 13764"/>
                <a:gd name="connsiteY188" fmla="*/ 927 h 11285"/>
                <a:gd name="connsiteX189" fmla="*/ 6750 w 13764"/>
                <a:gd name="connsiteY189" fmla="*/ 1064 h 11285"/>
                <a:gd name="connsiteX190" fmla="*/ 6758 w 13764"/>
                <a:gd name="connsiteY190" fmla="*/ 1229 h 11285"/>
                <a:gd name="connsiteX191" fmla="*/ 6855 w 13764"/>
                <a:gd name="connsiteY191" fmla="*/ 1238 h 11285"/>
                <a:gd name="connsiteX192" fmla="*/ 6976 w 13764"/>
                <a:gd name="connsiteY192" fmla="*/ 1338 h 11285"/>
                <a:gd name="connsiteX193" fmla="*/ 6944 w 13764"/>
                <a:gd name="connsiteY193" fmla="*/ 1475 h 11285"/>
                <a:gd name="connsiteX194" fmla="*/ 6976 w 13764"/>
                <a:gd name="connsiteY194" fmla="*/ 1649 h 11285"/>
                <a:gd name="connsiteX195" fmla="*/ 6952 w 13764"/>
                <a:gd name="connsiteY195" fmla="*/ 1731 h 11285"/>
                <a:gd name="connsiteX196" fmla="*/ 7089 w 13764"/>
                <a:gd name="connsiteY196" fmla="*/ 1950 h 11285"/>
                <a:gd name="connsiteX197" fmla="*/ 7161 w 13764"/>
                <a:gd name="connsiteY197" fmla="*/ 1996 h 11285"/>
                <a:gd name="connsiteX198" fmla="*/ 7234 w 13764"/>
                <a:gd name="connsiteY198" fmla="*/ 2105 h 11285"/>
                <a:gd name="connsiteX199" fmla="*/ 7363 w 13764"/>
                <a:gd name="connsiteY199" fmla="*/ 2087 h 11285"/>
                <a:gd name="connsiteX200" fmla="*/ 7460 w 13764"/>
                <a:gd name="connsiteY200" fmla="*/ 2005 h 11285"/>
                <a:gd name="connsiteX201" fmla="*/ 7573 w 13764"/>
                <a:gd name="connsiteY201" fmla="*/ 2005 h 11285"/>
                <a:gd name="connsiteX202" fmla="*/ 7653 w 13764"/>
                <a:gd name="connsiteY202" fmla="*/ 2060 h 11285"/>
                <a:gd name="connsiteX203" fmla="*/ 7863 w 13764"/>
                <a:gd name="connsiteY203" fmla="*/ 2032 h 11285"/>
                <a:gd name="connsiteX204" fmla="*/ 7960 w 13764"/>
                <a:gd name="connsiteY204" fmla="*/ 1941 h 11285"/>
                <a:gd name="connsiteX205" fmla="*/ 8016 w 13764"/>
                <a:gd name="connsiteY205" fmla="*/ 1813 h 11285"/>
                <a:gd name="connsiteX206" fmla="*/ 8056 w 13764"/>
                <a:gd name="connsiteY206" fmla="*/ 1694 h 11285"/>
                <a:gd name="connsiteX207" fmla="*/ 8056 w 13764"/>
                <a:gd name="connsiteY207" fmla="*/ 1557 h 11285"/>
                <a:gd name="connsiteX208" fmla="*/ 8177 w 13764"/>
                <a:gd name="connsiteY208" fmla="*/ 1347 h 11285"/>
                <a:gd name="connsiteX209" fmla="*/ 8306 w 13764"/>
                <a:gd name="connsiteY209" fmla="*/ 1302 h 11285"/>
                <a:gd name="connsiteX210" fmla="*/ 8347 w 13764"/>
                <a:gd name="connsiteY210" fmla="*/ 1238 h 11285"/>
                <a:gd name="connsiteX211" fmla="*/ 8403 w 13764"/>
                <a:gd name="connsiteY211" fmla="*/ 1238 h 11285"/>
                <a:gd name="connsiteX212" fmla="*/ 8476 w 13764"/>
                <a:gd name="connsiteY212" fmla="*/ 1256 h 11285"/>
                <a:gd name="connsiteX213" fmla="*/ 8516 w 13764"/>
                <a:gd name="connsiteY213" fmla="*/ 1128 h 11285"/>
                <a:gd name="connsiteX214" fmla="*/ 8597 w 13764"/>
                <a:gd name="connsiteY214" fmla="*/ 1037 h 11285"/>
                <a:gd name="connsiteX215" fmla="*/ 8621 w 13764"/>
                <a:gd name="connsiteY215" fmla="*/ 900 h 11285"/>
                <a:gd name="connsiteX216" fmla="*/ 8831 w 13764"/>
                <a:gd name="connsiteY216" fmla="*/ 845 h 11285"/>
                <a:gd name="connsiteX217" fmla="*/ 9032 w 13764"/>
                <a:gd name="connsiteY217" fmla="*/ 597 h 11285"/>
                <a:gd name="connsiteX218" fmla="*/ 9200 w 13764"/>
                <a:gd name="connsiteY218" fmla="*/ 585 h 11285"/>
                <a:gd name="connsiteX219" fmla="*/ 9329 w 13764"/>
                <a:gd name="connsiteY219" fmla="*/ 415 h 11285"/>
                <a:gd name="connsiteX220" fmla="*/ 9143 w 13764"/>
                <a:gd name="connsiteY220" fmla="*/ 360 h 11285"/>
                <a:gd name="connsiteX221" fmla="*/ 9172 w 13764"/>
                <a:gd name="connsiteY221" fmla="*/ 215 h 11285"/>
                <a:gd name="connsiteX222" fmla="*/ 9237 w 13764"/>
                <a:gd name="connsiteY222" fmla="*/ 71 h 11285"/>
                <a:gd name="connsiteX223" fmla="*/ 9383 w 13764"/>
                <a:gd name="connsiteY223" fmla="*/ 143 h 11285"/>
                <a:gd name="connsiteX224" fmla="*/ 9460 w 13764"/>
                <a:gd name="connsiteY224" fmla="*/ 43 h 11285"/>
                <a:gd name="connsiteX225" fmla="*/ 9572 w 13764"/>
                <a:gd name="connsiteY225" fmla="*/ 5 h 11285"/>
                <a:gd name="connsiteX226" fmla="*/ 9699 w 13764"/>
                <a:gd name="connsiteY226" fmla="*/ 231 h 11285"/>
                <a:gd name="connsiteX227" fmla="*/ 9870 w 13764"/>
                <a:gd name="connsiteY227" fmla="*/ 40 h 11285"/>
                <a:gd name="connsiteX228" fmla="*/ 9985 w 13764"/>
                <a:gd name="connsiteY228" fmla="*/ 65 h 11285"/>
                <a:gd name="connsiteX229" fmla="*/ 10172 w 13764"/>
                <a:gd name="connsiteY229" fmla="*/ 61 h 11285"/>
                <a:gd name="connsiteX230" fmla="*/ 10327 w 13764"/>
                <a:gd name="connsiteY230" fmla="*/ 318 h 11285"/>
                <a:gd name="connsiteX231" fmla="*/ 10454 w 13764"/>
                <a:gd name="connsiteY231" fmla="*/ 329 h 11285"/>
                <a:gd name="connsiteX232" fmla="*/ 10556 w 13764"/>
                <a:gd name="connsiteY232" fmla="*/ 322 h 11285"/>
                <a:gd name="connsiteX233" fmla="*/ 10727 w 13764"/>
                <a:gd name="connsiteY233" fmla="*/ 322 h 11285"/>
                <a:gd name="connsiteX234" fmla="*/ 10824 w 13764"/>
                <a:gd name="connsiteY234" fmla="*/ 500 h 11285"/>
                <a:gd name="connsiteX235" fmla="*/ 10957 w 13764"/>
                <a:gd name="connsiteY235" fmla="*/ 598 h 11285"/>
                <a:gd name="connsiteX236" fmla="*/ 11142 w 13764"/>
                <a:gd name="connsiteY236" fmla="*/ 722 h 11285"/>
                <a:gd name="connsiteX237" fmla="*/ 11245 w 13764"/>
                <a:gd name="connsiteY237" fmla="*/ 832 h 11285"/>
                <a:gd name="connsiteX238" fmla="*/ 11386 w 13764"/>
                <a:gd name="connsiteY238" fmla="*/ 752 h 11285"/>
                <a:gd name="connsiteX239" fmla="*/ 11542 w 13764"/>
                <a:gd name="connsiteY239" fmla="*/ 717 h 11285"/>
                <a:gd name="connsiteX240" fmla="*/ 11653 w 13764"/>
                <a:gd name="connsiteY240" fmla="*/ 812 h 11285"/>
                <a:gd name="connsiteX241" fmla="*/ 11790 w 13764"/>
                <a:gd name="connsiteY241" fmla="*/ 778 h 11285"/>
                <a:gd name="connsiteX242" fmla="*/ 11786 w 13764"/>
                <a:gd name="connsiteY242" fmla="*/ 1075 h 11285"/>
                <a:gd name="connsiteX243" fmla="*/ 11567 w 13764"/>
                <a:gd name="connsiteY243" fmla="*/ 1464 h 11285"/>
                <a:gd name="connsiteX244" fmla="*/ 11698 w 13764"/>
                <a:gd name="connsiteY244" fmla="*/ 1522 h 11285"/>
                <a:gd name="connsiteX245" fmla="*/ 11785 w 13764"/>
                <a:gd name="connsiteY245" fmla="*/ 1550 h 11285"/>
                <a:gd name="connsiteX246" fmla="*/ 11907 w 13764"/>
                <a:gd name="connsiteY246" fmla="*/ 1731 h 11285"/>
                <a:gd name="connsiteX247" fmla="*/ 12214 w 13764"/>
                <a:gd name="connsiteY247" fmla="*/ 1917 h 11285"/>
                <a:gd name="connsiteX248" fmla="*/ 12186 w 13764"/>
                <a:gd name="connsiteY248" fmla="*/ 2026 h 11285"/>
                <a:gd name="connsiteX249" fmla="*/ 12365 w 13764"/>
                <a:gd name="connsiteY249" fmla="*/ 2166 h 11285"/>
                <a:gd name="connsiteX250" fmla="*/ 12397 w 13764"/>
                <a:gd name="connsiteY250" fmla="*/ 2387 h 11285"/>
                <a:gd name="connsiteX251" fmla="*/ 12653 w 13764"/>
                <a:gd name="connsiteY251" fmla="*/ 2445 h 11285"/>
                <a:gd name="connsiteX252" fmla="*/ 12689 w 13764"/>
                <a:gd name="connsiteY252" fmla="*/ 2575 h 11285"/>
                <a:gd name="connsiteX253" fmla="*/ 12887 w 13764"/>
                <a:gd name="connsiteY253" fmla="*/ 2604 h 11285"/>
                <a:gd name="connsiteX254" fmla="*/ 13156 w 13764"/>
                <a:gd name="connsiteY254" fmla="*/ 2742 h 11285"/>
                <a:gd name="connsiteX255" fmla="*/ 13177 w 13764"/>
                <a:gd name="connsiteY255" fmla="*/ 2545 h 11285"/>
                <a:gd name="connsiteX256" fmla="*/ 13285 w 13764"/>
                <a:gd name="connsiteY256" fmla="*/ 2534 h 11285"/>
                <a:gd name="connsiteX257" fmla="*/ 13524 w 13764"/>
                <a:gd name="connsiteY257" fmla="*/ 2724 h 11285"/>
                <a:gd name="connsiteX258" fmla="*/ 13574 w 13764"/>
                <a:gd name="connsiteY258" fmla="*/ 2845 h 11285"/>
                <a:gd name="connsiteX259" fmla="*/ 13605 w 13764"/>
                <a:gd name="connsiteY259" fmla="*/ 3086 h 11285"/>
                <a:gd name="connsiteX260" fmla="*/ 13699 w 13764"/>
                <a:gd name="connsiteY260" fmla="*/ 3141 h 11285"/>
                <a:gd name="connsiteX261" fmla="*/ 13764 w 13764"/>
                <a:gd name="connsiteY261" fmla="*/ 3520 h 11285"/>
                <a:gd name="connsiteX262" fmla="*/ 13680 w 13764"/>
                <a:gd name="connsiteY262" fmla="*/ 3641 h 11285"/>
                <a:gd name="connsiteX263" fmla="*/ 13688 w 13764"/>
                <a:gd name="connsiteY263" fmla="*/ 3782 h 11285"/>
                <a:gd name="connsiteX264" fmla="*/ 13595 w 13764"/>
                <a:gd name="connsiteY264" fmla="*/ 3930 h 11285"/>
                <a:gd name="connsiteX265" fmla="*/ 13542 w 13764"/>
                <a:gd name="connsiteY265" fmla="*/ 4080 h 11285"/>
                <a:gd name="connsiteX266" fmla="*/ 13610 w 13764"/>
                <a:gd name="connsiteY266" fmla="*/ 4227 h 11285"/>
                <a:gd name="connsiteX267" fmla="*/ 13628 w 13764"/>
                <a:gd name="connsiteY267" fmla="*/ 4379 h 11285"/>
                <a:gd name="connsiteX268" fmla="*/ 13648 w 13764"/>
                <a:gd name="connsiteY268" fmla="*/ 4500 h 11285"/>
                <a:gd name="connsiteX269" fmla="*/ 13577 w 13764"/>
                <a:gd name="connsiteY269" fmla="*/ 4626 h 11285"/>
                <a:gd name="connsiteX270" fmla="*/ 13505 w 13764"/>
                <a:gd name="connsiteY270" fmla="*/ 4669 h 11285"/>
                <a:gd name="connsiteX271" fmla="*/ 13450 w 13764"/>
                <a:gd name="connsiteY271" fmla="*/ 4797 h 11285"/>
                <a:gd name="connsiteX272" fmla="*/ 13575 w 13764"/>
                <a:gd name="connsiteY272" fmla="*/ 4894 h 11285"/>
                <a:gd name="connsiteX273" fmla="*/ 13495 w 13764"/>
                <a:gd name="connsiteY273" fmla="*/ 5048 h 11285"/>
                <a:gd name="connsiteX274" fmla="*/ 13193 w 13764"/>
                <a:gd name="connsiteY274" fmla="*/ 5300 h 11285"/>
                <a:gd name="connsiteX275" fmla="*/ 13110 w 13764"/>
                <a:gd name="connsiteY275" fmla="*/ 5581 h 11285"/>
                <a:gd name="connsiteX276" fmla="*/ 13082 w 13764"/>
                <a:gd name="connsiteY276" fmla="*/ 5739 h 11285"/>
                <a:gd name="connsiteX277" fmla="*/ 13014 w 13764"/>
                <a:gd name="connsiteY277" fmla="*/ 5990 h 11285"/>
                <a:gd name="connsiteX278" fmla="*/ 12938 w 13764"/>
                <a:gd name="connsiteY278" fmla="*/ 6118 h 11285"/>
                <a:gd name="connsiteX279" fmla="*/ 12835 w 13764"/>
                <a:gd name="connsiteY279" fmla="*/ 6200 h 11285"/>
                <a:gd name="connsiteX280" fmla="*/ 12752 w 13764"/>
                <a:gd name="connsiteY280" fmla="*/ 6308 h 11285"/>
                <a:gd name="connsiteX281" fmla="*/ 12524 w 13764"/>
                <a:gd name="connsiteY281" fmla="*/ 6325 h 11285"/>
                <a:gd name="connsiteX282" fmla="*/ 12396 w 13764"/>
                <a:gd name="connsiteY282" fmla="*/ 6258 h 11285"/>
                <a:gd name="connsiteX283" fmla="*/ 11998 w 13764"/>
                <a:gd name="connsiteY283" fmla="*/ 6089 h 11285"/>
                <a:gd name="connsiteX284" fmla="*/ 12294 w 13764"/>
                <a:gd name="connsiteY284" fmla="*/ 6162 h 11285"/>
                <a:gd name="connsiteX285" fmla="*/ 11868 w 13764"/>
                <a:gd name="connsiteY285" fmla="*/ 6259 h 11285"/>
                <a:gd name="connsiteX286" fmla="*/ 11573 w 13764"/>
                <a:gd name="connsiteY286" fmla="*/ 6211 h 11285"/>
                <a:gd name="connsiteX287" fmla="*/ 11377 w 13764"/>
                <a:gd name="connsiteY287" fmla="*/ 6496 h 11285"/>
                <a:gd name="connsiteX288" fmla="*/ 11271 w 13764"/>
                <a:gd name="connsiteY288" fmla="*/ 6533 h 11285"/>
                <a:gd name="connsiteX289" fmla="*/ 11205 w 13764"/>
                <a:gd name="connsiteY289" fmla="*/ 6691 h 11285"/>
                <a:gd name="connsiteX290" fmla="*/ 11204 w 13764"/>
                <a:gd name="connsiteY290" fmla="*/ 6807 h 11285"/>
                <a:gd name="connsiteX291" fmla="*/ 11062 w 13764"/>
                <a:gd name="connsiteY291" fmla="*/ 6879 h 11285"/>
                <a:gd name="connsiteX292" fmla="*/ 10858 w 13764"/>
                <a:gd name="connsiteY292" fmla="*/ 6916 h 11285"/>
                <a:gd name="connsiteX293" fmla="*/ 10574 w 13764"/>
                <a:gd name="connsiteY293" fmla="*/ 7108 h 11285"/>
                <a:gd name="connsiteX294" fmla="*/ 10346 w 13764"/>
                <a:gd name="connsiteY294" fmla="*/ 7250 h 11285"/>
                <a:gd name="connsiteX295" fmla="*/ 10335 w 13764"/>
                <a:gd name="connsiteY295" fmla="*/ 7379 h 11285"/>
                <a:gd name="connsiteX296" fmla="*/ 10214 w 13764"/>
                <a:gd name="connsiteY296" fmla="*/ 7406 h 11285"/>
                <a:gd name="connsiteX297" fmla="*/ 10149 w 13764"/>
                <a:gd name="connsiteY297" fmla="*/ 7557 h 11285"/>
                <a:gd name="connsiteX298" fmla="*/ 10032 w 13764"/>
                <a:gd name="connsiteY298" fmla="*/ 7623 h 11285"/>
                <a:gd name="connsiteX299" fmla="*/ 9885 w 13764"/>
                <a:gd name="connsiteY299" fmla="*/ 7601 h 11285"/>
                <a:gd name="connsiteX300" fmla="*/ 9823 w 13764"/>
                <a:gd name="connsiteY300" fmla="*/ 7838 h 11285"/>
                <a:gd name="connsiteX301" fmla="*/ 9735 w 13764"/>
                <a:gd name="connsiteY301" fmla="*/ 7975 h 11285"/>
                <a:gd name="connsiteX302" fmla="*/ 9671 w 13764"/>
                <a:gd name="connsiteY302" fmla="*/ 8134 h 11285"/>
                <a:gd name="connsiteX303" fmla="*/ 9705 w 13764"/>
                <a:gd name="connsiteY303" fmla="*/ 8343 h 11285"/>
                <a:gd name="connsiteX304" fmla="*/ 9694 w 13764"/>
                <a:gd name="connsiteY304" fmla="*/ 8715 h 11285"/>
                <a:gd name="connsiteX305" fmla="*/ 9780 w 13764"/>
                <a:gd name="connsiteY305" fmla="*/ 8861 h 11285"/>
                <a:gd name="connsiteX306" fmla="*/ 9733 w 13764"/>
                <a:gd name="connsiteY306" fmla="*/ 8973 h 11285"/>
                <a:gd name="connsiteX307" fmla="*/ 9684 w 13764"/>
                <a:gd name="connsiteY307" fmla="*/ 9163 h 11285"/>
                <a:gd name="connsiteX0" fmla="*/ 9684 w 13764"/>
                <a:gd name="connsiteY0" fmla="*/ 9163 h 11285"/>
                <a:gd name="connsiteX1" fmla="*/ 9707 w 13764"/>
                <a:gd name="connsiteY1" fmla="*/ 9631 h 11285"/>
                <a:gd name="connsiteX2" fmla="*/ 9691 w 13764"/>
                <a:gd name="connsiteY2" fmla="*/ 9746 h 11285"/>
                <a:gd name="connsiteX3" fmla="*/ 9782 w 13764"/>
                <a:gd name="connsiteY3" fmla="*/ 9848 h 11285"/>
                <a:gd name="connsiteX4" fmla="*/ 9745 w 13764"/>
                <a:gd name="connsiteY4" fmla="*/ 10039 h 11285"/>
                <a:gd name="connsiteX5" fmla="*/ 9897 w 13764"/>
                <a:gd name="connsiteY5" fmla="*/ 10199 h 11285"/>
                <a:gd name="connsiteX6" fmla="*/ 9973 w 13764"/>
                <a:gd name="connsiteY6" fmla="*/ 10510 h 11285"/>
                <a:gd name="connsiteX7" fmla="*/ 10097 w 13764"/>
                <a:gd name="connsiteY7" fmla="*/ 10594 h 11285"/>
                <a:gd name="connsiteX8" fmla="*/ 10163 w 13764"/>
                <a:gd name="connsiteY8" fmla="*/ 10587 h 11285"/>
                <a:gd name="connsiteX9" fmla="*/ 10372 w 13764"/>
                <a:gd name="connsiteY9" fmla="*/ 10724 h 11285"/>
                <a:gd name="connsiteX10" fmla="*/ 10314 w 13764"/>
                <a:gd name="connsiteY10" fmla="*/ 10813 h 11285"/>
                <a:gd name="connsiteX11" fmla="*/ 9472 w 13764"/>
                <a:gd name="connsiteY11" fmla="*/ 10851 h 11285"/>
                <a:gd name="connsiteX12" fmla="*/ 9267 w 13764"/>
                <a:gd name="connsiteY12" fmla="*/ 10834 h 11285"/>
                <a:gd name="connsiteX13" fmla="*/ 9028 w 13764"/>
                <a:gd name="connsiteY13" fmla="*/ 10858 h 11285"/>
                <a:gd name="connsiteX14" fmla="*/ 9025 w 13764"/>
                <a:gd name="connsiteY14" fmla="*/ 11049 h 11285"/>
                <a:gd name="connsiteX15" fmla="*/ 8872 w 13764"/>
                <a:gd name="connsiteY15" fmla="*/ 11245 h 11285"/>
                <a:gd name="connsiteX16" fmla="*/ 8423 w 13764"/>
                <a:gd name="connsiteY16" fmla="*/ 11285 h 11285"/>
                <a:gd name="connsiteX17" fmla="*/ 8264 w 13764"/>
                <a:gd name="connsiteY17" fmla="*/ 11124 h 11285"/>
                <a:gd name="connsiteX18" fmla="*/ 8537 w 13764"/>
                <a:gd name="connsiteY18" fmla="*/ 9116 h 11285"/>
                <a:gd name="connsiteX19" fmla="*/ 7501 w 13764"/>
                <a:gd name="connsiteY19" fmla="*/ 7275 h 11285"/>
                <a:gd name="connsiteX20" fmla="*/ 7951 w 13764"/>
                <a:gd name="connsiteY20" fmla="*/ 9083 h 11285"/>
                <a:gd name="connsiteX21" fmla="*/ 6993 w 13764"/>
                <a:gd name="connsiteY21" fmla="*/ 7516 h 11285"/>
                <a:gd name="connsiteX22" fmla="*/ 7589 w 13764"/>
                <a:gd name="connsiteY22" fmla="*/ 9456 h 11285"/>
                <a:gd name="connsiteX23" fmla="*/ 6260 w 13764"/>
                <a:gd name="connsiteY23" fmla="*/ 7582 h 11285"/>
                <a:gd name="connsiteX24" fmla="*/ 6895 w 13764"/>
                <a:gd name="connsiteY24" fmla="*/ 9828 h 11285"/>
                <a:gd name="connsiteX25" fmla="*/ 6788 w 13764"/>
                <a:gd name="connsiteY25" fmla="*/ 10672 h 11285"/>
                <a:gd name="connsiteX26" fmla="*/ 6202 w 13764"/>
                <a:gd name="connsiteY26" fmla="*/ 10935 h 11285"/>
                <a:gd name="connsiteX27" fmla="*/ 5899 w 13764"/>
                <a:gd name="connsiteY27" fmla="*/ 10256 h 11285"/>
                <a:gd name="connsiteX28" fmla="*/ 5782 w 13764"/>
                <a:gd name="connsiteY28" fmla="*/ 10169 h 11285"/>
                <a:gd name="connsiteX29" fmla="*/ 5661 w 13764"/>
                <a:gd name="connsiteY29" fmla="*/ 10270 h 11285"/>
                <a:gd name="connsiteX30" fmla="*/ 5573 w 13764"/>
                <a:gd name="connsiteY30" fmla="*/ 10270 h 11285"/>
                <a:gd name="connsiteX31" fmla="*/ 5516 w 13764"/>
                <a:gd name="connsiteY31" fmla="*/ 10352 h 11285"/>
                <a:gd name="connsiteX32" fmla="*/ 5395 w 13764"/>
                <a:gd name="connsiteY32" fmla="*/ 10407 h 11285"/>
                <a:gd name="connsiteX33" fmla="*/ 5274 w 13764"/>
                <a:gd name="connsiteY33" fmla="*/ 10434 h 11285"/>
                <a:gd name="connsiteX34" fmla="*/ 5202 w 13764"/>
                <a:gd name="connsiteY34" fmla="*/ 10334 h 11285"/>
                <a:gd name="connsiteX35" fmla="*/ 5202 w 13764"/>
                <a:gd name="connsiteY35" fmla="*/ 10078 h 11285"/>
                <a:gd name="connsiteX36" fmla="*/ 4968 w 13764"/>
                <a:gd name="connsiteY36" fmla="*/ 10060 h 11285"/>
                <a:gd name="connsiteX37" fmla="*/ 4871 w 13764"/>
                <a:gd name="connsiteY37" fmla="*/ 9996 h 11285"/>
                <a:gd name="connsiteX38" fmla="*/ 4750 w 13764"/>
                <a:gd name="connsiteY38" fmla="*/ 9868 h 11285"/>
                <a:gd name="connsiteX39" fmla="*/ 4629 w 13764"/>
                <a:gd name="connsiteY39" fmla="*/ 9840 h 11285"/>
                <a:gd name="connsiteX40" fmla="*/ 4500 w 13764"/>
                <a:gd name="connsiteY40" fmla="*/ 9840 h 11285"/>
                <a:gd name="connsiteX41" fmla="*/ 4339 w 13764"/>
                <a:gd name="connsiteY41" fmla="*/ 9749 h 11285"/>
                <a:gd name="connsiteX42" fmla="*/ 4024 w 13764"/>
                <a:gd name="connsiteY42" fmla="*/ 9758 h 11285"/>
                <a:gd name="connsiteX43" fmla="*/ 3831 w 13764"/>
                <a:gd name="connsiteY43" fmla="*/ 9667 h 11285"/>
                <a:gd name="connsiteX44" fmla="*/ 3613 w 13764"/>
                <a:gd name="connsiteY44" fmla="*/ 9676 h 11285"/>
                <a:gd name="connsiteX45" fmla="*/ 3516 w 13764"/>
                <a:gd name="connsiteY45" fmla="*/ 9612 h 11285"/>
                <a:gd name="connsiteX46" fmla="*/ 3395 w 13764"/>
                <a:gd name="connsiteY46" fmla="*/ 9621 h 11285"/>
                <a:gd name="connsiteX47" fmla="*/ 3242 w 13764"/>
                <a:gd name="connsiteY47" fmla="*/ 9621 h 11285"/>
                <a:gd name="connsiteX48" fmla="*/ 3097 w 13764"/>
                <a:gd name="connsiteY48" fmla="*/ 9585 h 11285"/>
                <a:gd name="connsiteX49" fmla="*/ 3008 w 13764"/>
                <a:gd name="connsiteY49" fmla="*/ 9484 h 11285"/>
                <a:gd name="connsiteX50" fmla="*/ 2879 w 13764"/>
                <a:gd name="connsiteY50" fmla="*/ 9475 h 11285"/>
                <a:gd name="connsiteX51" fmla="*/ 2806 w 13764"/>
                <a:gd name="connsiteY51" fmla="*/ 9557 h 11285"/>
                <a:gd name="connsiteX52" fmla="*/ 2597 w 13764"/>
                <a:gd name="connsiteY52" fmla="*/ 9539 h 11285"/>
                <a:gd name="connsiteX53" fmla="*/ 2500 w 13764"/>
                <a:gd name="connsiteY53" fmla="*/ 9649 h 11285"/>
                <a:gd name="connsiteX54" fmla="*/ 2516 w 13764"/>
                <a:gd name="connsiteY54" fmla="*/ 9758 h 11285"/>
                <a:gd name="connsiteX55" fmla="*/ 2379 w 13764"/>
                <a:gd name="connsiteY55" fmla="*/ 9913 h 11285"/>
                <a:gd name="connsiteX56" fmla="*/ 2274 w 13764"/>
                <a:gd name="connsiteY56" fmla="*/ 9941 h 11285"/>
                <a:gd name="connsiteX57" fmla="*/ 2274 w 13764"/>
                <a:gd name="connsiteY57" fmla="*/ 10078 h 11285"/>
                <a:gd name="connsiteX58" fmla="*/ 2226 w 13764"/>
                <a:gd name="connsiteY58" fmla="*/ 10187 h 11285"/>
                <a:gd name="connsiteX59" fmla="*/ 2137 w 13764"/>
                <a:gd name="connsiteY59" fmla="*/ 10297 h 11285"/>
                <a:gd name="connsiteX60" fmla="*/ 2081 w 13764"/>
                <a:gd name="connsiteY60" fmla="*/ 10224 h 11285"/>
                <a:gd name="connsiteX61" fmla="*/ 1871 w 13764"/>
                <a:gd name="connsiteY61" fmla="*/ 10005 h 11285"/>
                <a:gd name="connsiteX62" fmla="*/ 1750 w 13764"/>
                <a:gd name="connsiteY62" fmla="*/ 10060 h 11285"/>
                <a:gd name="connsiteX63" fmla="*/ 1669 w 13764"/>
                <a:gd name="connsiteY63" fmla="*/ 10187 h 11285"/>
                <a:gd name="connsiteX64" fmla="*/ 1427 w 13764"/>
                <a:gd name="connsiteY64" fmla="*/ 10224 h 11285"/>
                <a:gd name="connsiteX65" fmla="*/ 1315 w 13764"/>
                <a:gd name="connsiteY65" fmla="*/ 10160 h 11285"/>
                <a:gd name="connsiteX66" fmla="*/ 1242 w 13764"/>
                <a:gd name="connsiteY66" fmla="*/ 10078 h 11285"/>
                <a:gd name="connsiteX67" fmla="*/ 1161 w 13764"/>
                <a:gd name="connsiteY67" fmla="*/ 9996 h 11285"/>
                <a:gd name="connsiteX68" fmla="*/ 968 w 13764"/>
                <a:gd name="connsiteY68" fmla="*/ 9977 h 11285"/>
                <a:gd name="connsiteX69" fmla="*/ 895 w 13764"/>
                <a:gd name="connsiteY69" fmla="*/ 9913 h 11285"/>
                <a:gd name="connsiteX70" fmla="*/ 847 w 13764"/>
                <a:gd name="connsiteY70" fmla="*/ 9804 h 11285"/>
                <a:gd name="connsiteX71" fmla="*/ 806 w 13764"/>
                <a:gd name="connsiteY71" fmla="*/ 9749 h 11285"/>
                <a:gd name="connsiteX72" fmla="*/ 774 w 13764"/>
                <a:gd name="connsiteY72" fmla="*/ 9667 h 11285"/>
                <a:gd name="connsiteX73" fmla="*/ 685 w 13764"/>
                <a:gd name="connsiteY73" fmla="*/ 9639 h 11285"/>
                <a:gd name="connsiteX74" fmla="*/ 589 w 13764"/>
                <a:gd name="connsiteY74" fmla="*/ 9639 h 11285"/>
                <a:gd name="connsiteX75" fmla="*/ 516 w 13764"/>
                <a:gd name="connsiteY75" fmla="*/ 9612 h 11285"/>
                <a:gd name="connsiteX76" fmla="*/ 444 w 13764"/>
                <a:gd name="connsiteY76" fmla="*/ 9566 h 11285"/>
                <a:gd name="connsiteX77" fmla="*/ 323 w 13764"/>
                <a:gd name="connsiteY77" fmla="*/ 9566 h 11285"/>
                <a:gd name="connsiteX78" fmla="*/ 202 w 13764"/>
                <a:gd name="connsiteY78" fmla="*/ 9566 h 11285"/>
                <a:gd name="connsiteX79" fmla="*/ 105 w 13764"/>
                <a:gd name="connsiteY79" fmla="*/ 9512 h 11285"/>
                <a:gd name="connsiteX80" fmla="*/ 0 w 13764"/>
                <a:gd name="connsiteY80" fmla="*/ 9457 h 11285"/>
                <a:gd name="connsiteX81" fmla="*/ 32 w 13764"/>
                <a:gd name="connsiteY81" fmla="*/ 9366 h 11285"/>
                <a:gd name="connsiteX82" fmla="*/ 48 w 13764"/>
                <a:gd name="connsiteY82" fmla="*/ 9229 h 11285"/>
                <a:gd name="connsiteX83" fmla="*/ 56 w 13764"/>
                <a:gd name="connsiteY83" fmla="*/ 9119 h 11285"/>
                <a:gd name="connsiteX84" fmla="*/ 105 w 13764"/>
                <a:gd name="connsiteY84" fmla="*/ 8964 h 11285"/>
                <a:gd name="connsiteX85" fmla="*/ 105 w 13764"/>
                <a:gd name="connsiteY85" fmla="*/ 8872 h 11285"/>
                <a:gd name="connsiteX86" fmla="*/ 105 w 13764"/>
                <a:gd name="connsiteY86" fmla="*/ 8763 h 11285"/>
                <a:gd name="connsiteX87" fmla="*/ 202 w 13764"/>
                <a:gd name="connsiteY87" fmla="*/ 8662 h 11285"/>
                <a:gd name="connsiteX88" fmla="*/ 298 w 13764"/>
                <a:gd name="connsiteY88" fmla="*/ 8580 h 11285"/>
                <a:gd name="connsiteX89" fmla="*/ 315 w 13764"/>
                <a:gd name="connsiteY89" fmla="*/ 8516 h 11285"/>
                <a:gd name="connsiteX90" fmla="*/ 339 w 13764"/>
                <a:gd name="connsiteY90" fmla="*/ 8443 h 11285"/>
                <a:gd name="connsiteX91" fmla="*/ 323 w 13764"/>
                <a:gd name="connsiteY91" fmla="*/ 8361 h 11285"/>
                <a:gd name="connsiteX92" fmla="*/ 363 w 13764"/>
                <a:gd name="connsiteY92" fmla="*/ 8224 h 11285"/>
                <a:gd name="connsiteX93" fmla="*/ 435 w 13764"/>
                <a:gd name="connsiteY93" fmla="*/ 8105 h 11285"/>
                <a:gd name="connsiteX94" fmla="*/ 508 w 13764"/>
                <a:gd name="connsiteY94" fmla="*/ 7968 h 11285"/>
                <a:gd name="connsiteX95" fmla="*/ 492 w 13764"/>
                <a:gd name="connsiteY95" fmla="*/ 7840 h 11285"/>
                <a:gd name="connsiteX96" fmla="*/ 653 w 13764"/>
                <a:gd name="connsiteY96" fmla="*/ 7804 h 11285"/>
                <a:gd name="connsiteX97" fmla="*/ 806 w 13764"/>
                <a:gd name="connsiteY97" fmla="*/ 7694 h 11285"/>
                <a:gd name="connsiteX98" fmla="*/ 774 w 13764"/>
                <a:gd name="connsiteY98" fmla="*/ 7356 h 11285"/>
                <a:gd name="connsiteX99" fmla="*/ 895 w 13764"/>
                <a:gd name="connsiteY99" fmla="*/ 7256 h 11285"/>
                <a:gd name="connsiteX100" fmla="*/ 919 w 13764"/>
                <a:gd name="connsiteY100" fmla="*/ 6845 h 11285"/>
                <a:gd name="connsiteX101" fmla="*/ 823 w 13764"/>
                <a:gd name="connsiteY101" fmla="*/ 6808 h 11285"/>
                <a:gd name="connsiteX102" fmla="*/ 734 w 13764"/>
                <a:gd name="connsiteY102" fmla="*/ 6735 h 11285"/>
                <a:gd name="connsiteX103" fmla="*/ 685 w 13764"/>
                <a:gd name="connsiteY103" fmla="*/ 6589 h 11285"/>
                <a:gd name="connsiteX104" fmla="*/ 565 w 13764"/>
                <a:gd name="connsiteY104" fmla="*/ 6471 h 11285"/>
                <a:gd name="connsiteX105" fmla="*/ 492 w 13764"/>
                <a:gd name="connsiteY105" fmla="*/ 6416 h 11285"/>
                <a:gd name="connsiteX106" fmla="*/ 435 w 13764"/>
                <a:gd name="connsiteY106" fmla="*/ 6215 h 11285"/>
                <a:gd name="connsiteX107" fmla="*/ 435 w 13764"/>
                <a:gd name="connsiteY107" fmla="*/ 6114 h 11285"/>
                <a:gd name="connsiteX108" fmla="*/ 444 w 13764"/>
                <a:gd name="connsiteY108" fmla="*/ 5941 h 11285"/>
                <a:gd name="connsiteX109" fmla="*/ 435 w 13764"/>
                <a:gd name="connsiteY109" fmla="*/ 5786 h 11285"/>
                <a:gd name="connsiteX110" fmla="*/ 395 w 13764"/>
                <a:gd name="connsiteY110" fmla="*/ 5749 h 11285"/>
                <a:gd name="connsiteX111" fmla="*/ 395 w 13764"/>
                <a:gd name="connsiteY111" fmla="*/ 5667 h 11285"/>
                <a:gd name="connsiteX112" fmla="*/ 411 w 13764"/>
                <a:gd name="connsiteY112" fmla="*/ 5566 h 11285"/>
                <a:gd name="connsiteX113" fmla="*/ 363 w 13764"/>
                <a:gd name="connsiteY113" fmla="*/ 5502 h 11285"/>
                <a:gd name="connsiteX114" fmla="*/ 250 w 13764"/>
                <a:gd name="connsiteY114" fmla="*/ 5338 h 11285"/>
                <a:gd name="connsiteX115" fmla="*/ 339 w 13764"/>
                <a:gd name="connsiteY115" fmla="*/ 5420 h 11285"/>
                <a:gd name="connsiteX116" fmla="*/ 121 w 13764"/>
                <a:gd name="connsiteY116" fmla="*/ 5210 h 11285"/>
                <a:gd name="connsiteX117" fmla="*/ 73 w 13764"/>
                <a:gd name="connsiteY117" fmla="*/ 5046 h 11285"/>
                <a:gd name="connsiteX118" fmla="*/ 177 w 13764"/>
                <a:gd name="connsiteY118" fmla="*/ 5037 h 11285"/>
                <a:gd name="connsiteX119" fmla="*/ 274 w 13764"/>
                <a:gd name="connsiteY119" fmla="*/ 5037 h 11285"/>
                <a:gd name="connsiteX120" fmla="*/ 419 w 13764"/>
                <a:gd name="connsiteY120" fmla="*/ 5009 h 11285"/>
                <a:gd name="connsiteX121" fmla="*/ 629 w 13764"/>
                <a:gd name="connsiteY121" fmla="*/ 5009 h 11285"/>
                <a:gd name="connsiteX122" fmla="*/ 750 w 13764"/>
                <a:gd name="connsiteY122" fmla="*/ 4900 h 11285"/>
                <a:gd name="connsiteX123" fmla="*/ 895 w 13764"/>
                <a:gd name="connsiteY123" fmla="*/ 4872 h 11285"/>
                <a:gd name="connsiteX124" fmla="*/ 879 w 13764"/>
                <a:gd name="connsiteY124" fmla="*/ 4681 h 11285"/>
                <a:gd name="connsiteX125" fmla="*/ 1048 w 13764"/>
                <a:gd name="connsiteY125" fmla="*/ 4681 h 11285"/>
                <a:gd name="connsiteX126" fmla="*/ 1306 w 13764"/>
                <a:gd name="connsiteY126" fmla="*/ 4525 h 11285"/>
                <a:gd name="connsiteX127" fmla="*/ 1460 w 13764"/>
                <a:gd name="connsiteY127" fmla="*/ 4516 h 11285"/>
                <a:gd name="connsiteX128" fmla="*/ 1573 w 13764"/>
                <a:gd name="connsiteY128" fmla="*/ 4571 h 11285"/>
                <a:gd name="connsiteX129" fmla="*/ 1766 w 13764"/>
                <a:gd name="connsiteY129" fmla="*/ 4571 h 11285"/>
                <a:gd name="connsiteX130" fmla="*/ 1871 w 13764"/>
                <a:gd name="connsiteY130" fmla="*/ 4626 h 11285"/>
                <a:gd name="connsiteX131" fmla="*/ 2056 w 13764"/>
                <a:gd name="connsiteY131" fmla="*/ 4653 h 11285"/>
                <a:gd name="connsiteX132" fmla="*/ 2137 w 13764"/>
                <a:gd name="connsiteY132" fmla="*/ 4516 h 11285"/>
                <a:gd name="connsiteX133" fmla="*/ 2258 w 13764"/>
                <a:gd name="connsiteY133" fmla="*/ 4544 h 11285"/>
                <a:gd name="connsiteX134" fmla="*/ 2371 w 13764"/>
                <a:gd name="connsiteY134" fmla="*/ 4434 h 11285"/>
                <a:gd name="connsiteX135" fmla="*/ 2589 w 13764"/>
                <a:gd name="connsiteY135" fmla="*/ 4361 h 11285"/>
                <a:gd name="connsiteX136" fmla="*/ 2782 w 13764"/>
                <a:gd name="connsiteY136" fmla="*/ 4215 h 11285"/>
                <a:gd name="connsiteX137" fmla="*/ 2855 w 13764"/>
                <a:gd name="connsiteY137" fmla="*/ 4142 h 11285"/>
                <a:gd name="connsiteX138" fmla="*/ 2863 w 13764"/>
                <a:gd name="connsiteY138" fmla="*/ 4023 h 11285"/>
                <a:gd name="connsiteX139" fmla="*/ 2960 w 13764"/>
                <a:gd name="connsiteY139" fmla="*/ 3923 h 11285"/>
                <a:gd name="connsiteX140" fmla="*/ 2984 w 13764"/>
                <a:gd name="connsiteY140" fmla="*/ 3804 h 11285"/>
                <a:gd name="connsiteX141" fmla="*/ 3000 w 13764"/>
                <a:gd name="connsiteY141" fmla="*/ 3649 h 11285"/>
                <a:gd name="connsiteX142" fmla="*/ 3073 w 13764"/>
                <a:gd name="connsiteY142" fmla="*/ 3502 h 11285"/>
                <a:gd name="connsiteX143" fmla="*/ 3105 w 13764"/>
                <a:gd name="connsiteY143" fmla="*/ 3366 h 11285"/>
                <a:gd name="connsiteX144" fmla="*/ 3153 w 13764"/>
                <a:gd name="connsiteY144" fmla="*/ 3256 h 11285"/>
                <a:gd name="connsiteX145" fmla="*/ 3177 w 13764"/>
                <a:gd name="connsiteY145" fmla="*/ 3128 h 11285"/>
                <a:gd name="connsiteX146" fmla="*/ 3290 w 13764"/>
                <a:gd name="connsiteY146" fmla="*/ 3064 h 11285"/>
                <a:gd name="connsiteX147" fmla="*/ 3363 w 13764"/>
                <a:gd name="connsiteY147" fmla="*/ 2927 h 11285"/>
                <a:gd name="connsiteX148" fmla="*/ 3339 w 13764"/>
                <a:gd name="connsiteY148" fmla="*/ 2818 h 11285"/>
                <a:gd name="connsiteX149" fmla="*/ 3290 w 13764"/>
                <a:gd name="connsiteY149" fmla="*/ 2681 h 11285"/>
                <a:gd name="connsiteX150" fmla="*/ 3250 w 13764"/>
                <a:gd name="connsiteY150" fmla="*/ 2544 h 11285"/>
                <a:gd name="connsiteX151" fmla="*/ 3290 w 13764"/>
                <a:gd name="connsiteY151" fmla="*/ 2379 h 11285"/>
                <a:gd name="connsiteX152" fmla="*/ 3371 w 13764"/>
                <a:gd name="connsiteY152" fmla="*/ 2352 h 11285"/>
                <a:gd name="connsiteX153" fmla="*/ 3516 w 13764"/>
                <a:gd name="connsiteY153" fmla="*/ 2197 h 11285"/>
                <a:gd name="connsiteX154" fmla="*/ 3661 w 13764"/>
                <a:gd name="connsiteY154" fmla="*/ 2215 h 11285"/>
                <a:gd name="connsiteX155" fmla="*/ 3806 w 13764"/>
                <a:gd name="connsiteY155" fmla="*/ 2114 h 11285"/>
                <a:gd name="connsiteX156" fmla="*/ 3831 w 13764"/>
                <a:gd name="connsiteY156" fmla="*/ 1950 h 11285"/>
                <a:gd name="connsiteX157" fmla="*/ 3976 w 13764"/>
                <a:gd name="connsiteY157" fmla="*/ 1868 h 11285"/>
                <a:gd name="connsiteX158" fmla="*/ 4040 w 13764"/>
                <a:gd name="connsiteY158" fmla="*/ 1749 h 11285"/>
                <a:gd name="connsiteX159" fmla="*/ 4121 w 13764"/>
                <a:gd name="connsiteY159" fmla="*/ 1676 h 11285"/>
                <a:gd name="connsiteX160" fmla="*/ 4121 w 13764"/>
                <a:gd name="connsiteY160" fmla="*/ 1292 h 11285"/>
                <a:gd name="connsiteX161" fmla="*/ 4169 w 13764"/>
                <a:gd name="connsiteY161" fmla="*/ 1128 h 11285"/>
                <a:gd name="connsiteX162" fmla="*/ 4194 w 13764"/>
                <a:gd name="connsiteY162" fmla="*/ 991 h 11285"/>
                <a:gd name="connsiteX163" fmla="*/ 4242 w 13764"/>
                <a:gd name="connsiteY163" fmla="*/ 827 h 11285"/>
                <a:gd name="connsiteX164" fmla="*/ 4290 w 13764"/>
                <a:gd name="connsiteY164" fmla="*/ 763 h 11285"/>
                <a:gd name="connsiteX165" fmla="*/ 4355 w 13764"/>
                <a:gd name="connsiteY165" fmla="*/ 708 h 11285"/>
                <a:gd name="connsiteX166" fmla="*/ 4387 w 13764"/>
                <a:gd name="connsiteY166" fmla="*/ 443 h 11285"/>
                <a:gd name="connsiteX167" fmla="*/ 4645 w 13764"/>
                <a:gd name="connsiteY167" fmla="*/ 434 h 11285"/>
                <a:gd name="connsiteX168" fmla="*/ 4742 w 13764"/>
                <a:gd name="connsiteY168" fmla="*/ 635 h 11285"/>
                <a:gd name="connsiteX169" fmla="*/ 4839 w 13764"/>
                <a:gd name="connsiteY169" fmla="*/ 717 h 11285"/>
                <a:gd name="connsiteX170" fmla="*/ 4960 w 13764"/>
                <a:gd name="connsiteY170" fmla="*/ 799 h 11285"/>
                <a:gd name="connsiteX171" fmla="*/ 5081 w 13764"/>
                <a:gd name="connsiteY171" fmla="*/ 818 h 11285"/>
                <a:gd name="connsiteX172" fmla="*/ 5202 w 13764"/>
                <a:gd name="connsiteY172" fmla="*/ 799 h 11285"/>
                <a:gd name="connsiteX173" fmla="*/ 5274 w 13764"/>
                <a:gd name="connsiteY173" fmla="*/ 964 h 11285"/>
                <a:gd name="connsiteX174" fmla="*/ 5403 w 13764"/>
                <a:gd name="connsiteY174" fmla="*/ 909 h 11285"/>
                <a:gd name="connsiteX175" fmla="*/ 5500 w 13764"/>
                <a:gd name="connsiteY175" fmla="*/ 909 h 11285"/>
                <a:gd name="connsiteX176" fmla="*/ 5597 w 13764"/>
                <a:gd name="connsiteY176" fmla="*/ 818 h 11285"/>
                <a:gd name="connsiteX177" fmla="*/ 5734 w 13764"/>
                <a:gd name="connsiteY177" fmla="*/ 790 h 11285"/>
                <a:gd name="connsiteX178" fmla="*/ 5831 w 13764"/>
                <a:gd name="connsiteY178" fmla="*/ 772 h 11285"/>
                <a:gd name="connsiteX179" fmla="*/ 5911 w 13764"/>
                <a:gd name="connsiteY179" fmla="*/ 735 h 11285"/>
                <a:gd name="connsiteX180" fmla="*/ 6024 w 13764"/>
                <a:gd name="connsiteY180" fmla="*/ 745 h 11285"/>
                <a:gd name="connsiteX181" fmla="*/ 6145 w 13764"/>
                <a:gd name="connsiteY181" fmla="*/ 745 h 11285"/>
                <a:gd name="connsiteX182" fmla="*/ 6226 w 13764"/>
                <a:gd name="connsiteY182" fmla="*/ 854 h 11285"/>
                <a:gd name="connsiteX183" fmla="*/ 6250 w 13764"/>
                <a:gd name="connsiteY183" fmla="*/ 991 h 11285"/>
                <a:gd name="connsiteX184" fmla="*/ 6363 w 13764"/>
                <a:gd name="connsiteY184" fmla="*/ 900 h 11285"/>
                <a:gd name="connsiteX185" fmla="*/ 6444 w 13764"/>
                <a:gd name="connsiteY185" fmla="*/ 745 h 11285"/>
                <a:gd name="connsiteX186" fmla="*/ 6532 w 13764"/>
                <a:gd name="connsiteY186" fmla="*/ 790 h 11285"/>
                <a:gd name="connsiteX187" fmla="*/ 6581 w 13764"/>
                <a:gd name="connsiteY187" fmla="*/ 872 h 11285"/>
                <a:gd name="connsiteX188" fmla="*/ 6653 w 13764"/>
                <a:gd name="connsiteY188" fmla="*/ 927 h 11285"/>
                <a:gd name="connsiteX189" fmla="*/ 6750 w 13764"/>
                <a:gd name="connsiteY189" fmla="*/ 1064 h 11285"/>
                <a:gd name="connsiteX190" fmla="*/ 6758 w 13764"/>
                <a:gd name="connsiteY190" fmla="*/ 1229 h 11285"/>
                <a:gd name="connsiteX191" fmla="*/ 6855 w 13764"/>
                <a:gd name="connsiteY191" fmla="*/ 1238 h 11285"/>
                <a:gd name="connsiteX192" fmla="*/ 6976 w 13764"/>
                <a:gd name="connsiteY192" fmla="*/ 1338 h 11285"/>
                <a:gd name="connsiteX193" fmla="*/ 6944 w 13764"/>
                <a:gd name="connsiteY193" fmla="*/ 1475 h 11285"/>
                <a:gd name="connsiteX194" fmla="*/ 6976 w 13764"/>
                <a:gd name="connsiteY194" fmla="*/ 1649 h 11285"/>
                <a:gd name="connsiteX195" fmla="*/ 6952 w 13764"/>
                <a:gd name="connsiteY195" fmla="*/ 1731 h 11285"/>
                <a:gd name="connsiteX196" fmla="*/ 7089 w 13764"/>
                <a:gd name="connsiteY196" fmla="*/ 1950 h 11285"/>
                <a:gd name="connsiteX197" fmla="*/ 7161 w 13764"/>
                <a:gd name="connsiteY197" fmla="*/ 1996 h 11285"/>
                <a:gd name="connsiteX198" fmla="*/ 7234 w 13764"/>
                <a:gd name="connsiteY198" fmla="*/ 2105 h 11285"/>
                <a:gd name="connsiteX199" fmla="*/ 7363 w 13764"/>
                <a:gd name="connsiteY199" fmla="*/ 2087 h 11285"/>
                <a:gd name="connsiteX200" fmla="*/ 7460 w 13764"/>
                <a:gd name="connsiteY200" fmla="*/ 2005 h 11285"/>
                <a:gd name="connsiteX201" fmla="*/ 7573 w 13764"/>
                <a:gd name="connsiteY201" fmla="*/ 2005 h 11285"/>
                <a:gd name="connsiteX202" fmla="*/ 7653 w 13764"/>
                <a:gd name="connsiteY202" fmla="*/ 2060 h 11285"/>
                <a:gd name="connsiteX203" fmla="*/ 7863 w 13764"/>
                <a:gd name="connsiteY203" fmla="*/ 2032 h 11285"/>
                <a:gd name="connsiteX204" fmla="*/ 7960 w 13764"/>
                <a:gd name="connsiteY204" fmla="*/ 1941 h 11285"/>
                <a:gd name="connsiteX205" fmla="*/ 8016 w 13764"/>
                <a:gd name="connsiteY205" fmla="*/ 1813 h 11285"/>
                <a:gd name="connsiteX206" fmla="*/ 8056 w 13764"/>
                <a:gd name="connsiteY206" fmla="*/ 1694 h 11285"/>
                <a:gd name="connsiteX207" fmla="*/ 8056 w 13764"/>
                <a:gd name="connsiteY207" fmla="*/ 1557 h 11285"/>
                <a:gd name="connsiteX208" fmla="*/ 8177 w 13764"/>
                <a:gd name="connsiteY208" fmla="*/ 1347 h 11285"/>
                <a:gd name="connsiteX209" fmla="*/ 8306 w 13764"/>
                <a:gd name="connsiteY209" fmla="*/ 1302 h 11285"/>
                <a:gd name="connsiteX210" fmla="*/ 8347 w 13764"/>
                <a:gd name="connsiteY210" fmla="*/ 1238 h 11285"/>
                <a:gd name="connsiteX211" fmla="*/ 8403 w 13764"/>
                <a:gd name="connsiteY211" fmla="*/ 1238 h 11285"/>
                <a:gd name="connsiteX212" fmla="*/ 8476 w 13764"/>
                <a:gd name="connsiteY212" fmla="*/ 1256 h 11285"/>
                <a:gd name="connsiteX213" fmla="*/ 8516 w 13764"/>
                <a:gd name="connsiteY213" fmla="*/ 1128 h 11285"/>
                <a:gd name="connsiteX214" fmla="*/ 8597 w 13764"/>
                <a:gd name="connsiteY214" fmla="*/ 1037 h 11285"/>
                <a:gd name="connsiteX215" fmla="*/ 8621 w 13764"/>
                <a:gd name="connsiteY215" fmla="*/ 900 h 11285"/>
                <a:gd name="connsiteX216" fmla="*/ 8831 w 13764"/>
                <a:gd name="connsiteY216" fmla="*/ 845 h 11285"/>
                <a:gd name="connsiteX217" fmla="*/ 9032 w 13764"/>
                <a:gd name="connsiteY217" fmla="*/ 597 h 11285"/>
                <a:gd name="connsiteX218" fmla="*/ 9200 w 13764"/>
                <a:gd name="connsiteY218" fmla="*/ 585 h 11285"/>
                <a:gd name="connsiteX219" fmla="*/ 9329 w 13764"/>
                <a:gd name="connsiteY219" fmla="*/ 415 h 11285"/>
                <a:gd name="connsiteX220" fmla="*/ 9143 w 13764"/>
                <a:gd name="connsiteY220" fmla="*/ 360 h 11285"/>
                <a:gd name="connsiteX221" fmla="*/ 9172 w 13764"/>
                <a:gd name="connsiteY221" fmla="*/ 215 h 11285"/>
                <a:gd name="connsiteX222" fmla="*/ 9237 w 13764"/>
                <a:gd name="connsiteY222" fmla="*/ 71 h 11285"/>
                <a:gd name="connsiteX223" fmla="*/ 9383 w 13764"/>
                <a:gd name="connsiteY223" fmla="*/ 143 h 11285"/>
                <a:gd name="connsiteX224" fmla="*/ 9460 w 13764"/>
                <a:gd name="connsiteY224" fmla="*/ 43 h 11285"/>
                <a:gd name="connsiteX225" fmla="*/ 9572 w 13764"/>
                <a:gd name="connsiteY225" fmla="*/ 5 h 11285"/>
                <a:gd name="connsiteX226" fmla="*/ 9699 w 13764"/>
                <a:gd name="connsiteY226" fmla="*/ 231 h 11285"/>
                <a:gd name="connsiteX227" fmla="*/ 9870 w 13764"/>
                <a:gd name="connsiteY227" fmla="*/ 40 h 11285"/>
                <a:gd name="connsiteX228" fmla="*/ 9985 w 13764"/>
                <a:gd name="connsiteY228" fmla="*/ 65 h 11285"/>
                <a:gd name="connsiteX229" fmla="*/ 10172 w 13764"/>
                <a:gd name="connsiteY229" fmla="*/ 61 h 11285"/>
                <a:gd name="connsiteX230" fmla="*/ 10327 w 13764"/>
                <a:gd name="connsiteY230" fmla="*/ 318 h 11285"/>
                <a:gd name="connsiteX231" fmla="*/ 10454 w 13764"/>
                <a:gd name="connsiteY231" fmla="*/ 329 h 11285"/>
                <a:gd name="connsiteX232" fmla="*/ 10556 w 13764"/>
                <a:gd name="connsiteY232" fmla="*/ 322 h 11285"/>
                <a:gd name="connsiteX233" fmla="*/ 10727 w 13764"/>
                <a:gd name="connsiteY233" fmla="*/ 322 h 11285"/>
                <a:gd name="connsiteX234" fmla="*/ 10824 w 13764"/>
                <a:gd name="connsiteY234" fmla="*/ 500 h 11285"/>
                <a:gd name="connsiteX235" fmla="*/ 10957 w 13764"/>
                <a:gd name="connsiteY235" fmla="*/ 598 h 11285"/>
                <a:gd name="connsiteX236" fmla="*/ 11142 w 13764"/>
                <a:gd name="connsiteY236" fmla="*/ 722 h 11285"/>
                <a:gd name="connsiteX237" fmla="*/ 11245 w 13764"/>
                <a:gd name="connsiteY237" fmla="*/ 832 h 11285"/>
                <a:gd name="connsiteX238" fmla="*/ 11386 w 13764"/>
                <a:gd name="connsiteY238" fmla="*/ 752 h 11285"/>
                <a:gd name="connsiteX239" fmla="*/ 11542 w 13764"/>
                <a:gd name="connsiteY239" fmla="*/ 717 h 11285"/>
                <a:gd name="connsiteX240" fmla="*/ 11653 w 13764"/>
                <a:gd name="connsiteY240" fmla="*/ 812 h 11285"/>
                <a:gd name="connsiteX241" fmla="*/ 11790 w 13764"/>
                <a:gd name="connsiteY241" fmla="*/ 778 h 11285"/>
                <a:gd name="connsiteX242" fmla="*/ 11786 w 13764"/>
                <a:gd name="connsiteY242" fmla="*/ 1075 h 11285"/>
                <a:gd name="connsiteX243" fmla="*/ 11567 w 13764"/>
                <a:gd name="connsiteY243" fmla="*/ 1464 h 11285"/>
                <a:gd name="connsiteX244" fmla="*/ 11698 w 13764"/>
                <a:gd name="connsiteY244" fmla="*/ 1522 h 11285"/>
                <a:gd name="connsiteX245" fmla="*/ 11785 w 13764"/>
                <a:gd name="connsiteY245" fmla="*/ 1550 h 11285"/>
                <a:gd name="connsiteX246" fmla="*/ 11907 w 13764"/>
                <a:gd name="connsiteY246" fmla="*/ 1731 h 11285"/>
                <a:gd name="connsiteX247" fmla="*/ 12214 w 13764"/>
                <a:gd name="connsiteY247" fmla="*/ 1917 h 11285"/>
                <a:gd name="connsiteX248" fmla="*/ 12186 w 13764"/>
                <a:gd name="connsiteY248" fmla="*/ 2026 h 11285"/>
                <a:gd name="connsiteX249" fmla="*/ 12365 w 13764"/>
                <a:gd name="connsiteY249" fmla="*/ 2166 h 11285"/>
                <a:gd name="connsiteX250" fmla="*/ 12397 w 13764"/>
                <a:gd name="connsiteY250" fmla="*/ 2387 h 11285"/>
                <a:gd name="connsiteX251" fmla="*/ 12653 w 13764"/>
                <a:gd name="connsiteY251" fmla="*/ 2445 h 11285"/>
                <a:gd name="connsiteX252" fmla="*/ 12689 w 13764"/>
                <a:gd name="connsiteY252" fmla="*/ 2575 h 11285"/>
                <a:gd name="connsiteX253" fmla="*/ 12887 w 13764"/>
                <a:gd name="connsiteY253" fmla="*/ 2604 h 11285"/>
                <a:gd name="connsiteX254" fmla="*/ 13156 w 13764"/>
                <a:gd name="connsiteY254" fmla="*/ 2742 h 11285"/>
                <a:gd name="connsiteX255" fmla="*/ 13177 w 13764"/>
                <a:gd name="connsiteY255" fmla="*/ 2545 h 11285"/>
                <a:gd name="connsiteX256" fmla="*/ 13285 w 13764"/>
                <a:gd name="connsiteY256" fmla="*/ 2534 h 11285"/>
                <a:gd name="connsiteX257" fmla="*/ 13524 w 13764"/>
                <a:gd name="connsiteY257" fmla="*/ 2724 h 11285"/>
                <a:gd name="connsiteX258" fmla="*/ 13574 w 13764"/>
                <a:gd name="connsiteY258" fmla="*/ 2845 h 11285"/>
                <a:gd name="connsiteX259" fmla="*/ 13605 w 13764"/>
                <a:gd name="connsiteY259" fmla="*/ 3086 h 11285"/>
                <a:gd name="connsiteX260" fmla="*/ 13699 w 13764"/>
                <a:gd name="connsiteY260" fmla="*/ 3141 h 11285"/>
                <a:gd name="connsiteX261" fmla="*/ 13764 w 13764"/>
                <a:gd name="connsiteY261" fmla="*/ 3520 h 11285"/>
                <a:gd name="connsiteX262" fmla="*/ 13680 w 13764"/>
                <a:gd name="connsiteY262" fmla="*/ 3641 h 11285"/>
                <a:gd name="connsiteX263" fmla="*/ 13688 w 13764"/>
                <a:gd name="connsiteY263" fmla="*/ 3782 h 11285"/>
                <a:gd name="connsiteX264" fmla="*/ 13595 w 13764"/>
                <a:gd name="connsiteY264" fmla="*/ 3930 h 11285"/>
                <a:gd name="connsiteX265" fmla="*/ 13542 w 13764"/>
                <a:gd name="connsiteY265" fmla="*/ 4080 h 11285"/>
                <a:gd name="connsiteX266" fmla="*/ 13610 w 13764"/>
                <a:gd name="connsiteY266" fmla="*/ 4227 h 11285"/>
                <a:gd name="connsiteX267" fmla="*/ 13628 w 13764"/>
                <a:gd name="connsiteY267" fmla="*/ 4379 h 11285"/>
                <a:gd name="connsiteX268" fmla="*/ 13648 w 13764"/>
                <a:gd name="connsiteY268" fmla="*/ 4500 h 11285"/>
                <a:gd name="connsiteX269" fmla="*/ 13577 w 13764"/>
                <a:gd name="connsiteY269" fmla="*/ 4626 h 11285"/>
                <a:gd name="connsiteX270" fmla="*/ 13505 w 13764"/>
                <a:gd name="connsiteY270" fmla="*/ 4669 h 11285"/>
                <a:gd name="connsiteX271" fmla="*/ 13450 w 13764"/>
                <a:gd name="connsiteY271" fmla="*/ 4797 h 11285"/>
                <a:gd name="connsiteX272" fmla="*/ 13575 w 13764"/>
                <a:gd name="connsiteY272" fmla="*/ 4894 h 11285"/>
                <a:gd name="connsiteX273" fmla="*/ 13495 w 13764"/>
                <a:gd name="connsiteY273" fmla="*/ 5048 h 11285"/>
                <a:gd name="connsiteX274" fmla="*/ 13193 w 13764"/>
                <a:gd name="connsiteY274" fmla="*/ 5300 h 11285"/>
                <a:gd name="connsiteX275" fmla="*/ 13110 w 13764"/>
                <a:gd name="connsiteY275" fmla="*/ 5581 h 11285"/>
                <a:gd name="connsiteX276" fmla="*/ 13082 w 13764"/>
                <a:gd name="connsiteY276" fmla="*/ 5739 h 11285"/>
                <a:gd name="connsiteX277" fmla="*/ 13014 w 13764"/>
                <a:gd name="connsiteY277" fmla="*/ 5990 h 11285"/>
                <a:gd name="connsiteX278" fmla="*/ 12938 w 13764"/>
                <a:gd name="connsiteY278" fmla="*/ 6118 h 11285"/>
                <a:gd name="connsiteX279" fmla="*/ 12835 w 13764"/>
                <a:gd name="connsiteY279" fmla="*/ 6200 h 11285"/>
                <a:gd name="connsiteX280" fmla="*/ 12752 w 13764"/>
                <a:gd name="connsiteY280" fmla="*/ 6308 h 11285"/>
                <a:gd name="connsiteX281" fmla="*/ 12524 w 13764"/>
                <a:gd name="connsiteY281" fmla="*/ 6325 h 11285"/>
                <a:gd name="connsiteX282" fmla="*/ 12396 w 13764"/>
                <a:gd name="connsiteY282" fmla="*/ 6258 h 11285"/>
                <a:gd name="connsiteX283" fmla="*/ 11998 w 13764"/>
                <a:gd name="connsiteY283" fmla="*/ 6089 h 11285"/>
                <a:gd name="connsiteX284" fmla="*/ 12294 w 13764"/>
                <a:gd name="connsiteY284" fmla="*/ 6162 h 11285"/>
                <a:gd name="connsiteX285" fmla="*/ 11868 w 13764"/>
                <a:gd name="connsiteY285" fmla="*/ 6259 h 11285"/>
                <a:gd name="connsiteX286" fmla="*/ 11573 w 13764"/>
                <a:gd name="connsiteY286" fmla="*/ 6211 h 11285"/>
                <a:gd name="connsiteX287" fmla="*/ 11377 w 13764"/>
                <a:gd name="connsiteY287" fmla="*/ 6496 h 11285"/>
                <a:gd name="connsiteX288" fmla="*/ 11271 w 13764"/>
                <a:gd name="connsiteY288" fmla="*/ 6533 h 11285"/>
                <a:gd name="connsiteX289" fmla="*/ 11205 w 13764"/>
                <a:gd name="connsiteY289" fmla="*/ 6691 h 11285"/>
                <a:gd name="connsiteX290" fmla="*/ 11204 w 13764"/>
                <a:gd name="connsiteY290" fmla="*/ 6807 h 11285"/>
                <a:gd name="connsiteX291" fmla="*/ 11062 w 13764"/>
                <a:gd name="connsiteY291" fmla="*/ 6879 h 11285"/>
                <a:gd name="connsiteX292" fmla="*/ 10858 w 13764"/>
                <a:gd name="connsiteY292" fmla="*/ 6916 h 11285"/>
                <a:gd name="connsiteX293" fmla="*/ 10574 w 13764"/>
                <a:gd name="connsiteY293" fmla="*/ 7108 h 11285"/>
                <a:gd name="connsiteX294" fmla="*/ 10346 w 13764"/>
                <a:gd name="connsiteY294" fmla="*/ 7250 h 11285"/>
                <a:gd name="connsiteX295" fmla="*/ 10335 w 13764"/>
                <a:gd name="connsiteY295" fmla="*/ 7379 h 11285"/>
                <a:gd name="connsiteX296" fmla="*/ 10214 w 13764"/>
                <a:gd name="connsiteY296" fmla="*/ 7406 h 11285"/>
                <a:gd name="connsiteX297" fmla="*/ 10149 w 13764"/>
                <a:gd name="connsiteY297" fmla="*/ 7557 h 11285"/>
                <a:gd name="connsiteX298" fmla="*/ 10032 w 13764"/>
                <a:gd name="connsiteY298" fmla="*/ 7623 h 11285"/>
                <a:gd name="connsiteX299" fmla="*/ 9885 w 13764"/>
                <a:gd name="connsiteY299" fmla="*/ 7601 h 11285"/>
                <a:gd name="connsiteX300" fmla="*/ 9823 w 13764"/>
                <a:gd name="connsiteY300" fmla="*/ 7838 h 11285"/>
                <a:gd name="connsiteX301" fmla="*/ 9735 w 13764"/>
                <a:gd name="connsiteY301" fmla="*/ 7975 h 11285"/>
                <a:gd name="connsiteX302" fmla="*/ 9671 w 13764"/>
                <a:gd name="connsiteY302" fmla="*/ 8134 h 11285"/>
                <a:gd name="connsiteX303" fmla="*/ 9705 w 13764"/>
                <a:gd name="connsiteY303" fmla="*/ 8343 h 11285"/>
                <a:gd name="connsiteX304" fmla="*/ 9694 w 13764"/>
                <a:gd name="connsiteY304" fmla="*/ 8715 h 11285"/>
                <a:gd name="connsiteX305" fmla="*/ 9780 w 13764"/>
                <a:gd name="connsiteY305" fmla="*/ 8861 h 11285"/>
                <a:gd name="connsiteX306" fmla="*/ 9733 w 13764"/>
                <a:gd name="connsiteY306" fmla="*/ 8973 h 11285"/>
                <a:gd name="connsiteX307" fmla="*/ 9684 w 13764"/>
                <a:gd name="connsiteY307" fmla="*/ 9163 h 11285"/>
                <a:gd name="connsiteX0" fmla="*/ 9684 w 13764"/>
                <a:gd name="connsiteY0" fmla="*/ 9163 h 11285"/>
                <a:gd name="connsiteX1" fmla="*/ 9707 w 13764"/>
                <a:gd name="connsiteY1" fmla="*/ 9631 h 11285"/>
                <a:gd name="connsiteX2" fmla="*/ 9691 w 13764"/>
                <a:gd name="connsiteY2" fmla="*/ 9746 h 11285"/>
                <a:gd name="connsiteX3" fmla="*/ 9782 w 13764"/>
                <a:gd name="connsiteY3" fmla="*/ 9848 h 11285"/>
                <a:gd name="connsiteX4" fmla="*/ 9745 w 13764"/>
                <a:gd name="connsiteY4" fmla="*/ 10039 h 11285"/>
                <a:gd name="connsiteX5" fmla="*/ 9897 w 13764"/>
                <a:gd name="connsiteY5" fmla="*/ 10199 h 11285"/>
                <a:gd name="connsiteX6" fmla="*/ 9973 w 13764"/>
                <a:gd name="connsiteY6" fmla="*/ 10510 h 11285"/>
                <a:gd name="connsiteX7" fmla="*/ 10097 w 13764"/>
                <a:gd name="connsiteY7" fmla="*/ 10594 h 11285"/>
                <a:gd name="connsiteX8" fmla="*/ 10163 w 13764"/>
                <a:gd name="connsiteY8" fmla="*/ 10587 h 11285"/>
                <a:gd name="connsiteX9" fmla="*/ 10372 w 13764"/>
                <a:gd name="connsiteY9" fmla="*/ 10724 h 11285"/>
                <a:gd name="connsiteX10" fmla="*/ 10314 w 13764"/>
                <a:gd name="connsiteY10" fmla="*/ 10813 h 11285"/>
                <a:gd name="connsiteX11" fmla="*/ 9472 w 13764"/>
                <a:gd name="connsiteY11" fmla="*/ 10851 h 11285"/>
                <a:gd name="connsiteX12" fmla="*/ 9267 w 13764"/>
                <a:gd name="connsiteY12" fmla="*/ 10834 h 11285"/>
                <a:gd name="connsiteX13" fmla="*/ 9028 w 13764"/>
                <a:gd name="connsiteY13" fmla="*/ 10858 h 11285"/>
                <a:gd name="connsiteX14" fmla="*/ 9025 w 13764"/>
                <a:gd name="connsiteY14" fmla="*/ 11049 h 11285"/>
                <a:gd name="connsiteX15" fmla="*/ 8872 w 13764"/>
                <a:gd name="connsiteY15" fmla="*/ 11245 h 11285"/>
                <a:gd name="connsiteX16" fmla="*/ 8423 w 13764"/>
                <a:gd name="connsiteY16" fmla="*/ 11285 h 11285"/>
                <a:gd name="connsiteX17" fmla="*/ 8264 w 13764"/>
                <a:gd name="connsiteY17" fmla="*/ 11124 h 11285"/>
                <a:gd name="connsiteX18" fmla="*/ 8537 w 13764"/>
                <a:gd name="connsiteY18" fmla="*/ 9116 h 11285"/>
                <a:gd name="connsiteX19" fmla="*/ 7501 w 13764"/>
                <a:gd name="connsiteY19" fmla="*/ 7275 h 11285"/>
                <a:gd name="connsiteX20" fmla="*/ 7951 w 13764"/>
                <a:gd name="connsiteY20" fmla="*/ 9083 h 11285"/>
                <a:gd name="connsiteX21" fmla="*/ 6993 w 13764"/>
                <a:gd name="connsiteY21" fmla="*/ 7516 h 11285"/>
                <a:gd name="connsiteX22" fmla="*/ 7589 w 13764"/>
                <a:gd name="connsiteY22" fmla="*/ 9456 h 11285"/>
                <a:gd name="connsiteX23" fmla="*/ 6260 w 13764"/>
                <a:gd name="connsiteY23" fmla="*/ 7582 h 11285"/>
                <a:gd name="connsiteX24" fmla="*/ 6895 w 13764"/>
                <a:gd name="connsiteY24" fmla="*/ 9828 h 11285"/>
                <a:gd name="connsiteX25" fmla="*/ 6368 w 13764"/>
                <a:gd name="connsiteY25" fmla="*/ 10968 h 11285"/>
                <a:gd name="connsiteX26" fmla="*/ 6202 w 13764"/>
                <a:gd name="connsiteY26" fmla="*/ 10935 h 11285"/>
                <a:gd name="connsiteX27" fmla="*/ 5899 w 13764"/>
                <a:gd name="connsiteY27" fmla="*/ 10256 h 11285"/>
                <a:gd name="connsiteX28" fmla="*/ 5782 w 13764"/>
                <a:gd name="connsiteY28" fmla="*/ 10169 h 11285"/>
                <a:gd name="connsiteX29" fmla="*/ 5661 w 13764"/>
                <a:gd name="connsiteY29" fmla="*/ 10270 h 11285"/>
                <a:gd name="connsiteX30" fmla="*/ 5573 w 13764"/>
                <a:gd name="connsiteY30" fmla="*/ 10270 h 11285"/>
                <a:gd name="connsiteX31" fmla="*/ 5516 w 13764"/>
                <a:gd name="connsiteY31" fmla="*/ 10352 h 11285"/>
                <a:gd name="connsiteX32" fmla="*/ 5395 w 13764"/>
                <a:gd name="connsiteY32" fmla="*/ 10407 h 11285"/>
                <a:gd name="connsiteX33" fmla="*/ 5274 w 13764"/>
                <a:gd name="connsiteY33" fmla="*/ 10434 h 11285"/>
                <a:gd name="connsiteX34" fmla="*/ 5202 w 13764"/>
                <a:gd name="connsiteY34" fmla="*/ 10334 h 11285"/>
                <a:gd name="connsiteX35" fmla="*/ 5202 w 13764"/>
                <a:gd name="connsiteY35" fmla="*/ 10078 h 11285"/>
                <a:gd name="connsiteX36" fmla="*/ 4968 w 13764"/>
                <a:gd name="connsiteY36" fmla="*/ 10060 h 11285"/>
                <a:gd name="connsiteX37" fmla="*/ 4871 w 13764"/>
                <a:gd name="connsiteY37" fmla="*/ 9996 h 11285"/>
                <a:gd name="connsiteX38" fmla="*/ 4750 w 13764"/>
                <a:gd name="connsiteY38" fmla="*/ 9868 h 11285"/>
                <a:gd name="connsiteX39" fmla="*/ 4629 w 13764"/>
                <a:gd name="connsiteY39" fmla="*/ 9840 h 11285"/>
                <a:gd name="connsiteX40" fmla="*/ 4500 w 13764"/>
                <a:gd name="connsiteY40" fmla="*/ 9840 h 11285"/>
                <a:gd name="connsiteX41" fmla="*/ 4339 w 13764"/>
                <a:gd name="connsiteY41" fmla="*/ 9749 h 11285"/>
                <a:gd name="connsiteX42" fmla="*/ 4024 w 13764"/>
                <a:gd name="connsiteY42" fmla="*/ 9758 h 11285"/>
                <a:gd name="connsiteX43" fmla="*/ 3831 w 13764"/>
                <a:gd name="connsiteY43" fmla="*/ 9667 h 11285"/>
                <a:gd name="connsiteX44" fmla="*/ 3613 w 13764"/>
                <a:gd name="connsiteY44" fmla="*/ 9676 h 11285"/>
                <a:gd name="connsiteX45" fmla="*/ 3516 w 13764"/>
                <a:gd name="connsiteY45" fmla="*/ 9612 h 11285"/>
                <a:gd name="connsiteX46" fmla="*/ 3395 w 13764"/>
                <a:gd name="connsiteY46" fmla="*/ 9621 h 11285"/>
                <a:gd name="connsiteX47" fmla="*/ 3242 w 13764"/>
                <a:gd name="connsiteY47" fmla="*/ 9621 h 11285"/>
                <a:gd name="connsiteX48" fmla="*/ 3097 w 13764"/>
                <a:gd name="connsiteY48" fmla="*/ 9585 h 11285"/>
                <a:gd name="connsiteX49" fmla="*/ 3008 w 13764"/>
                <a:gd name="connsiteY49" fmla="*/ 9484 h 11285"/>
                <a:gd name="connsiteX50" fmla="*/ 2879 w 13764"/>
                <a:gd name="connsiteY50" fmla="*/ 9475 h 11285"/>
                <a:gd name="connsiteX51" fmla="*/ 2806 w 13764"/>
                <a:gd name="connsiteY51" fmla="*/ 9557 h 11285"/>
                <a:gd name="connsiteX52" fmla="*/ 2597 w 13764"/>
                <a:gd name="connsiteY52" fmla="*/ 9539 h 11285"/>
                <a:gd name="connsiteX53" fmla="*/ 2500 w 13764"/>
                <a:gd name="connsiteY53" fmla="*/ 9649 h 11285"/>
                <a:gd name="connsiteX54" fmla="*/ 2516 w 13764"/>
                <a:gd name="connsiteY54" fmla="*/ 9758 h 11285"/>
                <a:gd name="connsiteX55" fmla="*/ 2379 w 13764"/>
                <a:gd name="connsiteY55" fmla="*/ 9913 h 11285"/>
                <a:gd name="connsiteX56" fmla="*/ 2274 w 13764"/>
                <a:gd name="connsiteY56" fmla="*/ 9941 h 11285"/>
                <a:gd name="connsiteX57" fmla="*/ 2274 w 13764"/>
                <a:gd name="connsiteY57" fmla="*/ 10078 h 11285"/>
                <a:gd name="connsiteX58" fmla="*/ 2226 w 13764"/>
                <a:gd name="connsiteY58" fmla="*/ 10187 h 11285"/>
                <a:gd name="connsiteX59" fmla="*/ 2137 w 13764"/>
                <a:gd name="connsiteY59" fmla="*/ 10297 h 11285"/>
                <a:gd name="connsiteX60" fmla="*/ 2081 w 13764"/>
                <a:gd name="connsiteY60" fmla="*/ 10224 h 11285"/>
                <a:gd name="connsiteX61" fmla="*/ 1871 w 13764"/>
                <a:gd name="connsiteY61" fmla="*/ 10005 h 11285"/>
                <a:gd name="connsiteX62" fmla="*/ 1750 w 13764"/>
                <a:gd name="connsiteY62" fmla="*/ 10060 h 11285"/>
                <a:gd name="connsiteX63" fmla="*/ 1669 w 13764"/>
                <a:gd name="connsiteY63" fmla="*/ 10187 h 11285"/>
                <a:gd name="connsiteX64" fmla="*/ 1427 w 13764"/>
                <a:gd name="connsiteY64" fmla="*/ 10224 h 11285"/>
                <a:gd name="connsiteX65" fmla="*/ 1315 w 13764"/>
                <a:gd name="connsiteY65" fmla="*/ 10160 h 11285"/>
                <a:gd name="connsiteX66" fmla="*/ 1242 w 13764"/>
                <a:gd name="connsiteY66" fmla="*/ 10078 h 11285"/>
                <a:gd name="connsiteX67" fmla="*/ 1161 w 13764"/>
                <a:gd name="connsiteY67" fmla="*/ 9996 h 11285"/>
                <a:gd name="connsiteX68" fmla="*/ 968 w 13764"/>
                <a:gd name="connsiteY68" fmla="*/ 9977 h 11285"/>
                <a:gd name="connsiteX69" fmla="*/ 895 w 13764"/>
                <a:gd name="connsiteY69" fmla="*/ 9913 h 11285"/>
                <a:gd name="connsiteX70" fmla="*/ 847 w 13764"/>
                <a:gd name="connsiteY70" fmla="*/ 9804 h 11285"/>
                <a:gd name="connsiteX71" fmla="*/ 806 w 13764"/>
                <a:gd name="connsiteY71" fmla="*/ 9749 h 11285"/>
                <a:gd name="connsiteX72" fmla="*/ 774 w 13764"/>
                <a:gd name="connsiteY72" fmla="*/ 9667 h 11285"/>
                <a:gd name="connsiteX73" fmla="*/ 685 w 13764"/>
                <a:gd name="connsiteY73" fmla="*/ 9639 h 11285"/>
                <a:gd name="connsiteX74" fmla="*/ 589 w 13764"/>
                <a:gd name="connsiteY74" fmla="*/ 9639 h 11285"/>
                <a:gd name="connsiteX75" fmla="*/ 516 w 13764"/>
                <a:gd name="connsiteY75" fmla="*/ 9612 h 11285"/>
                <a:gd name="connsiteX76" fmla="*/ 444 w 13764"/>
                <a:gd name="connsiteY76" fmla="*/ 9566 h 11285"/>
                <a:gd name="connsiteX77" fmla="*/ 323 w 13764"/>
                <a:gd name="connsiteY77" fmla="*/ 9566 h 11285"/>
                <a:gd name="connsiteX78" fmla="*/ 202 w 13764"/>
                <a:gd name="connsiteY78" fmla="*/ 9566 h 11285"/>
                <a:gd name="connsiteX79" fmla="*/ 105 w 13764"/>
                <a:gd name="connsiteY79" fmla="*/ 9512 h 11285"/>
                <a:gd name="connsiteX80" fmla="*/ 0 w 13764"/>
                <a:gd name="connsiteY80" fmla="*/ 9457 h 11285"/>
                <a:gd name="connsiteX81" fmla="*/ 32 w 13764"/>
                <a:gd name="connsiteY81" fmla="*/ 9366 h 11285"/>
                <a:gd name="connsiteX82" fmla="*/ 48 w 13764"/>
                <a:gd name="connsiteY82" fmla="*/ 9229 h 11285"/>
                <a:gd name="connsiteX83" fmla="*/ 56 w 13764"/>
                <a:gd name="connsiteY83" fmla="*/ 9119 h 11285"/>
                <a:gd name="connsiteX84" fmla="*/ 105 w 13764"/>
                <a:gd name="connsiteY84" fmla="*/ 8964 h 11285"/>
                <a:gd name="connsiteX85" fmla="*/ 105 w 13764"/>
                <a:gd name="connsiteY85" fmla="*/ 8872 h 11285"/>
                <a:gd name="connsiteX86" fmla="*/ 105 w 13764"/>
                <a:gd name="connsiteY86" fmla="*/ 8763 h 11285"/>
                <a:gd name="connsiteX87" fmla="*/ 202 w 13764"/>
                <a:gd name="connsiteY87" fmla="*/ 8662 h 11285"/>
                <a:gd name="connsiteX88" fmla="*/ 298 w 13764"/>
                <a:gd name="connsiteY88" fmla="*/ 8580 h 11285"/>
                <a:gd name="connsiteX89" fmla="*/ 315 w 13764"/>
                <a:gd name="connsiteY89" fmla="*/ 8516 h 11285"/>
                <a:gd name="connsiteX90" fmla="*/ 339 w 13764"/>
                <a:gd name="connsiteY90" fmla="*/ 8443 h 11285"/>
                <a:gd name="connsiteX91" fmla="*/ 323 w 13764"/>
                <a:gd name="connsiteY91" fmla="*/ 8361 h 11285"/>
                <a:gd name="connsiteX92" fmla="*/ 363 w 13764"/>
                <a:gd name="connsiteY92" fmla="*/ 8224 h 11285"/>
                <a:gd name="connsiteX93" fmla="*/ 435 w 13764"/>
                <a:gd name="connsiteY93" fmla="*/ 8105 h 11285"/>
                <a:gd name="connsiteX94" fmla="*/ 508 w 13764"/>
                <a:gd name="connsiteY94" fmla="*/ 7968 h 11285"/>
                <a:gd name="connsiteX95" fmla="*/ 492 w 13764"/>
                <a:gd name="connsiteY95" fmla="*/ 7840 h 11285"/>
                <a:gd name="connsiteX96" fmla="*/ 653 w 13764"/>
                <a:gd name="connsiteY96" fmla="*/ 7804 h 11285"/>
                <a:gd name="connsiteX97" fmla="*/ 806 w 13764"/>
                <a:gd name="connsiteY97" fmla="*/ 7694 h 11285"/>
                <a:gd name="connsiteX98" fmla="*/ 774 w 13764"/>
                <a:gd name="connsiteY98" fmla="*/ 7356 h 11285"/>
                <a:gd name="connsiteX99" fmla="*/ 895 w 13764"/>
                <a:gd name="connsiteY99" fmla="*/ 7256 h 11285"/>
                <a:gd name="connsiteX100" fmla="*/ 919 w 13764"/>
                <a:gd name="connsiteY100" fmla="*/ 6845 h 11285"/>
                <a:gd name="connsiteX101" fmla="*/ 823 w 13764"/>
                <a:gd name="connsiteY101" fmla="*/ 6808 h 11285"/>
                <a:gd name="connsiteX102" fmla="*/ 734 w 13764"/>
                <a:gd name="connsiteY102" fmla="*/ 6735 h 11285"/>
                <a:gd name="connsiteX103" fmla="*/ 685 w 13764"/>
                <a:gd name="connsiteY103" fmla="*/ 6589 h 11285"/>
                <a:gd name="connsiteX104" fmla="*/ 565 w 13764"/>
                <a:gd name="connsiteY104" fmla="*/ 6471 h 11285"/>
                <a:gd name="connsiteX105" fmla="*/ 492 w 13764"/>
                <a:gd name="connsiteY105" fmla="*/ 6416 h 11285"/>
                <a:gd name="connsiteX106" fmla="*/ 435 w 13764"/>
                <a:gd name="connsiteY106" fmla="*/ 6215 h 11285"/>
                <a:gd name="connsiteX107" fmla="*/ 435 w 13764"/>
                <a:gd name="connsiteY107" fmla="*/ 6114 h 11285"/>
                <a:gd name="connsiteX108" fmla="*/ 444 w 13764"/>
                <a:gd name="connsiteY108" fmla="*/ 5941 h 11285"/>
                <a:gd name="connsiteX109" fmla="*/ 435 w 13764"/>
                <a:gd name="connsiteY109" fmla="*/ 5786 h 11285"/>
                <a:gd name="connsiteX110" fmla="*/ 395 w 13764"/>
                <a:gd name="connsiteY110" fmla="*/ 5749 h 11285"/>
                <a:gd name="connsiteX111" fmla="*/ 395 w 13764"/>
                <a:gd name="connsiteY111" fmla="*/ 5667 h 11285"/>
                <a:gd name="connsiteX112" fmla="*/ 411 w 13764"/>
                <a:gd name="connsiteY112" fmla="*/ 5566 h 11285"/>
                <a:gd name="connsiteX113" fmla="*/ 363 w 13764"/>
                <a:gd name="connsiteY113" fmla="*/ 5502 h 11285"/>
                <a:gd name="connsiteX114" fmla="*/ 250 w 13764"/>
                <a:gd name="connsiteY114" fmla="*/ 5338 h 11285"/>
                <a:gd name="connsiteX115" fmla="*/ 339 w 13764"/>
                <a:gd name="connsiteY115" fmla="*/ 5420 h 11285"/>
                <a:gd name="connsiteX116" fmla="*/ 121 w 13764"/>
                <a:gd name="connsiteY116" fmla="*/ 5210 h 11285"/>
                <a:gd name="connsiteX117" fmla="*/ 73 w 13764"/>
                <a:gd name="connsiteY117" fmla="*/ 5046 h 11285"/>
                <a:gd name="connsiteX118" fmla="*/ 177 w 13764"/>
                <a:gd name="connsiteY118" fmla="*/ 5037 h 11285"/>
                <a:gd name="connsiteX119" fmla="*/ 274 w 13764"/>
                <a:gd name="connsiteY119" fmla="*/ 5037 h 11285"/>
                <a:gd name="connsiteX120" fmla="*/ 419 w 13764"/>
                <a:gd name="connsiteY120" fmla="*/ 5009 h 11285"/>
                <a:gd name="connsiteX121" fmla="*/ 629 w 13764"/>
                <a:gd name="connsiteY121" fmla="*/ 5009 h 11285"/>
                <a:gd name="connsiteX122" fmla="*/ 750 w 13764"/>
                <a:gd name="connsiteY122" fmla="*/ 4900 h 11285"/>
                <a:gd name="connsiteX123" fmla="*/ 895 w 13764"/>
                <a:gd name="connsiteY123" fmla="*/ 4872 h 11285"/>
                <a:gd name="connsiteX124" fmla="*/ 879 w 13764"/>
                <a:gd name="connsiteY124" fmla="*/ 4681 h 11285"/>
                <a:gd name="connsiteX125" fmla="*/ 1048 w 13764"/>
                <a:gd name="connsiteY125" fmla="*/ 4681 h 11285"/>
                <a:gd name="connsiteX126" fmla="*/ 1306 w 13764"/>
                <a:gd name="connsiteY126" fmla="*/ 4525 h 11285"/>
                <a:gd name="connsiteX127" fmla="*/ 1460 w 13764"/>
                <a:gd name="connsiteY127" fmla="*/ 4516 h 11285"/>
                <a:gd name="connsiteX128" fmla="*/ 1573 w 13764"/>
                <a:gd name="connsiteY128" fmla="*/ 4571 h 11285"/>
                <a:gd name="connsiteX129" fmla="*/ 1766 w 13764"/>
                <a:gd name="connsiteY129" fmla="*/ 4571 h 11285"/>
                <a:gd name="connsiteX130" fmla="*/ 1871 w 13764"/>
                <a:gd name="connsiteY130" fmla="*/ 4626 h 11285"/>
                <a:gd name="connsiteX131" fmla="*/ 2056 w 13764"/>
                <a:gd name="connsiteY131" fmla="*/ 4653 h 11285"/>
                <a:gd name="connsiteX132" fmla="*/ 2137 w 13764"/>
                <a:gd name="connsiteY132" fmla="*/ 4516 h 11285"/>
                <a:gd name="connsiteX133" fmla="*/ 2258 w 13764"/>
                <a:gd name="connsiteY133" fmla="*/ 4544 h 11285"/>
                <a:gd name="connsiteX134" fmla="*/ 2371 w 13764"/>
                <a:gd name="connsiteY134" fmla="*/ 4434 h 11285"/>
                <a:gd name="connsiteX135" fmla="*/ 2589 w 13764"/>
                <a:gd name="connsiteY135" fmla="*/ 4361 h 11285"/>
                <a:gd name="connsiteX136" fmla="*/ 2782 w 13764"/>
                <a:gd name="connsiteY136" fmla="*/ 4215 h 11285"/>
                <a:gd name="connsiteX137" fmla="*/ 2855 w 13764"/>
                <a:gd name="connsiteY137" fmla="*/ 4142 h 11285"/>
                <a:gd name="connsiteX138" fmla="*/ 2863 w 13764"/>
                <a:gd name="connsiteY138" fmla="*/ 4023 h 11285"/>
                <a:gd name="connsiteX139" fmla="*/ 2960 w 13764"/>
                <a:gd name="connsiteY139" fmla="*/ 3923 h 11285"/>
                <a:gd name="connsiteX140" fmla="*/ 2984 w 13764"/>
                <a:gd name="connsiteY140" fmla="*/ 3804 h 11285"/>
                <a:gd name="connsiteX141" fmla="*/ 3000 w 13764"/>
                <a:gd name="connsiteY141" fmla="*/ 3649 h 11285"/>
                <a:gd name="connsiteX142" fmla="*/ 3073 w 13764"/>
                <a:gd name="connsiteY142" fmla="*/ 3502 h 11285"/>
                <a:gd name="connsiteX143" fmla="*/ 3105 w 13764"/>
                <a:gd name="connsiteY143" fmla="*/ 3366 h 11285"/>
                <a:gd name="connsiteX144" fmla="*/ 3153 w 13764"/>
                <a:gd name="connsiteY144" fmla="*/ 3256 h 11285"/>
                <a:gd name="connsiteX145" fmla="*/ 3177 w 13764"/>
                <a:gd name="connsiteY145" fmla="*/ 3128 h 11285"/>
                <a:gd name="connsiteX146" fmla="*/ 3290 w 13764"/>
                <a:gd name="connsiteY146" fmla="*/ 3064 h 11285"/>
                <a:gd name="connsiteX147" fmla="*/ 3363 w 13764"/>
                <a:gd name="connsiteY147" fmla="*/ 2927 h 11285"/>
                <a:gd name="connsiteX148" fmla="*/ 3339 w 13764"/>
                <a:gd name="connsiteY148" fmla="*/ 2818 h 11285"/>
                <a:gd name="connsiteX149" fmla="*/ 3290 w 13764"/>
                <a:gd name="connsiteY149" fmla="*/ 2681 h 11285"/>
                <a:gd name="connsiteX150" fmla="*/ 3250 w 13764"/>
                <a:gd name="connsiteY150" fmla="*/ 2544 h 11285"/>
                <a:gd name="connsiteX151" fmla="*/ 3290 w 13764"/>
                <a:gd name="connsiteY151" fmla="*/ 2379 h 11285"/>
                <a:gd name="connsiteX152" fmla="*/ 3371 w 13764"/>
                <a:gd name="connsiteY152" fmla="*/ 2352 h 11285"/>
                <a:gd name="connsiteX153" fmla="*/ 3516 w 13764"/>
                <a:gd name="connsiteY153" fmla="*/ 2197 h 11285"/>
                <a:gd name="connsiteX154" fmla="*/ 3661 w 13764"/>
                <a:gd name="connsiteY154" fmla="*/ 2215 h 11285"/>
                <a:gd name="connsiteX155" fmla="*/ 3806 w 13764"/>
                <a:gd name="connsiteY155" fmla="*/ 2114 h 11285"/>
                <a:gd name="connsiteX156" fmla="*/ 3831 w 13764"/>
                <a:gd name="connsiteY156" fmla="*/ 1950 h 11285"/>
                <a:gd name="connsiteX157" fmla="*/ 3976 w 13764"/>
                <a:gd name="connsiteY157" fmla="*/ 1868 h 11285"/>
                <a:gd name="connsiteX158" fmla="*/ 4040 w 13764"/>
                <a:gd name="connsiteY158" fmla="*/ 1749 h 11285"/>
                <a:gd name="connsiteX159" fmla="*/ 4121 w 13764"/>
                <a:gd name="connsiteY159" fmla="*/ 1676 h 11285"/>
                <a:gd name="connsiteX160" fmla="*/ 4121 w 13764"/>
                <a:gd name="connsiteY160" fmla="*/ 1292 h 11285"/>
                <a:gd name="connsiteX161" fmla="*/ 4169 w 13764"/>
                <a:gd name="connsiteY161" fmla="*/ 1128 h 11285"/>
                <a:gd name="connsiteX162" fmla="*/ 4194 w 13764"/>
                <a:gd name="connsiteY162" fmla="*/ 991 h 11285"/>
                <a:gd name="connsiteX163" fmla="*/ 4242 w 13764"/>
                <a:gd name="connsiteY163" fmla="*/ 827 h 11285"/>
                <a:gd name="connsiteX164" fmla="*/ 4290 w 13764"/>
                <a:gd name="connsiteY164" fmla="*/ 763 h 11285"/>
                <a:gd name="connsiteX165" fmla="*/ 4355 w 13764"/>
                <a:gd name="connsiteY165" fmla="*/ 708 h 11285"/>
                <a:gd name="connsiteX166" fmla="*/ 4387 w 13764"/>
                <a:gd name="connsiteY166" fmla="*/ 443 h 11285"/>
                <a:gd name="connsiteX167" fmla="*/ 4645 w 13764"/>
                <a:gd name="connsiteY167" fmla="*/ 434 h 11285"/>
                <a:gd name="connsiteX168" fmla="*/ 4742 w 13764"/>
                <a:gd name="connsiteY168" fmla="*/ 635 h 11285"/>
                <a:gd name="connsiteX169" fmla="*/ 4839 w 13764"/>
                <a:gd name="connsiteY169" fmla="*/ 717 h 11285"/>
                <a:gd name="connsiteX170" fmla="*/ 4960 w 13764"/>
                <a:gd name="connsiteY170" fmla="*/ 799 h 11285"/>
                <a:gd name="connsiteX171" fmla="*/ 5081 w 13764"/>
                <a:gd name="connsiteY171" fmla="*/ 818 h 11285"/>
                <a:gd name="connsiteX172" fmla="*/ 5202 w 13764"/>
                <a:gd name="connsiteY172" fmla="*/ 799 h 11285"/>
                <a:gd name="connsiteX173" fmla="*/ 5274 w 13764"/>
                <a:gd name="connsiteY173" fmla="*/ 964 h 11285"/>
                <a:gd name="connsiteX174" fmla="*/ 5403 w 13764"/>
                <a:gd name="connsiteY174" fmla="*/ 909 h 11285"/>
                <a:gd name="connsiteX175" fmla="*/ 5500 w 13764"/>
                <a:gd name="connsiteY175" fmla="*/ 909 h 11285"/>
                <a:gd name="connsiteX176" fmla="*/ 5597 w 13764"/>
                <a:gd name="connsiteY176" fmla="*/ 818 h 11285"/>
                <a:gd name="connsiteX177" fmla="*/ 5734 w 13764"/>
                <a:gd name="connsiteY177" fmla="*/ 790 h 11285"/>
                <a:gd name="connsiteX178" fmla="*/ 5831 w 13764"/>
                <a:gd name="connsiteY178" fmla="*/ 772 h 11285"/>
                <a:gd name="connsiteX179" fmla="*/ 5911 w 13764"/>
                <a:gd name="connsiteY179" fmla="*/ 735 h 11285"/>
                <a:gd name="connsiteX180" fmla="*/ 6024 w 13764"/>
                <a:gd name="connsiteY180" fmla="*/ 745 h 11285"/>
                <a:gd name="connsiteX181" fmla="*/ 6145 w 13764"/>
                <a:gd name="connsiteY181" fmla="*/ 745 h 11285"/>
                <a:gd name="connsiteX182" fmla="*/ 6226 w 13764"/>
                <a:gd name="connsiteY182" fmla="*/ 854 h 11285"/>
                <a:gd name="connsiteX183" fmla="*/ 6250 w 13764"/>
                <a:gd name="connsiteY183" fmla="*/ 991 h 11285"/>
                <a:gd name="connsiteX184" fmla="*/ 6363 w 13764"/>
                <a:gd name="connsiteY184" fmla="*/ 900 h 11285"/>
                <a:gd name="connsiteX185" fmla="*/ 6444 w 13764"/>
                <a:gd name="connsiteY185" fmla="*/ 745 h 11285"/>
                <a:gd name="connsiteX186" fmla="*/ 6532 w 13764"/>
                <a:gd name="connsiteY186" fmla="*/ 790 h 11285"/>
                <a:gd name="connsiteX187" fmla="*/ 6581 w 13764"/>
                <a:gd name="connsiteY187" fmla="*/ 872 h 11285"/>
                <a:gd name="connsiteX188" fmla="*/ 6653 w 13764"/>
                <a:gd name="connsiteY188" fmla="*/ 927 h 11285"/>
                <a:gd name="connsiteX189" fmla="*/ 6750 w 13764"/>
                <a:gd name="connsiteY189" fmla="*/ 1064 h 11285"/>
                <a:gd name="connsiteX190" fmla="*/ 6758 w 13764"/>
                <a:gd name="connsiteY190" fmla="*/ 1229 h 11285"/>
                <a:gd name="connsiteX191" fmla="*/ 6855 w 13764"/>
                <a:gd name="connsiteY191" fmla="*/ 1238 h 11285"/>
                <a:gd name="connsiteX192" fmla="*/ 6976 w 13764"/>
                <a:gd name="connsiteY192" fmla="*/ 1338 h 11285"/>
                <a:gd name="connsiteX193" fmla="*/ 6944 w 13764"/>
                <a:gd name="connsiteY193" fmla="*/ 1475 h 11285"/>
                <a:gd name="connsiteX194" fmla="*/ 6976 w 13764"/>
                <a:gd name="connsiteY194" fmla="*/ 1649 h 11285"/>
                <a:gd name="connsiteX195" fmla="*/ 6952 w 13764"/>
                <a:gd name="connsiteY195" fmla="*/ 1731 h 11285"/>
                <a:gd name="connsiteX196" fmla="*/ 7089 w 13764"/>
                <a:gd name="connsiteY196" fmla="*/ 1950 h 11285"/>
                <a:gd name="connsiteX197" fmla="*/ 7161 w 13764"/>
                <a:gd name="connsiteY197" fmla="*/ 1996 h 11285"/>
                <a:gd name="connsiteX198" fmla="*/ 7234 w 13764"/>
                <a:gd name="connsiteY198" fmla="*/ 2105 h 11285"/>
                <a:gd name="connsiteX199" fmla="*/ 7363 w 13764"/>
                <a:gd name="connsiteY199" fmla="*/ 2087 h 11285"/>
                <a:gd name="connsiteX200" fmla="*/ 7460 w 13764"/>
                <a:gd name="connsiteY200" fmla="*/ 2005 h 11285"/>
                <a:gd name="connsiteX201" fmla="*/ 7573 w 13764"/>
                <a:gd name="connsiteY201" fmla="*/ 2005 h 11285"/>
                <a:gd name="connsiteX202" fmla="*/ 7653 w 13764"/>
                <a:gd name="connsiteY202" fmla="*/ 2060 h 11285"/>
                <a:gd name="connsiteX203" fmla="*/ 7863 w 13764"/>
                <a:gd name="connsiteY203" fmla="*/ 2032 h 11285"/>
                <a:gd name="connsiteX204" fmla="*/ 7960 w 13764"/>
                <a:gd name="connsiteY204" fmla="*/ 1941 h 11285"/>
                <a:gd name="connsiteX205" fmla="*/ 8016 w 13764"/>
                <a:gd name="connsiteY205" fmla="*/ 1813 h 11285"/>
                <a:gd name="connsiteX206" fmla="*/ 8056 w 13764"/>
                <a:gd name="connsiteY206" fmla="*/ 1694 h 11285"/>
                <a:gd name="connsiteX207" fmla="*/ 8056 w 13764"/>
                <a:gd name="connsiteY207" fmla="*/ 1557 h 11285"/>
                <a:gd name="connsiteX208" fmla="*/ 8177 w 13764"/>
                <a:gd name="connsiteY208" fmla="*/ 1347 h 11285"/>
                <a:gd name="connsiteX209" fmla="*/ 8306 w 13764"/>
                <a:gd name="connsiteY209" fmla="*/ 1302 h 11285"/>
                <a:gd name="connsiteX210" fmla="*/ 8347 w 13764"/>
                <a:gd name="connsiteY210" fmla="*/ 1238 h 11285"/>
                <a:gd name="connsiteX211" fmla="*/ 8403 w 13764"/>
                <a:gd name="connsiteY211" fmla="*/ 1238 h 11285"/>
                <a:gd name="connsiteX212" fmla="*/ 8476 w 13764"/>
                <a:gd name="connsiteY212" fmla="*/ 1256 h 11285"/>
                <a:gd name="connsiteX213" fmla="*/ 8516 w 13764"/>
                <a:gd name="connsiteY213" fmla="*/ 1128 h 11285"/>
                <a:gd name="connsiteX214" fmla="*/ 8597 w 13764"/>
                <a:gd name="connsiteY214" fmla="*/ 1037 h 11285"/>
                <a:gd name="connsiteX215" fmla="*/ 8621 w 13764"/>
                <a:gd name="connsiteY215" fmla="*/ 900 h 11285"/>
                <a:gd name="connsiteX216" fmla="*/ 8831 w 13764"/>
                <a:gd name="connsiteY216" fmla="*/ 845 h 11285"/>
                <a:gd name="connsiteX217" fmla="*/ 9032 w 13764"/>
                <a:gd name="connsiteY217" fmla="*/ 597 h 11285"/>
                <a:gd name="connsiteX218" fmla="*/ 9200 w 13764"/>
                <a:gd name="connsiteY218" fmla="*/ 585 h 11285"/>
                <a:gd name="connsiteX219" fmla="*/ 9329 w 13764"/>
                <a:gd name="connsiteY219" fmla="*/ 415 h 11285"/>
                <a:gd name="connsiteX220" fmla="*/ 9143 w 13764"/>
                <a:gd name="connsiteY220" fmla="*/ 360 h 11285"/>
                <a:gd name="connsiteX221" fmla="*/ 9172 w 13764"/>
                <a:gd name="connsiteY221" fmla="*/ 215 h 11285"/>
                <a:gd name="connsiteX222" fmla="*/ 9237 w 13764"/>
                <a:gd name="connsiteY222" fmla="*/ 71 h 11285"/>
                <a:gd name="connsiteX223" fmla="*/ 9383 w 13764"/>
                <a:gd name="connsiteY223" fmla="*/ 143 h 11285"/>
                <a:gd name="connsiteX224" fmla="*/ 9460 w 13764"/>
                <a:gd name="connsiteY224" fmla="*/ 43 h 11285"/>
                <a:gd name="connsiteX225" fmla="*/ 9572 w 13764"/>
                <a:gd name="connsiteY225" fmla="*/ 5 h 11285"/>
                <a:gd name="connsiteX226" fmla="*/ 9699 w 13764"/>
                <a:gd name="connsiteY226" fmla="*/ 231 h 11285"/>
                <a:gd name="connsiteX227" fmla="*/ 9870 w 13764"/>
                <a:gd name="connsiteY227" fmla="*/ 40 h 11285"/>
                <a:gd name="connsiteX228" fmla="*/ 9985 w 13764"/>
                <a:gd name="connsiteY228" fmla="*/ 65 h 11285"/>
                <a:gd name="connsiteX229" fmla="*/ 10172 w 13764"/>
                <a:gd name="connsiteY229" fmla="*/ 61 h 11285"/>
                <a:gd name="connsiteX230" fmla="*/ 10327 w 13764"/>
                <a:gd name="connsiteY230" fmla="*/ 318 h 11285"/>
                <a:gd name="connsiteX231" fmla="*/ 10454 w 13764"/>
                <a:gd name="connsiteY231" fmla="*/ 329 h 11285"/>
                <a:gd name="connsiteX232" fmla="*/ 10556 w 13764"/>
                <a:gd name="connsiteY232" fmla="*/ 322 h 11285"/>
                <a:gd name="connsiteX233" fmla="*/ 10727 w 13764"/>
                <a:gd name="connsiteY233" fmla="*/ 322 h 11285"/>
                <a:gd name="connsiteX234" fmla="*/ 10824 w 13764"/>
                <a:gd name="connsiteY234" fmla="*/ 500 h 11285"/>
                <a:gd name="connsiteX235" fmla="*/ 10957 w 13764"/>
                <a:gd name="connsiteY235" fmla="*/ 598 h 11285"/>
                <a:gd name="connsiteX236" fmla="*/ 11142 w 13764"/>
                <a:gd name="connsiteY236" fmla="*/ 722 h 11285"/>
                <a:gd name="connsiteX237" fmla="*/ 11245 w 13764"/>
                <a:gd name="connsiteY237" fmla="*/ 832 h 11285"/>
                <a:gd name="connsiteX238" fmla="*/ 11386 w 13764"/>
                <a:gd name="connsiteY238" fmla="*/ 752 h 11285"/>
                <a:gd name="connsiteX239" fmla="*/ 11542 w 13764"/>
                <a:gd name="connsiteY239" fmla="*/ 717 h 11285"/>
                <a:gd name="connsiteX240" fmla="*/ 11653 w 13764"/>
                <a:gd name="connsiteY240" fmla="*/ 812 h 11285"/>
                <a:gd name="connsiteX241" fmla="*/ 11790 w 13764"/>
                <a:gd name="connsiteY241" fmla="*/ 778 h 11285"/>
                <a:gd name="connsiteX242" fmla="*/ 11786 w 13764"/>
                <a:gd name="connsiteY242" fmla="*/ 1075 h 11285"/>
                <a:gd name="connsiteX243" fmla="*/ 11567 w 13764"/>
                <a:gd name="connsiteY243" fmla="*/ 1464 h 11285"/>
                <a:gd name="connsiteX244" fmla="*/ 11698 w 13764"/>
                <a:gd name="connsiteY244" fmla="*/ 1522 h 11285"/>
                <a:gd name="connsiteX245" fmla="*/ 11785 w 13764"/>
                <a:gd name="connsiteY245" fmla="*/ 1550 h 11285"/>
                <a:gd name="connsiteX246" fmla="*/ 11907 w 13764"/>
                <a:gd name="connsiteY246" fmla="*/ 1731 h 11285"/>
                <a:gd name="connsiteX247" fmla="*/ 12214 w 13764"/>
                <a:gd name="connsiteY247" fmla="*/ 1917 h 11285"/>
                <a:gd name="connsiteX248" fmla="*/ 12186 w 13764"/>
                <a:gd name="connsiteY248" fmla="*/ 2026 h 11285"/>
                <a:gd name="connsiteX249" fmla="*/ 12365 w 13764"/>
                <a:gd name="connsiteY249" fmla="*/ 2166 h 11285"/>
                <a:gd name="connsiteX250" fmla="*/ 12397 w 13764"/>
                <a:gd name="connsiteY250" fmla="*/ 2387 h 11285"/>
                <a:gd name="connsiteX251" fmla="*/ 12653 w 13764"/>
                <a:gd name="connsiteY251" fmla="*/ 2445 h 11285"/>
                <a:gd name="connsiteX252" fmla="*/ 12689 w 13764"/>
                <a:gd name="connsiteY252" fmla="*/ 2575 h 11285"/>
                <a:gd name="connsiteX253" fmla="*/ 12887 w 13764"/>
                <a:gd name="connsiteY253" fmla="*/ 2604 h 11285"/>
                <a:gd name="connsiteX254" fmla="*/ 13156 w 13764"/>
                <a:gd name="connsiteY254" fmla="*/ 2742 h 11285"/>
                <a:gd name="connsiteX255" fmla="*/ 13177 w 13764"/>
                <a:gd name="connsiteY255" fmla="*/ 2545 h 11285"/>
                <a:gd name="connsiteX256" fmla="*/ 13285 w 13764"/>
                <a:gd name="connsiteY256" fmla="*/ 2534 h 11285"/>
                <a:gd name="connsiteX257" fmla="*/ 13524 w 13764"/>
                <a:gd name="connsiteY257" fmla="*/ 2724 h 11285"/>
                <a:gd name="connsiteX258" fmla="*/ 13574 w 13764"/>
                <a:gd name="connsiteY258" fmla="*/ 2845 h 11285"/>
                <a:gd name="connsiteX259" fmla="*/ 13605 w 13764"/>
                <a:gd name="connsiteY259" fmla="*/ 3086 h 11285"/>
                <a:gd name="connsiteX260" fmla="*/ 13699 w 13764"/>
                <a:gd name="connsiteY260" fmla="*/ 3141 h 11285"/>
                <a:gd name="connsiteX261" fmla="*/ 13764 w 13764"/>
                <a:gd name="connsiteY261" fmla="*/ 3520 h 11285"/>
                <a:gd name="connsiteX262" fmla="*/ 13680 w 13764"/>
                <a:gd name="connsiteY262" fmla="*/ 3641 h 11285"/>
                <a:gd name="connsiteX263" fmla="*/ 13688 w 13764"/>
                <a:gd name="connsiteY263" fmla="*/ 3782 h 11285"/>
                <a:gd name="connsiteX264" fmla="*/ 13595 w 13764"/>
                <a:gd name="connsiteY264" fmla="*/ 3930 h 11285"/>
                <a:gd name="connsiteX265" fmla="*/ 13542 w 13764"/>
                <a:gd name="connsiteY265" fmla="*/ 4080 h 11285"/>
                <a:gd name="connsiteX266" fmla="*/ 13610 w 13764"/>
                <a:gd name="connsiteY266" fmla="*/ 4227 h 11285"/>
                <a:gd name="connsiteX267" fmla="*/ 13628 w 13764"/>
                <a:gd name="connsiteY267" fmla="*/ 4379 h 11285"/>
                <a:gd name="connsiteX268" fmla="*/ 13648 w 13764"/>
                <a:gd name="connsiteY268" fmla="*/ 4500 h 11285"/>
                <a:gd name="connsiteX269" fmla="*/ 13577 w 13764"/>
                <a:gd name="connsiteY269" fmla="*/ 4626 h 11285"/>
                <a:gd name="connsiteX270" fmla="*/ 13505 w 13764"/>
                <a:gd name="connsiteY270" fmla="*/ 4669 h 11285"/>
                <a:gd name="connsiteX271" fmla="*/ 13450 w 13764"/>
                <a:gd name="connsiteY271" fmla="*/ 4797 h 11285"/>
                <a:gd name="connsiteX272" fmla="*/ 13575 w 13764"/>
                <a:gd name="connsiteY272" fmla="*/ 4894 h 11285"/>
                <a:gd name="connsiteX273" fmla="*/ 13495 w 13764"/>
                <a:gd name="connsiteY273" fmla="*/ 5048 h 11285"/>
                <a:gd name="connsiteX274" fmla="*/ 13193 w 13764"/>
                <a:gd name="connsiteY274" fmla="*/ 5300 h 11285"/>
                <a:gd name="connsiteX275" fmla="*/ 13110 w 13764"/>
                <a:gd name="connsiteY275" fmla="*/ 5581 h 11285"/>
                <a:gd name="connsiteX276" fmla="*/ 13082 w 13764"/>
                <a:gd name="connsiteY276" fmla="*/ 5739 h 11285"/>
                <a:gd name="connsiteX277" fmla="*/ 13014 w 13764"/>
                <a:gd name="connsiteY277" fmla="*/ 5990 h 11285"/>
                <a:gd name="connsiteX278" fmla="*/ 12938 w 13764"/>
                <a:gd name="connsiteY278" fmla="*/ 6118 h 11285"/>
                <a:gd name="connsiteX279" fmla="*/ 12835 w 13764"/>
                <a:gd name="connsiteY279" fmla="*/ 6200 h 11285"/>
                <a:gd name="connsiteX280" fmla="*/ 12752 w 13764"/>
                <a:gd name="connsiteY280" fmla="*/ 6308 h 11285"/>
                <a:gd name="connsiteX281" fmla="*/ 12524 w 13764"/>
                <a:gd name="connsiteY281" fmla="*/ 6325 h 11285"/>
                <a:gd name="connsiteX282" fmla="*/ 12396 w 13764"/>
                <a:gd name="connsiteY282" fmla="*/ 6258 h 11285"/>
                <a:gd name="connsiteX283" fmla="*/ 11998 w 13764"/>
                <a:gd name="connsiteY283" fmla="*/ 6089 h 11285"/>
                <a:gd name="connsiteX284" fmla="*/ 12294 w 13764"/>
                <a:gd name="connsiteY284" fmla="*/ 6162 h 11285"/>
                <a:gd name="connsiteX285" fmla="*/ 11868 w 13764"/>
                <a:gd name="connsiteY285" fmla="*/ 6259 h 11285"/>
                <a:gd name="connsiteX286" fmla="*/ 11573 w 13764"/>
                <a:gd name="connsiteY286" fmla="*/ 6211 h 11285"/>
                <a:gd name="connsiteX287" fmla="*/ 11377 w 13764"/>
                <a:gd name="connsiteY287" fmla="*/ 6496 h 11285"/>
                <a:gd name="connsiteX288" fmla="*/ 11271 w 13764"/>
                <a:gd name="connsiteY288" fmla="*/ 6533 h 11285"/>
                <a:gd name="connsiteX289" fmla="*/ 11205 w 13764"/>
                <a:gd name="connsiteY289" fmla="*/ 6691 h 11285"/>
                <a:gd name="connsiteX290" fmla="*/ 11204 w 13764"/>
                <a:gd name="connsiteY290" fmla="*/ 6807 h 11285"/>
                <a:gd name="connsiteX291" fmla="*/ 11062 w 13764"/>
                <a:gd name="connsiteY291" fmla="*/ 6879 h 11285"/>
                <a:gd name="connsiteX292" fmla="*/ 10858 w 13764"/>
                <a:gd name="connsiteY292" fmla="*/ 6916 h 11285"/>
                <a:gd name="connsiteX293" fmla="*/ 10574 w 13764"/>
                <a:gd name="connsiteY293" fmla="*/ 7108 h 11285"/>
                <a:gd name="connsiteX294" fmla="*/ 10346 w 13764"/>
                <a:gd name="connsiteY294" fmla="*/ 7250 h 11285"/>
                <a:gd name="connsiteX295" fmla="*/ 10335 w 13764"/>
                <a:gd name="connsiteY295" fmla="*/ 7379 h 11285"/>
                <a:gd name="connsiteX296" fmla="*/ 10214 w 13764"/>
                <a:gd name="connsiteY296" fmla="*/ 7406 h 11285"/>
                <a:gd name="connsiteX297" fmla="*/ 10149 w 13764"/>
                <a:gd name="connsiteY297" fmla="*/ 7557 h 11285"/>
                <a:gd name="connsiteX298" fmla="*/ 10032 w 13764"/>
                <a:gd name="connsiteY298" fmla="*/ 7623 h 11285"/>
                <a:gd name="connsiteX299" fmla="*/ 9885 w 13764"/>
                <a:gd name="connsiteY299" fmla="*/ 7601 h 11285"/>
                <a:gd name="connsiteX300" fmla="*/ 9823 w 13764"/>
                <a:gd name="connsiteY300" fmla="*/ 7838 h 11285"/>
                <a:gd name="connsiteX301" fmla="*/ 9735 w 13764"/>
                <a:gd name="connsiteY301" fmla="*/ 7975 h 11285"/>
                <a:gd name="connsiteX302" fmla="*/ 9671 w 13764"/>
                <a:gd name="connsiteY302" fmla="*/ 8134 h 11285"/>
                <a:gd name="connsiteX303" fmla="*/ 9705 w 13764"/>
                <a:gd name="connsiteY303" fmla="*/ 8343 h 11285"/>
                <a:gd name="connsiteX304" fmla="*/ 9694 w 13764"/>
                <a:gd name="connsiteY304" fmla="*/ 8715 h 11285"/>
                <a:gd name="connsiteX305" fmla="*/ 9780 w 13764"/>
                <a:gd name="connsiteY305" fmla="*/ 8861 h 11285"/>
                <a:gd name="connsiteX306" fmla="*/ 9733 w 13764"/>
                <a:gd name="connsiteY306" fmla="*/ 8973 h 11285"/>
                <a:gd name="connsiteX307" fmla="*/ 9684 w 13764"/>
                <a:gd name="connsiteY307" fmla="*/ 9163 h 11285"/>
                <a:gd name="connsiteX0" fmla="*/ 9684 w 13764"/>
                <a:gd name="connsiteY0" fmla="*/ 9163 h 11285"/>
                <a:gd name="connsiteX1" fmla="*/ 9707 w 13764"/>
                <a:gd name="connsiteY1" fmla="*/ 9631 h 11285"/>
                <a:gd name="connsiteX2" fmla="*/ 9691 w 13764"/>
                <a:gd name="connsiteY2" fmla="*/ 9746 h 11285"/>
                <a:gd name="connsiteX3" fmla="*/ 9782 w 13764"/>
                <a:gd name="connsiteY3" fmla="*/ 9848 h 11285"/>
                <a:gd name="connsiteX4" fmla="*/ 9745 w 13764"/>
                <a:gd name="connsiteY4" fmla="*/ 10039 h 11285"/>
                <a:gd name="connsiteX5" fmla="*/ 9897 w 13764"/>
                <a:gd name="connsiteY5" fmla="*/ 10199 h 11285"/>
                <a:gd name="connsiteX6" fmla="*/ 9973 w 13764"/>
                <a:gd name="connsiteY6" fmla="*/ 10510 h 11285"/>
                <a:gd name="connsiteX7" fmla="*/ 10097 w 13764"/>
                <a:gd name="connsiteY7" fmla="*/ 10594 h 11285"/>
                <a:gd name="connsiteX8" fmla="*/ 10163 w 13764"/>
                <a:gd name="connsiteY8" fmla="*/ 10587 h 11285"/>
                <a:gd name="connsiteX9" fmla="*/ 10372 w 13764"/>
                <a:gd name="connsiteY9" fmla="*/ 10724 h 11285"/>
                <a:gd name="connsiteX10" fmla="*/ 10314 w 13764"/>
                <a:gd name="connsiteY10" fmla="*/ 10813 h 11285"/>
                <a:gd name="connsiteX11" fmla="*/ 9472 w 13764"/>
                <a:gd name="connsiteY11" fmla="*/ 10851 h 11285"/>
                <a:gd name="connsiteX12" fmla="*/ 9267 w 13764"/>
                <a:gd name="connsiteY12" fmla="*/ 10834 h 11285"/>
                <a:gd name="connsiteX13" fmla="*/ 9028 w 13764"/>
                <a:gd name="connsiteY13" fmla="*/ 10858 h 11285"/>
                <a:gd name="connsiteX14" fmla="*/ 9025 w 13764"/>
                <a:gd name="connsiteY14" fmla="*/ 11049 h 11285"/>
                <a:gd name="connsiteX15" fmla="*/ 8872 w 13764"/>
                <a:gd name="connsiteY15" fmla="*/ 11245 h 11285"/>
                <a:gd name="connsiteX16" fmla="*/ 8423 w 13764"/>
                <a:gd name="connsiteY16" fmla="*/ 11285 h 11285"/>
                <a:gd name="connsiteX17" fmla="*/ 8264 w 13764"/>
                <a:gd name="connsiteY17" fmla="*/ 11124 h 11285"/>
                <a:gd name="connsiteX18" fmla="*/ 8537 w 13764"/>
                <a:gd name="connsiteY18" fmla="*/ 9116 h 11285"/>
                <a:gd name="connsiteX19" fmla="*/ 7501 w 13764"/>
                <a:gd name="connsiteY19" fmla="*/ 7275 h 11285"/>
                <a:gd name="connsiteX20" fmla="*/ 7951 w 13764"/>
                <a:gd name="connsiteY20" fmla="*/ 9083 h 11285"/>
                <a:gd name="connsiteX21" fmla="*/ 6993 w 13764"/>
                <a:gd name="connsiteY21" fmla="*/ 7516 h 11285"/>
                <a:gd name="connsiteX22" fmla="*/ 7589 w 13764"/>
                <a:gd name="connsiteY22" fmla="*/ 9456 h 11285"/>
                <a:gd name="connsiteX23" fmla="*/ 6260 w 13764"/>
                <a:gd name="connsiteY23" fmla="*/ 7582 h 11285"/>
                <a:gd name="connsiteX24" fmla="*/ 7178 w 13764"/>
                <a:gd name="connsiteY24" fmla="*/ 10661 h 11285"/>
                <a:gd name="connsiteX25" fmla="*/ 6368 w 13764"/>
                <a:gd name="connsiteY25" fmla="*/ 10968 h 11285"/>
                <a:gd name="connsiteX26" fmla="*/ 6202 w 13764"/>
                <a:gd name="connsiteY26" fmla="*/ 10935 h 11285"/>
                <a:gd name="connsiteX27" fmla="*/ 5899 w 13764"/>
                <a:gd name="connsiteY27" fmla="*/ 10256 h 11285"/>
                <a:gd name="connsiteX28" fmla="*/ 5782 w 13764"/>
                <a:gd name="connsiteY28" fmla="*/ 10169 h 11285"/>
                <a:gd name="connsiteX29" fmla="*/ 5661 w 13764"/>
                <a:gd name="connsiteY29" fmla="*/ 10270 h 11285"/>
                <a:gd name="connsiteX30" fmla="*/ 5573 w 13764"/>
                <a:gd name="connsiteY30" fmla="*/ 10270 h 11285"/>
                <a:gd name="connsiteX31" fmla="*/ 5516 w 13764"/>
                <a:gd name="connsiteY31" fmla="*/ 10352 h 11285"/>
                <a:gd name="connsiteX32" fmla="*/ 5395 w 13764"/>
                <a:gd name="connsiteY32" fmla="*/ 10407 h 11285"/>
                <a:gd name="connsiteX33" fmla="*/ 5274 w 13764"/>
                <a:gd name="connsiteY33" fmla="*/ 10434 h 11285"/>
                <a:gd name="connsiteX34" fmla="*/ 5202 w 13764"/>
                <a:gd name="connsiteY34" fmla="*/ 10334 h 11285"/>
                <a:gd name="connsiteX35" fmla="*/ 5202 w 13764"/>
                <a:gd name="connsiteY35" fmla="*/ 10078 h 11285"/>
                <a:gd name="connsiteX36" fmla="*/ 4968 w 13764"/>
                <a:gd name="connsiteY36" fmla="*/ 10060 h 11285"/>
                <a:gd name="connsiteX37" fmla="*/ 4871 w 13764"/>
                <a:gd name="connsiteY37" fmla="*/ 9996 h 11285"/>
                <a:gd name="connsiteX38" fmla="*/ 4750 w 13764"/>
                <a:gd name="connsiteY38" fmla="*/ 9868 h 11285"/>
                <a:gd name="connsiteX39" fmla="*/ 4629 w 13764"/>
                <a:gd name="connsiteY39" fmla="*/ 9840 h 11285"/>
                <a:gd name="connsiteX40" fmla="*/ 4500 w 13764"/>
                <a:gd name="connsiteY40" fmla="*/ 9840 h 11285"/>
                <a:gd name="connsiteX41" fmla="*/ 4339 w 13764"/>
                <a:gd name="connsiteY41" fmla="*/ 9749 h 11285"/>
                <a:gd name="connsiteX42" fmla="*/ 4024 w 13764"/>
                <a:gd name="connsiteY42" fmla="*/ 9758 h 11285"/>
                <a:gd name="connsiteX43" fmla="*/ 3831 w 13764"/>
                <a:gd name="connsiteY43" fmla="*/ 9667 h 11285"/>
                <a:gd name="connsiteX44" fmla="*/ 3613 w 13764"/>
                <a:gd name="connsiteY44" fmla="*/ 9676 h 11285"/>
                <a:gd name="connsiteX45" fmla="*/ 3516 w 13764"/>
                <a:gd name="connsiteY45" fmla="*/ 9612 h 11285"/>
                <a:gd name="connsiteX46" fmla="*/ 3395 w 13764"/>
                <a:gd name="connsiteY46" fmla="*/ 9621 h 11285"/>
                <a:gd name="connsiteX47" fmla="*/ 3242 w 13764"/>
                <a:gd name="connsiteY47" fmla="*/ 9621 h 11285"/>
                <a:gd name="connsiteX48" fmla="*/ 3097 w 13764"/>
                <a:gd name="connsiteY48" fmla="*/ 9585 h 11285"/>
                <a:gd name="connsiteX49" fmla="*/ 3008 w 13764"/>
                <a:gd name="connsiteY49" fmla="*/ 9484 h 11285"/>
                <a:gd name="connsiteX50" fmla="*/ 2879 w 13764"/>
                <a:gd name="connsiteY50" fmla="*/ 9475 h 11285"/>
                <a:gd name="connsiteX51" fmla="*/ 2806 w 13764"/>
                <a:gd name="connsiteY51" fmla="*/ 9557 h 11285"/>
                <a:gd name="connsiteX52" fmla="*/ 2597 w 13764"/>
                <a:gd name="connsiteY52" fmla="*/ 9539 h 11285"/>
                <a:gd name="connsiteX53" fmla="*/ 2500 w 13764"/>
                <a:gd name="connsiteY53" fmla="*/ 9649 h 11285"/>
                <a:gd name="connsiteX54" fmla="*/ 2516 w 13764"/>
                <a:gd name="connsiteY54" fmla="*/ 9758 h 11285"/>
                <a:gd name="connsiteX55" fmla="*/ 2379 w 13764"/>
                <a:gd name="connsiteY55" fmla="*/ 9913 h 11285"/>
                <a:gd name="connsiteX56" fmla="*/ 2274 w 13764"/>
                <a:gd name="connsiteY56" fmla="*/ 9941 h 11285"/>
                <a:gd name="connsiteX57" fmla="*/ 2274 w 13764"/>
                <a:gd name="connsiteY57" fmla="*/ 10078 h 11285"/>
                <a:gd name="connsiteX58" fmla="*/ 2226 w 13764"/>
                <a:gd name="connsiteY58" fmla="*/ 10187 h 11285"/>
                <a:gd name="connsiteX59" fmla="*/ 2137 w 13764"/>
                <a:gd name="connsiteY59" fmla="*/ 10297 h 11285"/>
                <a:gd name="connsiteX60" fmla="*/ 2081 w 13764"/>
                <a:gd name="connsiteY60" fmla="*/ 10224 h 11285"/>
                <a:gd name="connsiteX61" fmla="*/ 1871 w 13764"/>
                <a:gd name="connsiteY61" fmla="*/ 10005 h 11285"/>
                <a:gd name="connsiteX62" fmla="*/ 1750 w 13764"/>
                <a:gd name="connsiteY62" fmla="*/ 10060 h 11285"/>
                <a:gd name="connsiteX63" fmla="*/ 1669 w 13764"/>
                <a:gd name="connsiteY63" fmla="*/ 10187 h 11285"/>
                <a:gd name="connsiteX64" fmla="*/ 1427 w 13764"/>
                <a:gd name="connsiteY64" fmla="*/ 10224 h 11285"/>
                <a:gd name="connsiteX65" fmla="*/ 1315 w 13764"/>
                <a:gd name="connsiteY65" fmla="*/ 10160 h 11285"/>
                <a:gd name="connsiteX66" fmla="*/ 1242 w 13764"/>
                <a:gd name="connsiteY66" fmla="*/ 10078 h 11285"/>
                <a:gd name="connsiteX67" fmla="*/ 1161 w 13764"/>
                <a:gd name="connsiteY67" fmla="*/ 9996 h 11285"/>
                <a:gd name="connsiteX68" fmla="*/ 968 w 13764"/>
                <a:gd name="connsiteY68" fmla="*/ 9977 h 11285"/>
                <a:gd name="connsiteX69" fmla="*/ 895 w 13764"/>
                <a:gd name="connsiteY69" fmla="*/ 9913 h 11285"/>
                <a:gd name="connsiteX70" fmla="*/ 847 w 13764"/>
                <a:gd name="connsiteY70" fmla="*/ 9804 h 11285"/>
                <a:gd name="connsiteX71" fmla="*/ 806 w 13764"/>
                <a:gd name="connsiteY71" fmla="*/ 9749 h 11285"/>
                <a:gd name="connsiteX72" fmla="*/ 774 w 13764"/>
                <a:gd name="connsiteY72" fmla="*/ 9667 h 11285"/>
                <a:gd name="connsiteX73" fmla="*/ 685 w 13764"/>
                <a:gd name="connsiteY73" fmla="*/ 9639 h 11285"/>
                <a:gd name="connsiteX74" fmla="*/ 589 w 13764"/>
                <a:gd name="connsiteY74" fmla="*/ 9639 h 11285"/>
                <a:gd name="connsiteX75" fmla="*/ 516 w 13764"/>
                <a:gd name="connsiteY75" fmla="*/ 9612 h 11285"/>
                <a:gd name="connsiteX76" fmla="*/ 444 w 13764"/>
                <a:gd name="connsiteY76" fmla="*/ 9566 h 11285"/>
                <a:gd name="connsiteX77" fmla="*/ 323 w 13764"/>
                <a:gd name="connsiteY77" fmla="*/ 9566 h 11285"/>
                <a:gd name="connsiteX78" fmla="*/ 202 w 13764"/>
                <a:gd name="connsiteY78" fmla="*/ 9566 h 11285"/>
                <a:gd name="connsiteX79" fmla="*/ 105 w 13764"/>
                <a:gd name="connsiteY79" fmla="*/ 9512 h 11285"/>
                <a:gd name="connsiteX80" fmla="*/ 0 w 13764"/>
                <a:gd name="connsiteY80" fmla="*/ 9457 h 11285"/>
                <a:gd name="connsiteX81" fmla="*/ 32 w 13764"/>
                <a:gd name="connsiteY81" fmla="*/ 9366 h 11285"/>
                <a:gd name="connsiteX82" fmla="*/ 48 w 13764"/>
                <a:gd name="connsiteY82" fmla="*/ 9229 h 11285"/>
                <a:gd name="connsiteX83" fmla="*/ 56 w 13764"/>
                <a:gd name="connsiteY83" fmla="*/ 9119 h 11285"/>
                <a:gd name="connsiteX84" fmla="*/ 105 w 13764"/>
                <a:gd name="connsiteY84" fmla="*/ 8964 h 11285"/>
                <a:gd name="connsiteX85" fmla="*/ 105 w 13764"/>
                <a:gd name="connsiteY85" fmla="*/ 8872 h 11285"/>
                <a:gd name="connsiteX86" fmla="*/ 105 w 13764"/>
                <a:gd name="connsiteY86" fmla="*/ 8763 h 11285"/>
                <a:gd name="connsiteX87" fmla="*/ 202 w 13764"/>
                <a:gd name="connsiteY87" fmla="*/ 8662 h 11285"/>
                <a:gd name="connsiteX88" fmla="*/ 298 w 13764"/>
                <a:gd name="connsiteY88" fmla="*/ 8580 h 11285"/>
                <a:gd name="connsiteX89" fmla="*/ 315 w 13764"/>
                <a:gd name="connsiteY89" fmla="*/ 8516 h 11285"/>
                <a:gd name="connsiteX90" fmla="*/ 339 w 13764"/>
                <a:gd name="connsiteY90" fmla="*/ 8443 h 11285"/>
                <a:gd name="connsiteX91" fmla="*/ 323 w 13764"/>
                <a:gd name="connsiteY91" fmla="*/ 8361 h 11285"/>
                <a:gd name="connsiteX92" fmla="*/ 363 w 13764"/>
                <a:gd name="connsiteY92" fmla="*/ 8224 h 11285"/>
                <a:gd name="connsiteX93" fmla="*/ 435 w 13764"/>
                <a:gd name="connsiteY93" fmla="*/ 8105 h 11285"/>
                <a:gd name="connsiteX94" fmla="*/ 508 w 13764"/>
                <a:gd name="connsiteY94" fmla="*/ 7968 h 11285"/>
                <a:gd name="connsiteX95" fmla="*/ 492 w 13764"/>
                <a:gd name="connsiteY95" fmla="*/ 7840 h 11285"/>
                <a:gd name="connsiteX96" fmla="*/ 653 w 13764"/>
                <a:gd name="connsiteY96" fmla="*/ 7804 h 11285"/>
                <a:gd name="connsiteX97" fmla="*/ 806 w 13764"/>
                <a:gd name="connsiteY97" fmla="*/ 7694 h 11285"/>
                <a:gd name="connsiteX98" fmla="*/ 774 w 13764"/>
                <a:gd name="connsiteY98" fmla="*/ 7356 h 11285"/>
                <a:gd name="connsiteX99" fmla="*/ 895 w 13764"/>
                <a:gd name="connsiteY99" fmla="*/ 7256 h 11285"/>
                <a:gd name="connsiteX100" fmla="*/ 919 w 13764"/>
                <a:gd name="connsiteY100" fmla="*/ 6845 h 11285"/>
                <a:gd name="connsiteX101" fmla="*/ 823 w 13764"/>
                <a:gd name="connsiteY101" fmla="*/ 6808 h 11285"/>
                <a:gd name="connsiteX102" fmla="*/ 734 w 13764"/>
                <a:gd name="connsiteY102" fmla="*/ 6735 h 11285"/>
                <a:gd name="connsiteX103" fmla="*/ 685 w 13764"/>
                <a:gd name="connsiteY103" fmla="*/ 6589 h 11285"/>
                <a:gd name="connsiteX104" fmla="*/ 565 w 13764"/>
                <a:gd name="connsiteY104" fmla="*/ 6471 h 11285"/>
                <a:gd name="connsiteX105" fmla="*/ 492 w 13764"/>
                <a:gd name="connsiteY105" fmla="*/ 6416 h 11285"/>
                <a:gd name="connsiteX106" fmla="*/ 435 w 13764"/>
                <a:gd name="connsiteY106" fmla="*/ 6215 h 11285"/>
                <a:gd name="connsiteX107" fmla="*/ 435 w 13764"/>
                <a:gd name="connsiteY107" fmla="*/ 6114 h 11285"/>
                <a:gd name="connsiteX108" fmla="*/ 444 w 13764"/>
                <a:gd name="connsiteY108" fmla="*/ 5941 h 11285"/>
                <a:gd name="connsiteX109" fmla="*/ 435 w 13764"/>
                <a:gd name="connsiteY109" fmla="*/ 5786 h 11285"/>
                <a:gd name="connsiteX110" fmla="*/ 395 w 13764"/>
                <a:gd name="connsiteY110" fmla="*/ 5749 h 11285"/>
                <a:gd name="connsiteX111" fmla="*/ 395 w 13764"/>
                <a:gd name="connsiteY111" fmla="*/ 5667 h 11285"/>
                <a:gd name="connsiteX112" fmla="*/ 411 w 13764"/>
                <a:gd name="connsiteY112" fmla="*/ 5566 h 11285"/>
                <a:gd name="connsiteX113" fmla="*/ 363 w 13764"/>
                <a:gd name="connsiteY113" fmla="*/ 5502 h 11285"/>
                <a:gd name="connsiteX114" fmla="*/ 250 w 13764"/>
                <a:gd name="connsiteY114" fmla="*/ 5338 h 11285"/>
                <a:gd name="connsiteX115" fmla="*/ 339 w 13764"/>
                <a:gd name="connsiteY115" fmla="*/ 5420 h 11285"/>
                <a:gd name="connsiteX116" fmla="*/ 121 w 13764"/>
                <a:gd name="connsiteY116" fmla="*/ 5210 h 11285"/>
                <a:gd name="connsiteX117" fmla="*/ 73 w 13764"/>
                <a:gd name="connsiteY117" fmla="*/ 5046 h 11285"/>
                <a:gd name="connsiteX118" fmla="*/ 177 w 13764"/>
                <a:gd name="connsiteY118" fmla="*/ 5037 h 11285"/>
                <a:gd name="connsiteX119" fmla="*/ 274 w 13764"/>
                <a:gd name="connsiteY119" fmla="*/ 5037 h 11285"/>
                <a:gd name="connsiteX120" fmla="*/ 419 w 13764"/>
                <a:gd name="connsiteY120" fmla="*/ 5009 h 11285"/>
                <a:gd name="connsiteX121" fmla="*/ 629 w 13764"/>
                <a:gd name="connsiteY121" fmla="*/ 5009 h 11285"/>
                <a:gd name="connsiteX122" fmla="*/ 750 w 13764"/>
                <a:gd name="connsiteY122" fmla="*/ 4900 h 11285"/>
                <a:gd name="connsiteX123" fmla="*/ 895 w 13764"/>
                <a:gd name="connsiteY123" fmla="*/ 4872 h 11285"/>
                <a:gd name="connsiteX124" fmla="*/ 879 w 13764"/>
                <a:gd name="connsiteY124" fmla="*/ 4681 h 11285"/>
                <a:gd name="connsiteX125" fmla="*/ 1048 w 13764"/>
                <a:gd name="connsiteY125" fmla="*/ 4681 h 11285"/>
                <a:gd name="connsiteX126" fmla="*/ 1306 w 13764"/>
                <a:gd name="connsiteY126" fmla="*/ 4525 h 11285"/>
                <a:gd name="connsiteX127" fmla="*/ 1460 w 13764"/>
                <a:gd name="connsiteY127" fmla="*/ 4516 h 11285"/>
                <a:gd name="connsiteX128" fmla="*/ 1573 w 13764"/>
                <a:gd name="connsiteY128" fmla="*/ 4571 h 11285"/>
                <a:gd name="connsiteX129" fmla="*/ 1766 w 13764"/>
                <a:gd name="connsiteY129" fmla="*/ 4571 h 11285"/>
                <a:gd name="connsiteX130" fmla="*/ 1871 w 13764"/>
                <a:gd name="connsiteY130" fmla="*/ 4626 h 11285"/>
                <a:gd name="connsiteX131" fmla="*/ 2056 w 13764"/>
                <a:gd name="connsiteY131" fmla="*/ 4653 h 11285"/>
                <a:gd name="connsiteX132" fmla="*/ 2137 w 13764"/>
                <a:gd name="connsiteY132" fmla="*/ 4516 h 11285"/>
                <a:gd name="connsiteX133" fmla="*/ 2258 w 13764"/>
                <a:gd name="connsiteY133" fmla="*/ 4544 h 11285"/>
                <a:gd name="connsiteX134" fmla="*/ 2371 w 13764"/>
                <a:gd name="connsiteY134" fmla="*/ 4434 h 11285"/>
                <a:gd name="connsiteX135" fmla="*/ 2589 w 13764"/>
                <a:gd name="connsiteY135" fmla="*/ 4361 h 11285"/>
                <a:gd name="connsiteX136" fmla="*/ 2782 w 13764"/>
                <a:gd name="connsiteY136" fmla="*/ 4215 h 11285"/>
                <a:gd name="connsiteX137" fmla="*/ 2855 w 13764"/>
                <a:gd name="connsiteY137" fmla="*/ 4142 h 11285"/>
                <a:gd name="connsiteX138" fmla="*/ 2863 w 13764"/>
                <a:gd name="connsiteY138" fmla="*/ 4023 h 11285"/>
                <a:gd name="connsiteX139" fmla="*/ 2960 w 13764"/>
                <a:gd name="connsiteY139" fmla="*/ 3923 h 11285"/>
                <a:gd name="connsiteX140" fmla="*/ 2984 w 13764"/>
                <a:gd name="connsiteY140" fmla="*/ 3804 h 11285"/>
                <a:gd name="connsiteX141" fmla="*/ 3000 w 13764"/>
                <a:gd name="connsiteY141" fmla="*/ 3649 h 11285"/>
                <a:gd name="connsiteX142" fmla="*/ 3073 w 13764"/>
                <a:gd name="connsiteY142" fmla="*/ 3502 h 11285"/>
                <a:gd name="connsiteX143" fmla="*/ 3105 w 13764"/>
                <a:gd name="connsiteY143" fmla="*/ 3366 h 11285"/>
                <a:gd name="connsiteX144" fmla="*/ 3153 w 13764"/>
                <a:gd name="connsiteY144" fmla="*/ 3256 h 11285"/>
                <a:gd name="connsiteX145" fmla="*/ 3177 w 13764"/>
                <a:gd name="connsiteY145" fmla="*/ 3128 h 11285"/>
                <a:gd name="connsiteX146" fmla="*/ 3290 w 13764"/>
                <a:gd name="connsiteY146" fmla="*/ 3064 h 11285"/>
                <a:gd name="connsiteX147" fmla="*/ 3363 w 13764"/>
                <a:gd name="connsiteY147" fmla="*/ 2927 h 11285"/>
                <a:gd name="connsiteX148" fmla="*/ 3339 w 13764"/>
                <a:gd name="connsiteY148" fmla="*/ 2818 h 11285"/>
                <a:gd name="connsiteX149" fmla="*/ 3290 w 13764"/>
                <a:gd name="connsiteY149" fmla="*/ 2681 h 11285"/>
                <a:gd name="connsiteX150" fmla="*/ 3250 w 13764"/>
                <a:gd name="connsiteY150" fmla="*/ 2544 h 11285"/>
                <a:gd name="connsiteX151" fmla="*/ 3290 w 13764"/>
                <a:gd name="connsiteY151" fmla="*/ 2379 h 11285"/>
                <a:gd name="connsiteX152" fmla="*/ 3371 w 13764"/>
                <a:gd name="connsiteY152" fmla="*/ 2352 h 11285"/>
                <a:gd name="connsiteX153" fmla="*/ 3516 w 13764"/>
                <a:gd name="connsiteY153" fmla="*/ 2197 h 11285"/>
                <a:gd name="connsiteX154" fmla="*/ 3661 w 13764"/>
                <a:gd name="connsiteY154" fmla="*/ 2215 h 11285"/>
                <a:gd name="connsiteX155" fmla="*/ 3806 w 13764"/>
                <a:gd name="connsiteY155" fmla="*/ 2114 h 11285"/>
                <a:gd name="connsiteX156" fmla="*/ 3831 w 13764"/>
                <a:gd name="connsiteY156" fmla="*/ 1950 h 11285"/>
                <a:gd name="connsiteX157" fmla="*/ 3976 w 13764"/>
                <a:gd name="connsiteY157" fmla="*/ 1868 h 11285"/>
                <a:gd name="connsiteX158" fmla="*/ 4040 w 13764"/>
                <a:gd name="connsiteY158" fmla="*/ 1749 h 11285"/>
                <a:gd name="connsiteX159" fmla="*/ 4121 w 13764"/>
                <a:gd name="connsiteY159" fmla="*/ 1676 h 11285"/>
                <a:gd name="connsiteX160" fmla="*/ 4121 w 13764"/>
                <a:gd name="connsiteY160" fmla="*/ 1292 h 11285"/>
                <a:gd name="connsiteX161" fmla="*/ 4169 w 13764"/>
                <a:gd name="connsiteY161" fmla="*/ 1128 h 11285"/>
                <a:gd name="connsiteX162" fmla="*/ 4194 w 13764"/>
                <a:gd name="connsiteY162" fmla="*/ 991 h 11285"/>
                <a:gd name="connsiteX163" fmla="*/ 4242 w 13764"/>
                <a:gd name="connsiteY163" fmla="*/ 827 h 11285"/>
                <a:gd name="connsiteX164" fmla="*/ 4290 w 13764"/>
                <a:gd name="connsiteY164" fmla="*/ 763 h 11285"/>
                <a:gd name="connsiteX165" fmla="*/ 4355 w 13764"/>
                <a:gd name="connsiteY165" fmla="*/ 708 h 11285"/>
                <a:gd name="connsiteX166" fmla="*/ 4387 w 13764"/>
                <a:gd name="connsiteY166" fmla="*/ 443 h 11285"/>
                <a:gd name="connsiteX167" fmla="*/ 4645 w 13764"/>
                <a:gd name="connsiteY167" fmla="*/ 434 h 11285"/>
                <a:gd name="connsiteX168" fmla="*/ 4742 w 13764"/>
                <a:gd name="connsiteY168" fmla="*/ 635 h 11285"/>
                <a:gd name="connsiteX169" fmla="*/ 4839 w 13764"/>
                <a:gd name="connsiteY169" fmla="*/ 717 h 11285"/>
                <a:gd name="connsiteX170" fmla="*/ 4960 w 13764"/>
                <a:gd name="connsiteY170" fmla="*/ 799 h 11285"/>
                <a:gd name="connsiteX171" fmla="*/ 5081 w 13764"/>
                <a:gd name="connsiteY171" fmla="*/ 818 h 11285"/>
                <a:gd name="connsiteX172" fmla="*/ 5202 w 13764"/>
                <a:gd name="connsiteY172" fmla="*/ 799 h 11285"/>
                <a:gd name="connsiteX173" fmla="*/ 5274 w 13764"/>
                <a:gd name="connsiteY173" fmla="*/ 964 h 11285"/>
                <a:gd name="connsiteX174" fmla="*/ 5403 w 13764"/>
                <a:gd name="connsiteY174" fmla="*/ 909 h 11285"/>
                <a:gd name="connsiteX175" fmla="*/ 5500 w 13764"/>
                <a:gd name="connsiteY175" fmla="*/ 909 h 11285"/>
                <a:gd name="connsiteX176" fmla="*/ 5597 w 13764"/>
                <a:gd name="connsiteY176" fmla="*/ 818 h 11285"/>
                <a:gd name="connsiteX177" fmla="*/ 5734 w 13764"/>
                <a:gd name="connsiteY177" fmla="*/ 790 h 11285"/>
                <a:gd name="connsiteX178" fmla="*/ 5831 w 13764"/>
                <a:gd name="connsiteY178" fmla="*/ 772 h 11285"/>
                <a:gd name="connsiteX179" fmla="*/ 5911 w 13764"/>
                <a:gd name="connsiteY179" fmla="*/ 735 h 11285"/>
                <a:gd name="connsiteX180" fmla="*/ 6024 w 13764"/>
                <a:gd name="connsiteY180" fmla="*/ 745 h 11285"/>
                <a:gd name="connsiteX181" fmla="*/ 6145 w 13764"/>
                <a:gd name="connsiteY181" fmla="*/ 745 h 11285"/>
                <a:gd name="connsiteX182" fmla="*/ 6226 w 13764"/>
                <a:gd name="connsiteY182" fmla="*/ 854 h 11285"/>
                <a:gd name="connsiteX183" fmla="*/ 6250 w 13764"/>
                <a:gd name="connsiteY183" fmla="*/ 991 h 11285"/>
                <a:gd name="connsiteX184" fmla="*/ 6363 w 13764"/>
                <a:gd name="connsiteY184" fmla="*/ 900 h 11285"/>
                <a:gd name="connsiteX185" fmla="*/ 6444 w 13764"/>
                <a:gd name="connsiteY185" fmla="*/ 745 h 11285"/>
                <a:gd name="connsiteX186" fmla="*/ 6532 w 13764"/>
                <a:gd name="connsiteY186" fmla="*/ 790 h 11285"/>
                <a:gd name="connsiteX187" fmla="*/ 6581 w 13764"/>
                <a:gd name="connsiteY187" fmla="*/ 872 h 11285"/>
                <a:gd name="connsiteX188" fmla="*/ 6653 w 13764"/>
                <a:gd name="connsiteY188" fmla="*/ 927 h 11285"/>
                <a:gd name="connsiteX189" fmla="*/ 6750 w 13764"/>
                <a:gd name="connsiteY189" fmla="*/ 1064 h 11285"/>
                <a:gd name="connsiteX190" fmla="*/ 6758 w 13764"/>
                <a:gd name="connsiteY190" fmla="*/ 1229 h 11285"/>
                <a:gd name="connsiteX191" fmla="*/ 6855 w 13764"/>
                <a:gd name="connsiteY191" fmla="*/ 1238 h 11285"/>
                <a:gd name="connsiteX192" fmla="*/ 6976 w 13764"/>
                <a:gd name="connsiteY192" fmla="*/ 1338 h 11285"/>
                <a:gd name="connsiteX193" fmla="*/ 6944 w 13764"/>
                <a:gd name="connsiteY193" fmla="*/ 1475 h 11285"/>
                <a:gd name="connsiteX194" fmla="*/ 6976 w 13764"/>
                <a:gd name="connsiteY194" fmla="*/ 1649 h 11285"/>
                <a:gd name="connsiteX195" fmla="*/ 6952 w 13764"/>
                <a:gd name="connsiteY195" fmla="*/ 1731 h 11285"/>
                <a:gd name="connsiteX196" fmla="*/ 7089 w 13764"/>
                <a:gd name="connsiteY196" fmla="*/ 1950 h 11285"/>
                <a:gd name="connsiteX197" fmla="*/ 7161 w 13764"/>
                <a:gd name="connsiteY197" fmla="*/ 1996 h 11285"/>
                <a:gd name="connsiteX198" fmla="*/ 7234 w 13764"/>
                <a:gd name="connsiteY198" fmla="*/ 2105 h 11285"/>
                <a:gd name="connsiteX199" fmla="*/ 7363 w 13764"/>
                <a:gd name="connsiteY199" fmla="*/ 2087 h 11285"/>
                <a:gd name="connsiteX200" fmla="*/ 7460 w 13764"/>
                <a:gd name="connsiteY200" fmla="*/ 2005 h 11285"/>
                <a:gd name="connsiteX201" fmla="*/ 7573 w 13764"/>
                <a:gd name="connsiteY201" fmla="*/ 2005 h 11285"/>
                <a:gd name="connsiteX202" fmla="*/ 7653 w 13764"/>
                <a:gd name="connsiteY202" fmla="*/ 2060 h 11285"/>
                <a:gd name="connsiteX203" fmla="*/ 7863 w 13764"/>
                <a:gd name="connsiteY203" fmla="*/ 2032 h 11285"/>
                <a:gd name="connsiteX204" fmla="*/ 7960 w 13764"/>
                <a:gd name="connsiteY204" fmla="*/ 1941 h 11285"/>
                <a:gd name="connsiteX205" fmla="*/ 8016 w 13764"/>
                <a:gd name="connsiteY205" fmla="*/ 1813 h 11285"/>
                <a:gd name="connsiteX206" fmla="*/ 8056 w 13764"/>
                <a:gd name="connsiteY206" fmla="*/ 1694 h 11285"/>
                <a:gd name="connsiteX207" fmla="*/ 8056 w 13764"/>
                <a:gd name="connsiteY207" fmla="*/ 1557 h 11285"/>
                <a:gd name="connsiteX208" fmla="*/ 8177 w 13764"/>
                <a:gd name="connsiteY208" fmla="*/ 1347 h 11285"/>
                <a:gd name="connsiteX209" fmla="*/ 8306 w 13764"/>
                <a:gd name="connsiteY209" fmla="*/ 1302 h 11285"/>
                <a:gd name="connsiteX210" fmla="*/ 8347 w 13764"/>
                <a:gd name="connsiteY210" fmla="*/ 1238 h 11285"/>
                <a:gd name="connsiteX211" fmla="*/ 8403 w 13764"/>
                <a:gd name="connsiteY211" fmla="*/ 1238 h 11285"/>
                <a:gd name="connsiteX212" fmla="*/ 8476 w 13764"/>
                <a:gd name="connsiteY212" fmla="*/ 1256 h 11285"/>
                <a:gd name="connsiteX213" fmla="*/ 8516 w 13764"/>
                <a:gd name="connsiteY213" fmla="*/ 1128 h 11285"/>
                <a:gd name="connsiteX214" fmla="*/ 8597 w 13764"/>
                <a:gd name="connsiteY214" fmla="*/ 1037 h 11285"/>
                <a:gd name="connsiteX215" fmla="*/ 8621 w 13764"/>
                <a:gd name="connsiteY215" fmla="*/ 900 h 11285"/>
                <a:gd name="connsiteX216" fmla="*/ 8831 w 13764"/>
                <a:gd name="connsiteY216" fmla="*/ 845 h 11285"/>
                <a:gd name="connsiteX217" fmla="*/ 9032 w 13764"/>
                <a:gd name="connsiteY217" fmla="*/ 597 h 11285"/>
                <a:gd name="connsiteX218" fmla="*/ 9200 w 13764"/>
                <a:gd name="connsiteY218" fmla="*/ 585 h 11285"/>
                <a:gd name="connsiteX219" fmla="*/ 9329 w 13764"/>
                <a:gd name="connsiteY219" fmla="*/ 415 h 11285"/>
                <a:gd name="connsiteX220" fmla="*/ 9143 w 13764"/>
                <a:gd name="connsiteY220" fmla="*/ 360 h 11285"/>
                <a:gd name="connsiteX221" fmla="*/ 9172 w 13764"/>
                <a:gd name="connsiteY221" fmla="*/ 215 h 11285"/>
                <a:gd name="connsiteX222" fmla="*/ 9237 w 13764"/>
                <a:gd name="connsiteY222" fmla="*/ 71 h 11285"/>
                <a:gd name="connsiteX223" fmla="*/ 9383 w 13764"/>
                <a:gd name="connsiteY223" fmla="*/ 143 h 11285"/>
                <a:gd name="connsiteX224" fmla="*/ 9460 w 13764"/>
                <a:gd name="connsiteY224" fmla="*/ 43 h 11285"/>
                <a:gd name="connsiteX225" fmla="*/ 9572 w 13764"/>
                <a:gd name="connsiteY225" fmla="*/ 5 h 11285"/>
                <a:gd name="connsiteX226" fmla="*/ 9699 w 13764"/>
                <a:gd name="connsiteY226" fmla="*/ 231 h 11285"/>
                <a:gd name="connsiteX227" fmla="*/ 9870 w 13764"/>
                <a:gd name="connsiteY227" fmla="*/ 40 h 11285"/>
                <a:gd name="connsiteX228" fmla="*/ 9985 w 13764"/>
                <a:gd name="connsiteY228" fmla="*/ 65 h 11285"/>
                <a:gd name="connsiteX229" fmla="*/ 10172 w 13764"/>
                <a:gd name="connsiteY229" fmla="*/ 61 h 11285"/>
                <a:gd name="connsiteX230" fmla="*/ 10327 w 13764"/>
                <a:gd name="connsiteY230" fmla="*/ 318 h 11285"/>
                <a:gd name="connsiteX231" fmla="*/ 10454 w 13764"/>
                <a:gd name="connsiteY231" fmla="*/ 329 h 11285"/>
                <a:gd name="connsiteX232" fmla="*/ 10556 w 13764"/>
                <a:gd name="connsiteY232" fmla="*/ 322 h 11285"/>
                <a:gd name="connsiteX233" fmla="*/ 10727 w 13764"/>
                <a:gd name="connsiteY233" fmla="*/ 322 h 11285"/>
                <a:gd name="connsiteX234" fmla="*/ 10824 w 13764"/>
                <a:gd name="connsiteY234" fmla="*/ 500 h 11285"/>
                <a:gd name="connsiteX235" fmla="*/ 10957 w 13764"/>
                <a:gd name="connsiteY235" fmla="*/ 598 h 11285"/>
                <a:gd name="connsiteX236" fmla="*/ 11142 w 13764"/>
                <a:gd name="connsiteY236" fmla="*/ 722 h 11285"/>
                <a:gd name="connsiteX237" fmla="*/ 11245 w 13764"/>
                <a:gd name="connsiteY237" fmla="*/ 832 h 11285"/>
                <a:gd name="connsiteX238" fmla="*/ 11386 w 13764"/>
                <a:gd name="connsiteY238" fmla="*/ 752 h 11285"/>
                <a:gd name="connsiteX239" fmla="*/ 11542 w 13764"/>
                <a:gd name="connsiteY239" fmla="*/ 717 h 11285"/>
                <a:gd name="connsiteX240" fmla="*/ 11653 w 13764"/>
                <a:gd name="connsiteY240" fmla="*/ 812 h 11285"/>
                <a:gd name="connsiteX241" fmla="*/ 11790 w 13764"/>
                <a:gd name="connsiteY241" fmla="*/ 778 h 11285"/>
                <a:gd name="connsiteX242" fmla="*/ 11786 w 13764"/>
                <a:gd name="connsiteY242" fmla="*/ 1075 h 11285"/>
                <a:gd name="connsiteX243" fmla="*/ 11567 w 13764"/>
                <a:gd name="connsiteY243" fmla="*/ 1464 h 11285"/>
                <a:gd name="connsiteX244" fmla="*/ 11698 w 13764"/>
                <a:gd name="connsiteY244" fmla="*/ 1522 h 11285"/>
                <a:gd name="connsiteX245" fmla="*/ 11785 w 13764"/>
                <a:gd name="connsiteY245" fmla="*/ 1550 h 11285"/>
                <a:gd name="connsiteX246" fmla="*/ 11907 w 13764"/>
                <a:gd name="connsiteY246" fmla="*/ 1731 h 11285"/>
                <a:gd name="connsiteX247" fmla="*/ 12214 w 13764"/>
                <a:gd name="connsiteY247" fmla="*/ 1917 h 11285"/>
                <a:gd name="connsiteX248" fmla="*/ 12186 w 13764"/>
                <a:gd name="connsiteY248" fmla="*/ 2026 h 11285"/>
                <a:gd name="connsiteX249" fmla="*/ 12365 w 13764"/>
                <a:gd name="connsiteY249" fmla="*/ 2166 h 11285"/>
                <a:gd name="connsiteX250" fmla="*/ 12397 w 13764"/>
                <a:gd name="connsiteY250" fmla="*/ 2387 h 11285"/>
                <a:gd name="connsiteX251" fmla="*/ 12653 w 13764"/>
                <a:gd name="connsiteY251" fmla="*/ 2445 h 11285"/>
                <a:gd name="connsiteX252" fmla="*/ 12689 w 13764"/>
                <a:gd name="connsiteY252" fmla="*/ 2575 h 11285"/>
                <a:gd name="connsiteX253" fmla="*/ 12887 w 13764"/>
                <a:gd name="connsiteY253" fmla="*/ 2604 h 11285"/>
                <a:gd name="connsiteX254" fmla="*/ 13156 w 13764"/>
                <a:gd name="connsiteY254" fmla="*/ 2742 h 11285"/>
                <a:gd name="connsiteX255" fmla="*/ 13177 w 13764"/>
                <a:gd name="connsiteY255" fmla="*/ 2545 h 11285"/>
                <a:gd name="connsiteX256" fmla="*/ 13285 w 13764"/>
                <a:gd name="connsiteY256" fmla="*/ 2534 h 11285"/>
                <a:gd name="connsiteX257" fmla="*/ 13524 w 13764"/>
                <a:gd name="connsiteY257" fmla="*/ 2724 h 11285"/>
                <a:gd name="connsiteX258" fmla="*/ 13574 w 13764"/>
                <a:gd name="connsiteY258" fmla="*/ 2845 h 11285"/>
                <a:gd name="connsiteX259" fmla="*/ 13605 w 13764"/>
                <a:gd name="connsiteY259" fmla="*/ 3086 h 11285"/>
                <a:gd name="connsiteX260" fmla="*/ 13699 w 13764"/>
                <a:gd name="connsiteY260" fmla="*/ 3141 h 11285"/>
                <a:gd name="connsiteX261" fmla="*/ 13764 w 13764"/>
                <a:gd name="connsiteY261" fmla="*/ 3520 h 11285"/>
                <a:gd name="connsiteX262" fmla="*/ 13680 w 13764"/>
                <a:gd name="connsiteY262" fmla="*/ 3641 h 11285"/>
                <a:gd name="connsiteX263" fmla="*/ 13688 w 13764"/>
                <a:gd name="connsiteY263" fmla="*/ 3782 h 11285"/>
                <a:gd name="connsiteX264" fmla="*/ 13595 w 13764"/>
                <a:gd name="connsiteY264" fmla="*/ 3930 h 11285"/>
                <a:gd name="connsiteX265" fmla="*/ 13542 w 13764"/>
                <a:gd name="connsiteY265" fmla="*/ 4080 h 11285"/>
                <a:gd name="connsiteX266" fmla="*/ 13610 w 13764"/>
                <a:gd name="connsiteY266" fmla="*/ 4227 h 11285"/>
                <a:gd name="connsiteX267" fmla="*/ 13628 w 13764"/>
                <a:gd name="connsiteY267" fmla="*/ 4379 h 11285"/>
                <a:gd name="connsiteX268" fmla="*/ 13648 w 13764"/>
                <a:gd name="connsiteY268" fmla="*/ 4500 h 11285"/>
                <a:gd name="connsiteX269" fmla="*/ 13577 w 13764"/>
                <a:gd name="connsiteY269" fmla="*/ 4626 h 11285"/>
                <a:gd name="connsiteX270" fmla="*/ 13505 w 13764"/>
                <a:gd name="connsiteY270" fmla="*/ 4669 h 11285"/>
                <a:gd name="connsiteX271" fmla="*/ 13450 w 13764"/>
                <a:gd name="connsiteY271" fmla="*/ 4797 h 11285"/>
                <a:gd name="connsiteX272" fmla="*/ 13575 w 13764"/>
                <a:gd name="connsiteY272" fmla="*/ 4894 h 11285"/>
                <a:gd name="connsiteX273" fmla="*/ 13495 w 13764"/>
                <a:gd name="connsiteY273" fmla="*/ 5048 h 11285"/>
                <a:gd name="connsiteX274" fmla="*/ 13193 w 13764"/>
                <a:gd name="connsiteY274" fmla="*/ 5300 h 11285"/>
                <a:gd name="connsiteX275" fmla="*/ 13110 w 13764"/>
                <a:gd name="connsiteY275" fmla="*/ 5581 h 11285"/>
                <a:gd name="connsiteX276" fmla="*/ 13082 w 13764"/>
                <a:gd name="connsiteY276" fmla="*/ 5739 h 11285"/>
                <a:gd name="connsiteX277" fmla="*/ 13014 w 13764"/>
                <a:gd name="connsiteY277" fmla="*/ 5990 h 11285"/>
                <a:gd name="connsiteX278" fmla="*/ 12938 w 13764"/>
                <a:gd name="connsiteY278" fmla="*/ 6118 h 11285"/>
                <a:gd name="connsiteX279" fmla="*/ 12835 w 13764"/>
                <a:gd name="connsiteY279" fmla="*/ 6200 h 11285"/>
                <a:gd name="connsiteX280" fmla="*/ 12752 w 13764"/>
                <a:gd name="connsiteY280" fmla="*/ 6308 h 11285"/>
                <a:gd name="connsiteX281" fmla="*/ 12524 w 13764"/>
                <a:gd name="connsiteY281" fmla="*/ 6325 h 11285"/>
                <a:gd name="connsiteX282" fmla="*/ 12396 w 13764"/>
                <a:gd name="connsiteY282" fmla="*/ 6258 h 11285"/>
                <a:gd name="connsiteX283" fmla="*/ 11998 w 13764"/>
                <a:gd name="connsiteY283" fmla="*/ 6089 h 11285"/>
                <a:gd name="connsiteX284" fmla="*/ 12294 w 13764"/>
                <a:gd name="connsiteY284" fmla="*/ 6162 h 11285"/>
                <a:gd name="connsiteX285" fmla="*/ 11868 w 13764"/>
                <a:gd name="connsiteY285" fmla="*/ 6259 h 11285"/>
                <a:gd name="connsiteX286" fmla="*/ 11573 w 13764"/>
                <a:gd name="connsiteY286" fmla="*/ 6211 h 11285"/>
                <a:gd name="connsiteX287" fmla="*/ 11377 w 13764"/>
                <a:gd name="connsiteY287" fmla="*/ 6496 h 11285"/>
                <a:gd name="connsiteX288" fmla="*/ 11271 w 13764"/>
                <a:gd name="connsiteY288" fmla="*/ 6533 h 11285"/>
                <a:gd name="connsiteX289" fmla="*/ 11205 w 13764"/>
                <a:gd name="connsiteY289" fmla="*/ 6691 h 11285"/>
                <a:gd name="connsiteX290" fmla="*/ 11204 w 13764"/>
                <a:gd name="connsiteY290" fmla="*/ 6807 h 11285"/>
                <a:gd name="connsiteX291" fmla="*/ 11062 w 13764"/>
                <a:gd name="connsiteY291" fmla="*/ 6879 h 11285"/>
                <a:gd name="connsiteX292" fmla="*/ 10858 w 13764"/>
                <a:gd name="connsiteY292" fmla="*/ 6916 h 11285"/>
                <a:gd name="connsiteX293" fmla="*/ 10574 w 13764"/>
                <a:gd name="connsiteY293" fmla="*/ 7108 h 11285"/>
                <a:gd name="connsiteX294" fmla="*/ 10346 w 13764"/>
                <a:gd name="connsiteY294" fmla="*/ 7250 h 11285"/>
                <a:gd name="connsiteX295" fmla="*/ 10335 w 13764"/>
                <a:gd name="connsiteY295" fmla="*/ 7379 h 11285"/>
                <a:gd name="connsiteX296" fmla="*/ 10214 w 13764"/>
                <a:gd name="connsiteY296" fmla="*/ 7406 h 11285"/>
                <a:gd name="connsiteX297" fmla="*/ 10149 w 13764"/>
                <a:gd name="connsiteY297" fmla="*/ 7557 h 11285"/>
                <a:gd name="connsiteX298" fmla="*/ 10032 w 13764"/>
                <a:gd name="connsiteY298" fmla="*/ 7623 h 11285"/>
                <a:gd name="connsiteX299" fmla="*/ 9885 w 13764"/>
                <a:gd name="connsiteY299" fmla="*/ 7601 h 11285"/>
                <a:gd name="connsiteX300" fmla="*/ 9823 w 13764"/>
                <a:gd name="connsiteY300" fmla="*/ 7838 h 11285"/>
                <a:gd name="connsiteX301" fmla="*/ 9735 w 13764"/>
                <a:gd name="connsiteY301" fmla="*/ 7975 h 11285"/>
                <a:gd name="connsiteX302" fmla="*/ 9671 w 13764"/>
                <a:gd name="connsiteY302" fmla="*/ 8134 h 11285"/>
                <a:gd name="connsiteX303" fmla="*/ 9705 w 13764"/>
                <a:gd name="connsiteY303" fmla="*/ 8343 h 11285"/>
                <a:gd name="connsiteX304" fmla="*/ 9694 w 13764"/>
                <a:gd name="connsiteY304" fmla="*/ 8715 h 11285"/>
                <a:gd name="connsiteX305" fmla="*/ 9780 w 13764"/>
                <a:gd name="connsiteY305" fmla="*/ 8861 h 11285"/>
                <a:gd name="connsiteX306" fmla="*/ 9733 w 13764"/>
                <a:gd name="connsiteY306" fmla="*/ 8973 h 11285"/>
                <a:gd name="connsiteX307" fmla="*/ 9684 w 13764"/>
                <a:gd name="connsiteY307" fmla="*/ 9163 h 11285"/>
                <a:gd name="connsiteX0" fmla="*/ 9684 w 13764"/>
                <a:gd name="connsiteY0" fmla="*/ 9163 h 11285"/>
                <a:gd name="connsiteX1" fmla="*/ 9707 w 13764"/>
                <a:gd name="connsiteY1" fmla="*/ 9631 h 11285"/>
                <a:gd name="connsiteX2" fmla="*/ 9691 w 13764"/>
                <a:gd name="connsiteY2" fmla="*/ 9746 h 11285"/>
                <a:gd name="connsiteX3" fmla="*/ 9782 w 13764"/>
                <a:gd name="connsiteY3" fmla="*/ 9848 h 11285"/>
                <a:gd name="connsiteX4" fmla="*/ 9745 w 13764"/>
                <a:gd name="connsiteY4" fmla="*/ 10039 h 11285"/>
                <a:gd name="connsiteX5" fmla="*/ 9897 w 13764"/>
                <a:gd name="connsiteY5" fmla="*/ 10199 h 11285"/>
                <a:gd name="connsiteX6" fmla="*/ 9973 w 13764"/>
                <a:gd name="connsiteY6" fmla="*/ 10510 h 11285"/>
                <a:gd name="connsiteX7" fmla="*/ 10097 w 13764"/>
                <a:gd name="connsiteY7" fmla="*/ 10594 h 11285"/>
                <a:gd name="connsiteX8" fmla="*/ 10163 w 13764"/>
                <a:gd name="connsiteY8" fmla="*/ 10587 h 11285"/>
                <a:gd name="connsiteX9" fmla="*/ 10372 w 13764"/>
                <a:gd name="connsiteY9" fmla="*/ 10724 h 11285"/>
                <a:gd name="connsiteX10" fmla="*/ 10314 w 13764"/>
                <a:gd name="connsiteY10" fmla="*/ 10813 h 11285"/>
                <a:gd name="connsiteX11" fmla="*/ 9472 w 13764"/>
                <a:gd name="connsiteY11" fmla="*/ 10851 h 11285"/>
                <a:gd name="connsiteX12" fmla="*/ 9267 w 13764"/>
                <a:gd name="connsiteY12" fmla="*/ 10834 h 11285"/>
                <a:gd name="connsiteX13" fmla="*/ 9028 w 13764"/>
                <a:gd name="connsiteY13" fmla="*/ 10858 h 11285"/>
                <a:gd name="connsiteX14" fmla="*/ 9025 w 13764"/>
                <a:gd name="connsiteY14" fmla="*/ 11049 h 11285"/>
                <a:gd name="connsiteX15" fmla="*/ 8872 w 13764"/>
                <a:gd name="connsiteY15" fmla="*/ 11245 h 11285"/>
                <a:gd name="connsiteX16" fmla="*/ 8423 w 13764"/>
                <a:gd name="connsiteY16" fmla="*/ 11285 h 11285"/>
                <a:gd name="connsiteX17" fmla="*/ 8264 w 13764"/>
                <a:gd name="connsiteY17" fmla="*/ 11124 h 11285"/>
                <a:gd name="connsiteX18" fmla="*/ 8537 w 13764"/>
                <a:gd name="connsiteY18" fmla="*/ 9116 h 11285"/>
                <a:gd name="connsiteX19" fmla="*/ 7501 w 13764"/>
                <a:gd name="connsiteY19" fmla="*/ 7275 h 11285"/>
                <a:gd name="connsiteX20" fmla="*/ 7951 w 13764"/>
                <a:gd name="connsiteY20" fmla="*/ 9083 h 11285"/>
                <a:gd name="connsiteX21" fmla="*/ 6993 w 13764"/>
                <a:gd name="connsiteY21" fmla="*/ 7516 h 11285"/>
                <a:gd name="connsiteX22" fmla="*/ 7589 w 13764"/>
                <a:gd name="connsiteY22" fmla="*/ 9456 h 11285"/>
                <a:gd name="connsiteX23" fmla="*/ 6260 w 13764"/>
                <a:gd name="connsiteY23" fmla="*/ 7582 h 11285"/>
                <a:gd name="connsiteX24" fmla="*/ 7178 w 13764"/>
                <a:gd name="connsiteY24" fmla="*/ 10661 h 11285"/>
                <a:gd name="connsiteX25" fmla="*/ 6368 w 13764"/>
                <a:gd name="connsiteY25" fmla="*/ 10968 h 11285"/>
                <a:gd name="connsiteX26" fmla="*/ 6202 w 13764"/>
                <a:gd name="connsiteY26" fmla="*/ 10935 h 11285"/>
                <a:gd name="connsiteX27" fmla="*/ 5899 w 13764"/>
                <a:gd name="connsiteY27" fmla="*/ 10256 h 11285"/>
                <a:gd name="connsiteX28" fmla="*/ 5782 w 13764"/>
                <a:gd name="connsiteY28" fmla="*/ 10169 h 11285"/>
                <a:gd name="connsiteX29" fmla="*/ 5661 w 13764"/>
                <a:gd name="connsiteY29" fmla="*/ 10270 h 11285"/>
                <a:gd name="connsiteX30" fmla="*/ 5573 w 13764"/>
                <a:gd name="connsiteY30" fmla="*/ 10270 h 11285"/>
                <a:gd name="connsiteX31" fmla="*/ 5516 w 13764"/>
                <a:gd name="connsiteY31" fmla="*/ 10352 h 11285"/>
                <a:gd name="connsiteX32" fmla="*/ 5395 w 13764"/>
                <a:gd name="connsiteY32" fmla="*/ 10407 h 11285"/>
                <a:gd name="connsiteX33" fmla="*/ 5274 w 13764"/>
                <a:gd name="connsiteY33" fmla="*/ 10434 h 11285"/>
                <a:gd name="connsiteX34" fmla="*/ 5202 w 13764"/>
                <a:gd name="connsiteY34" fmla="*/ 10334 h 11285"/>
                <a:gd name="connsiteX35" fmla="*/ 5202 w 13764"/>
                <a:gd name="connsiteY35" fmla="*/ 10078 h 11285"/>
                <a:gd name="connsiteX36" fmla="*/ 4968 w 13764"/>
                <a:gd name="connsiteY36" fmla="*/ 10060 h 11285"/>
                <a:gd name="connsiteX37" fmla="*/ 4871 w 13764"/>
                <a:gd name="connsiteY37" fmla="*/ 9996 h 11285"/>
                <a:gd name="connsiteX38" fmla="*/ 4750 w 13764"/>
                <a:gd name="connsiteY38" fmla="*/ 9868 h 11285"/>
                <a:gd name="connsiteX39" fmla="*/ 4629 w 13764"/>
                <a:gd name="connsiteY39" fmla="*/ 9840 h 11285"/>
                <a:gd name="connsiteX40" fmla="*/ 4500 w 13764"/>
                <a:gd name="connsiteY40" fmla="*/ 9840 h 11285"/>
                <a:gd name="connsiteX41" fmla="*/ 4339 w 13764"/>
                <a:gd name="connsiteY41" fmla="*/ 9749 h 11285"/>
                <a:gd name="connsiteX42" fmla="*/ 4024 w 13764"/>
                <a:gd name="connsiteY42" fmla="*/ 9758 h 11285"/>
                <a:gd name="connsiteX43" fmla="*/ 3831 w 13764"/>
                <a:gd name="connsiteY43" fmla="*/ 9667 h 11285"/>
                <a:gd name="connsiteX44" fmla="*/ 3613 w 13764"/>
                <a:gd name="connsiteY44" fmla="*/ 9676 h 11285"/>
                <a:gd name="connsiteX45" fmla="*/ 3516 w 13764"/>
                <a:gd name="connsiteY45" fmla="*/ 9612 h 11285"/>
                <a:gd name="connsiteX46" fmla="*/ 3395 w 13764"/>
                <a:gd name="connsiteY46" fmla="*/ 9621 h 11285"/>
                <a:gd name="connsiteX47" fmla="*/ 3242 w 13764"/>
                <a:gd name="connsiteY47" fmla="*/ 9621 h 11285"/>
                <a:gd name="connsiteX48" fmla="*/ 3097 w 13764"/>
                <a:gd name="connsiteY48" fmla="*/ 9585 h 11285"/>
                <a:gd name="connsiteX49" fmla="*/ 3008 w 13764"/>
                <a:gd name="connsiteY49" fmla="*/ 9484 h 11285"/>
                <a:gd name="connsiteX50" fmla="*/ 2879 w 13764"/>
                <a:gd name="connsiteY50" fmla="*/ 9475 h 11285"/>
                <a:gd name="connsiteX51" fmla="*/ 2806 w 13764"/>
                <a:gd name="connsiteY51" fmla="*/ 9557 h 11285"/>
                <a:gd name="connsiteX52" fmla="*/ 2597 w 13764"/>
                <a:gd name="connsiteY52" fmla="*/ 9539 h 11285"/>
                <a:gd name="connsiteX53" fmla="*/ 2500 w 13764"/>
                <a:gd name="connsiteY53" fmla="*/ 9649 h 11285"/>
                <a:gd name="connsiteX54" fmla="*/ 2516 w 13764"/>
                <a:gd name="connsiteY54" fmla="*/ 9758 h 11285"/>
                <a:gd name="connsiteX55" fmla="*/ 2379 w 13764"/>
                <a:gd name="connsiteY55" fmla="*/ 9913 h 11285"/>
                <a:gd name="connsiteX56" fmla="*/ 2274 w 13764"/>
                <a:gd name="connsiteY56" fmla="*/ 9941 h 11285"/>
                <a:gd name="connsiteX57" fmla="*/ 2274 w 13764"/>
                <a:gd name="connsiteY57" fmla="*/ 10078 h 11285"/>
                <a:gd name="connsiteX58" fmla="*/ 2226 w 13764"/>
                <a:gd name="connsiteY58" fmla="*/ 10187 h 11285"/>
                <a:gd name="connsiteX59" fmla="*/ 2137 w 13764"/>
                <a:gd name="connsiteY59" fmla="*/ 10297 h 11285"/>
                <a:gd name="connsiteX60" fmla="*/ 2081 w 13764"/>
                <a:gd name="connsiteY60" fmla="*/ 10224 h 11285"/>
                <a:gd name="connsiteX61" fmla="*/ 1871 w 13764"/>
                <a:gd name="connsiteY61" fmla="*/ 10005 h 11285"/>
                <a:gd name="connsiteX62" fmla="*/ 1750 w 13764"/>
                <a:gd name="connsiteY62" fmla="*/ 10060 h 11285"/>
                <a:gd name="connsiteX63" fmla="*/ 1669 w 13764"/>
                <a:gd name="connsiteY63" fmla="*/ 10187 h 11285"/>
                <a:gd name="connsiteX64" fmla="*/ 1427 w 13764"/>
                <a:gd name="connsiteY64" fmla="*/ 10224 h 11285"/>
                <a:gd name="connsiteX65" fmla="*/ 1315 w 13764"/>
                <a:gd name="connsiteY65" fmla="*/ 10160 h 11285"/>
                <a:gd name="connsiteX66" fmla="*/ 1242 w 13764"/>
                <a:gd name="connsiteY66" fmla="*/ 10078 h 11285"/>
                <a:gd name="connsiteX67" fmla="*/ 1161 w 13764"/>
                <a:gd name="connsiteY67" fmla="*/ 9996 h 11285"/>
                <a:gd name="connsiteX68" fmla="*/ 968 w 13764"/>
                <a:gd name="connsiteY68" fmla="*/ 9977 h 11285"/>
                <a:gd name="connsiteX69" fmla="*/ 895 w 13764"/>
                <a:gd name="connsiteY69" fmla="*/ 9913 h 11285"/>
                <a:gd name="connsiteX70" fmla="*/ 847 w 13764"/>
                <a:gd name="connsiteY70" fmla="*/ 9804 h 11285"/>
                <a:gd name="connsiteX71" fmla="*/ 806 w 13764"/>
                <a:gd name="connsiteY71" fmla="*/ 9749 h 11285"/>
                <a:gd name="connsiteX72" fmla="*/ 774 w 13764"/>
                <a:gd name="connsiteY72" fmla="*/ 9667 h 11285"/>
                <a:gd name="connsiteX73" fmla="*/ 685 w 13764"/>
                <a:gd name="connsiteY73" fmla="*/ 9639 h 11285"/>
                <a:gd name="connsiteX74" fmla="*/ 589 w 13764"/>
                <a:gd name="connsiteY74" fmla="*/ 9639 h 11285"/>
                <a:gd name="connsiteX75" fmla="*/ 516 w 13764"/>
                <a:gd name="connsiteY75" fmla="*/ 9612 h 11285"/>
                <a:gd name="connsiteX76" fmla="*/ 444 w 13764"/>
                <a:gd name="connsiteY76" fmla="*/ 9566 h 11285"/>
                <a:gd name="connsiteX77" fmla="*/ 323 w 13764"/>
                <a:gd name="connsiteY77" fmla="*/ 9566 h 11285"/>
                <a:gd name="connsiteX78" fmla="*/ 202 w 13764"/>
                <a:gd name="connsiteY78" fmla="*/ 9566 h 11285"/>
                <a:gd name="connsiteX79" fmla="*/ 105 w 13764"/>
                <a:gd name="connsiteY79" fmla="*/ 9512 h 11285"/>
                <a:gd name="connsiteX80" fmla="*/ 0 w 13764"/>
                <a:gd name="connsiteY80" fmla="*/ 9457 h 11285"/>
                <a:gd name="connsiteX81" fmla="*/ 32 w 13764"/>
                <a:gd name="connsiteY81" fmla="*/ 9366 h 11285"/>
                <a:gd name="connsiteX82" fmla="*/ 48 w 13764"/>
                <a:gd name="connsiteY82" fmla="*/ 9229 h 11285"/>
                <a:gd name="connsiteX83" fmla="*/ 56 w 13764"/>
                <a:gd name="connsiteY83" fmla="*/ 9119 h 11285"/>
                <a:gd name="connsiteX84" fmla="*/ 105 w 13764"/>
                <a:gd name="connsiteY84" fmla="*/ 8964 h 11285"/>
                <a:gd name="connsiteX85" fmla="*/ 105 w 13764"/>
                <a:gd name="connsiteY85" fmla="*/ 8872 h 11285"/>
                <a:gd name="connsiteX86" fmla="*/ 105 w 13764"/>
                <a:gd name="connsiteY86" fmla="*/ 8763 h 11285"/>
                <a:gd name="connsiteX87" fmla="*/ 202 w 13764"/>
                <a:gd name="connsiteY87" fmla="*/ 8662 h 11285"/>
                <a:gd name="connsiteX88" fmla="*/ 298 w 13764"/>
                <a:gd name="connsiteY88" fmla="*/ 8580 h 11285"/>
                <a:gd name="connsiteX89" fmla="*/ 315 w 13764"/>
                <a:gd name="connsiteY89" fmla="*/ 8516 h 11285"/>
                <a:gd name="connsiteX90" fmla="*/ 339 w 13764"/>
                <a:gd name="connsiteY90" fmla="*/ 8443 h 11285"/>
                <a:gd name="connsiteX91" fmla="*/ 323 w 13764"/>
                <a:gd name="connsiteY91" fmla="*/ 8361 h 11285"/>
                <a:gd name="connsiteX92" fmla="*/ 363 w 13764"/>
                <a:gd name="connsiteY92" fmla="*/ 8224 h 11285"/>
                <a:gd name="connsiteX93" fmla="*/ 435 w 13764"/>
                <a:gd name="connsiteY93" fmla="*/ 8105 h 11285"/>
                <a:gd name="connsiteX94" fmla="*/ 508 w 13764"/>
                <a:gd name="connsiteY94" fmla="*/ 7968 h 11285"/>
                <a:gd name="connsiteX95" fmla="*/ 492 w 13764"/>
                <a:gd name="connsiteY95" fmla="*/ 7840 h 11285"/>
                <a:gd name="connsiteX96" fmla="*/ 653 w 13764"/>
                <a:gd name="connsiteY96" fmla="*/ 7804 h 11285"/>
                <a:gd name="connsiteX97" fmla="*/ 806 w 13764"/>
                <a:gd name="connsiteY97" fmla="*/ 7694 h 11285"/>
                <a:gd name="connsiteX98" fmla="*/ 774 w 13764"/>
                <a:gd name="connsiteY98" fmla="*/ 7356 h 11285"/>
                <a:gd name="connsiteX99" fmla="*/ 895 w 13764"/>
                <a:gd name="connsiteY99" fmla="*/ 7256 h 11285"/>
                <a:gd name="connsiteX100" fmla="*/ 919 w 13764"/>
                <a:gd name="connsiteY100" fmla="*/ 6845 h 11285"/>
                <a:gd name="connsiteX101" fmla="*/ 823 w 13764"/>
                <a:gd name="connsiteY101" fmla="*/ 6808 h 11285"/>
                <a:gd name="connsiteX102" fmla="*/ 734 w 13764"/>
                <a:gd name="connsiteY102" fmla="*/ 6735 h 11285"/>
                <a:gd name="connsiteX103" fmla="*/ 685 w 13764"/>
                <a:gd name="connsiteY103" fmla="*/ 6589 h 11285"/>
                <a:gd name="connsiteX104" fmla="*/ 565 w 13764"/>
                <a:gd name="connsiteY104" fmla="*/ 6471 h 11285"/>
                <a:gd name="connsiteX105" fmla="*/ 492 w 13764"/>
                <a:gd name="connsiteY105" fmla="*/ 6416 h 11285"/>
                <a:gd name="connsiteX106" fmla="*/ 435 w 13764"/>
                <a:gd name="connsiteY106" fmla="*/ 6215 h 11285"/>
                <a:gd name="connsiteX107" fmla="*/ 435 w 13764"/>
                <a:gd name="connsiteY107" fmla="*/ 6114 h 11285"/>
                <a:gd name="connsiteX108" fmla="*/ 444 w 13764"/>
                <a:gd name="connsiteY108" fmla="*/ 5941 h 11285"/>
                <a:gd name="connsiteX109" fmla="*/ 435 w 13764"/>
                <a:gd name="connsiteY109" fmla="*/ 5786 h 11285"/>
                <a:gd name="connsiteX110" fmla="*/ 395 w 13764"/>
                <a:gd name="connsiteY110" fmla="*/ 5749 h 11285"/>
                <a:gd name="connsiteX111" fmla="*/ 395 w 13764"/>
                <a:gd name="connsiteY111" fmla="*/ 5667 h 11285"/>
                <a:gd name="connsiteX112" fmla="*/ 411 w 13764"/>
                <a:gd name="connsiteY112" fmla="*/ 5566 h 11285"/>
                <a:gd name="connsiteX113" fmla="*/ 363 w 13764"/>
                <a:gd name="connsiteY113" fmla="*/ 5502 h 11285"/>
                <a:gd name="connsiteX114" fmla="*/ 250 w 13764"/>
                <a:gd name="connsiteY114" fmla="*/ 5338 h 11285"/>
                <a:gd name="connsiteX115" fmla="*/ 339 w 13764"/>
                <a:gd name="connsiteY115" fmla="*/ 5420 h 11285"/>
                <a:gd name="connsiteX116" fmla="*/ 121 w 13764"/>
                <a:gd name="connsiteY116" fmla="*/ 5210 h 11285"/>
                <a:gd name="connsiteX117" fmla="*/ 73 w 13764"/>
                <a:gd name="connsiteY117" fmla="*/ 5046 h 11285"/>
                <a:gd name="connsiteX118" fmla="*/ 177 w 13764"/>
                <a:gd name="connsiteY118" fmla="*/ 5037 h 11285"/>
                <a:gd name="connsiteX119" fmla="*/ 274 w 13764"/>
                <a:gd name="connsiteY119" fmla="*/ 5037 h 11285"/>
                <a:gd name="connsiteX120" fmla="*/ 419 w 13764"/>
                <a:gd name="connsiteY120" fmla="*/ 5009 h 11285"/>
                <a:gd name="connsiteX121" fmla="*/ 629 w 13764"/>
                <a:gd name="connsiteY121" fmla="*/ 5009 h 11285"/>
                <a:gd name="connsiteX122" fmla="*/ 750 w 13764"/>
                <a:gd name="connsiteY122" fmla="*/ 4900 h 11285"/>
                <a:gd name="connsiteX123" fmla="*/ 895 w 13764"/>
                <a:gd name="connsiteY123" fmla="*/ 4872 h 11285"/>
                <a:gd name="connsiteX124" fmla="*/ 879 w 13764"/>
                <a:gd name="connsiteY124" fmla="*/ 4681 h 11285"/>
                <a:gd name="connsiteX125" fmla="*/ 1048 w 13764"/>
                <a:gd name="connsiteY125" fmla="*/ 4681 h 11285"/>
                <a:gd name="connsiteX126" fmla="*/ 1306 w 13764"/>
                <a:gd name="connsiteY126" fmla="*/ 4525 h 11285"/>
                <a:gd name="connsiteX127" fmla="*/ 1460 w 13764"/>
                <a:gd name="connsiteY127" fmla="*/ 4516 h 11285"/>
                <a:gd name="connsiteX128" fmla="*/ 1573 w 13764"/>
                <a:gd name="connsiteY128" fmla="*/ 4571 h 11285"/>
                <a:gd name="connsiteX129" fmla="*/ 1766 w 13764"/>
                <a:gd name="connsiteY129" fmla="*/ 4571 h 11285"/>
                <a:gd name="connsiteX130" fmla="*/ 1871 w 13764"/>
                <a:gd name="connsiteY130" fmla="*/ 4626 h 11285"/>
                <a:gd name="connsiteX131" fmla="*/ 2056 w 13764"/>
                <a:gd name="connsiteY131" fmla="*/ 4653 h 11285"/>
                <a:gd name="connsiteX132" fmla="*/ 2137 w 13764"/>
                <a:gd name="connsiteY132" fmla="*/ 4516 h 11285"/>
                <a:gd name="connsiteX133" fmla="*/ 2258 w 13764"/>
                <a:gd name="connsiteY133" fmla="*/ 4544 h 11285"/>
                <a:gd name="connsiteX134" fmla="*/ 2371 w 13764"/>
                <a:gd name="connsiteY134" fmla="*/ 4434 h 11285"/>
                <a:gd name="connsiteX135" fmla="*/ 2589 w 13764"/>
                <a:gd name="connsiteY135" fmla="*/ 4361 h 11285"/>
                <a:gd name="connsiteX136" fmla="*/ 2782 w 13764"/>
                <a:gd name="connsiteY136" fmla="*/ 4215 h 11285"/>
                <a:gd name="connsiteX137" fmla="*/ 2855 w 13764"/>
                <a:gd name="connsiteY137" fmla="*/ 4142 h 11285"/>
                <a:gd name="connsiteX138" fmla="*/ 2863 w 13764"/>
                <a:gd name="connsiteY138" fmla="*/ 4023 h 11285"/>
                <a:gd name="connsiteX139" fmla="*/ 2960 w 13764"/>
                <a:gd name="connsiteY139" fmla="*/ 3923 h 11285"/>
                <a:gd name="connsiteX140" fmla="*/ 2984 w 13764"/>
                <a:gd name="connsiteY140" fmla="*/ 3804 h 11285"/>
                <a:gd name="connsiteX141" fmla="*/ 3000 w 13764"/>
                <a:gd name="connsiteY141" fmla="*/ 3649 h 11285"/>
                <a:gd name="connsiteX142" fmla="*/ 3073 w 13764"/>
                <a:gd name="connsiteY142" fmla="*/ 3502 h 11285"/>
                <a:gd name="connsiteX143" fmla="*/ 3105 w 13764"/>
                <a:gd name="connsiteY143" fmla="*/ 3366 h 11285"/>
                <a:gd name="connsiteX144" fmla="*/ 3153 w 13764"/>
                <a:gd name="connsiteY144" fmla="*/ 3256 h 11285"/>
                <a:gd name="connsiteX145" fmla="*/ 3177 w 13764"/>
                <a:gd name="connsiteY145" fmla="*/ 3128 h 11285"/>
                <a:gd name="connsiteX146" fmla="*/ 3290 w 13764"/>
                <a:gd name="connsiteY146" fmla="*/ 3064 h 11285"/>
                <a:gd name="connsiteX147" fmla="*/ 3363 w 13764"/>
                <a:gd name="connsiteY147" fmla="*/ 2927 h 11285"/>
                <a:gd name="connsiteX148" fmla="*/ 3339 w 13764"/>
                <a:gd name="connsiteY148" fmla="*/ 2818 h 11285"/>
                <a:gd name="connsiteX149" fmla="*/ 3290 w 13764"/>
                <a:gd name="connsiteY149" fmla="*/ 2681 h 11285"/>
                <a:gd name="connsiteX150" fmla="*/ 3250 w 13764"/>
                <a:gd name="connsiteY150" fmla="*/ 2544 h 11285"/>
                <a:gd name="connsiteX151" fmla="*/ 3290 w 13764"/>
                <a:gd name="connsiteY151" fmla="*/ 2379 h 11285"/>
                <a:gd name="connsiteX152" fmla="*/ 3371 w 13764"/>
                <a:gd name="connsiteY152" fmla="*/ 2352 h 11285"/>
                <a:gd name="connsiteX153" fmla="*/ 3516 w 13764"/>
                <a:gd name="connsiteY153" fmla="*/ 2197 h 11285"/>
                <a:gd name="connsiteX154" fmla="*/ 3661 w 13764"/>
                <a:gd name="connsiteY154" fmla="*/ 2215 h 11285"/>
                <a:gd name="connsiteX155" fmla="*/ 3806 w 13764"/>
                <a:gd name="connsiteY155" fmla="*/ 2114 h 11285"/>
                <a:gd name="connsiteX156" fmla="*/ 3831 w 13764"/>
                <a:gd name="connsiteY156" fmla="*/ 1950 h 11285"/>
                <a:gd name="connsiteX157" fmla="*/ 3976 w 13764"/>
                <a:gd name="connsiteY157" fmla="*/ 1868 h 11285"/>
                <a:gd name="connsiteX158" fmla="*/ 4040 w 13764"/>
                <a:gd name="connsiteY158" fmla="*/ 1749 h 11285"/>
                <a:gd name="connsiteX159" fmla="*/ 4121 w 13764"/>
                <a:gd name="connsiteY159" fmla="*/ 1676 h 11285"/>
                <a:gd name="connsiteX160" fmla="*/ 4121 w 13764"/>
                <a:gd name="connsiteY160" fmla="*/ 1292 h 11285"/>
                <a:gd name="connsiteX161" fmla="*/ 4169 w 13764"/>
                <a:gd name="connsiteY161" fmla="*/ 1128 h 11285"/>
                <a:gd name="connsiteX162" fmla="*/ 4194 w 13764"/>
                <a:gd name="connsiteY162" fmla="*/ 991 h 11285"/>
                <a:gd name="connsiteX163" fmla="*/ 4242 w 13764"/>
                <a:gd name="connsiteY163" fmla="*/ 827 h 11285"/>
                <a:gd name="connsiteX164" fmla="*/ 4290 w 13764"/>
                <a:gd name="connsiteY164" fmla="*/ 763 h 11285"/>
                <a:gd name="connsiteX165" fmla="*/ 4355 w 13764"/>
                <a:gd name="connsiteY165" fmla="*/ 708 h 11285"/>
                <a:gd name="connsiteX166" fmla="*/ 4387 w 13764"/>
                <a:gd name="connsiteY166" fmla="*/ 443 h 11285"/>
                <a:gd name="connsiteX167" fmla="*/ 4645 w 13764"/>
                <a:gd name="connsiteY167" fmla="*/ 434 h 11285"/>
                <a:gd name="connsiteX168" fmla="*/ 4742 w 13764"/>
                <a:gd name="connsiteY168" fmla="*/ 635 h 11285"/>
                <a:gd name="connsiteX169" fmla="*/ 4839 w 13764"/>
                <a:gd name="connsiteY169" fmla="*/ 717 h 11285"/>
                <a:gd name="connsiteX170" fmla="*/ 4960 w 13764"/>
                <a:gd name="connsiteY170" fmla="*/ 799 h 11285"/>
                <a:gd name="connsiteX171" fmla="*/ 5081 w 13764"/>
                <a:gd name="connsiteY171" fmla="*/ 818 h 11285"/>
                <a:gd name="connsiteX172" fmla="*/ 5202 w 13764"/>
                <a:gd name="connsiteY172" fmla="*/ 799 h 11285"/>
                <a:gd name="connsiteX173" fmla="*/ 5274 w 13764"/>
                <a:gd name="connsiteY173" fmla="*/ 964 h 11285"/>
                <a:gd name="connsiteX174" fmla="*/ 5403 w 13764"/>
                <a:gd name="connsiteY174" fmla="*/ 909 h 11285"/>
                <a:gd name="connsiteX175" fmla="*/ 5500 w 13764"/>
                <a:gd name="connsiteY175" fmla="*/ 909 h 11285"/>
                <a:gd name="connsiteX176" fmla="*/ 5597 w 13764"/>
                <a:gd name="connsiteY176" fmla="*/ 818 h 11285"/>
                <a:gd name="connsiteX177" fmla="*/ 5734 w 13764"/>
                <a:gd name="connsiteY177" fmla="*/ 790 h 11285"/>
                <a:gd name="connsiteX178" fmla="*/ 5831 w 13764"/>
                <a:gd name="connsiteY178" fmla="*/ 772 h 11285"/>
                <a:gd name="connsiteX179" fmla="*/ 5911 w 13764"/>
                <a:gd name="connsiteY179" fmla="*/ 735 h 11285"/>
                <a:gd name="connsiteX180" fmla="*/ 6024 w 13764"/>
                <a:gd name="connsiteY180" fmla="*/ 745 h 11285"/>
                <a:gd name="connsiteX181" fmla="*/ 6145 w 13764"/>
                <a:gd name="connsiteY181" fmla="*/ 745 h 11285"/>
                <a:gd name="connsiteX182" fmla="*/ 6226 w 13764"/>
                <a:gd name="connsiteY182" fmla="*/ 854 h 11285"/>
                <a:gd name="connsiteX183" fmla="*/ 6250 w 13764"/>
                <a:gd name="connsiteY183" fmla="*/ 991 h 11285"/>
                <a:gd name="connsiteX184" fmla="*/ 6363 w 13764"/>
                <a:gd name="connsiteY184" fmla="*/ 900 h 11285"/>
                <a:gd name="connsiteX185" fmla="*/ 6444 w 13764"/>
                <a:gd name="connsiteY185" fmla="*/ 745 h 11285"/>
                <a:gd name="connsiteX186" fmla="*/ 6532 w 13764"/>
                <a:gd name="connsiteY186" fmla="*/ 790 h 11285"/>
                <a:gd name="connsiteX187" fmla="*/ 6581 w 13764"/>
                <a:gd name="connsiteY187" fmla="*/ 872 h 11285"/>
                <a:gd name="connsiteX188" fmla="*/ 6653 w 13764"/>
                <a:gd name="connsiteY188" fmla="*/ 927 h 11285"/>
                <a:gd name="connsiteX189" fmla="*/ 6750 w 13764"/>
                <a:gd name="connsiteY189" fmla="*/ 1064 h 11285"/>
                <a:gd name="connsiteX190" fmla="*/ 6758 w 13764"/>
                <a:gd name="connsiteY190" fmla="*/ 1229 h 11285"/>
                <a:gd name="connsiteX191" fmla="*/ 6855 w 13764"/>
                <a:gd name="connsiteY191" fmla="*/ 1238 h 11285"/>
                <a:gd name="connsiteX192" fmla="*/ 6976 w 13764"/>
                <a:gd name="connsiteY192" fmla="*/ 1338 h 11285"/>
                <a:gd name="connsiteX193" fmla="*/ 6944 w 13764"/>
                <a:gd name="connsiteY193" fmla="*/ 1475 h 11285"/>
                <a:gd name="connsiteX194" fmla="*/ 6976 w 13764"/>
                <a:gd name="connsiteY194" fmla="*/ 1649 h 11285"/>
                <a:gd name="connsiteX195" fmla="*/ 6952 w 13764"/>
                <a:gd name="connsiteY195" fmla="*/ 1731 h 11285"/>
                <a:gd name="connsiteX196" fmla="*/ 7089 w 13764"/>
                <a:gd name="connsiteY196" fmla="*/ 1950 h 11285"/>
                <a:gd name="connsiteX197" fmla="*/ 7161 w 13764"/>
                <a:gd name="connsiteY197" fmla="*/ 1996 h 11285"/>
                <a:gd name="connsiteX198" fmla="*/ 7234 w 13764"/>
                <a:gd name="connsiteY198" fmla="*/ 2105 h 11285"/>
                <a:gd name="connsiteX199" fmla="*/ 7363 w 13764"/>
                <a:gd name="connsiteY199" fmla="*/ 2087 h 11285"/>
                <a:gd name="connsiteX200" fmla="*/ 7460 w 13764"/>
                <a:gd name="connsiteY200" fmla="*/ 2005 h 11285"/>
                <a:gd name="connsiteX201" fmla="*/ 7573 w 13764"/>
                <a:gd name="connsiteY201" fmla="*/ 2005 h 11285"/>
                <a:gd name="connsiteX202" fmla="*/ 7653 w 13764"/>
                <a:gd name="connsiteY202" fmla="*/ 2060 h 11285"/>
                <a:gd name="connsiteX203" fmla="*/ 7863 w 13764"/>
                <a:gd name="connsiteY203" fmla="*/ 2032 h 11285"/>
                <a:gd name="connsiteX204" fmla="*/ 7960 w 13764"/>
                <a:gd name="connsiteY204" fmla="*/ 1941 h 11285"/>
                <a:gd name="connsiteX205" fmla="*/ 8016 w 13764"/>
                <a:gd name="connsiteY205" fmla="*/ 1813 h 11285"/>
                <a:gd name="connsiteX206" fmla="*/ 8056 w 13764"/>
                <a:gd name="connsiteY206" fmla="*/ 1694 h 11285"/>
                <a:gd name="connsiteX207" fmla="*/ 8056 w 13764"/>
                <a:gd name="connsiteY207" fmla="*/ 1557 h 11285"/>
                <a:gd name="connsiteX208" fmla="*/ 8177 w 13764"/>
                <a:gd name="connsiteY208" fmla="*/ 1347 h 11285"/>
                <a:gd name="connsiteX209" fmla="*/ 8306 w 13764"/>
                <a:gd name="connsiteY209" fmla="*/ 1302 h 11285"/>
                <a:gd name="connsiteX210" fmla="*/ 8347 w 13764"/>
                <a:gd name="connsiteY210" fmla="*/ 1238 h 11285"/>
                <a:gd name="connsiteX211" fmla="*/ 8403 w 13764"/>
                <a:gd name="connsiteY211" fmla="*/ 1238 h 11285"/>
                <a:gd name="connsiteX212" fmla="*/ 8476 w 13764"/>
                <a:gd name="connsiteY212" fmla="*/ 1256 h 11285"/>
                <a:gd name="connsiteX213" fmla="*/ 8516 w 13764"/>
                <a:gd name="connsiteY213" fmla="*/ 1128 h 11285"/>
                <a:gd name="connsiteX214" fmla="*/ 8597 w 13764"/>
                <a:gd name="connsiteY214" fmla="*/ 1037 h 11285"/>
                <a:gd name="connsiteX215" fmla="*/ 8621 w 13764"/>
                <a:gd name="connsiteY215" fmla="*/ 900 h 11285"/>
                <a:gd name="connsiteX216" fmla="*/ 8831 w 13764"/>
                <a:gd name="connsiteY216" fmla="*/ 845 h 11285"/>
                <a:gd name="connsiteX217" fmla="*/ 9032 w 13764"/>
                <a:gd name="connsiteY217" fmla="*/ 597 h 11285"/>
                <a:gd name="connsiteX218" fmla="*/ 9200 w 13764"/>
                <a:gd name="connsiteY218" fmla="*/ 585 h 11285"/>
                <a:gd name="connsiteX219" fmla="*/ 9329 w 13764"/>
                <a:gd name="connsiteY219" fmla="*/ 415 h 11285"/>
                <a:gd name="connsiteX220" fmla="*/ 9143 w 13764"/>
                <a:gd name="connsiteY220" fmla="*/ 360 h 11285"/>
                <a:gd name="connsiteX221" fmla="*/ 9172 w 13764"/>
                <a:gd name="connsiteY221" fmla="*/ 215 h 11285"/>
                <a:gd name="connsiteX222" fmla="*/ 9237 w 13764"/>
                <a:gd name="connsiteY222" fmla="*/ 71 h 11285"/>
                <a:gd name="connsiteX223" fmla="*/ 9383 w 13764"/>
                <a:gd name="connsiteY223" fmla="*/ 143 h 11285"/>
                <a:gd name="connsiteX224" fmla="*/ 9460 w 13764"/>
                <a:gd name="connsiteY224" fmla="*/ 43 h 11285"/>
                <a:gd name="connsiteX225" fmla="*/ 9572 w 13764"/>
                <a:gd name="connsiteY225" fmla="*/ 5 h 11285"/>
                <a:gd name="connsiteX226" fmla="*/ 9699 w 13764"/>
                <a:gd name="connsiteY226" fmla="*/ 231 h 11285"/>
                <a:gd name="connsiteX227" fmla="*/ 9870 w 13764"/>
                <a:gd name="connsiteY227" fmla="*/ 40 h 11285"/>
                <a:gd name="connsiteX228" fmla="*/ 9985 w 13764"/>
                <a:gd name="connsiteY228" fmla="*/ 65 h 11285"/>
                <a:gd name="connsiteX229" fmla="*/ 10172 w 13764"/>
                <a:gd name="connsiteY229" fmla="*/ 61 h 11285"/>
                <a:gd name="connsiteX230" fmla="*/ 10327 w 13764"/>
                <a:gd name="connsiteY230" fmla="*/ 318 h 11285"/>
                <a:gd name="connsiteX231" fmla="*/ 10454 w 13764"/>
                <a:gd name="connsiteY231" fmla="*/ 329 h 11285"/>
                <a:gd name="connsiteX232" fmla="*/ 10556 w 13764"/>
                <a:gd name="connsiteY232" fmla="*/ 322 h 11285"/>
                <a:gd name="connsiteX233" fmla="*/ 10727 w 13764"/>
                <a:gd name="connsiteY233" fmla="*/ 322 h 11285"/>
                <a:gd name="connsiteX234" fmla="*/ 10824 w 13764"/>
                <a:gd name="connsiteY234" fmla="*/ 500 h 11285"/>
                <a:gd name="connsiteX235" fmla="*/ 10957 w 13764"/>
                <a:gd name="connsiteY235" fmla="*/ 598 h 11285"/>
                <a:gd name="connsiteX236" fmla="*/ 11142 w 13764"/>
                <a:gd name="connsiteY236" fmla="*/ 722 h 11285"/>
                <a:gd name="connsiteX237" fmla="*/ 11245 w 13764"/>
                <a:gd name="connsiteY237" fmla="*/ 832 h 11285"/>
                <a:gd name="connsiteX238" fmla="*/ 11386 w 13764"/>
                <a:gd name="connsiteY238" fmla="*/ 752 h 11285"/>
                <a:gd name="connsiteX239" fmla="*/ 11542 w 13764"/>
                <a:gd name="connsiteY239" fmla="*/ 717 h 11285"/>
                <a:gd name="connsiteX240" fmla="*/ 11653 w 13764"/>
                <a:gd name="connsiteY240" fmla="*/ 812 h 11285"/>
                <a:gd name="connsiteX241" fmla="*/ 11790 w 13764"/>
                <a:gd name="connsiteY241" fmla="*/ 778 h 11285"/>
                <a:gd name="connsiteX242" fmla="*/ 11786 w 13764"/>
                <a:gd name="connsiteY242" fmla="*/ 1075 h 11285"/>
                <a:gd name="connsiteX243" fmla="*/ 11567 w 13764"/>
                <a:gd name="connsiteY243" fmla="*/ 1464 h 11285"/>
                <a:gd name="connsiteX244" fmla="*/ 11698 w 13764"/>
                <a:gd name="connsiteY244" fmla="*/ 1522 h 11285"/>
                <a:gd name="connsiteX245" fmla="*/ 11785 w 13764"/>
                <a:gd name="connsiteY245" fmla="*/ 1550 h 11285"/>
                <a:gd name="connsiteX246" fmla="*/ 11907 w 13764"/>
                <a:gd name="connsiteY246" fmla="*/ 1731 h 11285"/>
                <a:gd name="connsiteX247" fmla="*/ 12214 w 13764"/>
                <a:gd name="connsiteY247" fmla="*/ 1917 h 11285"/>
                <a:gd name="connsiteX248" fmla="*/ 12186 w 13764"/>
                <a:gd name="connsiteY248" fmla="*/ 2026 h 11285"/>
                <a:gd name="connsiteX249" fmla="*/ 12365 w 13764"/>
                <a:gd name="connsiteY249" fmla="*/ 2166 h 11285"/>
                <a:gd name="connsiteX250" fmla="*/ 12397 w 13764"/>
                <a:gd name="connsiteY250" fmla="*/ 2387 h 11285"/>
                <a:gd name="connsiteX251" fmla="*/ 12653 w 13764"/>
                <a:gd name="connsiteY251" fmla="*/ 2445 h 11285"/>
                <a:gd name="connsiteX252" fmla="*/ 12689 w 13764"/>
                <a:gd name="connsiteY252" fmla="*/ 2575 h 11285"/>
                <a:gd name="connsiteX253" fmla="*/ 12887 w 13764"/>
                <a:gd name="connsiteY253" fmla="*/ 2604 h 11285"/>
                <a:gd name="connsiteX254" fmla="*/ 13156 w 13764"/>
                <a:gd name="connsiteY254" fmla="*/ 2742 h 11285"/>
                <a:gd name="connsiteX255" fmla="*/ 13177 w 13764"/>
                <a:gd name="connsiteY255" fmla="*/ 2545 h 11285"/>
                <a:gd name="connsiteX256" fmla="*/ 13285 w 13764"/>
                <a:gd name="connsiteY256" fmla="*/ 2534 h 11285"/>
                <a:gd name="connsiteX257" fmla="*/ 13524 w 13764"/>
                <a:gd name="connsiteY257" fmla="*/ 2724 h 11285"/>
                <a:gd name="connsiteX258" fmla="*/ 13574 w 13764"/>
                <a:gd name="connsiteY258" fmla="*/ 2845 h 11285"/>
                <a:gd name="connsiteX259" fmla="*/ 13605 w 13764"/>
                <a:gd name="connsiteY259" fmla="*/ 3086 h 11285"/>
                <a:gd name="connsiteX260" fmla="*/ 13699 w 13764"/>
                <a:gd name="connsiteY260" fmla="*/ 3141 h 11285"/>
                <a:gd name="connsiteX261" fmla="*/ 13764 w 13764"/>
                <a:gd name="connsiteY261" fmla="*/ 3520 h 11285"/>
                <a:gd name="connsiteX262" fmla="*/ 13680 w 13764"/>
                <a:gd name="connsiteY262" fmla="*/ 3641 h 11285"/>
                <a:gd name="connsiteX263" fmla="*/ 13688 w 13764"/>
                <a:gd name="connsiteY263" fmla="*/ 3782 h 11285"/>
                <a:gd name="connsiteX264" fmla="*/ 13595 w 13764"/>
                <a:gd name="connsiteY264" fmla="*/ 3930 h 11285"/>
                <a:gd name="connsiteX265" fmla="*/ 13542 w 13764"/>
                <a:gd name="connsiteY265" fmla="*/ 4080 h 11285"/>
                <a:gd name="connsiteX266" fmla="*/ 13610 w 13764"/>
                <a:gd name="connsiteY266" fmla="*/ 4227 h 11285"/>
                <a:gd name="connsiteX267" fmla="*/ 13628 w 13764"/>
                <a:gd name="connsiteY267" fmla="*/ 4379 h 11285"/>
                <a:gd name="connsiteX268" fmla="*/ 13648 w 13764"/>
                <a:gd name="connsiteY268" fmla="*/ 4500 h 11285"/>
                <a:gd name="connsiteX269" fmla="*/ 13577 w 13764"/>
                <a:gd name="connsiteY269" fmla="*/ 4626 h 11285"/>
                <a:gd name="connsiteX270" fmla="*/ 13505 w 13764"/>
                <a:gd name="connsiteY270" fmla="*/ 4669 h 11285"/>
                <a:gd name="connsiteX271" fmla="*/ 13450 w 13764"/>
                <a:gd name="connsiteY271" fmla="*/ 4797 h 11285"/>
                <a:gd name="connsiteX272" fmla="*/ 13575 w 13764"/>
                <a:gd name="connsiteY272" fmla="*/ 4894 h 11285"/>
                <a:gd name="connsiteX273" fmla="*/ 13495 w 13764"/>
                <a:gd name="connsiteY273" fmla="*/ 5048 h 11285"/>
                <a:gd name="connsiteX274" fmla="*/ 13193 w 13764"/>
                <a:gd name="connsiteY274" fmla="*/ 5300 h 11285"/>
                <a:gd name="connsiteX275" fmla="*/ 13110 w 13764"/>
                <a:gd name="connsiteY275" fmla="*/ 5581 h 11285"/>
                <a:gd name="connsiteX276" fmla="*/ 13082 w 13764"/>
                <a:gd name="connsiteY276" fmla="*/ 5739 h 11285"/>
                <a:gd name="connsiteX277" fmla="*/ 13014 w 13764"/>
                <a:gd name="connsiteY277" fmla="*/ 5990 h 11285"/>
                <a:gd name="connsiteX278" fmla="*/ 12938 w 13764"/>
                <a:gd name="connsiteY278" fmla="*/ 6118 h 11285"/>
                <a:gd name="connsiteX279" fmla="*/ 12835 w 13764"/>
                <a:gd name="connsiteY279" fmla="*/ 6200 h 11285"/>
                <a:gd name="connsiteX280" fmla="*/ 12752 w 13764"/>
                <a:gd name="connsiteY280" fmla="*/ 6308 h 11285"/>
                <a:gd name="connsiteX281" fmla="*/ 12524 w 13764"/>
                <a:gd name="connsiteY281" fmla="*/ 6325 h 11285"/>
                <a:gd name="connsiteX282" fmla="*/ 12396 w 13764"/>
                <a:gd name="connsiteY282" fmla="*/ 6258 h 11285"/>
                <a:gd name="connsiteX283" fmla="*/ 11998 w 13764"/>
                <a:gd name="connsiteY283" fmla="*/ 6089 h 11285"/>
                <a:gd name="connsiteX284" fmla="*/ 12294 w 13764"/>
                <a:gd name="connsiteY284" fmla="*/ 6162 h 11285"/>
                <a:gd name="connsiteX285" fmla="*/ 11868 w 13764"/>
                <a:gd name="connsiteY285" fmla="*/ 6259 h 11285"/>
                <a:gd name="connsiteX286" fmla="*/ 11573 w 13764"/>
                <a:gd name="connsiteY286" fmla="*/ 6211 h 11285"/>
                <a:gd name="connsiteX287" fmla="*/ 11377 w 13764"/>
                <a:gd name="connsiteY287" fmla="*/ 6496 h 11285"/>
                <a:gd name="connsiteX288" fmla="*/ 11271 w 13764"/>
                <a:gd name="connsiteY288" fmla="*/ 6533 h 11285"/>
                <a:gd name="connsiteX289" fmla="*/ 11205 w 13764"/>
                <a:gd name="connsiteY289" fmla="*/ 6691 h 11285"/>
                <a:gd name="connsiteX290" fmla="*/ 11204 w 13764"/>
                <a:gd name="connsiteY290" fmla="*/ 6807 h 11285"/>
                <a:gd name="connsiteX291" fmla="*/ 11062 w 13764"/>
                <a:gd name="connsiteY291" fmla="*/ 6879 h 11285"/>
                <a:gd name="connsiteX292" fmla="*/ 10858 w 13764"/>
                <a:gd name="connsiteY292" fmla="*/ 6916 h 11285"/>
                <a:gd name="connsiteX293" fmla="*/ 10574 w 13764"/>
                <a:gd name="connsiteY293" fmla="*/ 7108 h 11285"/>
                <a:gd name="connsiteX294" fmla="*/ 10346 w 13764"/>
                <a:gd name="connsiteY294" fmla="*/ 7250 h 11285"/>
                <a:gd name="connsiteX295" fmla="*/ 10335 w 13764"/>
                <a:gd name="connsiteY295" fmla="*/ 7379 h 11285"/>
                <a:gd name="connsiteX296" fmla="*/ 10214 w 13764"/>
                <a:gd name="connsiteY296" fmla="*/ 7406 h 11285"/>
                <a:gd name="connsiteX297" fmla="*/ 10149 w 13764"/>
                <a:gd name="connsiteY297" fmla="*/ 7557 h 11285"/>
                <a:gd name="connsiteX298" fmla="*/ 10032 w 13764"/>
                <a:gd name="connsiteY298" fmla="*/ 7623 h 11285"/>
                <a:gd name="connsiteX299" fmla="*/ 9885 w 13764"/>
                <a:gd name="connsiteY299" fmla="*/ 7601 h 11285"/>
                <a:gd name="connsiteX300" fmla="*/ 9823 w 13764"/>
                <a:gd name="connsiteY300" fmla="*/ 7838 h 11285"/>
                <a:gd name="connsiteX301" fmla="*/ 9735 w 13764"/>
                <a:gd name="connsiteY301" fmla="*/ 7975 h 11285"/>
                <a:gd name="connsiteX302" fmla="*/ 9671 w 13764"/>
                <a:gd name="connsiteY302" fmla="*/ 8134 h 11285"/>
                <a:gd name="connsiteX303" fmla="*/ 9705 w 13764"/>
                <a:gd name="connsiteY303" fmla="*/ 8343 h 11285"/>
                <a:gd name="connsiteX304" fmla="*/ 9694 w 13764"/>
                <a:gd name="connsiteY304" fmla="*/ 8715 h 11285"/>
                <a:gd name="connsiteX305" fmla="*/ 9780 w 13764"/>
                <a:gd name="connsiteY305" fmla="*/ 8861 h 11285"/>
                <a:gd name="connsiteX306" fmla="*/ 9733 w 13764"/>
                <a:gd name="connsiteY306" fmla="*/ 8973 h 11285"/>
                <a:gd name="connsiteX307" fmla="*/ 9684 w 13764"/>
                <a:gd name="connsiteY307" fmla="*/ 9163 h 11285"/>
                <a:gd name="connsiteX0" fmla="*/ 9684 w 13764"/>
                <a:gd name="connsiteY0" fmla="*/ 9163 h 11285"/>
                <a:gd name="connsiteX1" fmla="*/ 9707 w 13764"/>
                <a:gd name="connsiteY1" fmla="*/ 9631 h 11285"/>
                <a:gd name="connsiteX2" fmla="*/ 9691 w 13764"/>
                <a:gd name="connsiteY2" fmla="*/ 9746 h 11285"/>
                <a:gd name="connsiteX3" fmla="*/ 9782 w 13764"/>
                <a:gd name="connsiteY3" fmla="*/ 9848 h 11285"/>
                <a:gd name="connsiteX4" fmla="*/ 9745 w 13764"/>
                <a:gd name="connsiteY4" fmla="*/ 10039 h 11285"/>
                <a:gd name="connsiteX5" fmla="*/ 9897 w 13764"/>
                <a:gd name="connsiteY5" fmla="*/ 10199 h 11285"/>
                <a:gd name="connsiteX6" fmla="*/ 9973 w 13764"/>
                <a:gd name="connsiteY6" fmla="*/ 10510 h 11285"/>
                <a:gd name="connsiteX7" fmla="*/ 10097 w 13764"/>
                <a:gd name="connsiteY7" fmla="*/ 10594 h 11285"/>
                <a:gd name="connsiteX8" fmla="*/ 10163 w 13764"/>
                <a:gd name="connsiteY8" fmla="*/ 10587 h 11285"/>
                <a:gd name="connsiteX9" fmla="*/ 10372 w 13764"/>
                <a:gd name="connsiteY9" fmla="*/ 10724 h 11285"/>
                <a:gd name="connsiteX10" fmla="*/ 10314 w 13764"/>
                <a:gd name="connsiteY10" fmla="*/ 10813 h 11285"/>
                <a:gd name="connsiteX11" fmla="*/ 9472 w 13764"/>
                <a:gd name="connsiteY11" fmla="*/ 10851 h 11285"/>
                <a:gd name="connsiteX12" fmla="*/ 9267 w 13764"/>
                <a:gd name="connsiteY12" fmla="*/ 10834 h 11285"/>
                <a:gd name="connsiteX13" fmla="*/ 9028 w 13764"/>
                <a:gd name="connsiteY13" fmla="*/ 10858 h 11285"/>
                <a:gd name="connsiteX14" fmla="*/ 9025 w 13764"/>
                <a:gd name="connsiteY14" fmla="*/ 11049 h 11285"/>
                <a:gd name="connsiteX15" fmla="*/ 8872 w 13764"/>
                <a:gd name="connsiteY15" fmla="*/ 11245 h 11285"/>
                <a:gd name="connsiteX16" fmla="*/ 8423 w 13764"/>
                <a:gd name="connsiteY16" fmla="*/ 11285 h 11285"/>
                <a:gd name="connsiteX17" fmla="*/ 8264 w 13764"/>
                <a:gd name="connsiteY17" fmla="*/ 11124 h 11285"/>
                <a:gd name="connsiteX18" fmla="*/ 8537 w 13764"/>
                <a:gd name="connsiteY18" fmla="*/ 9116 h 11285"/>
                <a:gd name="connsiteX19" fmla="*/ 7501 w 13764"/>
                <a:gd name="connsiteY19" fmla="*/ 7275 h 11285"/>
                <a:gd name="connsiteX20" fmla="*/ 7951 w 13764"/>
                <a:gd name="connsiteY20" fmla="*/ 9083 h 11285"/>
                <a:gd name="connsiteX21" fmla="*/ 6993 w 13764"/>
                <a:gd name="connsiteY21" fmla="*/ 7516 h 11285"/>
                <a:gd name="connsiteX22" fmla="*/ 7589 w 13764"/>
                <a:gd name="connsiteY22" fmla="*/ 9456 h 11285"/>
                <a:gd name="connsiteX23" fmla="*/ 6260 w 13764"/>
                <a:gd name="connsiteY23" fmla="*/ 7582 h 11285"/>
                <a:gd name="connsiteX24" fmla="*/ 6484 w 13764"/>
                <a:gd name="connsiteY24" fmla="*/ 11099 h 11285"/>
                <a:gd name="connsiteX25" fmla="*/ 6368 w 13764"/>
                <a:gd name="connsiteY25" fmla="*/ 10968 h 11285"/>
                <a:gd name="connsiteX26" fmla="*/ 6202 w 13764"/>
                <a:gd name="connsiteY26" fmla="*/ 10935 h 11285"/>
                <a:gd name="connsiteX27" fmla="*/ 5899 w 13764"/>
                <a:gd name="connsiteY27" fmla="*/ 10256 h 11285"/>
                <a:gd name="connsiteX28" fmla="*/ 5782 w 13764"/>
                <a:gd name="connsiteY28" fmla="*/ 10169 h 11285"/>
                <a:gd name="connsiteX29" fmla="*/ 5661 w 13764"/>
                <a:gd name="connsiteY29" fmla="*/ 10270 h 11285"/>
                <a:gd name="connsiteX30" fmla="*/ 5573 w 13764"/>
                <a:gd name="connsiteY30" fmla="*/ 10270 h 11285"/>
                <a:gd name="connsiteX31" fmla="*/ 5516 w 13764"/>
                <a:gd name="connsiteY31" fmla="*/ 10352 h 11285"/>
                <a:gd name="connsiteX32" fmla="*/ 5395 w 13764"/>
                <a:gd name="connsiteY32" fmla="*/ 10407 h 11285"/>
                <a:gd name="connsiteX33" fmla="*/ 5274 w 13764"/>
                <a:gd name="connsiteY33" fmla="*/ 10434 h 11285"/>
                <a:gd name="connsiteX34" fmla="*/ 5202 w 13764"/>
                <a:gd name="connsiteY34" fmla="*/ 10334 h 11285"/>
                <a:gd name="connsiteX35" fmla="*/ 5202 w 13764"/>
                <a:gd name="connsiteY35" fmla="*/ 10078 h 11285"/>
                <a:gd name="connsiteX36" fmla="*/ 4968 w 13764"/>
                <a:gd name="connsiteY36" fmla="*/ 10060 h 11285"/>
                <a:gd name="connsiteX37" fmla="*/ 4871 w 13764"/>
                <a:gd name="connsiteY37" fmla="*/ 9996 h 11285"/>
                <a:gd name="connsiteX38" fmla="*/ 4750 w 13764"/>
                <a:gd name="connsiteY38" fmla="*/ 9868 h 11285"/>
                <a:gd name="connsiteX39" fmla="*/ 4629 w 13764"/>
                <a:gd name="connsiteY39" fmla="*/ 9840 h 11285"/>
                <a:gd name="connsiteX40" fmla="*/ 4500 w 13764"/>
                <a:gd name="connsiteY40" fmla="*/ 9840 h 11285"/>
                <a:gd name="connsiteX41" fmla="*/ 4339 w 13764"/>
                <a:gd name="connsiteY41" fmla="*/ 9749 h 11285"/>
                <a:gd name="connsiteX42" fmla="*/ 4024 w 13764"/>
                <a:gd name="connsiteY42" fmla="*/ 9758 h 11285"/>
                <a:gd name="connsiteX43" fmla="*/ 3831 w 13764"/>
                <a:gd name="connsiteY43" fmla="*/ 9667 h 11285"/>
                <a:gd name="connsiteX44" fmla="*/ 3613 w 13764"/>
                <a:gd name="connsiteY44" fmla="*/ 9676 h 11285"/>
                <a:gd name="connsiteX45" fmla="*/ 3516 w 13764"/>
                <a:gd name="connsiteY45" fmla="*/ 9612 h 11285"/>
                <a:gd name="connsiteX46" fmla="*/ 3395 w 13764"/>
                <a:gd name="connsiteY46" fmla="*/ 9621 h 11285"/>
                <a:gd name="connsiteX47" fmla="*/ 3242 w 13764"/>
                <a:gd name="connsiteY47" fmla="*/ 9621 h 11285"/>
                <a:gd name="connsiteX48" fmla="*/ 3097 w 13764"/>
                <a:gd name="connsiteY48" fmla="*/ 9585 h 11285"/>
                <a:gd name="connsiteX49" fmla="*/ 3008 w 13764"/>
                <a:gd name="connsiteY49" fmla="*/ 9484 h 11285"/>
                <a:gd name="connsiteX50" fmla="*/ 2879 w 13764"/>
                <a:gd name="connsiteY50" fmla="*/ 9475 h 11285"/>
                <a:gd name="connsiteX51" fmla="*/ 2806 w 13764"/>
                <a:gd name="connsiteY51" fmla="*/ 9557 h 11285"/>
                <a:gd name="connsiteX52" fmla="*/ 2597 w 13764"/>
                <a:gd name="connsiteY52" fmla="*/ 9539 h 11285"/>
                <a:gd name="connsiteX53" fmla="*/ 2500 w 13764"/>
                <a:gd name="connsiteY53" fmla="*/ 9649 h 11285"/>
                <a:gd name="connsiteX54" fmla="*/ 2516 w 13764"/>
                <a:gd name="connsiteY54" fmla="*/ 9758 h 11285"/>
                <a:gd name="connsiteX55" fmla="*/ 2379 w 13764"/>
                <a:gd name="connsiteY55" fmla="*/ 9913 h 11285"/>
                <a:gd name="connsiteX56" fmla="*/ 2274 w 13764"/>
                <a:gd name="connsiteY56" fmla="*/ 9941 h 11285"/>
                <a:gd name="connsiteX57" fmla="*/ 2274 w 13764"/>
                <a:gd name="connsiteY57" fmla="*/ 10078 h 11285"/>
                <a:gd name="connsiteX58" fmla="*/ 2226 w 13764"/>
                <a:gd name="connsiteY58" fmla="*/ 10187 h 11285"/>
                <a:gd name="connsiteX59" fmla="*/ 2137 w 13764"/>
                <a:gd name="connsiteY59" fmla="*/ 10297 h 11285"/>
                <a:gd name="connsiteX60" fmla="*/ 2081 w 13764"/>
                <a:gd name="connsiteY60" fmla="*/ 10224 h 11285"/>
                <a:gd name="connsiteX61" fmla="*/ 1871 w 13764"/>
                <a:gd name="connsiteY61" fmla="*/ 10005 h 11285"/>
                <a:gd name="connsiteX62" fmla="*/ 1750 w 13764"/>
                <a:gd name="connsiteY62" fmla="*/ 10060 h 11285"/>
                <a:gd name="connsiteX63" fmla="*/ 1669 w 13764"/>
                <a:gd name="connsiteY63" fmla="*/ 10187 h 11285"/>
                <a:gd name="connsiteX64" fmla="*/ 1427 w 13764"/>
                <a:gd name="connsiteY64" fmla="*/ 10224 h 11285"/>
                <a:gd name="connsiteX65" fmla="*/ 1315 w 13764"/>
                <a:gd name="connsiteY65" fmla="*/ 10160 h 11285"/>
                <a:gd name="connsiteX66" fmla="*/ 1242 w 13764"/>
                <a:gd name="connsiteY66" fmla="*/ 10078 h 11285"/>
                <a:gd name="connsiteX67" fmla="*/ 1161 w 13764"/>
                <a:gd name="connsiteY67" fmla="*/ 9996 h 11285"/>
                <a:gd name="connsiteX68" fmla="*/ 968 w 13764"/>
                <a:gd name="connsiteY68" fmla="*/ 9977 h 11285"/>
                <a:gd name="connsiteX69" fmla="*/ 895 w 13764"/>
                <a:gd name="connsiteY69" fmla="*/ 9913 h 11285"/>
                <a:gd name="connsiteX70" fmla="*/ 847 w 13764"/>
                <a:gd name="connsiteY70" fmla="*/ 9804 h 11285"/>
                <a:gd name="connsiteX71" fmla="*/ 806 w 13764"/>
                <a:gd name="connsiteY71" fmla="*/ 9749 h 11285"/>
                <a:gd name="connsiteX72" fmla="*/ 774 w 13764"/>
                <a:gd name="connsiteY72" fmla="*/ 9667 h 11285"/>
                <a:gd name="connsiteX73" fmla="*/ 685 w 13764"/>
                <a:gd name="connsiteY73" fmla="*/ 9639 h 11285"/>
                <a:gd name="connsiteX74" fmla="*/ 589 w 13764"/>
                <a:gd name="connsiteY74" fmla="*/ 9639 h 11285"/>
                <a:gd name="connsiteX75" fmla="*/ 516 w 13764"/>
                <a:gd name="connsiteY75" fmla="*/ 9612 h 11285"/>
                <a:gd name="connsiteX76" fmla="*/ 444 w 13764"/>
                <a:gd name="connsiteY76" fmla="*/ 9566 h 11285"/>
                <a:gd name="connsiteX77" fmla="*/ 323 w 13764"/>
                <a:gd name="connsiteY77" fmla="*/ 9566 h 11285"/>
                <a:gd name="connsiteX78" fmla="*/ 202 w 13764"/>
                <a:gd name="connsiteY78" fmla="*/ 9566 h 11285"/>
                <a:gd name="connsiteX79" fmla="*/ 105 w 13764"/>
                <a:gd name="connsiteY79" fmla="*/ 9512 h 11285"/>
                <a:gd name="connsiteX80" fmla="*/ 0 w 13764"/>
                <a:gd name="connsiteY80" fmla="*/ 9457 h 11285"/>
                <a:gd name="connsiteX81" fmla="*/ 32 w 13764"/>
                <a:gd name="connsiteY81" fmla="*/ 9366 h 11285"/>
                <a:gd name="connsiteX82" fmla="*/ 48 w 13764"/>
                <a:gd name="connsiteY82" fmla="*/ 9229 h 11285"/>
                <a:gd name="connsiteX83" fmla="*/ 56 w 13764"/>
                <a:gd name="connsiteY83" fmla="*/ 9119 h 11285"/>
                <a:gd name="connsiteX84" fmla="*/ 105 w 13764"/>
                <a:gd name="connsiteY84" fmla="*/ 8964 h 11285"/>
                <a:gd name="connsiteX85" fmla="*/ 105 w 13764"/>
                <a:gd name="connsiteY85" fmla="*/ 8872 h 11285"/>
                <a:gd name="connsiteX86" fmla="*/ 105 w 13764"/>
                <a:gd name="connsiteY86" fmla="*/ 8763 h 11285"/>
                <a:gd name="connsiteX87" fmla="*/ 202 w 13764"/>
                <a:gd name="connsiteY87" fmla="*/ 8662 h 11285"/>
                <a:gd name="connsiteX88" fmla="*/ 298 w 13764"/>
                <a:gd name="connsiteY88" fmla="*/ 8580 h 11285"/>
                <a:gd name="connsiteX89" fmla="*/ 315 w 13764"/>
                <a:gd name="connsiteY89" fmla="*/ 8516 h 11285"/>
                <a:gd name="connsiteX90" fmla="*/ 339 w 13764"/>
                <a:gd name="connsiteY90" fmla="*/ 8443 h 11285"/>
                <a:gd name="connsiteX91" fmla="*/ 323 w 13764"/>
                <a:gd name="connsiteY91" fmla="*/ 8361 h 11285"/>
                <a:gd name="connsiteX92" fmla="*/ 363 w 13764"/>
                <a:gd name="connsiteY92" fmla="*/ 8224 h 11285"/>
                <a:gd name="connsiteX93" fmla="*/ 435 w 13764"/>
                <a:gd name="connsiteY93" fmla="*/ 8105 h 11285"/>
                <a:gd name="connsiteX94" fmla="*/ 508 w 13764"/>
                <a:gd name="connsiteY94" fmla="*/ 7968 h 11285"/>
                <a:gd name="connsiteX95" fmla="*/ 492 w 13764"/>
                <a:gd name="connsiteY95" fmla="*/ 7840 h 11285"/>
                <a:gd name="connsiteX96" fmla="*/ 653 w 13764"/>
                <a:gd name="connsiteY96" fmla="*/ 7804 h 11285"/>
                <a:gd name="connsiteX97" fmla="*/ 806 w 13764"/>
                <a:gd name="connsiteY97" fmla="*/ 7694 h 11285"/>
                <a:gd name="connsiteX98" fmla="*/ 774 w 13764"/>
                <a:gd name="connsiteY98" fmla="*/ 7356 h 11285"/>
                <a:gd name="connsiteX99" fmla="*/ 895 w 13764"/>
                <a:gd name="connsiteY99" fmla="*/ 7256 h 11285"/>
                <a:gd name="connsiteX100" fmla="*/ 919 w 13764"/>
                <a:gd name="connsiteY100" fmla="*/ 6845 h 11285"/>
                <a:gd name="connsiteX101" fmla="*/ 823 w 13764"/>
                <a:gd name="connsiteY101" fmla="*/ 6808 h 11285"/>
                <a:gd name="connsiteX102" fmla="*/ 734 w 13764"/>
                <a:gd name="connsiteY102" fmla="*/ 6735 h 11285"/>
                <a:gd name="connsiteX103" fmla="*/ 685 w 13764"/>
                <a:gd name="connsiteY103" fmla="*/ 6589 h 11285"/>
                <a:gd name="connsiteX104" fmla="*/ 565 w 13764"/>
                <a:gd name="connsiteY104" fmla="*/ 6471 h 11285"/>
                <a:gd name="connsiteX105" fmla="*/ 492 w 13764"/>
                <a:gd name="connsiteY105" fmla="*/ 6416 h 11285"/>
                <a:gd name="connsiteX106" fmla="*/ 435 w 13764"/>
                <a:gd name="connsiteY106" fmla="*/ 6215 h 11285"/>
                <a:gd name="connsiteX107" fmla="*/ 435 w 13764"/>
                <a:gd name="connsiteY107" fmla="*/ 6114 h 11285"/>
                <a:gd name="connsiteX108" fmla="*/ 444 w 13764"/>
                <a:gd name="connsiteY108" fmla="*/ 5941 h 11285"/>
                <a:gd name="connsiteX109" fmla="*/ 435 w 13764"/>
                <a:gd name="connsiteY109" fmla="*/ 5786 h 11285"/>
                <a:gd name="connsiteX110" fmla="*/ 395 w 13764"/>
                <a:gd name="connsiteY110" fmla="*/ 5749 h 11285"/>
                <a:gd name="connsiteX111" fmla="*/ 395 w 13764"/>
                <a:gd name="connsiteY111" fmla="*/ 5667 h 11285"/>
                <a:gd name="connsiteX112" fmla="*/ 411 w 13764"/>
                <a:gd name="connsiteY112" fmla="*/ 5566 h 11285"/>
                <a:gd name="connsiteX113" fmla="*/ 363 w 13764"/>
                <a:gd name="connsiteY113" fmla="*/ 5502 h 11285"/>
                <a:gd name="connsiteX114" fmla="*/ 250 w 13764"/>
                <a:gd name="connsiteY114" fmla="*/ 5338 h 11285"/>
                <a:gd name="connsiteX115" fmla="*/ 339 w 13764"/>
                <a:gd name="connsiteY115" fmla="*/ 5420 h 11285"/>
                <a:gd name="connsiteX116" fmla="*/ 121 w 13764"/>
                <a:gd name="connsiteY116" fmla="*/ 5210 h 11285"/>
                <a:gd name="connsiteX117" fmla="*/ 73 w 13764"/>
                <a:gd name="connsiteY117" fmla="*/ 5046 h 11285"/>
                <a:gd name="connsiteX118" fmla="*/ 177 w 13764"/>
                <a:gd name="connsiteY118" fmla="*/ 5037 h 11285"/>
                <a:gd name="connsiteX119" fmla="*/ 274 w 13764"/>
                <a:gd name="connsiteY119" fmla="*/ 5037 h 11285"/>
                <a:gd name="connsiteX120" fmla="*/ 419 w 13764"/>
                <a:gd name="connsiteY120" fmla="*/ 5009 h 11285"/>
                <a:gd name="connsiteX121" fmla="*/ 629 w 13764"/>
                <a:gd name="connsiteY121" fmla="*/ 5009 h 11285"/>
                <a:gd name="connsiteX122" fmla="*/ 750 w 13764"/>
                <a:gd name="connsiteY122" fmla="*/ 4900 h 11285"/>
                <a:gd name="connsiteX123" fmla="*/ 895 w 13764"/>
                <a:gd name="connsiteY123" fmla="*/ 4872 h 11285"/>
                <a:gd name="connsiteX124" fmla="*/ 879 w 13764"/>
                <a:gd name="connsiteY124" fmla="*/ 4681 h 11285"/>
                <a:gd name="connsiteX125" fmla="*/ 1048 w 13764"/>
                <a:gd name="connsiteY125" fmla="*/ 4681 h 11285"/>
                <a:gd name="connsiteX126" fmla="*/ 1306 w 13764"/>
                <a:gd name="connsiteY126" fmla="*/ 4525 h 11285"/>
                <a:gd name="connsiteX127" fmla="*/ 1460 w 13764"/>
                <a:gd name="connsiteY127" fmla="*/ 4516 h 11285"/>
                <a:gd name="connsiteX128" fmla="*/ 1573 w 13764"/>
                <a:gd name="connsiteY128" fmla="*/ 4571 h 11285"/>
                <a:gd name="connsiteX129" fmla="*/ 1766 w 13764"/>
                <a:gd name="connsiteY129" fmla="*/ 4571 h 11285"/>
                <a:gd name="connsiteX130" fmla="*/ 1871 w 13764"/>
                <a:gd name="connsiteY130" fmla="*/ 4626 h 11285"/>
                <a:gd name="connsiteX131" fmla="*/ 2056 w 13764"/>
                <a:gd name="connsiteY131" fmla="*/ 4653 h 11285"/>
                <a:gd name="connsiteX132" fmla="*/ 2137 w 13764"/>
                <a:gd name="connsiteY132" fmla="*/ 4516 h 11285"/>
                <a:gd name="connsiteX133" fmla="*/ 2258 w 13764"/>
                <a:gd name="connsiteY133" fmla="*/ 4544 h 11285"/>
                <a:gd name="connsiteX134" fmla="*/ 2371 w 13764"/>
                <a:gd name="connsiteY134" fmla="*/ 4434 h 11285"/>
                <a:gd name="connsiteX135" fmla="*/ 2589 w 13764"/>
                <a:gd name="connsiteY135" fmla="*/ 4361 h 11285"/>
                <a:gd name="connsiteX136" fmla="*/ 2782 w 13764"/>
                <a:gd name="connsiteY136" fmla="*/ 4215 h 11285"/>
                <a:gd name="connsiteX137" fmla="*/ 2855 w 13764"/>
                <a:gd name="connsiteY137" fmla="*/ 4142 h 11285"/>
                <a:gd name="connsiteX138" fmla="*/ 2863 w 13764"/>
                <a:gd name="connsiteY138" fmla="*/ 4023 h 11285"/>
                <a:gd name="connsiteX139" fmla="*/ 2960 w 13764"/>
                <a:gd name="connsiteY139" fmla="*/ 3923 h 11285"/>
                <a:gd name="connsiteX140" fmla="*/ 2984 w 13764"/>
                <a:gd name="connsiteY140" fmla="*/ 3804 h 11285"/>
                <a:gd name="connsiteX141" fmla="*/ 3000 w 13764"/>
                <a:gd name="connsiteY141" fmla="*/ 3649 h 11285"/>
                <a:gd name="connsiteX142" fmla="*/ 3073 w 13764"/>
                <a:gd name="connsiteY142" fmla="*/ 3502 h 11285"/>
                <a:gd name="connsiteX143" fmla="*/ 3105 w 13764"/>
                <a:gd name="connsiteY143" fmla="*/ 3366 h 11285"/>
                <a:gd name="connsiteX144" fmla="*/ 3153 w 13764"/>
                <a:gd name="connsiteY144" fmla="*/ 3256 h 11285"/>
                <a:gd name="connsiteX145" fmla="*/ 3177 w 13764"/>
                <a:gd name="connsiteY145" fmla="*/ 3128 h 11285"/>
                <a:gd name="connsiteX146" fmla="*/ 3290 w 13764"/>
                <a:gd name="connsiteY146" fmla="*/ 3064 h 11285"/>
                <a:gd name="connsiteX147" fmla="*/ 3363 w 13764"/>
                <a:gd name="connsiteY147" fmla="*/ 2927 h 11285"/>
                <a:gd name="connsiteX148" fmla="*/ 3339 w 13764"/>
                <a:gd name="connsiteY148" fmla="*/ 2818 h 11285"/>
                <a:gd name="connsiteX149" fmla="*/ 3290 w 13764"/>
                <a:gd name="connsiteY149" fmla="*/ 2681 h 11285"/>
                <a:gd name="connsiteX150" fmla="*/ 3250 w 13764"/>
                <a:gd name="connsiteY150" fmla="*/ 2544 h 11285"/>
                <a:gd name="connsiteX151" fmla="*/ 3290 w 13764"/>
                <a:gd name="connsiteY151" fmla="*/ 2379 h 11285"/>
                <a:gd name="connsiteX152" fmla="*/ 3371 w 13764"/>
                <a:gd name="connsiteY152" fmla="*/ 2352 h 11285"/>
                <a:gd name="connsiteX153" fmla="*/ 3516 w 13764"/>
                <a:gd name="connsiteY153" fmla="*/ 2197 h 11285"/>
                <a:gd name="connsiteX154" fmla="*/ 3661 w 13764"/>
                <a:gd name="connsiteY154" fmla="*/ 2215 h 11285"/>
                <a:gd name="connsiteX155" fmla="*/ 3806 w 13764"/>
                <a:gd name="connsiteY155" fmla="*/ 2114 h 11285"/>
                <a:gd name="connsiteX156" fmla="*/ 3831 w 13764"/>
                <a:gd name="connsiteY156" fmla="*/ 1950 h 11285"/>
                <a:gd name="connsiteX157" fmla="*/ 3976 w 13764"/>
                <a:gd name="connsiteY157" fmla="*/ 1868 h 11285"/>
                <a:gd name="connsiteX158" fmla="*/ 4040 w 13764"/>
                <a:gd name="connsiteY158" fmla="*/ 1749 h 11285"/>
                <a:gd name="connsiteX159" fmla="*/ 4121 w 13764"/>
                <a:gd name="connsiteY159" fmla="*/ 1676 h 11285"/>
                <a:gd name="connsiteX160" fmla="*/ 4121 w 13764"/>
                <a:gd name="connsiteY160" fmla="*/ 1292 h 11285"/>
                <a:gd name="connsiteX161" fmla="*/ 4169 w 13764"/>
                <a:gd name="connsiteY161" fmla="*/ 1128 h 11285"/>
                <a:gd name="connsiteX162" fmla="*/ 4194 w 13764"/>
                <a:gd name="connsiteY162" fmla="*/ 991 h 11285"/>
                <a:gd name="connsiteX163" fmla="*/ 4242 w 13764"/>
                <a:gd name="connsiteY163" fmla="*/ 827 h 11285"/>
                <a:gd name="connsiteX164" fmla="*/ 4290 w 13764"/>
                <a:gd name="connsiteY164" fmla="*/ 763 h 11285"/>
                <a:gd name="connsiteX165" fmla="*/ 4355 w 13764"/>
                <a:gd name="connsiteY165" fmla="*/ 708 h 11285"/>
                <a:gd name="connsiteX166" fmla="*/ 4387 w 13764"/>
                <a:gd name="connsiteY166" fmla="*/ 443 h 11285"/>
                <a:gd name="connsiteX167" fmla="*/ 4645 w 13764"/>
                <a:gd name="connsiteY167" fmla="*/ 434 h 11285"/>
                <a:gd name="connsiteX168" fmla="*/ 4742 w 13764"/>
                <a:gd name="connsiteY168" fmla="*/ 635 h 11285"/>
                <a:gd name="connsiteX169" fmla="*/ 4839 w 13764"/>
                <a:gd name="connsiteY169" fmla="*/ 717 h 11285"/>
                <a:gd name="connsiteX170" fmla="*/ 4960 w 13764"/>
                <a:gd name="connsiteY170" fmla="*/ 799 h 11285"/>
                <a:gd name="connsiteX171" fmla="*/ 5081 w 13764"/>
                <a:gd name="connsiteY171" fmla="*/ 818 h 11285"/>
                <a:gd name="connsiteX172" fmla="*/ 5202 w 13764"/>
                <a:gd name="connsiteY172" fmla="*/ 799 h 11285"/>
                <a:gd name="connsiteX173" fmla="*/ 5274 w 13764"/>
                <a:gd name="connsiteY173" fmla="*/ 964 h 11285"/>
                <a:gd name="connsiteX174" fmla="*/ 5403 w 13764"/>
                <a:gd name="connsiteY174" fmla="*/ 909 h 11285"/>
                <a:gd name="connsiteX175" fmla="*/ 5500 w 13764"/>
                <a:gd name="connsiteY175" fmla="*/ 909 h 11285"/>
                <a:gd name="connsiteX176" fmla="*/ 5597 w 13764"/>
                <a:gd name="connsiteY176" fmla="*/ 818 h 11285"/>
                <a:gd name="connsiteX177" fmla="*/ 5734 w 13764"/>
                <a:gd name="connsiteY177" fmla="*/ 790 h 11285"/>
                <a:gd name="connsiteX178" fmla="*/ 5831 w 13764"/>
                <a:gd name="connsiteY178" fmla="*/ 772 h 11285"/>
                <a:gd name="connsiteX179" fmla="*/ 5911 w 13764"/>
                <a:gd name="connsiteY179" fmla="*/ 735 h 11285"/>
                <a:gd name="connsiteX180" fmla="*/ 6024 w 13764"/>
                <a:gd name="connsiteY180" fmla="*/ 745 h 11285"/>
                <a:gd name="connsiteX181" fmla="*/ 6145 w 13764"/>
                <a:gd name="connsiteY181" fmla="*/ 745 h 11285"/>
                <a:gd name="connsiteX182" fmla="*/ 6226 w 13764"/>
                <a:gd name="connsiteY182" fmla="*/ 854 h 11285"/>
                <a:gd name="connsiteX183" fmla="*/ 6250 w 13764"/>
                <a:gd name="connsiteY183" fmla="*/ 991 h 11285"/>
                <a:gd name="connsiteX184" fmla="*/ 6363 w 13764"/>
                <a:gd name="connsiteY184" fmla="*/ 900 h 11285"/>
                <a:gd name="connsiteX185" fmla="*/ 6444 w 13764"/>
                <a:gd name="connsiteY185" fmla="*/ 745 h 11285"/>
                <a:gd name="connsiteX186" fmla="*/ 6532 w 13764"/>
                <a:gd name="connsiteY186" fmla="*/ 790 h 11285"/>
                <a:gd name="connsiteX187" fmla="*/ 6581 w 13764"/>
                <a:gd name="connsiteY187" fmla="*/ 872 h 11285"/>
                <a:gd name="connsiteX188" fmla="*/ 6653 w 13764"/>
                <a:gd name="connsiteY188" fmla="*/ 927 h 11285"/>
                <a:gd name="connsiteX189" fmla="*/ 6750 w 13764"/>
                <a:gd name="connsiteY189" fmla="*/ 1064 h 11285"/>
                <a:gd name="connsiteX190" fmla="*/ 6758 w 13764"/>
                <a:gd name="connsiteY190" fmla="*/ 1229 h 11285"/>
                <a:gd name="connsiteX191" fmla="*/ 6855 w 13764"/>
                <a:gd name="connsiteY191" fmla="*/ 1238 h 11285"/>
                <a:gd name="connsiteX192" fmla="*/ 6976 w 13764"/>
                <a:gd name="connsiteY192" fmla="*/ 1338 h 11285"/>
                <a:gd name="connsiteX193" fmla="*/ 6944 w 13764"/>
                <a:gd name="connsiteY193" fmla="*/ 1475 h 11285"/>
                <a:gd name="connsiteX194" fmla="*/ 6976 w 13764"/>
                <a:gd name="connsiteY194" fmla="*/ 1649 h 11285"/>
                <a:gd name="connsiteX195" fmla="*/ 6952 w 13764"/>
                <a:gd name="connsiteY195" fmla="*/ 1731 h 11285"/>
                <a:gd name="connsiteX196" fmla="*/ 7089 w 13764"/>
                <a:gd name="connsiteY196" fmla="*/ 1950 h 11285"/>
                <a:gd name="connsiteX197" fmla="*/ 7161 w 13764"/>
                <a:gd name="connsiteY197" fmla="*/ 1996 h 11285"/>
                <a:gd name="connsiteX198" fmla="*/ 7234 w 13764"/>
                <a:gd name="connsiteY198" fmla="*/ 2105 h 11285"/>
                <a:gd name="connsiteX199" fmla="*/ 7363 w 13764"/>
                <a:gd name="connsiteY199" fmla="*/ 2087 h 11285"/>
                <a:gd name="connsiteX200" fmla="*/ 7460 w 13764"/>
                <a:gd name="connsiteY200" fmla="*/ 2005 h 11285"/>
                <a:gd name="connsiteX201" fmla="*/ 7573 w 13764"/>
                <a:gd name="connsiteY201" fmla="*/ 2005 h 11285"/>
                <a:gd name="connsiteX202" fmla="*/ 7653 w 13764"/>
                <a:gd name="connsiteY202" fmla="*/ 2060 h 11285"/>
                <a:gd name="connsiteX203" fmla="*/ 7863 w 13764"/>
                <a:gd name="connsiteY203" fmla="*/ 2032 h 11285"/>
                <a:gd name="connsiteX204" fmla="*/ 7960 w 13764"/>
                <a:gd name="connsiteY204" fmla="*/ 1941 h 11285"/>
                <a:gd name="connsiteX205" fmla="*/ 8016 w 13764"/>
                <a:gd name="connsiteY205" fmla="*/ 1813 h 11285"/>
                <a:gd name="connsiteX206" fmla="*/ 8056 w 13764"/>
                <a:gd name="connsiteY206" fmla="*/ 1694 h 11285"/>
                <a:gd name="connsiteX207" fmla="*/ 8056 w 13764"/>
                <a:gd name="connsiteY207" fmla="*/ 1557 h 11285"/>
                <a:gd name="connsiteX208" fmla="*/ 8177 w 13764"/>
                <a:gd name="connsiteY208" fmla="*/ 1347 h 11285"/>
                <a:gd name="connsiteX209" fmla="*/ 8306 w 13764"/>
                <a:gd name="connsiteY209" fmla="*/ 1302 h 11285"/>
                <a:gd name="connsiteX210" fmla="*/ 8347 w 13764"/>
                <a:gd name="connsiteY210" fmla="*/ 1238 h 11285"/>
                <a:gd name="connsiteX211" fmla="*/ 8403 w 13764"/>
                <a:gd name="connsiteY211" fmla="*/ 1238 h 11285"/>
                <a:gd name="connsiteX212" fmla="*/ 8476 w 13764"/>
                <a:gd name="connsiteY212" fmla="*/ 1256 h 11285"/>
                <a:gd name="connsiteX213" fmla="*/ 8516 w 13764"/>
                <a:gd name="connsiteY213" fmla="*/ 1128 h 11285"/>
                <a:gd name="connsiteX214" fmla="*/ 8597 w 13764"/>
                <a:gd name="connsiteY214" fmla="*/ 1037 h 11285"/>
                <a:gd name="connsiteX215" fmla="*/ 8621 w 13764"/>
                <a:gd name="connsiteY215" fmla="*/ 900 h 11285"/>
                <a:gd name="connsiteX216" fmla="*/ 8831 w 13764"/>
                <a:gd name="connsiteY216" fmla="*/ 845 h 11285"/>
                <a:gd name="connsiteX217" fmla="*/ 9032 w 13764"/>
                <a:gd name="connsiteY217" fmla="*/ 597 h 11285"/>
                <a:gd name="connsiteX218" fmla="*/ 9200 w 13764"/>
                <a:gd name="connsiteY218" fmla="*/ 585 h 11285"/>
                <a:gd name="connsiteX219" fmla="*/ 9329 w 13764"/>
                <a:gd name="connsiteY219" fmla="*/ 415 h 11285"/>
                <a:gd name="connsiteX220" fmla="*/ 9143 w 13764"/>
                <a:gd name="connsiteY220" fmla="*/ 360 h 11285"/>
                <a:gd name="connsiteX221" fmla="*/ 9172 w 13764"/>
                <a:gd name="connsiteY221" fmla="*/ 215 h 11285"/>
                <a:gd name="connsiteX222" fmla="*/ 9237 w 13764"/>
                <a:gd name="connsiteY222" fmla="*/ 71 h 11285"/>
                <a:gd name="connsiteX223" fmla="*/ 9383 w 13764"/>
                <a:gd name="connsiteY223" fmla="*/ 143 h 11285"/>
                <a:gd name="connsiteX224" fmla="*/ 9460 w 13764"/>
                <a:gd name="connsiteY224" fmla="*/ 43 h 11285"/>
                <a:gd name="connsiteX225" fmla="*/ 9572 w 13764"/>
                <a:gd name="connsiteY225" fmla="*/ 5 h 11285"/>
                <a:gd name="connsiteX226" fmla="*/ 9699 w 13764"/>
                <a:gd name="connsiteY226" fmla="*/ 231 h 11285"/>
                <a:gd name="connsiteX227" fmla="*/ 9870 w 13764"/>
                <a:gd name="connsiteY227" fmla="*/ 40 h 11285"/>
                <a:gd name="connsiteX228" fmla="*/ 9985 w 13764"/>
                <a:gd name="connsiteY228" fmla="*/ 65 h 11285"/>
                <a:gd name="connsiteX229" fmla="*/ 10172 w 13764"/>
                <a:gd name="connsiteY229" fmla="*/ 61 h 11285"/>
                <a:gd name="connsiteX230" fmla="*/ 10327 w 13764"/>
                <a:gd name="connsiteY230" fmla="*/ 318 h 11285"/>
                <a:gd name="connsiteX231" fmla="*/ 10454 w 13764"/>
                <a:gd name="connsiteY231" fmla="*/ 329 h 11285"/>
                <a:gd name="connsiteX232" fmla="*/ 10556 w 13764"/>
                <a:gd name="connsiteY232" fmla="*/ 322 h 11285"/>
                <a:gd name="connsiteX233" fmla="*/ 10727 w 13764"/>
                <a:gd name="connsiteY233" fmla="*/ 322 h 11285"/>
                <a:gd name="connsiteX234" fmla="*/ 10824 w 13764"/>
                <a:gd name="connsiteY234" fmla="*/ 500 h 11285"/>
                <a:gd name="connsiteX235" fmla="*/ 10957 w 13764"/>
                <a:gd name="connsiteY235" fmla="*/ 598 h 11285"/>
                <a:gd name="connsiteX236" fmla="*/ 11142 w 13764"/>
                <a:gd name="connsiteY236" fmla="*/ 722 h 11285"/>
                <a:gd name="connsiteX237" fmla="*/ 11245 w 13764"/>
                <a:gd name="connsiteY237" fmla="*/ 832 h 11285"/>
                <a:gd name="connsiteX238" fmla="*/ 11386 w 13764"/>
                <a:gd name="connsiteY238" fmla="*/ 752 h 11285"/>
                <a:gd name="connsiteX239" fmla="*/ 11542 w 13764"/>
                <a:gd name="connsiteY239" fmla="*/ 717 h 11285"/>
                <a:gd name="connsiteX240" fmla="*/ 11653 w 13764"/>
                <a:gd name="connsiteY240" fmla="*/ 812 h 11285"/>
                <a:gd name="connsiteX241" fmla="*/ 11790 w 13764"/>
                <a:gd name="connsiteY241" fmla="*/ 778 h 11285"/>
                <a:gd name="connsiteX242" fmla="*/ 11786 w 13764"/>
                <a:gd name="connsiteY242" fmla="*/ 1075 h 11285"/>
                <a:gd name="connsiteX243" fmla="*/ 11567 w 13764"/>
                <a:gd name="connsiteY243" fmla="*/ 1464 h 11285"/>
                <a:gd name="connsiteX244" fmla="*/ 11698 w 13764"/>
                <a:gd name="connsiteY244" fmla="*/ 1522 h 11285"/>
                <a:gd name="connsiteX245" fmla="*/ 11785 w 13764"/>
                <a:gd name="connsiteY245" fmla="*/ 1550 h 11285"/>
                <a:gd name="connsiteX246" fmla="*/ 11907 w 13764"/>
                <a:gd name="connsiteY246" fmla="*/ 1731 h 11285"/>
                <a:gd name="connsiteX247" fmla="*/ 12214 w 13764"/>
                <a:gd name="connsiteY247" fmla="*/ 1917 h 11285"/>
                <a:gd name="connsiteX248" fmla="*/ 12186 w 13764"/>
                <a:gd name="connsiteY248" fmla="*/ 2026 h 11285"/>
                <a:gd name="connsiteX249" fmla="*/ 12365 w 13764"/>
                <a:gd name="connsiteY249" fmla="*/ 2166 h 11285"/>
                <a:gd name="connsiteX250" fmla="*/ 12397 w 13764"/>
                <a:gd name="connsiteY250" fmla="*/ 2387 h 11285"/>
                <a:gd name="connsiteX251" fmla="*/ 12653 w 13764"/>
                <a:gd name="connsiteY251" fmla="*/ 2445 h 11285"/>
                <a:gd name="connsiteX252" fmla="*/ 12689 w 13764"/>
                <a:gd name="connsiteY252" fmla="*/ 2575 h 11285"/>
                <a:gd name="connsiteX253" fmla="*/ 12887 w 13764"/>
                <a:gd name="connsiteY253" fmla="*/ 2604 h 11285"/>
                <a:gd name="connsiteX254" fmla="*/ 13156 w 13764"/>
                <a:gd name="connsiteY254" fmla="*/ 2742 h 11285"/>
                <a:gd name="connsiteX255" fmla="*/ 13177 w 13764"/>
                <a:gd name="connsiteY255" fmla="*/ 2545 h 11285"/>
                <a:gd name="connsiteX256" fmla="*/ 13285 w 13764"/>
                <a:gd name="connsiteY256" fmla="*/ 2534 h 11285"/>
                <a:gd name="connsiteX257" fmla="*/ 13524 w 13764"/>
                <a:gd name="connsiteY257" fmla="*/ 2724 h 11285"/>
                <a:gd name="connsiteX258" fmla="*/ 13574 w 13764"/>
                <a:gd name="connsiteY258" fmla="*/ 2845 h 11285"/>
                <a:gd name="connsiteX259" fmla="*/ 13605 w 13764"/>
                <a:gd name="connsiteY259" fmla="*/ 3086 h 11285"/>
                <a:gd name="connsiteX260" fmla="*/ 13699 w 13764"/>
                <a:gd name="connsiteY260" fmla="*/ 3141 h 11285"/>
                <a:gd name="connsiteX261" fmla="*/ 13764 w 13764"/>
                <a:gd name="connsiteY261" fmla="*/ 3520 h 11285"/>
                <a:gd name="connsiteX262" fmla="*/ 13680 w 13764"/>
                <a:gd name="connsiteY262" fmla="*/ 3641 h 11285"/>
                <a:gd name="connsiteX263" fmla="*/ 13688 w 13764"/>
                <a:gd name="connsiteY263" fmla="*/ 3782 h 11285"/>
                <a:gd name="connsiteX264" fmla="*/ 13595 w 13764"/>
                <a:gd name="connsiteY264" fmla="*/ 3930 h 11285"/>
                <a:gd name="connsiteX265" fmla="*/ 13542 w 13764"/>
                <a:gd name="connsiteY265" fmla="*/ 4080 h 11285"/>
                <a:gd name="connsiteX266" fmla="*/ 13610 w 13764"/>
                <a:gd name="connsiteY266" fmla="*/ 4227 h 11285"/>
                <a:gd name="connsiteX267" fmla="*/ 13628 w 13764"/>
                <a:gd name="connsiteY267" fmla="*/ 4379 h 11285"/>
                <a:gd name="connsiteX268" fmla="*/ 13648 w 13764"/>
                <a:gd name="connsiteY268" fmla="*/ 4500 h 11285"/>
                <a:gd name="connsiteX269" fmla="*/ 13577 w 13764"/>
                <a:gd name="connsiteY269" fmla="*/ 4626 h 11285"/>
                <a:gd name="connsiteX270" fmla="*/ 13505 w 13764"/>
                <a:gd name="connsiteY270" fmla="*/ 4669 h 11285"/>
                <a:gd name="connsiteX271" fmla="*/ 13450 w 13764"/>
                <a:gd name="connsiteY271" fmla="*/ 4797 h 11285"/>
                <a:gd name="connsiteX272" fmla="*/ 13575 w 13764"/>
                <a:gd name="connsiteY272" fmla="*/ 4894 h 11285"/>
                <a:gd name="connsiteX273" fmla="*/ 13495 w 13764"/>
                <a:gd name="connsiteY273" fmla="*/ 5048 h 11285"/>
                <a:gd name="connsiteX274" fmla="*/ 13193 w 13764"/>
                <a:gd name="connsiteY274" fmla="*/ 5300 h 11285"/>
                <a:gd name="connsiteX275" fmla="*/ 13110 w 13764"/>
                <a:gd name="connsiteY275" fmla="*/ 5581 h 11285"/>
                <a:gd name="connsiteX276" fmla="*/ 13082 w 13764"/>
                <a:gd name="connsiteY276" fmla="*/ 5739 h 11285"/>
                <a:gd name="connsiteX277" fmla="*/ 13014 w 13764"/>
                <a:gd name="connsiteY277" fmla="*/ 5990 h 11285"/>
                <a:gd name="connsiteX278" fmla="*/ 12938 w 13764"/>
                <a:gd name="connsiteY278" fmla="*/ 6118 h 11285"/>
                <a:gd name="connsiteX279" fmla="*/ 12835 w 13764"/>
                <a:gd name="connsiteY279" fmla="*/ 6200 h 11285"/>
                <a:gd name="connsiteX280" fmla="*/ 12752 w 13764"/>
                <a:gd name="connsiteY280" fmla="*/ 6308 h 11285"/>
                <a:gd name="connsiteX281" fmla="*/ 12524 w 13764"/>
                <a:gd name="connsiteY281" fmla="*/ 6325 h 11285"/>
                <a:gd name="connsiteX282" fmla="*/ 12396 w 13764"/>
                <a:gd name="connsiteY282" fmla="*/ 6258 h 11285"/>
                <a:gd name="connsiteX283" fmla="*/ 11998 w 13764"/>
                <a:gd name="connsiteY283" fmla="*/ 6089 h 11285"/>
                <a:gd name="connsiteX284" fmla="*/ 12294 w 13764"/>
                <a:gd name="connsiteY284" fmla="*/ 6162 h 11285"/>
                <a:gd name="connsiteX285" fmla="*/ 11868 w 13764"/>
                <a:gd name="connsiteY285" fmla="*/ 6259 h 11285"/>
                <a:gd name="connsiteX286" fmla="*/ 11573 w 13764"/>
                <a:gd name="connsiteY286" fmla="*/ 6211 h 11285"/>
                <a:gd name="connsiteX287" fmla="*/ 11377 w 13764"/>
                <a:gd name="connsiteY287" fmla="*/ 6496 h 11285"/>
                <a:gd name="connsiteX288" fmla="*/ 11271 w 13764"/>
                <a:gd name="connsiteY288" fmla="*/ 6533 h 11285"/>
                <a:gd name="connsiteX289" fmla="*/ 11205 w 13764"/>
                <a:gd name="connsiteY289" fmla="*/ 6691 h 11285"/>
                <a:gd name="connsiteX290" fmla="*/ 11204 w 13764"/>
                <a:gd name="connsiteY290" fmla="*/ 6807 h 11285"/>
                <a:gd name="connsiteX291" fmla="*/ 11062 w 13764"/>
                <a:gd name="connsiteY291" fmla="*/ 6879 h 11285"/>
                <a:gd name="connsiteX292" fmla="*/ 10858 w 13764"/>
                <a:gd name="connsiteY292" fmla="*/ 6916 h 11285"/>
                <a:gd name="connsiteX293" fmla="*/ 10574 w 13764"/>
                <a:gd name="connsiteY293" fmla="*/ 7108 h 11285"/>
                <a:gd name="connsiteX294" fmla="*/ 10346 w 13764"/>
                <a:gd name="connsiteY294" fmla="*/ 7250 h 11285"/>
                <a:gd name="connsiteX295" fmla="*/ 10335 w 13764"/>
                <a:gd name="connsiteY295" fmla="*/ 7379 h 11285"/>
                <a:gd name="connsiteX296" fmla="*/ 10214 w 13764"/>
                <a:gd name="connsiteY296" fmla="*/ 7406 h 11285"/>
                <a:gd name="connsiteX297" fmla="*/ 10149 w 13764"/>
                <a:gd name="connsiteY297" fmla="*/ 7557 h 11285"/>
                <a:gd name="connsiteX298" fmla="*/ 10032 w 13764"/>
                <a:gd name="connsiteY298" fmla="*/ 7623 h 11285"/>
                <a:gd name="connsiteX299" fmla="*/ 9885 w 13764"/>
                <a:gd name="connsiteY299" fmla="*/ 7601 h 11285"/>
                <a:gd name="connsiteX300" fmla="*/ 9823 w 13764"/>
                <a:gd name="connsiteY300" fmla="*/ 7838 h 11285"/>
                <a:gd name="connsiteX301" fmla="*/ 9735 w 13764"/>
                <a:gd name="connsiteY301" fmla="*/ 7975 h 11285"/>
                <a:gd name="connsiteX302" fmla="*/ 9671 w 13764"/>
                <a:gd name="connsiteY302" fmla="*/ 8134 h 11285"/>
                <a:gd name="connsiteX303" fmla="*/ 9705 w 13764"/>
                <a:gd name="connsiteY303" fmla="*/ 8343 h 11285"/>
                <a:gd name="connsiteX304" fmla="*/ 9694 w 13764"/>
                <a:gd name="connsiteY304" fmla="*/ 8715 h 11285"/>
                <a:gd name="connsiteX305" fmla="*/ 9780 w 13764"/>
                <a:gd name="connsiteY305" fmla="*/ 8861 h 11285"/>
                <a:gd name="connsiteX306" fmla="*/ 9733 w 13764"/>
                <a:gd name="connsiteY306" fmla="*/ 8973 h 11285"/>
                <a:gd name="connsiteX307" fmla="*/ 9684 w 13764"/>
                <a:gd name="connsiteY307" fmla="*/ 9163 h 11285"/>
                <a:gd name="connsiteX0" fmla="*/ 9684 w 13764"/>
                <a:gd name="connsiteY0" fmla="*/ 9163 h 11285"/>
                <a:gd name="connsiteX1" fmla="*/ 9707 w 13764"/>
                <a:gd name="connsiteY1" fmla="*/ 9631 h 11285"/>
                <a:gd name="connsiteX2" fmla="*/ 9691 w 13764"/>
                <a:gd name="connsiteY2" fmla="*/ 9746 h 11285"/>
                <a:gd name="connsiteX3" fmla="*/ 9782 w 13764"/>
                <a:gd name="connsiteY3" fmla="*/ 9848 h 11285"/>
                <a:gd name="connsiteX4" fmla="*/ 9745 w 13764"/>
                <a:gd name="connsiteY4" fmla="*/ 10039 h 11285"/>
                <a:gd name="connsiteX5" fmla="*/ 9897 w 13764"/>
                <a:gd name="connsiteY5" fmla="*/ 10199 h 11285"/>
                <a:gd name="connsiteX6" fmla="*/ 9973 w 13764"/>
                <a:gd name="connsiteY6" fmla="*/ 10510 h 11285"/>
                <a:gd name="connsiteX7" fmla="*/ 10097 w 13764"/>
                <a:gd name="connsiteY7" fmla="*/ 10594 h 11285"/>
                <a:gd name="connsiteX8" fmla="*/ 10163 w 13764"/>
                <a:gd name="connsiteY8" fmla="*/ 10587 h 11285"/>
                <a:gd name="connsiteX9" fmla="*/ 10372 w 13764"/>
                <a:gd name="connsiteY9" fmla="*/ 10724 h 11285"/>
                <a:gd name="connsiteX10" fmla="*/ 10314 w 13764"/>
                <a:gd name="connsiteY10" fmla="*/ 10813 h 11285"/>
                <a:gd name="connsiteX11" fmla="*/ 9472 w 13764"/>
                <a:gd name="connsiteY11" fmla="*/ 10851 h 11285"/>
                <a:gd name="connsiteX12" fmla="*/ 9267 w 13764"/>
                <a:gd name="connsiteY12" fmla="*/ 10834 h 11285"/>
                <a:gd name="connsiteX13" fmla="*/ 9028 w 13764"/>
                <a:gd name="connsiteY13" fmla="*/ 10858 h 11285"/>
                <a:gd name="connsiteX14" fmla="*/ 9025 w 13764"/>
                <a:gd name="connsiteY14" fmla="*/ 11049 h 11285"/>
                <a:gd name="connsiteX15" fmla="*/ 8872 w 13764"/>
                <a:gd name="connsiteY15" fmla="*/ 11245 h 11285"/>
                <a:gd name="connsiteX16" fmla="*/ 8423 w 13764"/>
                <a:gd name="connsiteY16" fmla="*/ 11285 h 11285"/>
                <a:gd name="connsiteX17" fmla="*/ 8264 w 13764"/>
                <a:gd name="connsiteY17" fmla="*/ 11124 h 11285"/>
                <a:gd name="connsiteX18" fmla="*/ 8537 w 13764"/>
                <a:gd name="connsiteY18" fmla="*/ 9116 h 11285"/>
                <a:gd name="connsiteX19" fmla="*/ 7501 w 13764"/>
                <a:gd name="connsiteY19" fmla="*/ 7275 h 11285"/>
                <a:gd name="connsiteX20" fmla="*/ 7951 w 13764"/>
                <a:gd name="connsiteY20" fmla="*/ 9083 h 11285"/>
                <a:gd name="connsiteX21" fmla="*/ 6993 w 13764"/>
                <a:gd name="connsiteY21" fmla="*/ 7516 h 11285"/>
                <a:gd name="connsiteX22" fmla="*/ 7589 w 13764"/>
                <a:gd name="connsiteY22" fmla="*/ 9456 h 11285"/>
                <a:gd name="connsiteX23" fmla="*/ 7716 w 13764"/>
                <a:gd name="connsiteY23" fmla="*/ 10256 h 11285"/>
                <a:gd name="connsiteX24" fmla="*/ 6484 w 13764"/>
                <a:gd name="connsiteY24" fmla="*/ 11099 h 11285"/>
                <a:gd name="connsiteX25" fmla="*/ 6368 w 13764"/>
                <a:gd name="connsiteY25" fmla="*/ 10968 h 11285"/>
                <a:gd name="connsiteX26" fmla="*/ 6202 w 13764"/>
                <a:gd name="connsiteY26" fmla="*/ 10935 h 11285"/>
                <a:gd name="connsiteX27" fmla="*/ 5899 w 13764"/>
                <a:gd name="connsiteY27" fmla="*/ 10256 h 11285"/>
                <a:gd name="connsiteX28" fmla="*/ 5782 w 13764"/>
                <a:gd name="connsiteY28" fmla="*/ 10169 h 11285"/>
                <a:gd name="connsiteX29" fmla="*/ 5661 w 13764"/>
                <a:gd name="connsiteY29" fmla="*/ 10270 h 11285"/>
                <a:gd name="connsiteX30" fmla="*/ 5573 w 13764"/>
                <a:gd name="connsiteY30" fmla="*/ 10270 h 11285"/>
                <a:gd name="connsiteX31" fmla="*/ 5516 w 13764"/>
                <a:gd name="connsiteY31" fmla="*/ 10352 h 11285"/>
                <a:gd name="connsiteX32" fmla="*/ 5395 w 13764"/>
                <a:gd name="connsiteY32" fmla="*/ 10407 h 11285"/>
                <a:gd name="connsiteX33" fmla="*/ 5274 w 13764"/>
                <a:gd name="connsiteY33" fmla="*/ 10434 h 11285"/>
                <a:gd name="connsiteX34" fmla="*/ 5202 w 13764"/>
                <a:gd name="connsiteY34" fmla="*/ 10334 h 11285"/>
                <a:gd name="connsiteX35" fmla="*/ 5202 w 13764"/>
                <a:gd name="connsiteY35" fmla="*/ 10078 h 11285"/>
                <a:gd name="connsiteX36" fmla="*/ 4968 w 13764"/>
                <a:gd name="connsiteY36" fmla="*/ 10060 h 11285"/>
                <a:gd name="connsiteX37" fmla="*/ 4871 w 13764"/>
                <a:gd name="connsiteY37" fmla="*/ 9996 h 11285"/>
                <a:gd name="connsiteX38" fmla="*/ 4750 w 13764"/>
                <a:gd name="connsiteY38" fmla="*/ 9868 h 11285"/>
                <a:gd name="connsiteX39" fmla="*/ 4629 w 13764"/>
                <a:gd name="connsiteY39" fmla="*/ 9840 h 11285"/>
                <a:gd name="connsiteX40" fmla="*/ 4500 w 13764"/>
                <a:gd name="connsiteY40" fmla="*/ 9840 h 11285"/>
                <a:gd name="connsiteX41" fmla="*/ 4339 w 13764"/>
                <a:gd name="connsiteY41" fmla="*/ 9749 h 11285"/>
                <a:gd name="connsiteX42" fmla="*/ 4024 w 13764"/>
                <a:gd name="connsiteY42" fmla="*/ 9758 h 11285"/>
                <a:gd name="connsiteX43" fmla="*/ 3831 w 13764"/>
                <a:gd name="connsiteY43" fmla="*/ 9667 h 11285"/>
                <a:gd name="connsiteX44" fmla="*/ 3613 w 13764"/>
                <a:gd name="connsiteY44" fmla="*/ 9676 h 11285"/>
                <a:gd name="connsiteX45" fmla="*/ 3516 w 13764"/>
                <a:gd name="connsiteY45" fmla="*/ 9612 h 11285"/>
                <a:gd name="connsiteX46" fmla="*/ 3395 w 13764"/>
                <a:gd name="connsiteY46" fmla="*/ 9621 h 11285"/>
                <a:gd name="connsiteX47" fmla="*/ 3242 w 13764"/>
                <a:gd name="connsiteY47" fmla="*/ 9621 h 11285"/>
                <a:gd name="connsiteX48" fmla="*/ 3097 w 13764"/>
                <a:gd name="connsiteY48" fmla="*/ 9585 h 11285"/>
                <a:gd name="connsiteX49" fmla="*/ 3008 w 13764"/>
                <a:gd name="connsiteY49" fmla="*/ 9484 h 11285"/>
                <a:gd name="connsiteX50" fmla="*/ 2879 w 13764"/>
                <a:gd name="connsiteY50" fmla="*/ 9475 h 11285"/>
                <a:gd name="connsiteX51" fmla="*/ 2806 w 13764"/>
                <a:gd name="connsiteY51" fmla="*/ 9557 h 11285"/>
                <a:gd name="connsiteX52" fmla="*/ 2597 w 13764"/>
                <a:gd name="connsiteY52" fmla="*/ 9539 h 11285"/>
                <a:gd name="connsiteX53" fmla="*/ 2500 w 13764"/>
                <a:gd name="connsiteY53" fmla="*/ 9649 h 11285"/>
                <a:gd name="connsiteX54" fmla="*/ 2516 w 13764"/>
                <a:gd name="connsiteY54" fmla="*/ 9758 h 11285"/>
                <a:gd name="connsiteX55" fmla="*/ 2379 w 13764"/>
                <a:gd name="connsiteY55" fmla="*/ 9913 h 11285"/>
                <a:gd name="connsiteX56" fmla="*/ 2274 w 13764"/>
                <a:gd name="connsiteY56" fmla="*/ 9941 h 11285"/>
                <a:gd name="connsiteX57" fmla="*/ 2274 w 13764"/>
                <a:gd name="connsiteY57" fmla="*/ 10078 h 11285"/>
                <a:gd name="connsiteX58" fmla="*/ 2226 w 13764"/>
                <a:gd name="connsiteY58" fmla="*/ 10187 h 11285"/>
                <a:gd name="connsiteX59" fmla="*/ 2137 w 13764"/>
                <a:gd name="connsiteY59" fmla="*/ 10297 h 11285"/>
                <a:gd name="connsiteX60" fmla="*/ 2081 w 13764"/>
                <a:gd name="connsiteY60" fmla="*/ 10224 h 11285"/>
                <a:gd name="connsiteX61" fmla="*/ 1871 w 13764"/>
                <a:gd name="connsiteY61" fmla="*/ 10005 h 11285"/>
                <a:gd name="connsiteX62" fmla="*/ 1750 w 13764"/>
                <a:gd name="connsiteY62" fmla="*/ 10060 h 11285"/>
                <a:gd name="connsiteX63" fmla="*/ 1669 w 13764"/>
                <a:gd name="connsiteY63" fmla="*/ 10187 h 11285"/>
                <a:gd name="connsiteX64" fmla="*/ 1427 w 13764"/>
                <a:gd name="connsiteY64" fmla="*/ 10224 h 11285"/>
                <a:gd name="connsiteX65" fmla="*/ 1315 w 13764"/>
                <a:gd name="connsiteY65" fmla="*/ 10160 h 11285"/>
                <a:gd name="connsiteX66" fmla="*/ 1242 w 13764"/>
                <a:gd name="connsiteY66" fmla="*/ 10078 h 11285"/>
                <a:gd name="connsiteX67" fmla="*/ 1161 w 13764"/>
                <a:gd name="connsiteY67" fmla="*/ 9996 h 11285"/>
                <a:gd name="connsiteX68" fmla="*/ 968 w 13764"/>
                <a:gd name="connsiteY68" fmla="*/ 9977 h 11285"/>
                <a:gd name="connsiteX69" fmla="*/ 895 w 13764"/>
                <a:gd name="connsiteY69" fmla="*/ 9913 h 11285"/>
                <a:gd name="connsiteX70" fmla="*/ 847 w 13764"/>
                <a:gd name="connsiteY70" fmla="*/ 9804 h 11285"/>
                <a:gd name="connsiteX71" fmla="*/ 806 w 13764"/>
                <a:gd name="connsiteY71" fmla="*/ 9749 h 11285"/>
                <a:gd name="connsiteX72" fmla="*/ 774 w 13764"/>
                <a:gd name="connsiteY72" fmla="*/ 9667 h 11285"/>
                <a:gd name="connsiteX73" fmla="*/ 685 w 13764"/>
                <a:gd name="connsiteY73" fmla="*/ 9639 h 11285"/>
                <a:gd name="connsiteX74" fmla="*/ 589 w 13764"/>
                <a:gd name="connsiteY74" fmla="*/ 9639 h 11285"/>
                <a:gd name="connsiteX75" fmla="*/ 516 w 13764"/>
                <a:gd name="connsiteY75" fmla="*/ 9612 h 11285"/>
                <a:gd name="connsiteX76" fmla="*/ 444 w 13764"/>
                <a:gd name="connsiteY76" fmla="*/ 9566 h 11285"/>
                <a:gd name="connsiteX77" fmla="*/ 323 w 13764"/>
                <a:gd name="connsiteY77" fmla="*/ 9566 h 11285"/>
                <a:gd name="connsiteX78" fmla="*/ 202 w 13764"/>
                <a:gd name="connsiteY78" fmla="*/ 9566 h 11285"/>
                <a:gd name="connsiteX79" fmla="*/ 105 w 13764"/>
                <a:gd name="connsiteY79" fmla="*/ 9512 h 11285"/>
                <a:gd name="connsiteX80" fmla="*/ 0 w 13764"/>
                <a:gd name="connsiteY80" fmla="*/ 9457 h 11285"/>
                <a:gd name="connsiteX81" fmla="*/ 32 w 13764"/>
                <a:gd name="connsiteY81" fmla="*/ 9366 h 11285"/>
                <a:gd name="connsiteX82" fmla="*/ 48 w 13764"/>
                <a:gd name="connsiteY82" fmla="*/ 9229 h 11285"/>
                <a:gd name="connsiteX83" fmla="*/ 56 w 13764"/>
                <a:gd name="connsiteY83" fmla="*/ 9119 h 11285"/>
                <a:gd name="connsiteX84" fmla="*/ 105 w 13764"/>
                <a:gd name="connsiteY84" fmla="*/ 8964 h 11285"/>
                <a:gd name="connsiteX85" fmla="*/ 105 w 13764"/>
                <a:gd name="connsiteY85" fmla="*/ 8872 h 11285"/>
                <a:gd name="connsiteX86" fmla="*/ 105 w 13764"/>
                <a:gd name="connsiteY86" fmla="*/ 8763 h 11285"/>
                <a:gd name="connsiteX87" fmla="*/ 202 w 13764"/>
                <a:gd name="connsiteY87" fmla="*/ 8662 h 11285"/>
                <a:gd name="connsiteX88" fmla="*/ 298 w 13764"/>
                <a:gd name="connsiteY88" fmla="*/ 8580 h 11285"/>
                <a:gd name="connsiteX89" fmla="*/ 315 w 13764"/>
                <a:gd name="connsiteY89" fmla="*/ 8516 h 11285"/>
                <a:gd name="connsiteX90" fmla="*/ 339 w 13764"/>
                <a:gd name="connsiteY90" fmla="*/ 8443 h 11285"/>
                <a:gd name="connsiteX91" fmla="*/ 323 w 13764"/>
                <a:gd name="connsiteY91" fmla="*/ 8361 h 11285"/>
                <a:gd name="connsiteX92" fmla="*/ 363 w 13764"/>
                <a:gd name="connsiteY92" fmla="*/ 8224 h 11285"/>
                <a:gd name="connsiteX93" fmla="*/ 435 w 13764"/>
                <a:gd name="connsiteY93" fmla="*/ 8105 h 11285"/>
                <a:gd name="connsiteX94" fmla="*/ 508 w 13764"/>
                <a:gd name="connsiteY94" fmla="*/ 7968 h 11285"/>
                <a:gd name="connsiteX95" fmla="*/ 492 w 13764"/>
                <a:gd name="connsiteY95" fmla="*/ 7840 h 11285"/>
                <a:gd name="connsiteX96" fmla="*/ 653 w 13764"/>
                <a:gd name="connsiteY96" fmla="*/ 7804 h 11285"/>
                <a:gd name="connsiteX97" fmla="*/ 806 w 13764"/>
                <a:gd name="connsiteY97" fmla="*/ 7694 h 11285"/>
                <a:gd name="connsiteX98" fmla="*/ 774 w 13764"/>
                <a:gd name="connsiteY98" fmla="*/ 7356 h 11285"/>
                <a:gd name="connsiteX99" fmla="*/ 895 w 13764"/>
                <a:gd name="connsiteY99" fmla="*/ 7256 h 11285"/>
                <a:gd name="connsiteX100" fmla="*/ 919 w 13764"/>
                <a:gd name="connsiteY100" fmla="*/ 6845 h 11285"/>
                <a:gd name="connsiteX101" fmla="*/ 823 w 13764"/>
                <a:gd name="connsiteY101" fmla="*/ 6808 h 11285"/>
                <a:gd name="connsiteX102" fmla="*/ 734 w 13764"/>
                <a:gd name="connsiteY102" fmla="*/ 6735 h 11285"/>
                <a:gd name="connsiteX103" fmla="*/ 685 w 13764"/>
                <a:gd name="connsiteY103" fmla="*/ 6589 h 11285"/>
                <a:gd name="connsiteX104" fmla="*/ 565 w 13764"/>
                <a:gd name="connsiteY104" fmla="*/ 6471 h 11285"/>
                <a:gd name="connsiteX105" fmla="*/ 492 w 13764"/>
                <a:gd name="connsiteY105" fmla="*/ 6416 h 11285"/>
                <a:gd name="connsiteX106" fmla="*/ 435 w 13764"/>
                <a:gd name="connsiteY106" fmla="*/ 6215 h 11285"/>
                <a:gd name="connsiteX107" fmla="*/ 435 w 13764"/>
                <a:gd name="connsiteY107" fmla="*/ 6114 h 11285"/>
                <a:gd name="connsiteX108" fmla="*/ 444 w 13764"/>
                <a:gd name="connsiteY108" fmla="*/ 5941 h 11285"/>
                <a:gd name="connsiteX109" fmla="*/ 435 w 13764"/>
                <a:gd name="connsiteY109" fmla="*/ 5786 h 11285"/>
                <a:gd name="connsiteX110" fmla="*/ 395 w 13764"/>
                <a:gd name="connsiteY110" fmla="*/ 5749 h 11285"/>
                <a:gd name="connsiteX111" fmla="*/ 395 w 13764"/>
                <a:gd name="connsiteY111" fmla="*/ 5667 h 11285"/>
                <a:gd name="connsiteX112" fmla="*/ 411 w 13764"/>
                <a:gd name="connsiteY112" fmla="*/ 5566 h 11285"/>
                <a:gd name="connsiteX113" fmla="*/ 363 w 13764"/>
                <a:gd name="connsiteY113" fmla="*/ 5502 h 11285"/>
                <a:gd name="connsiteX114" fmla="*/ 250 w 13764"/>
                <a:gd name="connsiteY114" fmla="*/ 5338 h 11285"/>
                <a:gd name="connsiteX115" fmla="*/ 339 w 13764"/>
                <a:gd name="connsiteY115" fmla="*/ 5420 h 11285"/>
                <a:gd name="connsiteX116" fmla="*/ 121 w 13764"/>
                <a:gd name="connsiteY116" fmla="*/ 5210 h 11285"/>
                <a:gd name="connsiteX117" fmla="*/ 73 w 13764"/>
                <a:gd name="connsiteY117" fmla="*/ 5046 h 11285"/>
                <a:gd name="connsiteX118" fmla="*/ 177 w 13764"/>
                <a:gd name="connsiteY118" fmla="*/ 5037 h 11285"/>
                <a:gd name="connsiteX119" fmla="*/ 274 w 13764"/>
                <a:gd name="connsiteY119" fmla="*/ 5037 h 11285"/>
                <a:gd name="connsiteX120" fmla="*/ 419 w 13764"/>
                <a:gd name="connsiteY120" fmla="*/ 5009 h 11285"/>
                <a:gd name="connsiteX121" fmla="*/ 629 w 13764"/>
                <a:gd name="connsiteY121" fmla="*/ 5009 h 11285"/>
                <a:gd name="connsiteX122" fmla="*/ 750 w 13764"/>
                <a:gd name="connsiteY122" fmla="*/ 4900 h 11285"/>
                <a:gd name="connsiteX123" fmla="*/ 895 w 13764"/>
                <a:gd name="connsiteY123" fmla="*/ 4872 h 11285"/>
                <a:gd name="connsiteX124" fmla="*/ 879 w 13764"/>
                <a:gd name="connsiteY124" fmla="*/ 4681 h 11285"/>
                <a:gd name="connsiteX125" fmla="*/ 1048 w 13764"/>
                <a:gd name="connsiteY125" fmla="*/ 4681 h 11285"/>
                <a:gd name="connsiteX126" fmla="*/ 1306 w 13764"/>
                <a:gd name="connsiteY126" fmla="*/ 4525 h 11285"/>
                <a:gd name="connsiteX127" fmla="*/ 1460 w 13764"/>
                <a:gd name="connsiteY127" fmla="*/ 4516 h 11285"/>
                <a:gd name="connsiteX128" fmla="*/ 1573 w 13764"/>
                <a:gd name="connsiteY128" fmla="*/ 4571 h 11285"/>
                <a:gd name="connsiteX129" fmla="*/ 1766 w 13764"/>
                <a:gd name="connsiteY129" fmla="*/ 4571 h 11285"/>
                <a:gd name="connsiteX130" fmla="*/ 1871 w 13764"/>
                <a:gd name="connsiteY130" fmla="*/ 4626 h 11285"/>
                <a:gd name="connsiteX131" fmla="*/ 2056 w 13764"/>
                <a:gd name="connsiteY131" fmla="*/ 4653 h 11285"/>
                <a:gd name="connsiteX132" fmla="*/ 2137 w 13764"/>
                <a:gd name="connsiteY132" fmla="*/ 4516 h 11285"/>
                <a:gd name="connsiteX133" fmla="*/ 2258 w 13764"/>
                <a:gd name="connsiteY133" fmla="*/ 4544 h 11285"/>
                <a:gd name="connsiteX134" fmla="*/ 2371 w 13764"/>
                <a:gd name="connsiteY134" fmla="*/ 4434 h 11285"/>
                <a:gd name="connsiteX135" fmla="*/ 2589 w 13764"/>
                <a:gd name="connsiteY135" fmla="*/ 4361 h 11285"/>
                <a:gd name="connsiteX136" fmla="*/ 2782 w 13764"/>
                <a:gd name="connsiteY136" fmla="*/ 4215 h 11285"/>
                <a:gd name="connsiteX137" fmla="*/ 2855 w 13764"/>
                <a:gd name="connsiteY137" fmla="*/ 4142 h 11285"/>
                <a:gd name="connsiteX138" fmla="*/ 2863 w 13764"/>
                <a:gd name="connsiteY138" fmla="*/ 4023 h 11285"/>
                <a:gd name="connsiteX139" fmla="*/ 2960 w 13764"/>
                <a:gd name="connsiteY139" fmla="*/ 3923 h 11285"/>
                <a:gd name="connsiteX140" fmla="*/ 2984 w 13764"/>
                <a:gd name="connsiteY140" fmla="*/ 3804 h 11285"/>
                <a:gd name="connsiteX141" fmla="*/ 3000 w 13764"/>
                <a:gd name="connsiteY141" fmla="*/ 3649 h 11285"/>
                <a:gd name="connsiteX142" fmla="*/ 3073 w 13764"/>
                <a:gd name="connsiteY142" fmla="*/ 3502 h 11285"/>
                <a:gd name="connsiteX143" fmla="*/ 3105 w 13764"/>
                <a:gd name="connsiteY143" fmla="*/ 3366 h 11285"/>
                <a:gd name="connsiteX144" fmla="*/ 3153 w 13764"/>
                <a:gd name="connsiteY144" fmla="*/ 3256 h 11285"/>
                <a:gd name="connsiteX145" fmla="*/ 3177 w 13764"/>
                <a:gd name="connsiteY145" fmla="*/ 3128 h 11285"/>
                <a:gd name="connsiteX146" fmla="*/ 3290 w 13764"/>
                <a:gd name="connsiteY146" fmla="*/ 3064 h 11285"/>
                <a:gd name="connsiteX147" fmla="*/ 3363 w 13764"/>
                <a:gd name="connsiteY147" fmla="*/ 2927 h 11285"/>
                <a:gd name="connsiteX148" fmla="*/ 3339 w 13764"/>
                <a:gd name="connsiteY148" fmla="*/ 2818 h 11285"/>
                <a:gd name="connsiteX149" fmla="*/ 3290 w 13764"/>
                <a:gd name="connsiteY149" fmla="*/ 2681 h 11285"/>
                <a:gd name="connsiteX150" fmla="*/ 3250 w 13764"/>
                <a:gd name="connsiteY150" fmla="*/ 2544 h 11285"/>
                <a:gd name="connsiteX151" fmla="*/ 3290 w 13764"/>
                <a:gd name="connsiteY151" fmla="*/ 2379 h 11285"/>
                <a:gd name="connsiteX152" fmla="*/ 3371 w 13764"/>
                <a:gd name="connsiteY152" fmla="*/ 2352 h 11285"/>
                <a:gd name="connsiteX153" fmla="*/ 3516 w 13764"/>
                <a:gd name="connsiteY153" fmla="*/ 2197 h 11285"/>
                <a:gd name="connsiteX154" fmla="*/ 3661 w 13764"/>
                <a:gd name="connsiteY154" fmla="*/ 2215 h 11285"/>
                <a:gd name="connsiteX155" fmla="*/ 3806 w 13764"/>
                <a:gd name="connsiteY155" fmla="*/ 2114 h 11285"/>
                <a:gd name="connsiteX156" fmla="*/ 3831 w 13764"/>
                <a:gd name="connsiteY156" fmla="*/ 1950 h 11285"/>
                <a:gd name="connsiteX157" fmla="*/ 3976 w 13764"/>
                <a:gd name="connsiteY157" fmla="*/ 1868 h 11285"/>
                <a:gd name="connsiteX158" fmla="*/ 4040 w 13764"/>
                <a:gd name="connsiteY158" fmla="*/ 1749 h 11285"/>
                <a:gd name="connsiteX159" fmla="*/ 4121 w 13764"/>
                <a:gd name="connsiteY159" fmla="*/ 1676 h 11285"/>
                <a:gd name="connsiteX160" fmla="*/ 4121 w 13764"/>
                <a:gd name="connsiteY160" fmla="*/ 1292 h 11285"/>
                <a:gd name="connsiteX161" fmla="*/ 4169 w 13764"/>
                <a:gd name="connsiteY161" fmla="*/ 1128 h 11285"/>
                <a:gd name="connsiteX162" fmla="*/ 4194 w 13764"/>
                <a:gd name="connsiteY162" fmla="*/ 991 h 11285"/>
                <a:gd name="connsiteX163" fmla="*/ 4242 w 13764"/>
                <a:gd name="connsiteY163" fmla="*/ 827 h 11285"/>
                <a:gd name="connsiteX164" fmla="*/ 4290 w 13764"/>
                <a:gd name="connsiteY164" fmla="*/ 763 h 11285"/>
                <a:gd name="connsiteX165" fmla="*/ 4355 w 13764"/>
                <a:gd name="connsiteY165" fmla="*/ 708 h 11285"/>
                <a:gd name="connsiteX166" fmla="*/ 4387 w 13764"/>
                <a:gd name="connsiteY166" fmla="*/ 443 h 11285"/>
                <a:gd name="connsiteX167" fmla="*/ 4645 w 13764"/>
                <a:gd name="connsiteY167" fmla="*/ 434 h 11285"/>
                <a:gd name="connsiteX168" fmla="*/ 4742 w 13764"/>
                <a:gd name="connsiteY168" fmla="*/ 635 h 11285"/>
                <a:gd name="connsiteX169" fmla="*/ 4839 w 13764"/>
                <a:gd name="connsiteY169" fmla="*/ 717 h 11285"/>
                <a:gd name="connsiteX170" fmla="*/ 4960 w 13764"/>
                <a:gd name="connsiteY170" fmla="*/ 799 h 11285"/>
                <a:gd name="connsiteX171" fmla="*/ 5081 w 13764"/>
                <a:gd name="connsiteY171" fmla="*/ 818 h 11285"/>
                <a:gd name="connsiteX172" fmla="*/ 5202 w 13764"/>
                <a:gd name="connsiteY172" fmla="*/ 799 h 11285"/>
                <a:gd name="connsiteX173" fmla="*/ 5274 w 13764"/>
                <a:gd name="connsiteY173" fmla="*/ 964 h 11285"/>
                <a:gd name="connsiteX174" fmla="*/ 5403 w 13764"/>
                <a:gd name="connsiteY174" fmla="*/ 909 h 11285"/>
                <a:gd name="connsiteX175" fmla="*/ 5500 w 13764"/>
                <a:gd name="connsiteY175" fmla="*/ 909 h 11285"/>
                <a:gd name="connsiteX176" fmla="*/ 5597 w 13764"/>
                <a:gd name="connsiteY176" fmla="*/ 818 h 11285"/>
                <a:gd name="connsiteX177" fmla="*/ 5734 w 13764"/>
                <a:gd name="connsiteY177" fmla="*/ 790 h 11285"/>
                <a:gd name="connsiteX178" fmla="*/ 5831 w 13764"/>
                <a:gd name="connsiteY178" fmla="*/ 772 h 11285"/>
                <a:gd name="connsiteX179" fmla="*/ 5911 w 13764"/>
                <a:gd name="connsiteY179" fmla="*/ 735 h 11285"/>
                <a:gd name="connsiteX180" fmla="*/ 6024 w 13764"/>
                <a:gd name="connsiteY180" fmla="*/ 745 h 11285"/>
                <a:gd name="connsiteX181" fmla="*/ 6145 w 13764"/>
                <a:gd name="connsiteY181" fmla="*/ 745 h 11285"/>
                <a:gd name="connsiteX182" fmla="*/ 6226 w 13764"/>
                <a:gd name="connsiteY182" fmla="*/ 854 h 11285"/>
                <a:gd name="connsiteX183" fmla="*/ 6250 w 13764"/>
                <a:gd name="connsiteY183" fmla="*/ 991 h 11285"/>
                <a:gd name="connsiteX184" fmla="*/ 6363 w 13764"/>
                <a:gd name="connsiteY184" fmla="*/ 900 h 11285"/>
                <a:gd name="connsiteX185" fmla="*/ 6444 w 13764"/>
                <a:gd name="connsiteY185" fmla="*/ 745 h 11285"/>
                <a:gd name="connsiteX186" fmla="*/ 6532 w 13764"/>
                <a:gd name="connsiteY186" fmla="*/ 790 h 11285"/>
                <a:gd name="connsiteX187" fmla="*/ 6581 w 13764"/>
                <a:gd name="connsiteY187" fmla="*/ 872 h 11285"/>
                <a:gd name="connsiteX188" fmla="*/ 6653 w 13764"/>
                <a:gd name="connsiteY188" fmla="*/ 927 h 11285"/>
                <a:gd name="connsiteX189" fmla="*/ 6750 w 13764"/>
                <a:gd name="connsiteY189" fmla="*/ 1064 h 11285"/>
                <a:gd name="connsiteX190" fmla="*/ 6758 w 13764"/>
                <a:gd name="connsiteY190" fmla="*/ 1229 h 11285"/>
                <a:gd name="connsiteX191" fmla="*/ 6855 w 13764"/>
                <a:gd name="connsiteY191" fmla="*/ 1238 h 11285"/>
                <a:gd name="connsiteX192" fmla="*/ 6976 w 13764"/>
                <a:gd name="connsiteY192" fmla="*/ 1338 h 11285"/>
                <a:gd name="connsiteX193" fmla="*/ 6944 w 13764"/>
                <a:gd name="connsiteY193" fmla="*/ 1475 h 11285"/>
                <a:gd name="connsiteX194" fmla="*/ 6976 w 13764"/>
                <a:gd name="connsiteY194" fmla="*/ 1649 h 11285"/>
                <a:gd name="connsiteX195" fmla="*/ 6952 w 13764"/>
                <a:gd name="connsiteY195" fmla="*/ 1731 h 11285"/>
                <a:gd name="connsiteX196" fmla="*/ 7089 w 13764"/>
                <a:gd name="connsiteY196" fmla="*/ 1950 h 11285"/>
                <a:gd name="connsiteX197" fmla="*/ 7161 w 13764"/>
                <a:gd name="connsiteY197" fmla="*/ 1996 h 11285"/>
                <a:gd name="connsiteX198" fmla="*/ 7234 w 13764"/>
                <a:gd name="connsiteY198" fmla="*/ 2105 h 11285"/>
                <a:gd name="connsiteX199" fmla="*/ 7363 w 13764"/>
                <a:gd name="connsiteY199" fmla="*/ 2087 h 11285"/>
                <a:gd name="connsiteX200" fmla="*/ 7460 w 13764"/>
                <a:gd name="connsiteY200" fmla="*/ 2005 h 11285"/>
                <a:gd name="connsiteX201" fmla="*/ 7573 w 13764"/>
                <a:gd name="connsiteY201" fmla="*/ 2005 h 11285"/>
                <a:gd name="connsiteX202" fmla="*/ 7653 w 13764"/>
                <a:gd name="connsiteY202" fmla="*/ 2060 h 11285"/>
                <a:gd name="connsiteX203" fmla="*/ 7863 w 13764"/>
                <a:gd name="connsiteY203" fmla="*/ 2032 h 11285"/>
                <a:gd name="connsiteX204" fmla="*/ 7960 w 13764"/>
                <a:gd name="connsiteY204" fmla="*/ 1941 h 11285"/>
                <a:gd name="connsiteX205" fmla="*/ 8016 w 13764"/>
                <a:gd name="connsiteY205" fmla="*/ 1813 h 11285"/>
                <a:gd name="connsiteX206" fmla="*/ 8056 w 13764"/>
                <a:gd name="connsiteY206" fmla="*/ 1694 h 11285"/>
                <a:gd name="connsiteX207" fmla="*/ 8056 w 13764"/>
                <a:gd name="connsiteY207" fmla="*/ 1557 h 11285"/>
                <a:gd name="connsiteX208" fmla="*/ 8177 w 13764"/>
                <a:gd name="connsiteY208" fmla="*/ 1347 h 11285"/>
                <a:gd name="connsiteX209" fmla="*/ 8306 w 13764"/>
                <a:gd name="connsiteY209" fmla="*/ 1302 h 11285"/>
                <a:gd name="connsiteX210" fmla="*/ 8347 w 13764"/>
                <a:gd name="connsiteY210" fmla="*/ 1238 h 11285"/>
                <a:gd name="connsiteX211" fmla="*/ 8403 w 13764"/>
                <a:gd name="connsiteY211" fmla="*/ 1238 h 11285"/>
                <a:gd name="connsiteX212" fmla="*/ 8476 w 13764"/>
                <a:gd name="connsiteY212" fmla="*/ 1256 h 11285"/>
                <a:gd name="connsiteX213" fmla="*/ 8516 w 13764"/>
                <a:gd name="connsiteY213" fmla="*/ 1128 h 11285"/>
                <a:gd name="connsiteX214" fmla="*/ 8597 w 13764"/>
                <a:gd name="connsiteY214" fmla="*/ 1037 h 11285"/>
                <a:gd name="connsiteX215" fmla="*/ 8621 w 13764"/>
                <a:gd name="connsiteY215" fmla="*/ 900 h 11285"/>
                <a:gd name="connsiteX216" fmla="*/ 8831 w 13764"/>
                <a:gd name="connsiteY216" fmla="*/ 845 h 11285"/>
                <a:gd name="connsiteX217" fmla="*/ 9032 w 13764"/>
                <a:gd name="connsiteY217" fmla="*/ 597 h 11285"/>
                <a:gd name="connsiteX218" fmla="*/ 9200 w 13764"/>
                <a:gd name="connsiteY218" fmla="*/ 585 h 11285"/>
                <a:gd name="connsiteX219" fmla="*/ 9329 w 13764"/>
                <a:gd name="connsiteY219" fmla="*/ 415 h 11285"/>
                <a:gd name="connsiteX220" fmla="*/ 9143 w 13764"/>
                <a:gd name="connsiteY220" fmla="*/ 360 h 11285"/>
                <a:gd name="connsiteX221" fmla="*/ 9172 w 13764"/>
                <a:gd name="connsiteY221" fmla="*/ 215 h 11285"/>
                <a:gd name="connsiteX222" fmla="*/ 9237 w 13764"/>
                <a:gd name="connsiteY222" fmla="*/ 71 h 11285"/>
                <a:gd name="connsiteX223" fmla="*/ 9383 w 13764"/>
                <a:gd name="connsiteY223" fmla="*/ 143 h 11285"/>
                <a:gd name="connsiteX224" fmla="*/ 9460 w 13764"/>
                <a:gd name="connsiteY224" fmla="*/ 43 h 11285"/>
                <a:gd name="connsiteX225" fmla="*/ 9572 w 13764"/>
                <a:gd name="connsiteY225" fmla="*/ 5 h 11285"/>
                <a:gd name="connsiteX226" fmla="*/ 9699 w 13764"/>
                <a:gd name="connsiteY226" fmla="*/ 231 h 11285"/>
                <a:gd name="connsiteX227" fmla="*/ 9870 w 13764"/>
                <a:gd name="connsiteY227" fmla="*/ 40 h 11285"/>
                <a:gd name="connsiteX228" fmla="*/ 9985 w 13764"/>
                <a:gd name="connsiteY228" fmla="*/ 65 h 11285"/>
                <a:gd name="connsiteX229" fmla="*/ 10172 w 13764"/>
                <a:gd name="connsiteY229" fmla="*/ 61 h 11285"/>
                <a:gd name="connsiteX230" fmla="*/ 10327 w 13764"/>
                <a:gd name="connsiteY230" fmla="*/ 318 h 11285"/>
                <a:gd name="connsiteX231" fmla="*/ 10454 w 13764"/>
                <a:gd name="connsiteY231" fmla="*/ 329 h 11285"/>
                <a:gd name="connsiteX232" fmla="*/ 10556 w 13764"/>
                <a:gd name="connsiteY232" fmla="*/ 322 h 11285"/>
                <a:gd name="connsiteX233" fmla="*/ 10727 w 13764"/>
                <a:gd name="connsiteY233" fmla="*/ 322 h 11285"/>
                <a:gd name="connsiteX234" fmla="*/ 10824 w 13764"/>
                <a:gd name="connsiteY234" fmla="*/ 500 h 11285"/>
                <a:gd name="connsiteX235" fmla="*/ 10957 w 13764"/>
                <a:gd name="connsiteY235" fmla="*/ 598 h 11285"/>
                <a:gd name="connsiteX236" fmla="*/ 11142 w 13764"/>
                <a:gd name="connsiteY236" fmla="*/ 722 h 11285"/>
                <a:gd name="connsiteX237" fmla="*/ 11245 w 13764"/>
                <a:gd name="connsiteY237" fmla="*/ 832 h 11285"/>
                <a:gd name="connsiteX238" fmla="*/ 11386 w 13764"/>
                <a:gd name="connsiteY238" fmla="*/ 752 h 11285"/>
                <a:gd name="connsiteX239" fmla="*/ 11542 w 13764"/>
                <a:gd name="connsiteY239" fmla="*/ 717 h 11285"/>
                <a:gd name="connsiteX240" fmla="*/ 11653 w 13764"/>
                <a:gd name="connsiteY240" fmla="*/ 812 h 11285"/>
                <a:gd name="connsiteX241" fmla="*/ 11790 w 13764"/>
                <a:gd name="connsiteY241" fmla="*/ 778 h 11285"/>
                <a:gd name="connsiteX242" fmla="*/ 11786 w 13764"/>
                <a:gd name="connsiteY242" fmla="*/ 1075 h 11285"/>
                <a:gd name="connsiteX243" fmla="*/ 11567 w 13764"/>
                <a:gd name="connsiteY243" fmla="*/ 1464 h 11285"/>
                <a:gd name="connsiteX244" fmla="*/ 11698 w 13764"/>
                <a:gd name="connsiteY244" fmla="*/ 1522 h 11285"/>
                <a:gd name="connsiteX245" fmla="*/ 11785 w 13764"/>
                <a:gd name="connsiteY245" fmla="*/ 1550 h 11285"/>
                <a:gd name="connsiteX246" fmla="*/ 11907 w 13764"/>
                <a:gd name="connsiteY246" fmla="*/ 1731 h 11285"/>
                <a:gd name="connsiteX247" fmla="*/ 12214 w 13764"/>
                <a:gd name="connsiteY247" fmla="*/ 1917 h 11285"/>
                <a:gd name="connsiteX248" fmla="*/ 12186 w 13764"/>
                <a:gd name="connsiteY248" fmla="*/ 2026 h 11285"/>
                <a:gd name="connsiteX249" fmla="*/ 12365 w 13764"/>
                <a:gd name="connsiteY249" fmla="*/ 2166 h 11285"/>
                <a:gd name="connsiteX250" fmla="*/ 12397 w 13764"/>
                <a:gd name="connsiteY250" fmla="*/ 2387 h 11285"/>
                <a:gd name="connsiteX251" fmla="*/ 12653 w 13764"/>
                <a:gd name="connsiteY251" fmla="*/ 2445 h 11285"/>
                <a:gd name="connsiteX252" fmla="*/ 12689 w 13764"/>
                <a:gd name="connsiteY252" fmla="*/ 2575 h 11285"/>
                <a:gd name="connsiteX253" fmla="*/ 12887 w 13764"/>
                <a:gd name="connsiteY253" fmla="*/ 2604 h 11285"/>
                <a:gd name="connsiteX254" fmla="*/ 13156 w 13764"/>
                <a:gd name="connsiteY254" fmla="*/ 2742 h 11285"/>
                <a:gd name="connsiteX255" fmla="*/ 13177 w 13764"/>
                <a:gd name="connsiteY255" fmla="*/ 2545 h 11285"/>
                <a:gd name="connsiteX256" fmla="*/ 13285 w 13764"/>
                <a:gd name="connsiteY256" fmla="*/ 2534 h 11285"/>
                <a:gd name="connsiteX257" fmla="*/ 13524 w 13764"/>
                <a:gd name="connsiteY257" fmla="*/ 2724 h 11285"/>
                <a:gd name="connsiteX258" fmla="*/ 13574 w 13764"/>
                <a:gd name="connsiteY258" fmla="*/ 2845 h 11285"/>
                <a:gd name="connsiteX259" fmla="*/ 13605 w 13764"/>
                <a:gd name="connsiteY259" fmla="*/ 3086 h 11285"/>
                <a:gd name="connsiteX260" fmla="*/ 13699 w 13764"/>
                <a:gd name="connsiteY260" fmla="*/ 3141 h 11285"/>
                <a:gd name="connsiteX261" fmla="*/ 13764 w 13764"/>
                <a:gd name="connsiteY261" fmla="*/ 3520 h 11285"/>
                <a:gd name="connsiteX262" fmla="*/ 13680 w 13764"/>
                <a:gd name="connsiteY262" fmla="*/ 3641 h 11285"/>
                <a:gd name="connsiteX263" fmla="*/ 13688 w 13764"/>
                <a:gd name="connsiteY263" fmla="*/ 3782 h 11285"/>
                <a:gd name="connsiteX264" fmla="*/ 13595 w 13764"/>
                <a:gd name="connsiteY264" fmla="*/ 3930 h 11285"/>
                <a:gd name="connsiteX265" fmla="*/ 13542 w 13764"/>
                <a:gd name="connsiteY265" fmla="*/ 4080 h 11285"/>
                <a:gd name="connsiteX266" fmla="*/ 13610 w 13764"/>
                <a:gd name="connsiteY266" fmla="*/ 4227 h 11285"/>
                <a:gd name="connsiteX267" fmla="*/ 13628 w 13764"/>
                <a:gd name="connsiteY267" fmla="*/ 4379 h 11285"/>
                <a:gd name="connsiteX268" fmla="*/ 13648 w 13764"/>
                <a:gd name="connsiteY268" fmla="*/ 4500 h 11285"/>
                <a:gd name="connsiteX269" fmla="*/ 13577 w 13764"/>
                <a:gd name="connsiteY269" fmla="*/ 4626 h 11285"/>
                <a:gd name="connsiteX270" fmla="*/ 13505 w 13764"/>
                <a:gd name="connsiteY270" fmla="*/ 4669 h 11285"/>
                <a:gd name="connsiteX271" fmla="*/ 13450 w 13764"/>
                <a:gd name="connsiteY271" fmla="*/ 4797 h 11285"/>
                <a:gd name="connsiteX272" fmla="*/ 13575 w 13764"/>
                <a:gd name="connsiteY272" fmla="*/ 4894 h 11285"/>
                <a:gd name="connsiteX273" fmla="*/ 13495 w 13764"/>
                <a:gd name="connsiteY273" fmla="*/ 5048 h 11285"/>
                <a:gd name="connsiteX274" fmla="*/ 13193 w 13764"/>
                <a:gd name="connsiteY274" fmla="*/ 5300 h 11285"/>
                <a:gd name="connsiteX275" fmla="*/ 13110 w 13764"/>
                <a:gd name="connsiteY275" fmla="*/ 5581 h 11285"/>
                <a:gd name="connsiteX276" fmla="*/ 13082 w 13764"/>
                <a:gd name="connsiteY276" fmla="*/ 5739 h 11285"/>
                <a:gd name="connsiteX277" fmla="*/ 13014 w 13764"/>
                <a:gd name="connsiteY277" fmla="*/ 5990 h 11285"/>
                <a:gd name="connsiteX278" fmla="*/ 12938 w 13764"/>
                <a:gd name="connsiteY278" fmla="*/ 6118 h 11285"/>
                <a:gd name="connsiteX279" fmla="*/ 12835 w 13764"/>
                <a:gd name="connsiteY279" fmla="*/ 6200 h 11285"/>
                <a:gd name="connsiteX280" fmla="*/ 12752 w 13764"/>
                <a:gd name="connsiteY280" fmla="*/ 6308 h 11285"/>
                <a:gd name="connsiteX281" fmla="*/ 12524 w 13764"/>
                <a:gd name="connsiteY281" fmla="*/ 6325 h 11285"/>
                <a:gd name="connsiteX282" fmla="*/ 12396 w 13764"/>
                <a:gd name="connsiteY282" fmla="*/ 6258 h 11285"/>
                <a:gd name="connsiteX283" fmla="*/ 11998 w 13764"/>
                <a:gd name="connsiteY283" fmla="*/ 6089 h 11285"/>
                <a:gd name="connsiteX284" fmla="*/ 12294 w 13764"/>
                <a:gd name="connsiteY284" fmla="*/ 6162 h 11285"/>
                <a:gd name="connsiteX285" fmla="*/ 11868 w 13764"/>
                <a:gd name="connsiteY285" fmla="*/ 6259 h 11285"/>
                <a:gd name="connsiteX286" fmla="*/ 11573 w 13764"/>
                <a:gd name="connsiteY286" fmla="*/ 6211 h 11285"/>
                <a:gd name="connsiteX287" fmla="*/ 11377 w 13764"/>
                <a:gd name="connsiteY287" fmla="*/ 6496 h 11285"/>
                <a:gd name="connsiteX288" fmla="*/ 11271 w 13764"/>
                <a:gd name="connsiteY288" fmla="*/ 6533 h 11285"/>
                <a:gd name="connsiteX289" fmla="*/ 11205 w 13764"/>
                <a:gd name="connsiteY289" fmla="*/ 6691 h 11285"/>
                <a:gd name="connsiteX290" fmla="*/ 11204 w 13764"/>
                <a:gd name="connsiteY290" fmla="*/ 6807 h 11285"/>
                <a:gd name="connsiteX291" fmla="*/ 11062 w 13764"/>
                <a:gd name="connsiteY291" fmla="*/ 6879 h 11285"/>
                <a:gd name="connsiteX292" fmla="*/ 10858 w 13764"/>
                <a:gd name="connsiteY292" fmla="*/ 6916 h 11285"/>
                <a:gd name="connsiteX293" fmla="*/ 10574 w 13764"/>
                <a:gd name="connsiteY293" fmla="*/ 7108 h 11285"/>
                <a:gd name="connsiteX294" fmla="*/ 10346 w 13764"/>
                <a:gd name="connsiteY294" fmla="*/ 7250 h 11285"/>
                <a:gd name="connsiteX295" fmla="*/ 10335 w 13764"/>
                <a:gd name="connsiteY295" fmla="*/ 7379 h 11285"/>
                <a:gd name="connsiteX296" fmla="*/ 10214 w 13764"/>
                <a:gd name="connsiteY296" fmla="*/ 7406 h 11285"/>
                <a:gd name="connsiteX297" fmla="*/ 10149 w 13764"/>
                <a:gd name="connsiteY297" fmla="*/ 7557 h 11285"/>
                <a:gd name="connsiteX298" fmla="*/ 10032 w 13764"/>
                <a:gd name="connsiteY298" fmla="*/ 7623 h 11285"/>
                <a:gd name="connsiteX299" fmla="*/ 9885 w 13764"/>
                <a:gd name="connsiteY299" fmla="*/ 7601 h 11285"/>
                <a:gd name="connsiteX300" fmla="*/ 9823 w 13764"/>
                <a:gd name="connsiteY300" fmla="*/ 7838 h 11285"/>
                <a:gd name="connsiteX301" fmla="*/ 9735 w 13764"/>
                <a:gd name="connsiteY301" fmla="*/ 7975 h 11285"/>
                <a:gd name="connsiteX302" fmla="*/ 9671 w 13764"/>
                <a:gd name="connsiteY302" fmla="*/ 8134 h 11285"/>
                <a:gd name="connsiteX303" fmla="*/ 9705 w 13764"/>
                <a:gd name="connsiteY303" fmla="*/ 8343 h 11285"/>
                <a:gd name="connsiteX304" fmla="*/ 9694 w 13764"/>
                <a:gd name="connsiteY304" fmla="*/ 8715 h 11285"/>
                <a:gd name="connsiteX305" fmla="*/ 9780 w 13764"/>
                <a:gd name="connsiteY305" fmla="*/ 8861 h 11285"/>
                <a:gd name="connsiteX306" fmla="*/ 9733 w 13764"/>
                <a:gd name="connsiteY306" fmla="*/ 8973 h 11285"/>
                <a:gd name="connsiteX307" fmla="*/ 9684 w 13764"/>
                <a:gd name="connsiteY307" fmla="*/ 9163 h 11285"/>
                <a:gd name="connsiteX0" fmla="*/ 9684 w 13764"/>
                <a:gd name="connsiteY0" fmla="*/ 9163 h 11285"/>
                <a:gd name="connsiteX1" fmla="*/ 9707 w 13764"/>
                <a:gd name="connsiteY1" fmla="*/ 9631 h 11285"/>
                <a:gd name="connsiteX2" fmla="*/ 9691 w 13764"/>
                <a:gd name="connsiteY2" fmla="*/ 9746 h 11285"/>
                <a:gd name="connsiteX3" fmla="*/ 9782 w 13764"/>
                <a:gd name="connsiteY3" fmla="*/ 9848 h 11285"/>
                <a:gd name="connsiteX4" fmla="*/ 9745 w 13764"/>
                <a:gd name="connsiteY4" fmla="*/ 10039 h 11285"/>
                <a:gd name="connsiteX5" fmla="*/ 9897 w 13764"/>
                <a:gd name="connsiteY5" fmla="*/ 10199 h 11285"/>
                <a:gd name="connsiteX6" fmla="*/ 9973 w 13764"/>
                <a:gd name="connsiteY6" fmla="*/ 10510 h 11285"/>
                <a:gd name="connsiteX7" fmla="*/ 10097 w 13764"/>
                <a:gd name="connsiteY7" fmla="*/ 10594 h 11285"/>
                <a:gd name="connsiteX8" fmla="*/ 10163 w 13764"/>
                <a:gd name="connsiteY8" fmla="*/ 10587 h 11285"/>
                <a:gd name="connsiteX9" fmla="*/ 10372 w 13764"/>
                <a:gd name="connsiteY9" fmla="*/ 10724 h 11285"/>
                <a:gd name="connsiteX10" fmla="*/ 10314 w 13764"/>
                <a:gd name="connsiteY10" fmla="*/ 10813 h 11285"/>
                <a:gd name="connsiteX11" fmla="*/ 9472 w 13764"/>
                <a:gd name="connsiteY11" fmla="*/ 10851 h 11285"/>
                <a:gd name="connsiteX12" fmla="*/ 9267 w 13764"/>
                <a:gd name="connsiteY12" fmla="*/ 10834 h 11285"/>
                <a:gd name="connsiteX13" fmla="*/ 9028 w 13764"/>
                <a:gd name="connsiteY13" fmla="*/ 10858 h 11285"/>
                <a:gd name="connsiteX14" fmla="*/ 9025 w 13764"/>
                <a:gd name="connsiteY14" fmla="*/ 11049 h 11285"/>
                <a:gd name="connsiteX15" fmla="*/ 8872 w 13764"/>
                <a:gd name="connsiteY15" fmla="*/ 11245 h 11285"/>
                <a:gd name="connsiteX16" fmla="*/ 8423 w 13764"/>
                <a:gd name="connsiteY16" fmla="*/ 11285 h 11285"/>
                <a:gd name="connsiteX17" fmla="*/ 8264 w 13764"/>
                <a:gd name="connsiteY17" fmla="*/ 11124 h 11285"/>
                <a:gd name="connsiteX18" fmla="*/ 8537 w 13764"/>
                <a:gd name="connsiteY18" fmla="*/ 9116 h 11285"/>
                <a:gd name="connsiteX19" fmla="*/ 7501 w 13764"/>
                <a:gd name="connsiteY19" fmla="*/ 7275 h 11285"/>
                <a:gd name="connsiteX20" fmla="*/ 7951 w 13764"/>
                <a:gd name="connsiteY20" fmla="*/ 9083 h 11285"/>
                <a:gd name="connsiteX21" fmla="*/ 6993 w 13764"/>
                <a:gd name="connsiteY21" fmla="*/ 7516 h 11285"/>
                <a:gd name="connsiteX22" fmla="*/ 7589 w 13764"/>
                <a:gd name="connsiteY22" fmla="*/ 9456 h 11285"/>
                <a:gd name="connsiteX23" fmla="*/ 7716 w 13764"/>
                <a:gd name="connsiteY23" fmla="*/ 10256 h 11285"/>
                <a:gd name="connsiteX24" fmla="*/ 6484 w 13764"/>
                <a:gd name="connsiteY24" fmla="*/ 11099 h 11285"/>
                <a:gd name="connsiteX25" fmla="*/ 6368 w 13764"/>
                <a:gd name="connsiteY25" fmla="*/ 10968 h 11285"/>
                <a:gd name="connsiteX26" fmla="*/ 6202 w 13764"/>
                <a:gd name="connsiteY26" fmla="*/ 10935 h 11285"/>
                <a:gd name="connsiteX27" fmla="*/ 5899 w 13764"/>
                <a:gd name="connsiteY27" fmla="*/ 10256 h 11285"/>
                <a:gd name="connsiteX28" fmla="*/ 5782 w 13764"/>
                <a:gd name="connsiteY28" fmla="*/ 10169 h 11285"/>
                <a:gd name="connsiteX29" fmla="*/ 5661 w 13764"/>
                <a:gd name="connsiteY29" fmla="*/ 10270 h 11285"/>
                <a:gd name="connsiteX30" fmla="*/ 5573 w 13764"/>
                <a:gd name="connsiteY30" fmla="*/ 10270 h 11285"/>
                <a:gd name="connsiteX31" fmla="*/ 5516 w 13764"/>
                <a:gd name="connsiteY31" fmla="*/ 10352 h 11285"/>
                <a:gd name="connsiteX32" fmla="*/ 5395 w 13764"/>
                <a:gd name="connsiteY32" fmla="*/ 10407 h 11285"/>
                <a:gd name="connsiteX33" fmla="*/ 5274 w 13764"/>
                <a:gd name="connsiteY33" fmla="*/ 10434 h 11285"/>
                <a:gd name="connsiteX34" fmla="*/ 5202 w 13764"/>
                <a:gd name="connsiteY34" fmla="*/ 10334 h 11285"/>
                <a:gd name="connsiteX35" fmla="*/ 5202 w 13764"/>
                <a:gd name="connsiteY35" fmla="*/ 10078 h 11285"/>
                <a:gd name="connsiteX36" fmla="*/ 4968 w 13764"/>
                <a:gd name="connsiteY36" fmla="*/ 10060 h 11285"/>
                <a:gd name="connsiteX37" fmla="*/ 4871 w 13764"/>
                <a:gd name="connsiteY37" fmla="*/ 9996 h 11285"/>
                <a:gd name="connsiteX38" fmla="*/ 4750 w 13764"/>
                <a:gd name="connsiteY38" fmla="*/ 9868 h 11285"/>
                <a:gd name="connsiteX39" fmla="*/ 4629 w 13764"/>
                <a:gd name="connsiteY39" fmla="*/ 9840 h 11285"/>
                <a:gd name="connsiteX40" fmla="*/ 4500 w 13764"/>
                <a:gd name="connsiteY40" fmla="*/ 9840 h 11285"/>
                <a:gd name="connsiteX41" fmla="*/ 4339 w 13764"/>
                <a:gd name="connsiteY41" fmla="*/ 9749 h 11285"/>
                <a:gd name="connsiteX42" fmla="*/ 4024 w 13764"/>
                <a:gd name="connsiteY42" fmla="*/ 9758 h 11285"/>
                <a:gd name="connsiteX43" fmla="*/ 3831 w 13764"/>
                <a:gd name="connsiteY43" fmla="*/ 9667 h 11285"/>
                <a:gd name="connsiteX44" fmla="*/ 3613 w 13764"/>
                <a:gd name="connsiteY44" fmla="*/ 9676 h 11285"/>
                <a:gd name="connsiteX45" fmla="*/ 3516 w 13764"/>
                <a:gd name="connsiteY45" fmla="*/ 9612 h 11285"/>
                <a:gd name="connsiteX46" fmla="*/ 3395 w 13764"/>
                <a:gd name="connsiteY46" fmla="*/ 9621 h 11285"/>
                <a:gd name="connsiteX47" fmla="*/ 3242 w 13764"/>
                <a:gd name="connsiteY47" fmla="*/ 9621 h 11285"/>
                <a:gd name="connsiteX48" fmla="*/ 3097 w 13764"/>
                <a:gd name="connsiteY48" fmla="*/ 9585 h 11285"/>
                <a:gd name="connsiteX49" fmla="*/ 3008 w 13764"/>
                <a:gd name="connsiteY49" fmla="*/ 9484 h 11285"/>
                <a:gd name="connsiteX50" fmla="*/ 2879 w 13764"/>
                <a:gd name="connsiteY50" fmla="*/ 9475 h 11285"/>
                <a:gd name="connsiteX51" fmla="*/ 2806 w 13764"/>
                <a:gd name="connsiteY51" fmla="*/ 9557 h 11285"/>
                <a:gd name="connsiteX52" fmla="*/ 2597 w 13764"/>
                <a:gd name="connsiteY52" fmla="*/ 9539 h 11285"/>
                <a:gd name="connsiteX53" fmla="*/ 2500 w 13764"/>
                <a:gd name="connsiteY53" fmla="*/ 9649 h 11285"/>
                <a:gd name="connsiteX54" fmla="*/ 2516 w 13764"/>
                <a:gd name="connsiteY54" fmla="*/ 9758 h 11285"/>
                <a:gd name="connsiteX55" fmla="*/ 2379 w 13764"/>
                <a:gd name="connsiteY55" fmla="*/ 9913 h 11285"/>
                <a:gd name="connsiteX56" fmla="*/ 2274 w 13764"/>
                <a:gd name="connsiteY56" fmla="*/ 9941 h 11285"/>
                <a:gd name="connsiteX57" fmla="*/ 2274 w 13764"/>
                <a:gd name="connsiteY57" fmla="*/ 10078 h 11285"/>
                <a:gd name="connsiteX58" fmla="*/ 2226 w 13764"/>
                <a:gd name="connsiteY58" fmla="*/ 10187 h 11285"/>
                <a:gd name="connsiteX59" fmla="*/ 2137 w 13764"/>
                <a:gd name="connsiteY59" fmla="*/ 10297 h 11285"/>
                <a:gd name="connsiteX60" fmla="*/ 2081 w 13764"/>
                <a:gd name="connsiteY60" fmla="*/ 10224 h 11285"/>
                <a:gd name="connsiteX61" fmla="*/ 1871 w 13764"/>
                <a:gd name="connsiteY61" fmla="*/ 10005 h 11285"/>
                <a:gd name="connsiteX62" fmla="*/ 1750 w 13764"/>
                <a:gd name="connsiteY62" fmla="*/ 10060 h 11285"/>
                <a:gd name="connsiteX63" fmla="*/ 1669 w 13764"/>
                <a:gd name="connsiteY63" fmla="*/ 10187 h 11285"/>
                <a:gd name="connsiteX64" fmla="*/ 1427 w 13764"/>
                <a:gd name="connsiteY64" fmla="*/ 10224 h 11285"/>
                <a:gd name="connsiteX65" fmla="*/ 1315 w 13764"/>
                <a:gd name="connsiteY65" fmla="*/ 10160 h 11285"/>
                <a:gd name="connsiteX66" fmla="*/ 1242 w 13764"/>
                <a:gd name="connsiteY66" fmla="*/ 10078 h 11285"/>
                <a:gd name="connsiteX67" fmla="*/ 1161 w 13764"/>
                <a:gd name="connsiteY67" fmla="*/ 9996 h 11285"/>
                <a:gd name="connsiteX68" fmla="*/ 968 w 13764"/>
                <a:gd name="connsiteY68" fmla="*/ 9977 h 11285"/>
                <a:gd name="connsiteX69" fmla="*/ 895 w 13764"/>
                <a:gd name="connsiteY69" fmla="*/ 9913 h 11285"/>
                <a:gd name="connsiteX70" fmla="*/ 847 w 13764"/>
                <a:gd name="connsiteY70" fmla="*/ 9804 h 11285"/>
                <a:gd name="connsiteX71" fmla="*/ 806 w 13764"/>
                <a:gd name="connsiteY71" fmla="*/ 9749 h 11285"/>
                <a:gd name="connsiteX72" fmla="*/ 774 w 13764"/>
                <a:gd name="connsiteY72" fmla="*/ 9667 h 11285"/>
                <a:gd name="connsiteX73" fmla="*/ 685 w 13764"/>
                <a:gd name="connsiteY73" fmla="*/ 9639 h 11285"/>
                <a:gd name="connsiteX74" fmla="*/ 589 w 13764"/>
                <a:gd name="connsiteY74" fmla="*/ 9639 h 11285"/>
                <a:gd name="connsiteX75" fmla="*/ 516 w 13764"/>
                <a:gd name="connsiteY75" fmla="*/ 9612 h 11285"/>
                <a:gd name="connsiteX76" fmla="*/ 444 w 13764"/>
                <a:gd name="connsiteY76" fmla="*/ 9566 h 11285"/>
                <a:gd name="connsiteX77" fmla="*/ 323 w 13764"/>
                <a:gd name="connsiteY77" fmla="*/ 9566 h 11285"/>
                <a:gd name="connsiteX78" fmla="*/ 202 w 13764"/>
                <a:gd name="connsiteY78" fmla="*/ 9566 h 11285"/>
                <a:gd name="connsiteX79" fmla="*/ 105 w 13764"/>
                <a:gd name="connsiteY79" fmla="*/ 9512 h 11285"/>
                <a:gd name="connsiteX80" fmla="*/ 0 w 13764"/>
                <a:gd name="connsiteY80" fmla="*/ 9457 h 11285"/>
                <a:gd name="connsiteX81" fmla="*/ 32 w 13764"/>
                <a:gd name="connsiteY81" fmla="*/ 9366 h 11285"/>
                <a:gd name="connsiteX82" fmla="*/ 48 w 13764"/>
                <a:gd name="connsiteY82" fmla="*/ 9229 h 11285"/>
                <a:gd name="connsiteX83" fmla="*/ 56 w 13764"/>
                <a:gd name="connsiteY83" fmla="*/ 9119 h 11285"/>
                <a:gd name="connsiteX84" fmla="*/ 105 w 13764"/>
                <a:gd name="connsiteY84" fmla="*/ 8964 h 11285"/>
                <a:gd name="connsiteX85" fmla="*/ 105 w 13764"/>
                <a:gd name="connsiteY85" fmla="*/ 8872 h 11285"/>
                <a:gd name="connsiteX86" fmla="*/ 105 w 13764"/>
                <a:gd name="connsiteY86" fmla="*/ 8763 h 11285"/>
                <a:gd name="connsiteX87" fmla="*/ 202 w 13764"/>
                <a:gd name="connsiteY87" fmla="*/ 8662 h 11285"/>
                <a:gd name="connsiteX88" fmla="*/ 298 w 13764"/>
                <a:gd name="connsiteY88" fmla="*/ 8580 h 11285"/>
                <a:gd name="connsiteX89" fmla="*/ 315 w 13764"/>
                <a:gd name="connsiteY89" fmla="*/ 8516 h 11285"/>
                <a:gd name="connsiteX90" fmla="*/ 339 w 13764"/>
                <a:gd name="connsiteY90" fmla="*/ 8443 h 11285"/>
                <a:gd name="connsiteX91" fmla="*/ 323 w 13764"/>
                <a:gd name="connsiteY91" fmla="*/ 8361 h 11285"/>
                <a:gd name="connsiteX92" fmla="*/ 363 w 13764"/>
                <a:gd name="connsiteY92" fmla="*/ 8224 h 11285"/>
                <a:gd name="connsiteX93" fmla="*/ 435 w 13764"/>
                <a:gd name="connsiteY93" fmla="*/ 8105 h 11285"/>
                <a:gd name="connsiteX94" fmla="*/ 508 w 13764"/>
                <a:gd name="connsiteY94" fmla="*/ 7968 h 11285"/>
                <a:gd name="connsiteX95" fmla="*/ 492 w 13764"/>
                <a:gd name="connsiteY95" fmla="*/ 7840 h 11285"/>
                <a:gd name="connsiteX96" fmla="*/ 653 w 13764"/>
                <a:gd name="connsiteY96" fmla="*/ 7804 h 11285"/>
                <a:gd name="connsiteX97" fmla="*/ 806 w 13764"/>
                <a:gd name="connsiteY97" fmla="*/ 7694 h 11285"/>
                <a:gd name="connsiteX98" fmla="*/ 774 w 13764"/>
                <a:gd name="connsiteY98" fmla="*/ 7356 h 11285"/>
                <a:gd name="connsiteX99" fmla="*/ 895 w 13764"/>
                <a:gd name="connsiteY99" fmla="*/ 7256 h 11285"/>
                <a:gd name="connsiteX100" fmla="*/ 919 w 13764"/>
                <a:gd name="connsiteY100" fmla="*/ 6845 h 11285"/>
                <a:gd name="connsiteX101" fmla="*/ 823 w 13764"/>
                <a:gd name="connsiteY101" fmla="*/ 6808 h 11285"/>
                <a:gd name="connsiteX102" fmla="*/ 734 w 13764"/>
                <a:gd name="connsiteY102" fmla="*/ 6735 h 11285"/>
                <a:gd name="connsiteX103" fmla="*/ 685 w 13764"/>
                <a:gd name="connsiteY103" fmla="*/ 6589 h 11285"/>
                <a:gd name="connsiteX104" fmla="*/ 565 w 13764"/>
                <a:gd name="connsiteY104" fmla="*/ 6471 h 11285"/>
                <a:gd name="connsiteX105" fmla="*/ 492 w 13764"/>
                <a:gd name="connsiteY105" fmla="*/ 6416 h 11285"/>
                <a:gd name="connsiteX106" fmla="*/ 435 w 13764"/>
                <a:gd name="connsiteY106" fmla="*/ 6215 h 11285"/>
                <a:gd name="connsiteX107" fmla="*/ 435 w 13764"/>
                <a:gd name="connsiteY107" fmla="*/ 6114 h 11285"/>
                <a:gd name="connsiteX108" fmla="*/ 444 w 13764"/>
                <a:gd name="connsiteY108" fmla="*/ 5941 h 11285"/>
                <a:gd name="connsiteX109" fmla="*/ 435 w 13764"/>
                <a:gd name="connsiteY109" fmla="*/ 5786 h 11285"/>
                <a:gd name="connsiteX110" fmla="*/ 395 w 13764"/>
                <a:gd name="connsiteY110" fmla="*/ 5749 h 11285"/>
                <a:gd name="connsiteX111" fmla="*/ 395 w 13764"/>
                <a:gd name="connsiteY111" fmla="*/ 5667 h 11285"/>
                <a:gd name="connsiteX112" fmla="*/ 411 w 13764"/>
                <a:gd name="connsiteY112" fmla="*/ 5566 h 11285"/>
                <a:gd name="connsiteX113" fmla="*/ 363 w 13764"/>
                <a:gd name="connsiteY113" fmla="*/ 5502 h 11285"/>
                <a:gd name="connsiteX114" fmla="*/ 250 w 13764"/>
                <a:gd name="connsiteY114" fmla="*/ 5338 h 11285"/>
                <a:gd name="connsiteX115" fmla="*/ 339 w 13764"/>
                <a:gd name="connsiteY115" fmla="*/ 5420 h 11285"/>
                <a:gd name="connsiteX116" fmla="*/ 121 w 13764"/>
                <a:gd name="connsiteY116" fmla="*/ 5210 h 11285"/>
                <a:gd name="connsiteX117" fmla="*/ 73 w 13764"/>
                <a:gd name="connsiteY117" fmla="*/ 5046 h 11285"/>
                <a:gd name="connsiteX118" fmla="*/ 177 w 13764"/>
                <a:gd name="connsiteY118" fmla="*/ 5037 h 11285"/>
                <a:gd name="connsiteX119" fmla="*/ 274 w 13764"/>
                <a:gd name="connsiteY119" fmla="*/ 5037 h 11285"/>
                <a:gd name="connsiteX120" fmla="*/ 419 w 13764"/>
                <a:gd name="connsiteY120" fmla="*/ 5009 h 11285"/>
                <a:gd name="connsiteX121" fmla="*/ 629 w 13764"/>
                <a:gd name="connsiteY121" fmla="*/ 5009 h 11285"/>
                <a:gd name="connsiteX122" fmla="*/ 750 w 13764"/>
                <a:gd name="connsiteY122" fmla="*/ 4900 h 11285"/>
                <a:gd name="connsiteX123" fmla="*/ 895 w 13764"/>
                <a:gd name="connsiteY123" fmla="*/ 4872 h 11285"/>
                <a:gd name="connsiteX124" fmla="*/ 879 w 13764"/>
                <a:gd name="connsiteY124" fmla="*/ 4681 h 11285"/>
                <a:gd name="connsiteX125" fmla="*/ 1048 w 13764"/>
                <a:gd name="connsiteY125" fmla="*/ 4681 h 11285"/>
                <a:gd name="connsiteX126" fmla="*/ 1306 w 13764"/>
                <a:gd name="connsiteY126" fmla="*/ 4525 h 11285"/>
                <a:gd name="connsiteX127" fmla="*/ 1460 w 13764"/>
                <a:gd name="connsiteY127" fmla="*/ 4516 h 11285"/>
                <a:gd name="connsiteX128" fmla="*/ 1573 w 13764"/>
                <a:gd name="connsiteY128" fmla="*/ 4571 h 11285"/>
                <a:gd name="connsiteX129" fmla="*/ 1766 w 13764"/>
                <a:gd name="connsiteY129" fmla="*/ 4571 h 11285"/>
                <a:gd name="connsiteX130" fmla="*/ 1871 w 13764"/>
                <a:gd name="connsiteY130" fmla="*/ 4626 h 11285"/>
                <a:gd name="connsiteX131" fmla="*/ 2056 w 13764"/>
                <a:gd name="connsiteY131" fmla="*/ 4653 h 11285"/>
                <a:gd name="connsiteX132" fmla="*/ 2137 w 13764"/>
                <a:gd name="connsiteY132" fmla="*/ 4516 h 11285"/>
                <a:gd name="connsiteX133" fmla="*/ 2258 w 13764"/>
                <a:gd name="connsiteY133" fmla="*/ 4544 h 11285"/>
                <a:gd name="connsiteX134" fmla="*/ 2371 w 13764"/>
                <a:gd name="connsiteY134" fmla="*/ 4434 h 11285"/>
                <a:gd name="connsiteX135" fmla="*/ 2589 w 13764"/>
                <a:gd name="connsiteY135" fmla="*/ 4361 h 11285"/>
                <a:gd name="connsiteX136" fmla="*/ 2782 w 13764"/>
                <a:gd name="connsiteY136" fmla="*/ 4215 h 11285"/>
                <a:gd name="connsiteX137" fmla="*/ 2855 w 13764"/>
                <a:gd name="connsiteY137" fmla="*/ 4142 h 11285"/>
                <a:gd name="connsiteX138" fmla="*/ 2863 w 13764"/>
                <a:gd name="connsiteY138" fmla="*/ 4023 h 11285"/>
                <a:gd name="connsiteX139" fmla="*/ 2960 w 13764"/>
                <a:gd name="connsiteY139" fmla="*/ 3923 h 11285"/>
                <a:gd name="connsiteX140" fmla="*/ 2984 w 13764"/>
                <a:gd name="connsiteY140" fmla="*/ 3804 h 11285"/>
                <a:gd name="connsiteX141" fmla="*/ 3000 w 13764"/>
                <a:gd name="connsiteY141" fmla="*/ 3649 h 11285"/>
                <a:gd name="connsiteX142" fmla="*/ 3073 w 13764"/>
                <a:gd name="connsiteY142" fmla="*/ 3502 h 11285"/>
                <a:gd name="connsiteX143" fmla="*/ 3105 w 13764"/>
                <a:gd name="connsiteY143" fmla="*/ 3366 h 11285"/>
                <a:gd name="connsiteX144" fmla="*/ 3153 w 13764"/>
                <a:gd name="connsiteY144" fmla="*/ 3256 h 11285"/>
                <a:gd name="connsiteX145" fmla="*/ 3177 w 13764"/>
                <a:gd name="connsiteY145" fmla="*/ 3128 h 11285"/>
                <a:gd name="connsiteX146" fmla="*/ 3290 w 13764"/>
                <a:gd name="connsiteY146" fmla="*/ 3064 h 11285"/>
                <a:gd name="connsiteX147" fmla="*/ 3363 w 13764"/>
                <a:gd name="connsiteY147" fmla="*/ 2927 h 11285"/>
                <a:gd name="connsiteX148" fmla="*/ 3339 w 13764"/>
                <a:gd name="connsiteY148" fmla="*/ 2818 h 11285"/>
                <a:gd name="connsiteX149" fmla="*/ 3290 w 13764"/>
                <a:gd name="connsiteY149" fmla="*/ 2681 h 11285"/>
                <a:gd name="connsiteX150" fmla="*/ 3250 w 13764"/>
                <a:gd name="connsiteY150" fmla="*/ 2544 h 11285"/>
                <a:gd name="connsiteX151" fmla="*/ 3290 w 13764"/>
                <a:gd name="connsiteY151" fmla="*/ 2379 h 11285"/>
                <a:gd name="connsiteX152" fmla="*/ 3371 w 13764"/>
                <a:gd name="connsiteY152" fmla="*/ 2352 h 11285"/>
                <a:gd name="connsiteX153" fmla="*/ 3516 w 13764"/>
                <a:gd name="connsiteY153" fmla="*/ 2197 h 11285"/>
                <a:gd name="connsiteX154" fmla="*/ 3661 w 13764"/>
                <a:gd name="connsiteY154" fmla="*/ 2215 h 11285"/>
                <a:gd name="connsiteX155" fmla="*/ 3806 w 13764"/>
                <a:gd name="connsiteY155" fmla="*/ 2114 h 11285"/>
                <a:gd name="connsiteX156" fmla="*/ 3831 w 13764"/>
                <a:gd name="connsiteY156" fmla="*/ 1950 h 11285"/>
                <a:gd name="connsiteX157" fmla="*/ 3976 w 13764"/>
                <a:gd name="connsiteY157" fmla="*/ 1868 h 11285"/>
                <a:gd name="connsiteX158" fmla="*/ 4040 w 13764"/>
                <a:gd name="connsiteY158" fmla="*/ 1749 h 11285"/>
                <a:gd name="connsiteX159" fmla="*/ 4121 w 13764"/>
                <a:gd name="connsiteY159" fmla="*/ 1676 h 11285"/>
                <a:gd name="connsiteX160" fmla="*/ 4121 w 13764"/>
                <a:gd name="connsiteY160" fmla="*/ 1292 h 11285"/>
                <a:gd name="connsiteX161" fmla="*/ 4169 w 13764"/>
                <a:gd name="connsiteY161" fmla="*/ 1128 h 11285"/>
                <a:gd name="connsiteX162" fmla="*/ 4194 w 13764"/>
                <a:gd name="connsiteY162" fmla="*/ 991 h 11285"/>
                <a:gd name="connsiteX163" fmla="*/ 4242 w 13764"/>
                <a:gd name="connsiteY163" fmla="*/ 827 h 11285"/>
                <a:gd name="connsiteX164" fmla="*/ 4290 w 13764"/>
                <a:gd name="connsiteY164" fmla="*/ 763 h 11285"/>
                <a:gd name="connsiteX165" fmla="*/ 4355 w 13764"/>
                <a:gd name="connsiteY165" fmla="*/ 708 h 11285"/>
                <a:gd name="connsiteX166" fmla="*/ 4387 w 13764"/>
                <a:gd name="connsiteY166" fmla="*/ 443 h 11285"/>
                <a:gd name="connsiteX167" fmla="*/ 4645 w 13764"/>
                <a:gd name="connsiteY167" fmla="*/ 434 h 11285"/>
                <a:gd name="connsiteX168" fmla="*/ 4742 w 13764"/>
                <a:gd name="connsiteY168" fmla="*/ 635 h 11285"/>
                <a:gd name="connsiteX169" fmla="*/ 4839 w 13764"/>
                <a:gd name="connsiteY169" fmla="*/ 717 h 11285"/>
                <a:gd name="connsiteX170" fmla="*/ 4960 w 13764"/>
                <a:gd name="connsiteY170" fmla="*/ 799 h 11285"/>
                <a:gd name="connsiteX171" fmla="*/ 5081 w 13764"/>
                <a:gd name="connsiteY171" fmla="*/ 818 h 11285"/>
                <a:gd name="connsiteX172" fmla="*/ 5202 w 13764"/>
                <a:gd name="connsiteY172" fmla="*/ 799 h 11285"/>
                <a:gd name="connsiteX173" fmla="*/ 5274 w 13764"/>
                <a:gd name="connsiteY173" fmla="*/ 964 h 11285"/>
                <a:gd name="connsiteX174" fmla="*/ 5403 w 13764"/>
                <a:gd name="connsiteY174" fmla="*/ 909 h 11285"/>
                <a:gd name="connsiteX175" fmla="*/ 5500 w 13764"/>
                <a:gd name="connsiteY175" fmla="*/ 909 h 11285"/>
                <a:gd name="connsiteX176" fmla="*/ 5597 w 13764"/>
                <a:gd name="connsiteY176" fmla="*/ 818 h 11285"/>
                <a:gd name="connsiteX177" fmla="*/ 5734 w 13764"/>
                <a:gd name="connsiteY177" fmla="*/ 790 h 11285"/>
                <a:gd name="connsiteX178" fmla="*/ 5831 w 13764"/>
                <a:gd name="connsiteY178" fmla="*/ 772 h 11285"/>
                <a:gd name="connsiteX179" fmla="*/ 5911 w 13764"/>
                <a:gd name="connsiteY179" fmla="*/ 735 h 11285"/>
                <a:gd name="connsiteX180" fmla="*/ 6024 w 13764"/>
                <a:gd name="connsiteY180" fmla="*/ 745 h 11285"/>
                <a:gd name="connsiteX181" fmla="*/ 6145 w 13764"/>
                <a:gd name="connsiteY181" fmla="*/ 745 h 11285"/>
                <a:gd name="connsiteX182" fmla="*/ 6226 w 13764"/>
                <a:gd name="connsiteY182" fmla="*/ 854 h 11285"/>
                <a:gd name="connsiteX183" fmla="*/ 6250 w 13764"/>
                <a:gd name="connsiteY183" fmla="*/ 991 h 11285"/>
                <a:gd name="connsiteX184" fmla="*/ 6363 w 13764"/>
                <a:gd name="connsiteY184" fmla="*/ 900 h 11285"/>
                <a:gd name="connsiteX185" fmla="*/ 6444 w 13764"/>
                <a:gd name="connsiteY185" fmla="*/ 745 h 11285"/>
                <a:gd name="connsiteX186" fmla="*/ 6532 w 13764"/>
                <a:gd name="connsiteY186" fmla="*/ 790 h 11285"/>
                <a:gd name="connsiteX187" fmla="*/ 6581 w 13764"/>
                <a:gd name="connsiteY187" fmla="*/ 872 h 11285"/>
                <a:gd name="connsiteX188" fmla="*/ 6653 w 13764"/>
                <a:gd name="connsiteY188" fmla="*/ 927 h 11285"/>
                <a:gd name="connsiteX189" fmla="*/ 6750 w 13764"/>
                <a:gd name="connsiteY189" fmla="*/ 1064 h 11285"/>
                <a:gd name="connsiteX190" fmla="*/ 6758 w 13764"/>
                <a:gd name="connsiteY190" fmla="*/ 1229 h 11285"/>
                <a:gd name="connsiteX191" fmla="*/ 6855 w 13764"/>
                <a:gd name="connsiteY191" fmla="*/ 1238 h 11285"/>
                <a:gd name="connsiteX192" fmla="*/ 6976 w 13764"/>
                <a:gd name="connsiteY192" fmla="*/ 1338 h 11285"/>
                <a:gd name="connsiteX193" fmla="*/ 6944 w 13764"/>
                <a:gd name="connsiteY193" fmla="*/ 1475 h 11285"/>
                <a:gd name="connsiteX194" fmla="*/ 6976 w 13764"/>
                <a:gd name="connsiteY194" fmla="*/ 1649 h 11285"/>
                <a:gd name="connsiteX195" fmla="*/ 6952 w 13764"/>
                <a:gd name="connsiteY195" fmla="*/ 1731 h 11285"/>
                <a:gd name="connsiteX196" fmla="*/ 7089 w 13764"/>
                <a:gd name="connsiteY196" fmla="*/ 1950 h 11285"/>
                <a:gd name="connsiteX197" fmla="*/ 7161 w 13764"/>
                <a:gd name="connsiteY197" fmla="*/ 1996 h 11285"/>
                <a:gd name="connsiteX198" fmla="*/ 7234 w 13764"/>
                <a:gd name="connsiteY198" fmla="*/ 2105 h 11285"/>
                <a:gd name="connsiteX199" fmla="*/ 7363 w 13764"/>
                <a:gd name="connsiteY199" fmla="*/ 2087 h 11285"/>
                <a:gd name="connsiteX200" fmla="*/ 7460 w 13764"/>
                <a:gd name="connsiteY200" fmla="*/ 2005 h 11285"/>
                <a:gd name="connsiteX201" fmla="*/ 7573 w 13764"/>
                <a:gd name="connsiteY201" fmla="*/ 2005 h 11285"/>
                <a:gd name="connsiteX202" fmla="*/ 7653 w 13764"/>
                <a:gd name="connsiteY202" fmla="*/ 2060 h 11285"/>
                <a:gd name="connsiteX203" fmla="*/ 7863 w 13764"/>
                <a:gd name="connsiteY203" fmla="*/ 2032 h 11285"/>
                <a:gd name="connsiteX204" fmla="*/ 7960 w 13764"/>
                <a:gd name="connsiteY204" fmla="*/ 1941 h 11285"/>
                <a:gd name="connsiteX205" fmla="*/ 8016 w 13764"/>
                <a:gd name="connsiteY205" fmla="*/ 1813 h 11285"/>
                <a:gd name="connsiteX206" fmla="*/ 8056 w 13764"/>
                <a:gd name="connsiteY206" fmla="*/ 1694 h 11285"/>
                <a:gd name="connsiteX207" fmla="*/ 8056 w 13764"/>
                <a:gd name="connsiteY207" fmla="*/ 1557 h 11285"/>
                <a:gd name="connsiteX208" fmla="*/ 8177 w 13764"/>
                <a:gd name="connsiteY208" fmla="*/ 1347 h 11285"/>
                <a:gd name="connsiteX209" fmla="*/ 8306 w 13764"/>
                <a:gd name="connsiteY209" fmla="*/ 1302 h 11285"/>
                <a:gd name="connsiteX210" fmla="*/ 8347 w 13764"/>
                <a:gd name="connsiteY210" fmla="*/ 1238 h 11285"/>
                <a:gd name="connsiteX211" fmla="*/ 8403 w 13764"/>
                <a:gd name="connsiteY211" fmla="*/ 1238 h 11285"/>
                <a:gd name="connsiteX212" fmla="*/ 8476 w 13764"/>
                <a:gd name="connsiteY212" fmla="*/ 1256 h 11285"/>
                <a:gd name="connsiteX213" fmla="*/ 8516 w 13764"/>
                <a:gd name="connsiteY213" fmla="*/ 1128 h 11285"/>
                <a:gd name="connsiteX214" fmla="*/ 8597 w 13764"/>
                <a:gd name="connsiteY214" fmla="*/ 1037 h 11285"/>
                <a:gd name="connsiteX215" fmla="*/ 8621 w 13764"/>
                <a:gd name="connsiteY215" fmla="*/ 900 h 11285"/>
                <a:gd name="connsiteX216" fmla="*/ 8831 w 13764"/>
                <a:gd name="connsiteY216" fmla="*/ 845 h 11285"/>
                <a:gd name="connsiteX217" fmla="*/ 9032 w 13764"/>
                <a:gd name="connsiteY217" fmla="*/ 597 h 11285"/>
                <a:gd name="connsiteX218" fmla="*/ 9200 w 13764"/>
                <a:gd name="connsiteY218" fmla="*/ 585 h 11285"/>
                <a:gd name="connsiteX219" fmla="*/ 9329 w 13764"/>
                <a:gd name="connsiteY219" fmla="*/ 415 h 11285"/>
                <a:gd name="connsiteX220" fmla="*/ 9143 w 13764"/>
                <a:gd name="connsiteY220" fmla="*/ 360 h 11285"/>
                <a:gd name="connsiteX221" fmla="*/ 9172 w 13764"/>
                <a:gd name="connsiteY221" fmla="*/ 215 h 11285"/>
                <a:gd name="connsiteX222" fmla="*/ 9237 w 13764"/>
                <a:gd name="connsiteY222" fmla="*/ 71 h 11285"/>
                <a:gd name="connsiteX223" fmla="*/ 9383 w 13764"/>
                <a:gd name="connsiteY223" fmla="*/ 143 h 11285"/>
                <a:gd name="connsiteX224" fmla="*/ 9460 w 13764"/>
                <a:gd name="connsiteY224" fmla="*/ 43 h 11285"/>
                <a:gd name="connsiteX225" fmla="*/ 9572 w 13764"/>
                <a:gd name="connsiteY225" fmla="*/ 5 h 11285"/>
                <a:gd name="connsiteX226" fmla="*/ 9699 w 13764"/>
                <a:gd name="connsiteY226" fmla="*/ 231 h 11285"/>
                <a:gd name="connsiteX227" fmla="*/ 9870 w 13764"/>
                <a:gd name="connsiteY227" fmla="*/ 40 h 11285"/>
                <a:gd name="connsiteX228" fmla="*/ 9985 w 13764"/>
                <a:gd name="connsiteY228" fmla="*/ 65 h 11285"/>
                <a:gd name="connsiteX229" fmla="*/ 10172 w 13764"/>
                <a:gd name="connsiteY229" fmla="*/ 61 h 11285"/>
                <a:gd name="connsiteX230" fmla="*/ 10327 w 13764"/>
                <a:gd name="connsiteY230" fmla="*/ 318 h 11285"/>
                <a:gd name="connsiteX231" fmla="*/ 10454 w 13764"/>
                <a:gd name="connsiteY231" fmla="*/ 329 h 11285"/>
                <a:gd name="connsiteX232" fmla="*/ 10556 w 13764"/>
                <a:gd name="connsiteY232" fmla="*/ 322 h 11285"/>
                <a:gd name="connsiteX233" fmla="*/ 10727 w 13764"/>
                <a:gd name="connsiteY233" fmla="*/ 322 h 11285"/>
                <a:gd name="connsiteX234" fmla="*/ 10824 w 13764"/>
                <a:gd name="connsiteY234" fmla="*/ 500 h 11285"/>
                <a:gd name="connsiteX235" fmla="*/ 10957 w 13764"/>
                <a:gd name="connsiteY235" fmla="*/ 598 h 11285"/>
                <a:gd name="connsiteX236" fmla="*/ 11142 w 13764"/>
                <a:gd name="connsiteY236" fmla="*/ 722 h 11285"/>
                <a:gd name="connsiteX237" fmla="*/ 11245 w 13764"/>
                <a:gd name="connsiteY237" fmla="*/ 832 h 11285"/>
                <a:gd name="connsiteX238" fmla="*/ 11386 w 13764"/>
                <a:gd name="connsiteY238" fmla="*/ 752 h 11285"/>
                <a:gd name="connsiteX239" fmla="*/ 11542 w 13764"/>
                <a:gd name="connsiteY239" fmla="*/ 717 h 11285"/>
                <a:gd name="connsiteX240" fmla="*/ 11653 w 13764"/>
                <a:gd name="connsiteY240" fmla="*/ 812 h 11285"/>
                <a:gd name="connsiteX241" fmla="*/ 11790 w 13764"/>
                <a:gd name="connsiteY241" fmla="*/ 778 h 11285"/>
                <a:gd name="connsiteX242" fmla="*/ 11786 w 13764"/>
                <a:gd name="connsiteY242" fmla="*/ 1075 h 11285"/>
                <a:gd name="connsiteX243" fmla="*/ 11567 w 13764"/>
                <a:gd name="connsiteY243" fmla="*/ 1464 h 11285"/>
                <a:gd name="connsiteX244" fmla="*/ 11698 w 13764"/>
                <a:gd name="connsiteY244" fmla="*/ 1522 h 11285"/>
                <a:gd name="connsiteX245" fmla="*/ 11785 w 13764"/>
                <a:gd name="connsiteY245" fmla="*/ 1550 h 11285"/>
                <a:gd name="connsiteX246" fmla="*/ 11907 w 13764"/>
                <a:gd name="connsiteY246" fmla="*/ 1731 h 11285"/>
                <a:gd name="connsiteX247" fmla="*/ 12214 w 13764"/>
                <a:gd name="connsiteY247" fmla="*/ 1917 h 11285"/>
                <a:gd name="connsiteX248" fmla="*/ 12186 w 13764"/>
                <a:gd name="connsiteY248" fmla="*/ 2026 h 11285"/>
                <a:gd name="connsiteX249" fmla="*/ 12365 w 13764"/>
                <a:gd name="connsiteY249" fmla="*/ 2166 h 11285"/>
                <a:gd name="connsiteX250" fmla="*/ 12397 w 13764"/>
                <a:gd name="connsiteY250" fmla="*/ 2387 h 11285"/>
                <a:gd name="connsiteX251" fmla="*/ 12653 w 13764"/>
                <a:gd name="connsiteY251" fmla="*/ 2445 h 11285"/>
                <a:gd name="connsiteX252" fmla="*/ 12689 w 13764"/>
                <a:gd name="connsiteY252" fmla="*/ 2575 h 11285"/>
                <a:gd name="connsiteX253" fmla="*/ 12887 w 13764"/>
                <a:gd name="connsiteY253" fmla="*/ 2604 h 11285"/>
                <a:gd name="connsiteX254" fmla="*/ 13156 w 13764"/>
                <a:gd name="connsiteY254" fmla="*/ 2742 h 11285"/>
                <a:gd name="connsiteX255" fmla="*/ 13177 w 13764"/>
                <a:gd name="connsiteY255" fmla="*/ 2545 h 11285"/>
                <a:gd name="connsiteX256" fmla="*/ 13285 w 13764"/>
                <a:gd name="connsiteY256" fmla="*/ 2534 h 11285"/>
                <a:gd name="connsiteX257" fmla="*/ 13524 w 13764"/>
                <a:gd name="connsiteY257" fmla="*/ 2724 h 11285"/>
                <a:gd name="connsiteX258" fmla="*/ 13574 w 13764"/>
                <a:gd name="connsiteY258" fmla="*/ 2845 h 11285"/>
                <a:gd name="connsiteX259" fmla="*/ 13605 w 13764"/>
                <a:gd name="connsiteY259" fmla="*/ 3086 h 11285"/>
                <a:gd name="connsiteX260" fmla="*/ 13699 w 13764"/>
                <a:gd name="connsiteY260" fmla="*/ 3141 h 11285"/>
                <a:gd name="connsiteX261" fmla="*/ 13764 w 13764"/>
                <a:gd name="connsiteY261" fmla="*/ 3520 h 11285"/>
                <a:gd name="connsiteX262" fmla="*/ 13680 w 13764"/>
                <a:gd name="connsiteY262" fmla="*/ 3641 h 11285"/>
                <a:gd name="connsiteX263" fmla="*/ 13688 w 13764"/>
                <a:gd name="connsiteY263" fmla="*/ 3782 h 11285"/>
                <a:gd name="connsiteX264" fmla="*/ 13595 w 13764"/>
                <a:gd name="connsiteY264" fmla="*/ 3930 h 11285"/>
                <a:gd name="connsiteX265" fmla="*/ 13542 w 13764"/>
                <a:gd name="connsiteY265" fmla="*/ 4080 h 11285"/>
                <a:gd name="connsiteX266" fmla="*/ 13610 w 13764"/>
                <a:gd name="connsiteY266" fmla="*/ 4227 h 11285"/>
                <a:gd name="connsiteX267" fmla="*/ 13628 w 13764"/>
                <a:gd name="connsiteY267" fmla="*/ 4379 h 11285"/>
                <a:gd name="connsiteX268" fmla="*/ 13648 w 13764"/>
                <a:gd name="connsiteY268" fmla="*/ 4500 h 11285"/>
                <a:gd name="connsiteX269" fmla="*/ 13577 w 13764"/>
                <a:gd name="connsiteY269" fmla="*/ 4626 h 11285"/>
                <a:gd name="connsiteX270" fmla="*/ 13505 w 13764"/>
                <a:gd name="connsiteY270" fmla="*/ 4669 h 11285"/>
                <a:gd name="connsiteX271" fmla="*/ 13450 w 13764"/>
                <a:gd name="connsiteY271" fmla="*/ 4797 h 11285"/>
                <a:gd name="connsiteX272" fmla="*/ 13575 w 13764"/>
                <a:gd name="connsiteY272" fmla="*/ 4894 h 11285"/>
                <a:gd name="connsiteX273" fmla="*/ 13495 w 13764"/>
                <a:gd name="connsiteY273" fmla="*/ 5048 h 11285"/>
                <a:gd name="connsiteX274" fmla="*/ 13193 w 13764"/>
                <a:gd name="connsiteY274" fmla="*/ 5300 h 11285"/>
                <a:gd name="connsiteX275" fmla="*/ 13110 w 13764"/>
                <a:gd name="connsiteY275" fmla="*/ 5581 h 11285"/>
                <a:gd name="connsiteX276" fmla="*/ 13082 w 13764"/>
                <a:gd name="connsiteY276" fmla="*/ 5739 h 11285"/>
                <a:gd name="connsiteX277" fmla="*/ 13014 w 13764"/>
                <a:gd name="connsiteY277" fmla="*/ 5990 h 11285"/>
                <a:gd name="connsiteX278" fmla="*/ 12938 w 13764"/>
                <a:gd name="connsiteY278" fmla="*/ 6118 h 11285"/>
                <a:gd name="connsiteX279" fmla="*/ 12835 w 13764"/>
                <a:gd name="connsiteY279" fmla="*/ 6200 h 11285"/>
                <a:gd name="connsiteX280" fmla="*/ 12752 w 13764"/>
                <a:gd name="connsiteY280" fmla="*/ 6308 h 11285"/>
                <a:gd name="connsiteX281" fmla="*/ 12524 w 13764"/>
                <a:gd name="connsiteY281" fmla="*/ 6325 h 11285"/>
                <a:gd name="connsiteX282" fmla="*/ 12396 w 13764"/>
                <a:gd name="connsiteY282" fmla="*/ 6258 h 11285"/>
                <a:gd name="connsiteX283" fmla="*/ 11998 w 13764"/>
                <a:gd name="connsiteY283" fmla="*/ 6089 h 11285"/>
                <a:gd name="connsiteX284" fmla="*/ 12294 w 13764"/>
                <a:gd name="connsiteY284" fmla="*/ 6162 h 11285"/>
                <a:gd name="connsiteX285" fmla="*/ 11868 w 13764"/>
                <a:gd name="connsiteY285" fmla="*/ 6259 h 11285"/>
                <a:gd name="connsiteX286" fmla="*/ 11573 w 13764"/>
                <a:gd name="connsiteY286" fmla="*/ 6211 h 11285"/>
                <a:gd name="connsiteX287" fmla="*/ 11377 w 13764"/>
                <a:gd name="connsiteY287" fmla="*/ 6496 h 11285"/>
                <a:gd name="connsiteX288" fmla="*/ 11271 w 13764"/>
                <a:gd name="connsiteY288" fmla="*/ 6533 h 11285"/>
                <a:gd name="connsiteX289" fmla="*/ 11205 w 13764"/>
                <a:gd name="connsiteY289" fmla="*/ 6691 h 11285"/>
                <a:gd name="connsiteX290" fmla="*/ 11204 w 13764"/>
                <a:gd name="connsiteY290" fmla="*/ 6807 h 11285"/>
                <a:gd name="connsiteX291" fmla="*/ 11062 w 13764"/>
                <a:gd name="connsiteY291" fmla="*/ 6879 h 11285"/>
                <a:gd name="connsiteX292" fmla="*/ 10858 w 13764"/>
                <a:gd name="connsiteY292" fmla="*/ 6916 h 11285"/>
                <a:gd name="connsiteX293" fmla="*/ 10574 w 13764"/>
                <a:gd name="connsiteY293" fmla="*/ 7108 h 11285"/>
                <a:gd name="connsiteX294" fmla="*/ 10346 w 13764"/>
                <a:gd name="connsiteY294" fmla="*/ 7250 h 11285"/>
                <a:gd name="connsiteX295" fmla="*/ 10335 w 13764"/>
                <a:gd name="connsiteY295" fmla="*/ 7379 h 11285"/>
                <a:gd name="connsiteX296" fmla="*/ 10214 w 13764"/>
                <a:gd name="connsiteY296" fmla="*/ 7406 h 11285"/>
                <a:gd name="connsiteX297" fmla="*/ 10149 w 13764"/>
                <a:gd name="connsiteY297" fmla="*/ 7557 h 11285"/>
                <a:gd name="connsiteX298" fmla="*/ 10032 w 13764"/>
                <a:gd name="connsiteY298" fmla="*/ 7623 h 11285"/>
                <a:gd name="connsiteX299" fmla="*/ 9885 w 13764"/>
                <a:gd name="connsiteY299" fmla="*/ 7601 h 11285"/>
                <a:gd name="connsiteX300" fmla="*/ 9823 w 13764"/>
                <a:gd name="connsiteY300" fmla="*/ 7838 h 11285"/>
                <a:gd name="connsiteX301" fmla="*/ 9735 w 13764"/>
                <a:gd name="connsiteY301" fmla="*/ 7975 h 11285"/>
                <a:gd name="connsiteX302" fmla="*/ 9671 w 13764"/>
                <a:gd name="connsiteY302" fmla="*/ 8134 h 11285"/>
                <a:gd name="connsiteX303" fmla="*/ 9705 w 13764"/>
                <a:gd name="connsiteY303" fmla="*/ 8343 h 11285"/>
                <a:gd name="connsiteX304" fmla="*/ 9694 w 13764"/>
                <a:gd name="connsiteY304" fmla="*/ 8715 h 11285"/>
                <a:gd name="connsiteX305" fmla="*/ 9780 w 13764"/>
                <a:gd name="connsiteY305" fmla="*/ 8861 h 11285"/>
                <a:gd name="connsiteX306" fmla="*/ 9733 w 13764"/>
                <a:gd name="connsiteY306" fmla="*/ 8973 h 11285"/>
                <a:gd name="connsiteX307" fmla="*/ 9684 w 13764"/>
                <a:gd name="connsiteY307" fmla="*/ 9163 h 11285"/>
                <a:gd name="connsiteX0" fmla="*/ 9684 w 13764"/>
                <a:gd name="connsiteY0" fmla="*/ 9163 h 11285"/>
                <a:gd name="connsiteX1" fmla="*/ 9707 w 13764"/>
                <a:gd name="connsiteY1" fmla="*/ 9631 h 11285"/>
                <a:gd name="connsiteX2" fmla="*/ 9691 w 13764"/>
                <a:gd name="connsiteY2" fmla="*/ 9746 h 11285"/>
                <a:gd name="connsiteX3" fmla="*/ 9782 w 13764"/>
                <a:gd name="connsiteY3" fmla="*/ 9848 h 11285"/>
                <a:gd name="connsiteX4" fmla="*/ 9745 w 13764"/>
                <a:gd name="connsiteY4" fmla="*/ 10039 h 11285"/>
                <a:gd name="connsiteX5" fmla="*/ 9897 w 13764"/>
                <a:gd name="connsiteY5" fmla="*/ 10199 h 11285"/>
                <a:gd name="connsiteX6" fmla="*/ 9973 w 13764"/>
                <a:gd name="connsiteY6" fmla="*/ 10510 h 11285"/>
                <a:gd name="connsiteX7" fmla="*/ 10097 w 13764"/>
                <a:gd name="connsiteY7" fmla="*/ 10594 h 11285"/>
                <a:gd name="connsiteX8" fmla="*/ 10163 w 13764"/>
                <a:gd name="connsiteY8" fmla="*/ 10587 h 11285"/>
                <a:gd name="connsiteX9" fmla="*/ 10372 w 13764"/>
                <a:gd name="connsiteY9" fmla="*/ 10724 h 11285"/>
                <a:gd name="connsiteX10" fmla="*/ 10314 w 13764"/>
                <a:gd name="connsiteY10" fmla="*/ 10813 h 11285"/>
                <a:gd name="connsiteX11" fmla="*/ 9472 w 13764"/>
                <a:gd name="connsiteY11" fmla="*/ 10851 h 11285"/>
                <a:gd name="connsiteX12" fmla="*/ 9267 w 13764"/>
                <a:gd name="connsiteY12" fmla="*/ 10834 h 11285"/>
                <a:gd name="connsiteX13" fmla="*/ 9028 w 13764"/>
                <a:gd name="connsiteY13" fmla="*/ 10858 h 11285"/>
                <a:gd name="connsiteX14" fmla="*/ 9025 w 13764"/>
                <a:gd name="connsiteY14" fmla="*/ 11049 h 11285"/>
                <a:gd name="connsiteX15" fmla="*/ 8872 w 13764"/>
                <a:gd name="connsiteY15" fmla="*/ 11245 h 11285"/>
                <a:gd name="connsiteX16" fmla="*/ 8423 w 13764"/>
                <a:gd name="connsiteY16" fmla="*/ 11285 h 11285"/>
                <a:gd name="connsiteX17" fmla="*/ 8264 w 13764"/>
                <a:gd name="connsiteY17" fmla="*/ 11124 h 11285"/>
                <a:gd name="connsiteX18" fmla="*/ 8537 w 13764"/>
                <a:gd name="connsiteY18" fmla="*/ 9116 h 11285"/>
                <a:gd name="connsiteX19" fmla="*/ 7501 w 13764"/>
                <a:gd name="connsiteY19" fmla="*/ 7275 h 11285"/>
                <a:gd name="connsiteX20" fmla="*/ 7951 w 13764"/>
                <a:gd name="connsiteY20" fmla="*/ 9083 h 11285"/>
                <a:gd name="connsiteX21" fmla="*/ 6993 w 13764"/>
                <a:gd name="connsiteY21" fmla="*/ 7516 h 11285"/>
                <a:gd name="connsiteX22" fmla="*/ 7589 w 13764"/>
                <a:gd name="connsiteY22" fmla="*/ 9456 h 11285"/>
                <a:gd name="connsiteX23" fmla="*/ 6895 w 13764"/>
                <a:gd name="connsiteY23" fmla="*/ 11111 h 11285"/>
                <a:gd name="connsiteX24" fmla="*/ 6484 w 13764"/>
                <a:gd name="connsiteY24" fmla="*/ 11099 h 11285"/>
                <a:gd name="connsiteX25" fmla="*/ 6368 w 13764"/>
                <a:gd name="connsiteY25" fmla="*/ 10968 h 11285"/>
                <a:gd name="connsiteX26" fmla="*/ 6202 w 13764"/>
                <a:gd name="connsiteY26" fmla="*/ 10935 h 11285"/>
                <a:gd name="connsiteX27" fmla="*/ 5899 w 13764"/>
                <a:gd name="connsiteY27" fmla="*/ 10256 h 11285"/>
                <a:gd name="connsiteX28" fmla="*/ 5782 w 13764"/>
                <a:gd name="connsiteY28" fmla="*/ 10169 h 11285"/>
                <a:gd name="connsiteX29" fmla="*/ 5661 w 13764"/>
                <a:gd name="connsiteY29" fmla="*/ 10270 h 11285"/>
                <a:gd name="connsiteX30" fmla="*/ 5573 w 13764"/>
                <a:gd name="connsiteY30" fmla="*/ 10270 h 11285"/>
                <a:gd name="connsiteX31" fmla="*/ 5516 w 13764"/>
                <a:gd name="connsiteY31" fmla="*/ 10352 h 11285"/>
                <a:gd name="connsiteX32" fmla="*/ 5395 w 13764"/>
                <a:gd name="connsiteY32" fmla="*/ 10407 h 11285"/>
                <a:gd name="connsiteX33" fmla="*/ 5274 w 13764"/>
                <a:gd name="connsiteY33" fmla="*/ 10434 h 11285"/>
                <a:gd name="connsiteX34" fmla="*/ 5202 w 13764"/>
                <a:gd name="connsiteY34" fmla="*/ 10334 h 11285"/>
                <a:gd name="connsiteX35" fmla="*/ 5202 w 13764"/>
                <a:gd name="connsiteY35" fmla="*/ 10078 h 11285"/>
                <a:gd name="connsiteX36" fmla="*/ 4968 w 13764"/>
                <a:gd name="connsiteY36" fmla="*/ 10060 h 11285"/>
                <a:gd name="connsiteX37" fmla="*/ 4871 w 13764"/>
                <a:gd name="connsiteY37" fmla="*/ 9996 h 11285"/>
                <a:gd name="connsiteX38" fmla="*/ 4750 w 13764"/>
                <a:gd name="connsiteY38" fmla="*/ 9868 h 11285"/>
                <a:gd name="connsiteX39" fmla="*/ 4629 w 13764"/>
                <a:gd name="connsiteY39" fmla="*/ 9840 h 11285"/>
                <a:gd name="connsiteX40" fmla="*/ 4500 w 13764"/>
                <a:gd name="connsiteY40" fmla="*/ 9840 h 11285"/>
                <a:gd name="connsiteX41" fmla="*/ 4339 w 13764"/>
                <a:gd name="connsiteY41" fmla="*/ 9749 h 11285"/>
                <a:gd name="connsiteX42" fmla="*/ 4024 w 13764"/>
                <a:gd name="connsiteY42" fmla="*/ 9758 h 11285"/>
                <a:gd name="connsiteX43" fmla="*/ 3831 w 13764"/>
                <a:gd name="connsiteY43" fmla="*/ 9667 h 11285"/>
                <a:gd name="connsiteX44" fmla="*/ 3613 w 13764"/>
                <a:gd name="connsiteY44" fmla="*/ 9676 h 11285"/>
                <a:gd name="connsiteX45" fmla="*/ 3516 w 13764"/>
                <a:gd name="connsiteY45" fmla="*/ 9612 h 11285"/>
                <a:gd name="connsiteX46" fmla="*/ 3395 w 13764"/>
                <a:gd name="connsiteY46" fmla="*/ 9621 h 11285"/>
                <a:gd name="connsiteX47" fmla="*/ 3242 w 13764"/>
                <a:gd name="connsiteY47" fmla="*/ 9621 h 11285"/>
                <a:gd name="connsiteX48" fmla="*/ 3097 w 13764"/>
                <a:gd name="connsiteY48" fmla="*/ 9585 h 11285"/>
                <a:gd name="connsiteX49" fmla="*/ 3008 w 13764"/>
                <a:gd name="connsiteY49" fmla="*/ 9484 h 11285"/>
                <a:gd name="connsiteX50" fmla="*/ 2879 w 13764"/>
                <a:gd name="connsiteY50" fmla="*/ 9475 h 11285"/>
                <a:gd name="connsiteX51" fmla="*/ 2806 w 13764"/>
                <a:gd name="connsiteY51" fmla="*/ 9557 h 11285"/>
                <a:gd name="connsiteX52" fmla="*/ 2597 w 13764"/>
                <a:gd name="connsiteY52" fmla="*/ 9539 h 11285"/>
                <a:gd name="connsiteX53" fmla="*/ 2500 w 13764"/>
                <a:gd name="connsiteY53" fmla="*/ 9649 h 11285"/>
                <a:gd name="connsiteX54" fmla="*/ 2516 w 13764"/>
                <a:gd name="connsiteY54" fmla="*/ 9758 h 11285"/>
                <a:gd name="connsiteX55" fmla="*/ 2379 w 13764"/>
                <a:gd name="connsiteY55" fmla="*/ 9913 h 11285"/>
                <a:gd name="connsiteX56" fmla="*/ 2274 w 13764"/>
                <a:gd name="connsiteY56" fmla="*/ 9941 h 11285"/>
                <a:gd name="connsiteX57" fmla="*/ 2274 w 13764"/>
                <a:gd name="connsiteY57" fmla="*/ 10078 h 11285"/>
                <a:gd name="connsiteX58" fmla="*/ 2226 w 13764"/>
                <a:gd name="connsiteY58" fmla="*/ 10187 h 11285"/>
                <a:gd name="connsiteX59" fmla="*/ 2137 w 13764"/>
                <a:gd name="connsiteY59" fmla="*/ 10297 h 11285"/>
                <a:gd name="connsiteX60" fmla="*/ 2081 w 13764"/>
                <a:gd name="connsiteY60" fmla="*/ 10224 h 11285"/>
                <a:gd name="connsiteX61" fmla="*/ 1871 w 13764"/>
                <a:gd name="connsiteY61" fmla="*/ 10005 h 11285"/>
                <a:gd name="connsiteX62" fmla="*/ 1750 w 13764"/>
                <a:gd name="connsiteY62" fmla="*/ 10060 h 11285"/>
                <a:gd name="connsiteX63" fmla="*/ 1669 w 13764"/>
                <a:gd name="connsiteY63" fmla="*/ 10187 h 11285"/>
                <a:gd name="connsiteX64" fmla="*/ 1427 w 13764"/>
                <a:gd name="connsiteY64" fmla="*/ 10224 h 11285"/>
                <a:gd name="connsiteX65" fmla="*/ 1315 w 13764"/>
                <a:gd name="connsiteY65" fmla="*/ 10160 h 11285"/>
                <a:gd name="connsiteX66" fmla="*/ 1242 w 13764"/>
                <a:gd name="connsiteY66" fmla="*/ 10078 h 11285"/>
                <a:gd name="connsiteX67" fmla="*/ 1161 w 13764"/>
                <a:gd name="connsiteY67" fmla="*/ 9996 h 11285"/>
                <a:gd name="connsiteX68" fmla="*/ 968 w 13764"/>
                <a:gd name="connsiteY68" fmla="*/ 9977 h 11285"/>
                <a:gd name="connsiteX69" fmla="*/ 895 w 13764"/>
                <a:gd name="connsiteY69" fmla="*/ 9913 h 11285"/>
                <a:gd name="connsiteX70" fmla="*/ 847 w 13764"/>
                <a:gd name="connsiteY70" fmla="*/ 9804 h 11285"/>
                <a:gd name="connsiteX71" fmla="*/ 806 w 13764"/>
                <a:gd name="connsiteY71" fmla="*/ 9749 h 11285"/>
                <a:gd name="connsiteX72" fmla="*/ 774 w 13764"/>
                <a:gd name="connsiteY72" fmla="*/ 9667 h 11285"/>
                <a:gd name="connsiteX73" fmla="*/ 685 w 13764"/>
                <a:gd name="connsiteY73" fmla="*/ 9639 h 11285"/>
                <a:gd name="connsiteX74" fmla="*/ 589 w 13764"/>
                <a:gd name="connsiteY74" fmla="*/ 9639 h 11285"/>
                <a:gd name="connsiteX75" fmla="*/ 516 w 13764"/>
                <a:gd name="connsiteY75" fmla="*/ 9612 h 11285"/>
                <a:gd name="connsiteX76" fmla="*/ 444 w 13764"/>
                <a:gd name="connsiteY76" fmla="*/ 9566 h 11285"/>
                <a:gd name="connsiteX77" fmla="*/ 323 w 13764"/>
                <a:gd name="connsiteY77" fmla="*/ 9566 h 11285"/>
                <a:gd name="connsiteX78" fmla="*/ 202 w 13764"/>
                <a:gd name="connsiteY78" fmla="*/ 9566 h 11285"/>
                <a:gd name="connsiteX79" fmla="*/ 105 w 13764"/>
                <a:gd name="connsiteY79" fmla="*/ 9512 h 11285"/>
                <a:gd name="connsiteX80" fmla="*/ 0 w 13764"/>
                <a:gd name="connsiteY80" fmla="*/ 9457 h 11285"/>
                <a:gd name="connsiteX81" fmla="*/ 32 w 13764"/>
                <a:gd name="connsiteY81" fmla="*/ 9366 h 11285"/>
                <a:gd name="connsiteX82" fmla="*/ 48 w 13764"/>
                <a:gd name="connsiteY82" fmla="*/ 9229 h 11285"/>
                <a:gd name="connsiteX83" fmla="*/ 56 w 13764"/>
                <a:gd name="connsiteY83" fmla="*/ 9119 h 11285"/>
                <a:gd name="connsiteX84" fmla="*/ 105 w 13764"/>
                <a:gd name="connsiteY84" fmla="*/ 8964 h 11285"/>
                <a:gd name="connsiteX85" fmla="*/ 105 w 13764"/>
                <a:gd name="connsiteY85" fmla="*/ 8872 h 11285"/>
                <a:gd name="connsiteX86" fmla="*/ 105 w 13764"/>
                <a:gd name="connsiteY86" fmla="*/ 8763 h 11285"/>
                <a:gd name="connsiteX87" fmla="*/ 202 w 13764"/>
                <a:gd name="connsiteY87" fmla="*/ 8662 h 11285"/>
                <a:gd name="connsiteX88" fmla="*/ 298 w 13764"/>
                <a:gd name="connsiteY88" fmla="*/ 8580 h 11285"/>
                <a:gd name="connsiteX89" fmla="*/ 315 w 13764"/>
                <a:gd name="connsiteY89" fmla="*/ 8516 h 11285"/>
                <a:gd name="connsiteX90" fmla="*/ 339 w 13764"/>
                <a:gd name="connsiteY90" fmla="*/ 8443 h 11285"/>
                <a:gd name="connsiteX91" fmla="*/ 323 w 13764"/>
                <a:gd name="connsiteY91" fmla="*/ 8361 h 11285"/>
                <a:gd name="connsiteX92" fmla="*/ 363 w 13764"/>
                <a:gd name="connsiteY92" fmla="*/ 8224 h 11285"/>
                <a:gd name="connsiteX93" fmla="*/ 435 w 13764"/>
                <a:gd name="connsiteY93" fmla="*/ 8105 h 11285"/>
                <a:gd name="connsiteX94" fmla="*/ 508 w 13764"/>
                <a:gd name="connsiteY94" fmla="*/ 7968 h 11285"/>
                <a:gd name="connsiteX95" fmla="*/ 492 w 13764"/>
                <a:gd name="connsiteY95" fmla="*/ 7840 h 11285"/>
                <a:gd name="connsiteX96" fmla="*/ 653 w 13764"/>
                <a:gd name="connsiteY96" fmla="*/ 7804 h 11285"/>
                <a:gd name="connsiteX97" fmla="*/ 806 w 13764"/>
                <a:gd name="connsiteY97" fmla="*/ 7694 h 11285"/>
                <a:gd name="connsiteX98" fmla="*/ 774 w 13764"/>
                <a:gd name="connsiteY98" fmla="*/ 7356 h 11285"/>
                <a:gd name="connsiteX99" fmla="*/ 895 w 13764"/>
                <a:gd name="connsiteY99" fmla="*/ 7256 h 11285"/>
                <a:gd name="connsiteX100" fmla="*/ 919 w 13764"/>
                <a:gd name="connsiteY100" fmla="*/ 6845 h 11285"/>
                <a:gd name="connsiteX101" fmla="*/ 823 w 13764"/>
                <a:gd name="connsiteY101" fmla="*/ 6808 h 11285"/>
                <a:gd name="connsiteX102" fmla="*/ 734 w 13764"/>
                <a:gd name="connsiteY102" fmla="*/ 6735 h 11285"/>
                <a:gd name="connsiteX103" fmla="*/ 685 w 13764"/>
                <a:gd name="connsiteY103" fmla="*/ 6589 h 11285"/>
                <a:gd name="connsiteX104" fmla="*/ 565 w 13764"/>
                <a:gd name="connsiteY104" fmla="*/ 6471 h 11285"/>
                <a:gd name="connsiteX105" fmla="*/ 492 w 13764"/>
                <a:gd name="connsiteY105" fmla="*/ 6416 h 11285"/>
                <a:gd name="connsiteX106" fmla="*/ 435 w 13764"/>
                <a:gd name="connsiteY106" fmla="*/ 6215 h 11285"/>
                <a:gd name="connsiteX107" fmla="*/ 435 w 13764"/>
                <a:gd name="connsiteY107" fmla="*/ 6114 h 11285"/>
                <a:gd name="connsiteX108" fmla="*/ 444 w 13764"/>
                <a:gd name="connsiteY108" fmla="*/ 5941 h 11285"/>
                <a:gd name="connsiteX109" fmla="*/ 435 w 13764"/>
                <a:gd name="connsiteY109" fmla="*/ 5786 h 11285"/>
                <a:gd name="connsiteX110" fmla="*/ 395 w 13764"/>
                <a:gd name="connsiteY110" fmla="*/ 5749 h 11285"/>
                <a:gd name="connsiteX111" fmla="*/ 395 w 13764"/>
                <a:gd name="connsiteY111" fmla="*/ 5667 h 11285"/>
                <a:gd name="connsiteX112" fmla="*/ 411 w 13764"/>
                <a:gd name="connsiteY112" fmla="*/ 5566 h 11285"/>
                <a:gd name="connsiteX113" fmla="*/ 363 w 13764"/>
                <a:gd name="connsiteY113" fmla="*/ 5502 h 11285"/>
                <a:gd name="connsiteX114" fmla="*/ 250 w 13764"/>
                <a:gd name="connsiteY114" fmla="*/ 5338 h 11285"/>
                <a:gd name="connsiteX115" fmla="*/ 339 w 13764"/>
                <a:gd name="connsiteY115" fmla="*/ 5420 h 11285"/>
                <a:gd name="connsiteX116" fmla="*/ 121 w 13764"/>
                <a:gd name="connsiteY116" fmla="*/ 5210 h 11285"/>
                <a:gd name="connsiteX117" fmla="*/ 73 w 13764"/>
                <a:gd name="connsiteY117" fmla="*/ 5046 h 11285"/>
                <a:gd name="connsiteX118" fmla="*/ 177 w 13764"/>
                <a:gd name="connsiteY118" fmla="*/ 5037 h 11285"/>
                <a:gd name="connsiteX119" fmla="*/ 274 w 13764"/>
                <a:gd name="connsiteY119" fmla="*/ 5037 h 11285"/>
                <a:gd name="connsiteX120" fmla="*/ 419 w 13764"/>
                <a:gd name="connsiteY120" fmla="*/ 5009 h 11285"/>
                <a:gd name="connsiteX121" fmla="*/ 629 w 13764"/>
                <a:gd name="connsiteY121" fmla="*/ 5009 h 11285"/>
                <a:gd name="connsiteX122" fmla="*/ 750 w 13764"/>
                <a:gd name="connsiteY122" fmla="*/ 4900 h 11285"/>
                <a:gd name="connsiteX123" fmla="*/ 895 w 13764"/>
                <a:gd name="connsiteY123" fmla="*/ 4872 h 11285"/>
                <a:gd name="connsiteX124" fmla="*/ 879 w 13764"/>
                <a:gd name="connsiteY124" fmla="*/ 4681 h 11285"/>
                <a:gd name="connsiteX125" fmla="*/ 1048 w 13764"/>
                <a:gd name="connsiteY125" fmla="*/ 4681 h 11285"/>
                <a:gd name="connsiteX126" fmla="*/ 1306 w 13764"/>
                <a:gd name="connsiteY126" fmla="*/ 4525 h 11285"/>
                <a:gd name="connsiteX127" fmla="*/ 1460 w 13764"/>
                <a:gd name="connsiteY127" fmla="*/ 4516 h 11285"/>
                <a:gd name="connsiteX128" fmla="*/ 1573 w 13764"/>
                <a:gd name="connsiteY128" fmla="*/ 4571 h 11285"/>
                <a:gd name="connsiteX129" fmla="*/ 1766 w 13764"/>
                <a:gd name="connsiteY129" fmla="*/ 4571 h 11285"/>
                <a:gd name="connsiteX130" fmla="*/ 1871 w 13764"/>
                <a:gd name="connsiteY130" fmla="*/ 4626 h 11285"/>
                <a:gd name="connsiteX131" fmla="*/ 2056 w 13764"/>
                <a:gd name="connsiteY131" fmla="*/ 4653 h 11285"/>
                <a:gd name="connsiteX132" fmla="*/ 2137 w 13764"/>
                <a:gd name="connsiteY132" fmla="*/ 4516 h 11285"/>
                <a:gd name="connsiteX133" fmla="*/ 2258 w 13764"/>
                <a:gd name="connsiteY133" fmla="*/ 4544 h 11285"/>
                <a:gd name="connsiteX134" fmla="*/ 2371 w 13764"/>
                <a:gd name="connsiteY134" fmla="*/ 4434 h 11285"/>
                <a:gd name="connsiteX135" fmla="*/ 2589 w 13764"/>
                <a:gd name="connsiteY135" fmla="*/ 4361 h 11285"/>
                <a:gd name="connsiteX136" fmla="*/ 2782 w 13764"/>
                <a:gd name="connsiteY136" fmla="*/ 4215 h 11285"/>
                <a:gd name="connsiteX137" fmla="*/ 2855 w 13764"/>
                <a:gd name="connsiteY137" fmla="*/ 4142 h 11285"/>
                <a:gd name="connsiteX138" fmla="*/ 2863 w 13764"/>
                <a:gd name="connsiteY138" fmla="*/ 4023 h 11285"/>
                <a:gd name="connsiteX139" fmla="*/ 2960 w 13764"/>
                <a:gd name="connsiteY139" fmla="*/ 3923 h 11285"/>
                <a:gd name="connsiteX140" fmla="*/ 2984 w 13764"/>
                <a:gd name="connsiteY140" fmla="*/ 3804 h 11285"/>
                <a:gd name="connsiteX141" fmla="*/ 3000 w 13764"/>
                <a:gd name="connsiteY141" fmla="*/ 3649 h 11285"/>
                <a:gd name="connsiteX142" fmla="*/ 3073 w 13764"/>
                <a:gd name="connsiteY142" fmla="*/ 3502 h 11285"/>
                <a:gd name="connsiteX143" fmla="*/ 3105 w 13764"/>
                <a:gd name="connsiteY143" fmla="*/ 3366 h 11285"/>
                <a:gd name="connsiteX144" fmla="*/ 3153 w 13764"/>
                <a:gd name="connsiteY144" fmla="*/ 3256 h 11285"/>
                <a:gd name="connsiteX145" fmla="*/ 3177 w 13764"/>
                <a:gd name="connsiteY145" fmla="*/ 3128 h 11285"/>
                <a:gd name="connsiteX146" fmla="*/ 3290 w 13764"/>
                <a:gd name="connsiteY146" fmla="*/ 3064 h 11285"/>
                <a:gd name="connsiteX147" fmla="*/ 3363 w 13764"/>
                <a:gd name="connsiteY147" fmla="*/ 2927 h 11285"/>
                <a:gd name="connsiteX148" fmla="*/ 3339 w 13764"/>
                <a:gd name="connsiteY148" fmla="*/ 2818 h 11285"/>
                <a:gd name="connsiteX149" fmla="*/ 3290 w 13764"/>
                <a:gd name="connsiteY149" fmla="*/ 2681 h 11285"/>
                <a:gd name="connsiteX150" fmla="*/ 3250 w 13764"/>
                <a:gd name="connsiteY150" fmla="*/ 2544 h 11285"/>
                <a:gd name="connsiteX151" fmla="*/ 3290 w 13764"/>
                <a:gd name="connsiteY151" fmla="*/ 2379 h 11285"/>
                <a:gd name="connsiteX152" fmla="*/ 3371 w 13764"/>
                <a:gd name="connsiteY152" fmla="*/ 2352 h 11285"/>
                <a:gd name="connsiteX153" fmla="*/ 3516 w 13764"/>
                <a:gd name="connsiteY153" fmla="*/ 2197 h 11285"/>
                <a:gd name="connsiteX154" fmla="*/ 3661 w 13764"/>
                <a:gd name="connsiteY154" fmla="*/ 2215 h 11285"/>
                <a:gd name="connsiteX155" fmla="*/ 3806 w 13764"/>
                <a:gd name="connsiteY155" fmla="*/ 2114 h 11285"/>
                <a:gd name="connsiteX156" fmla="*/ 3831 w 13764"/>
                <a:gd name="connsiteY156" fmla="*/ 1950 h 11285"/>
                <a:gd name="connsiteX157" fmla="*/ 3976 w 13764"/>
                <a:gd name="connsiteY157" fmla="*/ 1868 h 11285"/>
                <a:gd name="connsiteX158" fmla="*/ 4040 w 13764"/>
                <a:gd name="connsiteY158" fmla="*/ 1749 h 11285"/>
                <a:gd name="connsiteX159" fmla="*/ 4121 w 13764"/>
                <a:gd name="connsiteY159" fmla="*/ 1676 h 11285"/>
                <a:gd name="connsiteX160" fmla="*/ 4121 w 13764"/>
                <a:gd name="connsiteY160" fmla="*/ 1292 h 11285"/>
                <a:gd name="connsiteX161" fmla="*/ 4169 w 13764"/>
                <a:gd name="connsiteY161" fmla="*/ 1128 h 11285"/>
                <a:gd name="connsiteX162" fmla="*/ 4194 w 13764"/>
                <a:gd name="connsiteY162" fmla="*/ 991 h 11285"/>
                <a:gd name="connsiteX163" fmla="*/ 4242 w 13764"/>
                <a:gd name="connsiteY163" fmla="*/ 827 h 11285"/>
                <a:gd name="connsiteX164" fmla="*/ 4290 w 13764"/>
                <a:gd name="connsiteY164" fmla="*/ 763 h 11285"/>
                <a:gd name="connsiteX165" fmla="*/ 4355 w 13764"/>
                <a:gd name="connsiteY165" fmla="*/ 708 h 11285"/>
                <a:gd name="connsiteX166" fmla="*/ 4387 w 13764"/>
                <a:gd name="connsiteY166" fmla="*/ 443 h 11285"/>
                <a:gd name="connsiteX167" fmla="*/ 4645 w 13764"/>
                <a:gd name="connsiteY167" fmla="*/ 434 h 11285"/>
                <a:gd name="connsiteX168" fmla="*/ 4742 w 13764"/>
                <a:gd name="connsiteY168" fmla="*/ 635 h 11285"/>
                <a:gd name="connsiteX169" fmla="*/ 4839 w 13764"/>
                <a:gd name="connsiteY169" fmla="*/ 717 h 11285"/>
                <a:gd name="connsiteX170" fmla="*/ 4960 w 13764"/>
                <a:gd name="connsiteY170" fmla="*/ 799 h 11285"/>
                <a:gd name="connsiteX171" fmla="*/ 5081 w 13764"/>
                <a:gd name="connsiteY171" fmla="*/ 818 h 11285"/>
                <a:gd name="connsiteX172" fmla="*/ 5202 w 13764"/>
                <a:gd name="connsiteY172" fmla="*/ 799 h 11285"/>
                <a:gd name="connsiteX173" fmla="*/ 5274 w 13764"/>
                <a:gd name="connsiteY173" fmla="*/ 964 h 11285"/>
                <a:gd name="connsiteX174" fmla="*/ 5403 w 13764"/>
                <a:gd name="connsiteY174" fmla="*/ 909 h 11285"/>
                <a:gd name="connsiteX175" fmla="*/ 5500 w 13764"/>
                <a:gd name="connsiteY175" fmla="*/ 909 h 11285"/>
                <a:gd name="connsiteX176" fmla="*/ 5597 w 13764"/>
                <a:gd name="connsiteY176" fmla="*/ 818 h 11285"/>
                <a:gd name="connsiteX177" fmla="*/ 5734 w 13764"/>
                <a:gd name="connsiteY177" fmla="*/ 790 h 11285"/>
                <a:gd name="connsiteX178" fmla="*/ 5831 w 13764"/>
                <a:gd name="connsiteY178" fmla="*/ 772 h 11285"/>
                <a:gd name="connsiteX179" fmla="*/ 5911 w 13764"/>
                <a:gd name="connsiteY179" fmla="*/ 735 h 11285"/>
                <a:gd name="connsiteX180" fmla="*/ 6024 w 13764"/>
                <a:gd name="connsiteY180" fmla="*/ 745 h 11285"/>
                <a:gd name="connsiteX181" fmla="*/ 6145 w 13764"/>
                <a:gd name="connsiteY181" fmla="*/ 745 h 11285"/>
                <a:gd name="connsiteX182" fmla="*/ 6226 w 13764"/>
                <a:gd name="connsiteY182" fmla="*/ 854 h 11285"/>
                <a:gd name="connsiteX183" fmla="*/ 6250 w 13764"/>
                <a:gd name="connsiteY183" fmla="*/ 991 h 11285"/>
                <a:gd name="connsiteX184" fmla="*/ 6363 w 13764"/>
                <a:gd name="connsiteY184" fmla="*/ 900 h 11285"/>
                <a:gd name="connsiteX185" fmla="*/ 6444 w 13764"/>
                <a:gd name="connsiteY185" fmla="*/ 745 h 11285"/>
                <a:gd name="connsiteX186" fmla="*/ 6532 w 13764"/>
                <a:gd name="connsiteY186" fmla="*/ 790 h 11285"/>
                <a:gd name="connsiteX187" fmla="*/ 6581 w 13764"/>
                <a:gd name="connsiteY187" fmla="*/ 872 h 11285"/>
                <a:gd name="connsiteX188" fmla="*/ 6653 w 13764"/>
                <a:gd name="connsiteY188" fmla="*/ 927 h 11285"/>
                <a:gd name="connsiteX189" fmla="*/ 6750 w 13764"/>
                <a:gd name="connsiteY189" fmla="*/ 1064 h 11285"/>
                <a:gd name="connsiteX190" fmla="*/ 6758 w 13764"/>
                <a:gd name="connsiteY190" fmla="*/ 1229 h 11285"/>
                <a:gd name="connsiteX191" fmla="*/ 6855 w 13764"/>
                <a:gd name="connsiteY191" fmla="*/ 1238 h 11285"/>
                <a:gd name="connsiteX192" fmla="*/ 6976 w 13764"/>
                <a:gd name="connsiteY192" fmla="*/ 1338 h 11285"/>
                <a:gd name="connsiteX193" fmla="*/ 6944 w 13764"/>
                <a:gd name="connsiteY193" fmla="*/ 1475 h 11285"/>
                <a:gd name="connsiteX194" fmla="*/ 6976 w 13764"/>
                <a:gd name="connsiteY194" fmla="*/ 1649 h 11285"/>
                <a:gd name="connsiteX195" fmla="*/ 6952 w 13764"/>
                <a:gd name="connsiteY195" fmla="*/ 1731 h 11285"/>
                <a:gd name="connsiteX196" fmla="*/ 7089 w 13764"/>
                <a:gd name="connsiteY196" fmla="*/ 1950 h 11285"/>
                <a:gd name="connsiteX197" fmla="*/ 7161 w 13764"/>
                <a:gd name="connsiteY197" fmla="*/ 1996 h 11285"/>
                <a:gd name="connsiteX198" fmla="*/ 7234 w 13764"/>
                <a:gd name="connsiteY198" fmla="*/ 2105 h 11285"/>
                <a:gd name="connsiteX199" fmla="*/ 7363 w 13764"/>
                <a:gd name="connsiteY199" fmla="*/ 2087 h 11285"/>
                <a:gd name="connsiteX200" fmla="*/ 7460 w 13764"/>
                <a:gd name="connsiteY200" fmla="*/ 2005 h 11285"/>
                <a:gd name="connsiteX201" fmla="*/ 7573 w 13764"/>
                <a:gd name="connsiteY201" fmla="*/ 2005 h 11285"/>
                <a:gd name="connsiteX202" fmla="*/ 7653 w 13764"/>
                <a:gd name="connsiteY202" fmla="*/ 2060 h 11285"/>
                <a:gd name="connsiteX203" fmla="*/ 7863 w 13764"/>
                <a:gd name="connsiteY203" fmla="*/ 2032 h 11285"/>
                <a:gd name="connsiteX204" fmla="*/ 7960 w 13764"/>
                <a:gd name="connsiteY204" fmla="*/ 1941 h 11285"/>
                <a:gd name="connsiteX205" fmla="*/ 8016 w 13764"/>
                <a:gd name="connsiteY205" fmla="*/ 1813 h 11285"/>
                <a:gd name="connsiteX206" fmla="*/ 8056 w 13764"/>
                <a:gd name="connsiteY206" fmla="*/ 1694 h 11285"/>
                <a:gd name="connsiteX207" fmla="*/ 8056 w 13764"/>
                <a:gd name="connsiteY207" fmla="*/ 1557 h 11285"/>
                <a:gd name="connsiteX208" fmla="*/ 8177 w 13764"/>
                <a:gd name="connsiteY208" fmla="*/ 1347 h 11285"/>
                <a:gd name="connsiteX209" fmla="*/ 8306 w 13764"/>
                <a:gd name="connsiteY209" fmla="*/ 1302 h 11285"/>
                <a:gd name="connsiteX210" fmla="*/ 8347 w 13764"/>
                <a:gd name="connsiteY210" fmla="*/ 1238 h 11285"/>
                <a:gd name="connsiteX211" fmla="*/ 8403 w 13764"/>
                <a:gd name="connsiteY211" fmla="*/ 1238 h 11285"/>
                <a:gd name="connsiteX212" fmla="*/ 8476 w 13764"/>
                <a:gd name="connsiteY212" fmla="*/ 1256 h 11285"/>
                <a:gd name="connsiteX213" fmla="*/ 8516 w 13764"/>
                <a:gd name="connsiteY213" fmla="*/ 1128 h 11285"/>
                <a:gd name="connsiteX214" fmla="*/ 8597 w 13764"/>
                <a:gd name="connsiteY214" fmla="*/ 1037 h 11285"/>
                <a:gd name="connsiteX215" fmla="*/ 8621 w 13764"/>
                <a:gd name="connsiteY215" fmla="*/ 900 h 11285"/>
                <a:gd name="connsiteX216" fmla="*/ 8831 w 13764"/>
                <a:gd name="connsiteY216" fmla="*/ 845 h 11285"/>
                <a:gd name="connsiteX217" fmla="*/ 9032 w 13764"/>
                <a:gd name="connsiteY217" fmla="*/ 597 h 11285"/>
                <a:gd name="connsiteX218" fmla="*/ 9200 w 13764"/>
                <a:gd name="connsiteY218" fmla="*/ 585 h 11285"/>
                <a:gd name="connsiteX219" fmla="*/ 9329 w 13764"/>
                <a:gd name="connsiteY219" fmla="*/ 415 h 11285"/>
                <a:gd name="connsiteX220" fmla="*/ 9143 w 13764"/>
                <a:gd name="connsiteY220" fmla="*/ 360 h 11285"/>
                <a:gd name="connsiteX221" fmla="*/ 9172 w 13764"/>
                <a:gd name="connsiteY221" fmla="*/ 215 h 11285"/>
                <a:gd name="connsiteX222" fmla="*/ 9237 w 13764"/>
                <a:gd name="connsiteY222" fmla="*/ 71 h 11285"/>
                <a:gd name="connsiteX223" fmla="*/ 9383 w 13764"/>
                <a:gd name="connsiteY223" fmla="*/ 143 h 11285"/>
                <a:gd name="connsiteX224" fmla="*/ 9460 w 13764"/>
                <a:gd name="connsiteY224" fmla="*/ 43 h 11285"/>
                <a:gd name="connsiteX225" fmla="*/ 9572 w 13764"/>
                <a:gd name="connsiteY225" fmla="*/ 5 h 11285"/>
                <a:gd name="connsiteX226" fmla="*/ 9699 w 13764"/>
                <a:gd name="connsiteY226" fmla="*/ 231 h 11285"/>
                <a:gd name="connsiteX227" fmla="*/ 9870 w 13764"/>
                <a:gd name="connsiteY227" fmla="*/ 40 h 11285"/>
                <a:gd name="connsiteX228" fmla="*/ 9985 w 13764"/>
                <a:gd name="connsiteY228" fmla="*/ 65 h 11285"/>
                <a:gd name="connsiteX229" fmla="*/ 10172 w 13764"/>
                <a:gd name="connsiteY229" fmla="*/ 61 h 11285"/>
                <a:gd name="connsiteX230" fmla="*/ 10327 w 13764"/>
                <a:gd name="connsiteY230" fmla="*/ 318 h 11285"/>
                <a:gd name="connsiteX231" fmla="*/ 10454 w 13764"/>
                <a:gd name="connsiteY231" fmla="*/ 329 h 11285"/>
                <a:gd name="connsiteX232" fmla="*/ 10556 w 13764"/>
                <a:gd name="connsiteY232" fmla="*/ 322 h 11285"/>
                <a:gd name="connsiteX233" fmla="*/ 10727 w 13764"/>
                <a:gd name="connsiteY233" fmla="*/ 322 h 11285"/>
                <a:gd name="connsiteX234" fmla="*/ 10824 w 13764"/>
                <a:gd name="connsiteY234" fmla="*/ 500 h 11285"/>
                <a:gd name="connsiteX235" fmla="*/ 10957 w 13764"/>
                <a:gd name="connsiteY235" fmla="*/ 598 h 11285"/>
                <a:gd name="connsiteX236" fmla="*/ 11142 w 13764"/>
                <a:gd name="connsiteY236" fmla="*/ 722 h 11285"/>
                <a:gd name="connsiteX237" fmla="*/ 11245 w 13764"/>
                <a:gd name="connsiteY237" fmla="*/ 832 h 11285"/>
                <a:gd name="connsiteX238" fmla="*/ 11386 w 13764"/>
                <a:gd name="connsiteY238" fmla="*/ 752 h 11285"/>
                <a:gd name="connsiteX239" fmla="*/ 11542 w 13764"/>
                <a:gd name="connsiteY239" fmla="*/ 717 h 11285"/>
                <a:gd name="connsiteX240" fmla="*/ 11653 w 13764"/>
                <a:gd name="connsiteY240" fmla="*/ 812 h 11285"/>
                <a:gd name="connsiteX241" fmla="*/ 11790 w 13764"/>
                <a:gd name="connsiteY241" fmla="*/ 778 h 11285"/>
                <a:gd name="connsiteX242" fmla="*/ 11786 w 13764"/>
                <a:gd name="connsiteY242" fmla="*/ 1075 h 11285"/>
                <a:gd name="connsiteX243" fmla="*/ 11567 w 13764"/>
                <a:gd name="connsiteY243" fmla="*/ 1464 h 11285"/>
                <a:gd name="connsiteX244" fmla="*/ 11698 w 13764"/>
                <a:gd name="connsiteY244" fmla="*/ 1522 h 11285"/>
                <a:gd name="connsiteX245" fmla="*/ 11785 w 13764"/>
                <a:gd name="connsiteY245" fmla="*/ 1550 h 11285"/>
                <a:gd name="connsiteX246" fmla="*/ 11907 w 13764"/>
                <a:gd name="connsiteY246" fmla="*/ 1731 h 11285"/>
                <a:gd name="connsiteX247" fmla="*/ 12214 w 13764"/>
                <a:gd name="connsiteY247" fmla="*/ 1917 h 11285"/>
                <a:gd name="connsiteX248" fmla="*/ 12186 w 13764"/>
                <a:gd name="connsiteY248" fmla="*/ 2026 h 11285"/>
                <a:gd name="connsiteX249" fmla="*/ 12365 w 13764"/>
                <a:gd name="connsiteY249" fmla="*/ 2166 h 11285"/>
                <a:gd name="connsiteX250" fmla="*/ 12397 w 13764"/>
                <a:gd name="connsiteY250" fmla="*/ 2387 h 11285"/>
                <a:gd name="connsiteX251" fmla="*/ 12653 w 13764"/>
                <a:gd name="connsiteY251" fmla="*/ 2445 h 11285"/>
                <a:gd name="connsiteX252" fmla="*/ 12689 w 13764"/>
                <a:gd name="connsiteY252" fmla="*/ 2575 h 11285"/>
                <a:gd name="connsiteX253" fmla="*/ 12887 w 13764"/>
                <a:gd name="connsiteY253" fmla="*/ 2604 h 11285"/>
                <a:gd name="connsiteX254" fmla="*/ 13156 w 13764"/>
                <a:gd name="connsiteY254" fmla="*/ 2742 h 11285"/>
                <a:gd name="connsiteX255" fmla="*/ 13177 w 13764"/>
                <a:gd name="connsiteY255" fmla="*/ 2545 h 11285"/>
                <a:gd name="connsiteX256" fmla="*/ 13285 w 13764"/>
                <a:gd name="connsiteY256" fmla="*/ 2534 h 11285"/>
                <a:gd name="connsiteX257" fmla="*/ 13524 w 13764"/>
                <a:gd name="connsiteY257" fmla="*/ 2724 h 11285"/>
                <a:gd name="connsiteX258" fmla="*/ 13574 w 13764"/>
                <a:gd name="connsiteY258" fmla="*/ 2845 h 11285"/>
                <a:gd name="connsiteX259" fmla="*/ 13605 w 13764"/>
                <a:gd name="connsiteY259" fmla="*/ 3086 h 11285"/>
                <a:gd name="connsiteX260" fmla="*/ 13699 w 13764"/>
                <a:gd name="connsiteY260" fmla="*/ 3141 h 11285"/>
                <a:gd name="connsiteX261" fmla="*/ 13764 w 13764"/>
                <a:gd name="connsiteY261" fmla="*/ 3520 h 11285"/>
                <a:gd name="connsiteX262" fmla="*/ 13680 w 13764"/>
                <a:gd name="connsiteY262" fmla="*/ 3641 h 11285"/>
                <a:gd name="connsiteX263" fmla="*/ 13688 w 13764"/>
                <a:gd name="connsiteY263" fmla="*/ 3782 h 11285"/>
                <a:gd name="connsiteX264" fmla="*/ 13595 w 13764"/>
                <a:gd name="connsiteY264" fmla="*/ 3930 h 11285"/>
                <a:gd name="connsiteX265" fmla="*/ 13542 w 13764"/>
                <a:gd name="connsiteY265" fmla="*/ 4080 h 11285"/>
                <a:gd name="connsiteX266" fmla="*/ 13610 w 13764"/>
                <a:gd name="connsiteY266" fmla="*/ 4227 h 11285"/>
                <a:gd name="connsiteX267" fmla="*/ 13628 w 13764"/>
                <a:gd name="connsiteY267" fmla="*/ 4379 h 11285"/>
                <a:gd name="connsiteX268" fmla="*/ 13648 w 13764"/>
                <a:gd name="connsiteY268" fmla="*/ 4500 h 11285"/>
                <a:gd name="connsiteX269" fmla="*/ 13577 w 13764"/>
                <a:gd name="connsiteY269" fmla="*/ 4626 h 11285"/>
                <a:gd name="connsiteX270" fmla="*/ 13505 w 13764"/>
                <a:gd name="connsiteY270" fmla="*/ 4669 h 11285"/>
                <a:gd name="connsiteX271" fmla="*/ 13450 w 13764"/>
                <a:gd name="connsiteY271" fmla="*/ 4797 h 11285"/>
                <a:gd name="connsiteX272" fmla="*/ 13575 w 13764"/>
                <a:gd name="connsiteY272" fmla="*/ 4894 h 11285"/>
                <a:gd name="connsiteX273" fmla="*/ 13495 w 13764"/>
                <a:gd name="connsiteY273" fmla="*/ 5048 h 11285"/>
                <a:gd name="connsiteX274" fmla="*/ 13193 w 13764"/>
                <a:gd name="connsiteY274" fmla="*/ 5300 h 11285"/>
                <a:gd name="connsiteX275" fmla="*/ 13110 w 13764"/>
                <a:gd name="connsiteY275" fmla="*/ 5581 h 11285"/>
                <a:gd name="connsiteX276" fmla="*/ 13082 w 13764"/>
                <a:gd name="connsiteY276" fmla="*/ 5739 h 11285"/>
                <a:gd name="connsiteX277" fmla="*/ 13014 w 13764"/>
                <a:gd name="connsiteY277" fmla="*/ 5990 h 11285"/>
                <a:gd name="connsiteX278" fmla="*/ 12938 w 13764"/>
                <a:gd name="connsiteY278" fmla="*/ 6118 h 11285"/>
                <a:gd name="connsiteX279" fmla="*/ 12835 w 13764"/>
                <a:gd name="connsiteY279" fmla="*/ 6200 h 11285"/>
                <a:gd name="connsiteX280" fmla="*/ 12752 w 13764"/>
                <a:gd name="connsiteY280" fmla="*/ 6308 h 11285"/>
                <a:gd name="connsiteX281" fmla="*/ 12524 w 13764"/>
                <a:gd name="connsiteY281" fmla="*/ 6325 h 11285"/>
                <a:gd name="connsiteX282" fmla="*/ 12396 w 13764"/>
                <a:gd name="connsiteY282" fmla="*/ 6258 h 11285"/>
                <a:gd name="connsiteX283" fmla="*/ 11998 w 13764"/>
                <a:gd name="connsiteY283" fmla="*/ 6089 h 11285"/>
                <a:gd name="connsiteX284" fmla="*/ 12294 w 13764"/>
                <a:gd name="connsiteY284" fmla="*/ 6162 h 11285"/>
                <a:gd name="connsiteX285" fmla="*/ 11868 w 13764"/>
                <a:gd name="connsiteY285" fmla="*/ 6259 h 11285"/>
                <a:gd name="connsiteX286" fmla="*/ 11573 w 13764"/>
                <a:gd name="connsiteY286" fmla="*/ 6211 h 11285"/>
                <a:gd name="connsiteX287" fmla="*/ 11377 w 13764"/>
                <a:gd name="connsiteY287" fmla="*/ 6496 h 11285"/>
                <a:gd name="connsiteX288" fmla="*/ 11271 w 13764"/>
                <a:gd name="connsiteY288" fmla="*/ 6533 h 11285"/>
                <a:gd name="connsiteX289" fmla="*/ 11205 w 13764"/>
                <a:gd name="connsiteY289" fmla="*/ 6691 h 11285"/>
                <a:gd name="connsiteX290" fmla="*/ 11204 w 13764"/>
                <a:gd name="connsiteY290" fmla="*/ 6807 h 11285"/>
                <a:gd name="connsiteX291" fmla="*/ 11062 w 13764"/>
                <a:gd name="connsiteY291" fmla="*/ 6879 h 11285"/>
                <a:gd name="connsiteX292" fmla="*/ 10858 w 13764"/>
                <a:gd name="connsiteY292" fmla="*/ 6916 h 11285"/>
                <a:gd name="connsiteX293" fmla="*/ 10574 w 13764"/>
                <a:gd name="connsiteY293" fmla="*/ 7108 h 11285"/>
                <a:gd name="connsiteX294" fmla="*/ 10346 w 13764"/>
                <a:gd name="connsiteY294" fmla="*/ 7250 h 11285"/>
                <a:gd name="connsiteX295" fmla="*/ 10335 w 13764"/>
                <a:gd name="connsiteY295" fmla="*/ 7379 h 11285"/>
                <a:gd name="connsiteX296" fmla="*/ 10214 w 13764"/>
                <a:gd name="connsiteY296" fmla="*/ 7406 h 11285"/>
                <a:gd name="connsiteX297" fmla="*/ 10149 w 13764"/>
                <a:gd name="connsiteY297" fmla="*/ 7557 h 11285"/>
                <a:gd name="connsiteX298" fmla="*/ 10032 w 13764"/>
                <a:gd name="connsiteY298" fmla="*/ 7623 h 11285"/>
                <a:gd name="connsiteX299" fmla="*/ 9885 w 13764"/>
                <a:gd name="connsiteY299" fmla="*/ 7601 h 11285"/>
                <a:gd name="connsiteX300" fmla="*/ 9823 w 13764"/>
                <a:gd name="connsiteY300" fmla="*/ 7838 h 11285"/>
                <a:gd name="connsiteX301" fmla="*/ 9735 w 13764"/>
                <a:gd name="connsiteY301" fmla="*/ 7975 h 11285"/>
                <a:gd name="connsiteX302" fmla="*/ 9671 w 13764"/>
                <a:gd name="connsiteY302" fmla="*/ 8134 h 11285"/>
                <a:gd name="connsiteX303" fmla="*/ 9705 w 13764"/>
                <a:gd name="connsiteY303" fmla="*/ 8343 h 11285"/>
                <a:gd name="connsiteX304" fmla="*/ 9694 w 13764"/>
                <a:gd name="connsiteY304" fmla="*/ 8715 h 11285"/>
                <a:gd name="connsiteX305" fmla="*/ 9780 w 13764"/>
                <a:gd name="connsiteY305" fmla="*/ 8861 h 11285"/>
                <a:gd name="connsiteX306" fmla="*/ 9733 w 13764"/>
                <a:gd name="connsiteY306" fmla="*/ 8973 h 11285"/>
                <a:gd name="connsiteX307" fmla="*/ 9684 w 13764"/>
                <a:gd name="connsiteY307" fmla="*/ 9163 h 11285"/>
                <a:gd name="connsiteX0" fmla="*/ 9684 w 13764"/>
                <a:gd name="connsiteY0" fmla="*/ 9163 h 11285"/>
                <a:gd name="connsiteX1" fmla="*/ 9707 w 13764"/>
                <a:gd name="connsiteY1" fmla="*/ 9631 h 11285"/>
                <a:gd name="connsiteX2" fmla="*/ 9691 w 13764"/>
                <a:gd name="connsiteY2" fmla="*/ 9746 h 11285"/>
                <a:gd name="connsiteX3" fmla="*/ 9782 w 13764"/>
                <a:gd name="connsiteY3" fmla="*/ 9848 h 11285"/>
                <a:gd name="connsiteX4" fmla="*/ 9745 w 13764"/>
                <a:gd name="connsiteY4" fmla="*/ 10039 h 11285"/>
                <a:gd name="connsiteX5" fmla="*/ 9897 w 13764"/>
                <a:gd name="connsiteY5" fmla="*/ 10199 h 11285"/>
                <a:gd name="connsiteX6" fmla="*/ 9973 w 13764"/>
                <a:gd name="connsiteY6" fmla="*/ 10510 h 11285"/>
                <a:gd name="connsiteX7" fmla="*/ 10097 w 13764"/>
                <a:gd name="connsiteY7" fmla="*/ 10594 h 11285"/>
                <a:gd name="connsiteX8" fmla="*/ 10163 w 13764"/>
                <a:gd name="connsiteY8" fmla="*/ 10587 h 11285"/>
                <a:gd name="connsiteX9" fmla="*/ 10372 w 13764"/>
                <a:gd name="connsiteY9" fmla="*/ 10724 h 11285"/>
                <a:gd name="connsiteX10" fmla="*/ 10314 w 13764"/>
                <a:gd name="connsiteY10" fmla="*/ 10813 h 11285"/>
                <a:gd name="connsiteX11" fmla="*/ 9472 w 13764"/>
                <a:gd name="connsiteY11" fmla="*/ 10851 h 11285"/>
                <a:gd name="connsiteX12" fmla="*/ 9267 w 13764"/>
                <a:gd name="connsiteY12" fmla="*/ 10834 h 11285"/>
                <a:gd name="connsiteX13" fmla="*/ 9028 w 13764"/>
                <a:gd name="connsiteY13" fmla="*/ 10858 h 11285"/>
                <a:gd name="connsiteX14" fmla="*/ 9025 w 13764"/>
                <a:gd name="connsiteY14" fmla="*/ 11049 h 11285"/>
                <a:gd name="connsiteX15" fmla="*/ 8872 w 13764"/>
                <a:gd name="connsiteY15" fmla="*/ 11245 h 11285"/>
                <a:gd name="connsiteX16" fmla="*/ 8423 w 13764"/>
                <a:gd name="connsiteY16" fmla="*/ 11285 h 11285"/>
                <a:gd name="connsiteX17" fmla="*/ 8264 w 13764"/>
                <a:gd name="connsiteY17" fmla="*/ 11124 h 11285"/>
                <a:gd name="connsiteX18" fmla="*/ 8537 w 13764"/>
                <a:gd name="connsiteY18" fmla="*/ 9116 h 11285"/>
                <a:gd name="connsiteX19" fmla="*/ 7501 w 13764"/>
                <a:gd name="connsiteY19" fmla="*/ 7275 h 11285"/>
                <a:gd name="connsiteX20" fmla="*/ 7951 w 13764"/>
                <a:gd name="connsiteY20" fmla="*/ 9083 h 11285"/>
                <a:gd name="connsiteX21" fmla="*/ 6993 w 13764"/>
                <a:gd name="connsiteY21" fmla="*/ 7516 h 11285"/>
                <a:gd name="connsiteX22" fmla="*/ 7589 w 13764"/>
                <a:gd name="connsiteY22" fmla="*/ 9456 h 11285"/>
                <a:gd name="connsiteX23" fmla="*/ 6895 w 13764"/>
                <a:gd name="connsiteY23" fmla="*/ 11111 h 11285"/>
                <a:gd name="connsiteX24" fmla="*/ 6484 w 13764"/>
                <a:gd name="connsiteY24" fmla="*/ 11099 h 11285"/>
                <a:gd name="connsiteX25" fmla="*/ 6368 w 13764"/>
                <a:gd name="connsiteY25" fmla="*/ 10968 h 11285"/>
                <a:gd name="connsiteX26" fmla="*/ 6202 w 13764"/>
                <a:gd name="connsiteY26" fmla="*/ 10935 h 11285"/>
                <a:gd name="connsiteX27" fmla="*/ 5899 w 13764"/>
                <a:gd name="connsiteY27" fmla="*/ 10256 h 11285"/>
                <a:gd name="connsiteX28" fmla="*/ 5782 w 13764"/>
                <a:gd name="connsiteY28" fmla="*/ 10169 h 11285"/>
                <a:gd name="connsiteX29" fmla="*/ 5661 w 13764"/>
                <a:gd name="connsiteY29" fmla="*/ 10270 h 11285"/>
                <a:gd name="connsiteX30" fmla="*/ 5573 w 13764"/>
                <a:gd name="connsiteY30" fmla="*/ 10270 h 11285"/>
                <a:gd name="connsiteX31" fmla="*/ 5516 w 13764"/>
                <a:gd name="connsiteY31" fmla="*/ 10352 h 11285"/>
                <a:gd name="connsiteX32" fmla="*/ 5395 w 13764"/>
                <a:gd name="connsiteY32" fmla="*/ 10407 h 11285"/>
                <a:gd name="connsiteX33" fmla="*/ 5274 w 13764"/>
                <a:gd name="connsiteY33" fmla="*/ 10434 h 11285"/>
                <a:gd name="connsiteX34" fmla="*/ 5202 w 13764"/>
                <a:gd name="connsiteY34" fmla="*/ 10334 h 11285"/>
                <a:gd name="connsiteX35" fmla="*/ 5202 w 13764"/>
                <a:gd name="connsiteY35" fmla="*/ 10078 h 11285"/>
                <a:gd name="connsiteX36" fmla="*/ 4968 w 13764"/>
                <a:gd name="connsiteY36" fmla="*/ 10060 h 11285"/>
                <a:gd name="connsiteX37" fmla="*/ 4871 w 13764"/>
                <a:gd name="connsiteY37" fmla="*/ 9996 h 11285"/>
                <a:gd name="connsiteX38" fmla="*/ 4750 w 13764"/>
                <a:gd name="connsiteY38" fmla="*/ 9868 h 11285"/>
                <a:gd name="connsiteX39" fmla="*/ 4629 w 13764"/>
                <a:gd name="connsiteY39" fmla="*/ 9840 h 11285"/>
                <a:gd name="connsiteX40" fmla="*/ 4500 w 13764"/>
                <a:gd name="connsiteY40" fmla="*/ 9840 h 11285"/>
                <a:gd name="connsiteX41" fmla="*/ 4339 w 13764"/>
                <a:gd name="connsiteY41" fmla="*/ 9749 h 11285"/>
                <a:gd name="connsiteX42" fmla="*/ 4024 w 13764"/>
                <a:gd name="connsiteY42" fmla="*/ 9758 h 11285"/>
                <a:gd name="connsiteX43" fmla="*/ 3831 w 13764"/>
                <a:gd name="connsiteY43" fmla="*/ 9667 h 11285"/>
                <a:gd name="connsiteX44" fmla="*/ 3613 w 13764"/>
                <a:gd name="connsiteY44" fmla="*/ 9676 h 11285"/>
                <a:gd name="connsiteX45" fmla="*/ 3516 w 13764"/>
                <a:gd name="connsiteY45" fmla="*/ 9612 h 11285"/>
                <a:gd name="connsiteX46" fmla="*/ 3395 w 13764"/>
                <a:gd name="connsiteY46" fmla="*/ 9621 h 11285"/>
                <a:gd name="connsiteX47" fmla="*/ 3242 w 13764"/>
                <a:gd name="connsiteY47" fmla="*/ 9621 h 11285"/>
                <a:gd name="connsiteX48" fmla="*/ 3097 w 13764"/>
                <a:gd name="connsiteY48" fmla="*/ 9585 h 11285"/>
                <a:gd name="connsiteX49" fmla="*/ 3008 w 13764"/>
                <a:gd name="connsiteY49" fmla="*/ 9484 h 11285"/>
                <a:gd name="connsiteX50" fmla="*/ 2879 w 13764"/>
                <a:gd name="connsiteY50" fmla="*/ 9475 h 11285"/>
                <a:gd name="connsiteX51" fmla="*/ 2806 w 13764"/>
                <a:gd name="connsiteY51" fmla="*/ 9557 h 11285"/>
                <a:gd name="connsiteX52" fmla="*/ 2597 w 13764"/>
                <a:gd name="connsiteY52" fmla="*/ 9539 h 11285"/>
                <a:gd name="connsiteX53" fmla="*/ 2500 w 13764"/>
                <a:gd name="connsiteY53" fmla="*/ 9649 h 11285"/>
                <a:gd name="connsiteX54" fmla="*/ 2516 w 13764"/>
                <a:gd name="connsiteY54" fmla="*/ 9758 h 11285"/>
                <a:gd name="connsiteX55" fmla="*/ 2379 w 13764"/>
                <a:gd name="connsiteY55" fmla="*/ 9913 h 11285"/>
                <a:gd name="connsiteX56" fmla="*/ 2274 w 13764"/>
                <a:gd name="connsiteY56" fmla="*/ 9941 h 11285"/>
                <a:gd name="connsiteX57" fmla="*/ 2274 w 13764"/>
                <a:gd name="connsiteY57" fmla="*/ 10078 h 11285"/>
                <a:gd name="connsiteX58" fmla="*/ 2226 w 13764"/>
                <a:gd name="connsiteY58" fmla="*/ 10187 h 11285"/>
                <a:gd name="connsiteX59" fmla="*/ 2137 w 13764"/>
                <a:gd name="connsiteY59" fmla="*/ 10297 h 11285"/>
                <a:gd name="connsiteX60" fmla="*/ 2081 w 13764"/>
                <a:gd name="connsiteY60" fmla="*/ 10224 h 11285"/>
                <a:gd name="connsiteX61" fmla="*/ 1871 w 13764"/>
                <a:gd name="connsiteY61" fmla="*/ 10005 h 11285"/>
                <a:gd name="connsiteX62" fmla="*/ 1750 w 13764"/>
                <a:gd name="connsiteY62" fmla="*/ 10060 h 11285"/>
                <a:gd name="connsiteX63" fmla="*/ 1669 w 13764"/>
                <a:gd name="connsiteY63" fmla="*/ 10187 h 11285"/>
                <a:gd name="connsiteX64" fmla="*/ 1427 w 13764"/>
                <a:gd name="connsiteY64" fmla="*/ 10224 h 11285"/>
                <a:gd name="connsiteX65" fmla="*/ 1315 w 13764"/>
                <a:gd name="connsiteY65" fmla="*/ 10160 h 11285"/>
                <a:gd name="connsiteX66" fmla="*/ 1242 w 13764"/>
                <a:gd name="connsiteY66" fmla="*/ 10078 h 11285"/>
                <a:gd name="connsiteX67" fmla="*/ 1161 w 13764"/>
                <a:gd name="connsiteY67" fmla="*/ 9996 h 11285"/>
                <a:gd name="connsiteX68" fmla="*/ 968 w 13764"/>
                <a:gd name="connsiteY68" fmla="*/ 9977 h 11285"/>
                <a:gd name="connsiteX69" fmla="*/ 895 w 13764"/>
                <a:gd name="connsiteY69" fmla="*/ 9913 h 11285"/>
                <a:gd name="connsiteX70" fmla="*/ 847 w 13764"/>
                <a:gd name="connsiteY70" fmla="*/ 9804 h 11285"/>
                <a:gd name="connsiteX71" fmla="*/ 806 w 13764"/>
                <a:gd name="connsiteY71" fmla="*/ 9749 h 11285"/>
                <a:gd name="connsiteX72" fmla="*/ 774 w 13764"/>
                <a:gd name="connsiteY72" fmla="*/ 9667 h 11285"/>
                <a:gd name="connsiteX73" fmla="*/ 685 w 13764"/>
                <a:gd name="connsiteY73" fmla="*/ 9639 h 11285"/>
                <a:gd name="connsiteX74" fmla="*/ 589 w 13764"/>
                <a:gd name="connsiteY74" fmla="*/ 9639 h 11285"/>
                <a:gd name="connsiteX75" fmla="*/ 516 w 13764"/>
                <a:gd name="connsiteY75" fmla="*/ 9612 h 11285"/>
                <a:gd name="connsiteX76" fmla="*/ 444 w 13764"/>
                <a:gd name="connsiteY76" fmla="*/ 9566 h 11285"/>
                <a:gd name="connsiteX77" fmla="*/ 323 w 13764"/>
                <a:gd name="connsiteY77" fmla="*/ 9566 h 11285"/>
                <a:gd name="connsiteX78" fmla="*/ 202 w 13764"/>
                <a:gd name="connsiteY78" fmla="*/ 9566 h 11285"/>
                <a:gd name="connsiteX79" fmla="*/ 105 w 13764"/>
                <a:gd name="connsiteY79" fmla="*/ 9512 h 11285"/>
                <a:gd name="connsiteX80" fmla="*/ 0 w 13764"/>
                <a:gd name="connsiteY80" fmla="*/ 9457 h 11285"/>
                <a:gd name="connsiteX81" fmla="*/ 32 w 13764"/>
                <a:gd name="connsiteY81" fmla="*/ 9366 h 11285"/>
                <a:gd name="connsiteX82" fmla="*/ 48 w 13764"/>
                <a:gd name="connsiteY82" fmla="*/ 9229 h 11285"/>
                <a:gd name="connsiteX83" fmla="*/ 56 w 13764"/>
                <a:gd name="connsiteY83" fmla="*/ 9119 h 11285"/>
                <a:gd name="connsiteX84" fmla="*/ 105 w 13764"/>
                <a:gd name="connsiteY84" fmla="*/ 8964 h 11285"/>
                <a:gd name="connsiteX85" fmla="*/ 105 w 13764"/>
                <a:gd name="connsiteY85" fmla="*/ 8872 h 11285"/>
                <a:gd name="connsiteX86" fmla="*/ 105 w 13764"/>
                <a:gd name="connsiteY86" fmla="*/ 8763 h 11285"/>
                <a:gd name="connsiteX87" fmla="*/ 202 w 13764"/>
                <a:gd name="connsiteY87" fmla="*/ 8662 h 11285"/>
                <a:gd name="connsiteX88" fmla="*/ 298 w 13764"/>
                <a:gd name="connsiteY88" fmla="*/ 8580 h 11285"/>
                <a:gd name="connsiteX89" fmla="*/ 315 w 13764"/>
                <a:gd name="connsiteY89" fmla="*/ 8516 h 11285"/>
                <a:gd name="connsiteX90" fmla="*/ 339 w 13764"/>
                <a:gd name="connsiteY90" fmla="*/ 8443 h 11285"/>
                <a:gd name="connsiteX91" fmla="*/ 323 w 13764"/>
                <a:gd name="connsiteY91" fmla="*/ 8361 h 11285"/>
                <a:gd name="connsiteX92" fmla="*/ 363 w 13764"/>
                <a:gd name="connsiteY92" fmla="*/ 8224 h 11285"/>
                <a:gd name="connsiteX93" fmla="*/ 435 w 13764"/>
                <a:gd name="connsiteY93" fmla="*/ 8105 h 11285"/>
                <a:gd name="connsiteX94" fmla="*/ 508 w 13764"/>
                <a:gd name="connsiteY94" fmla="*/ 7968 h 11285"/>
                <a:gd name="connsiteX95" fmla="*/ 492 w 13764"/>
                <a:gd name="connsiteY95" fmla="*/ 7840 h 11285"/>
                <a:gd name="connsiteX96" fmla="*/ 653 w 13764"/>
                <a:gd name="connsiteY96" fmla="*/ 7804 h 11285"/>
                <a:gd name="connsiteX97" fmla="*/ 806 w 13764"/>
                <a:gd name="connsiteY97" fmla="*/ 7694 h 11285"/>
                <a:gd name="connsiteX98" fmla="*/ 774 w 13764"/>
                <a:gd name="connsiteY98" fmla="*/ 7356 h 11285"/>
                <a:gd name="connsiteX99" fmla="*/ 895 w 13764"/>
                <a:gd name="connsiteY99" fmla="*/ 7256 h 11285"/>
                <a:gd name="connsiteX100" fmla="*/ 919 w 13764"/>
                <a:gd name="connsiteY100" fmla="*/ 6845 h 11285"/>
                <a:gd name="connsiteX101" fmla="*/ 823 w 13764"/>
                <a:gd name="connsiteY101" fmla="*/ 6808 h 11285"/>
                <a:gd name="connsiteX102" fmla="*/ 734 w 13764"/>
                <a:gd name="connsiteY102" fmla="*/ 6735 h 11285"/>
                <a:gd name="connsiteX103" fmla="*/ 685 w 13764"/>
                <a:gd name="connsiteY103" fmla="*/ 6589 h 11285"/>
                <a:gd name="connsiteX104" fmla="*/ 565 w 13764"/>
                <a:gd name="connsiteY104" fmla="*/ 6471 h 11285"/>
                <a:gd name="connsiteX105" fmla="*/ 492 w 13764"/>
                <a:gd name="connsiteY105" fmla="*/ 6416 h 11285"/>
                <a:gd name="connsiteX106" fmla="*/ 435 w 13764"/>
                <a:gd name="connsiteY106" fmla="*/ 6215 h 11285"/>
                <a:gd name="connsiteX107" fmla="*/ 435 w 13764"/>
                <a:gd name="connsiteY107" fmla="*/ 6114 h 11285"/>
                <a:gd name="connsiteX108" fmla="*/ 444 w 13764"/>
                <a:gd name="connsiteY108" fmla="*/ 5941 h 11285"/>
                <a:gd name="connsiteX109" fmla="*/ 435 w 13764"/>
                <a:gd name="connsiteY109" fmla="*/ 5786 h 11285"/>
                <a:gd name="connsiteX110" fmla="*/ 395 w 13764"/>
                <a:gd name="connsiteY110" fmla="*/ 5749 h 11285"/>
                <a:gd name="connsiteX111" fmla="*/ 395 w 13764"/>
                <a:gd name="connsiteY111" fmla="*/ 5667 h 11285"/>
                <a:gd name="connsiteX112" fmla="*/ 411 w 13764"/>
                <a:gd name="connsiteY112" fmla="*/ 5566 h 11285"/>
                <a:gd name="connsiteX113" fmla="*/ 363 w 13764"/>
                <a:gd name="connsiteY113" fmla="*/ 5502 h 11285"/>
                <a:gd name="connsiteX114" fmla="*/ 250 w 13764"/>
                <a:gd name="connsiteY114" fmla="*/ 5338 h 11285"/>
                <a:gd name="connsiteX115" fmla="*/ 339 w 13764"/>
                <a:gd name="connsiteY115" fmla="*/ 5420 h 11285"/>
                <a:gd name="connsiteX116" fmla="*/ 121 w 13764"/>
                <a:gd name="connsiteY116" fmla="*/ 5210 h 11285"/>
                <a:gd name="connsiteX117" fmla="*/ 73 w 13764"/>
                <a:gd name="connsiteY117" fmla="*/ 5046 h 11285"/>
                <a:gd name="connsiteX118" fmla="*/ 177 w 13764"/>
                <a:gd name="connsiteY118" fmla="*/ 5037 h 11285"/>
                <a:gd name="connsiteX119" fmla="*/ 274 w 13764"/>
                <a:gd name="connsiteY119" fmla="*/ 5037 h 11285"/>
                <a:gd name="connsiteX120" fmla="*/ 419 w 13764"/>
                <a:gd name="connsiteY120" fmla="*/ 5009 h 11285"/>
                <a:gd name="connsiteX121" fmla="*/ 629 w 13764"/>
                <a:gd name="connsiteY121" fmla="*/ 5009 h 11285"/>
                <a:gd name="connsiteX122" fmla="*/ 750 w 13764"/>
                <a:gd name="connsiteY122" fmla="*/ 4900 h 11285"/>
                <a:gd name="connsiteX123" fmla="*/ 895 w 13764"/>
                <a:gd name="connsiteY123" fmla="*/ 4872 h 11285"/>
                <a:gd name="connsiteX124" fmla="*/ 879 w 13764"/>
                <a:gd name="connsiteY124" fmla="*/ 4681 h 11285"/>
                <a:gd name="connsiteX125" fmla="*/ 1048 w 13764"/>
                <a:gd name="connsiteY125" fmla="*/ 4681 h 11285"/>
                <a:gd name="connsiteX126" fmla="*/ 1306 w 13764"/>
                <a:gd name="connsiteY126" fmla="*/ 4525 h 11285"/>
                <a:gd name="connsiteX127" fmla="*/ 1460 w 13764"/>
                <a:gd name="connsiteY127" fmla="*/ 4516 h 11285"/>
                <a:gd name="connsiteX128" fmla="*/ 1573 w 13764"/>
                <a:gd name="connsiteY128" fmla="*/ 4571 h 11285"/>
                <a:gd name="connsiteX129" fmla="*/ 1766 w 13764"/>
                <a:gd name="connsiteY129" fmla="*/ 4571 h 11285"/>
                <a:gd name="connsiteX130" fmla="*/ 1871 w 13764"/>
                <a:gd name="connsiteY130" fmla="*/ 4626 h 11285"/>
                <a:gd name="connsiteX131" fmla="*/ 2056 w 13764"/>
                <a:gd name="connsiteY131" fmla="*/ 4653 h 11285"/>
                <a:gd name="connsiteX132" fmla="*/ 2137 w 13764"/>
                <a:gd name="connsiteY132" fmla="*/ 4516 h 11285"/>
                <a:gd name="connsiteX133" fmla="*/ 2258 w 13764"/>
                <a:gd name="connsiteY133" fmla="*/ 4544 h 11285"/>
                <a:gd name="connsiteX134" fmla="*/ 2371 w 13764"/>
                <a:gd name="connsiteY134" fmla="*/ 4434 h 11285"/>
                <a:gd name="connsiteX135" fmla="*/ 2589 w 13764"/>
                <a:gd name="connsiteY135" fmla="*/ 4361 h 11285"/>
                <a:gd name="connsiteX136" fmla="*/ 2782 w 13764"/>
                <a:gd name="connsiteY136" fmla="*/ 4215 h 11285"/>
                <a:gd name="connsiteX137" fmla="*/ 2855 w 13764"/>
                <a:gd name="connsiteY137" fmla="*/ 4142 h 11285"/>
                <a:gd name="connsiteX138" fmla="*/ 2863 w 13764"/>
                <a:gd name="connsiteY138" fmla="*/ 4023 h 11285"/>
                <a:gd name="connsiteX139" fmla="*/ 2960 w 13764"/>
                <a:gd name="connsiteY139" fmla="*/ 3923 h 11285"/>
                <a:gd name="connsiteX140" fmla="*/ 2984 w 13764"/>
                <a:gd name="connsiteY140" fmla="*/ 3804 h 11285"/>
                <a:gd name="connsiteX141" fmla="*/ 3000 w 13764"/>
                <a:gd name="connsiteY141" fmla="*/ 3649 h 11285"/>
                <a:gd name="connsiteX142" fmla="*/ 3073 w 13764"/>
                <a:gd name="connsiteY142" fmla="*/ 3502 h 11285"/>
                <a:gd name="connsiteX143" fmla="*/ 3105 w 13764"/>
                <a:gd name="connsiteY143" fmla="*/ 3366 h 11285"/>
                <a:gd name="connsiteX144" fmla="*/ 3153 w 13764"/>
                <a:gd name="connsiteY144" fmla="*/ 3256 h 11285"/>
                <a:gd name="connsiteX145" fmla="*/ 3177 w 13764"/>
                <a:gd name="connsiteY145" fmla="*/ 3128 h 11285"/>
                <a:gd name="connsiteX146" fmla="*/ 3290 w 13764"/>
                <a:gd name="connsiteY146" fmla="*/ 3064 h 11285"/>
                <a:gd name="connsiteX147" fmla="*/ 3363 w 13764"/>
                <a:gd name="connsiteY147" fmla="*/ 2927 h 11285"/>
                <a:gd name="connsiteX148" fmla="*/ 3339 w 13764"/>
                <a:gd name="connsiteY148" fmla="*/ 2818 h 11285"/>
                <a:gd name="connsiteX149" fmla="*/ 3290 w 13764"/>
                <a:gd name="connsiteY149" fmla="*/ 2681 h 11285"/>
                <a:gd name="connsiteX150" fmla="*/ 3250 w 13764"/>
                <a:gd name="connsiteY150" fmla="*/ 2544 h 11285"/>
                <a:gd name="connsiteX151" fmla="*/ 3290 w 13764"/>
                <a:gd name="connsiteY151" fmla="*/ 2379 h 11285"/>
                <a:gd name="connsiteX152" fmla="*/ 3371 w 13764"/>
                <a:gd name="connsiteY152" fmla="*/ 2352 h 11285"/>
                <a:gd name="connsiteX153" fmla="*/ 3516 w 13764"/>
                <a:gd name="connsiteY153" fmla="*/ 2197 h 11285"/>
                <a:gd name="connsiteX154" fmla="*/ 3661 w 13764"/>
                <a:gd name="connsiteY154" fmla="*/ 2215 h 11285"/>
                <a:gd name="connsiteX155" fmla="*/ 3806 w 13764"/>
                <a:gd name="connsiteY155" fmla="*/ 2114 h 11285"/>
                <a:gd name="connsiteX156" fmla="*/ 3831 w 13764"/>
                <a:gd name="connsiteY156" fmla="*/ 1950 h 11285"/>
                <a:gd name="connsiteX157" fmla="*/ 3976 w 13764"/>
                <a:gd name="connsiteY157" fmla="*/ 1868 h 11285"/>
                <a:gd name="connsiteX158" fmla="*/ 4040 w 13764"/>
                <a:gd name="connsiteY158" fmla="*/ 1749 h 11285"/>
                <a:gd name="connsiteX159" fmla="*/ 4121 w 13764"/>
                <a:gd name="connsiteY159" fmla="*/ 1676 h 11285"/>
                <a:gd name="connsiteX160" fmla="*/ 4121 w 13764"/>
                <a:gd name="connsiteY160" fmla="*/ 1292 h 11285"/>
                <a:gd name="connsiteX161" fmla="*/ 4169 w 13764"/>
                <a:gd name="connsiteY161" fmla="*/ 1128 h 11285"/>
                <a:gd name="connsiteX162" fmla="*/ 4194 w 13764"/>
                <a:gd name="connsiteY162" fmla="*/ 991 h 11285"/>
                <a:gd name="connsiteX163" fmla="*/ 4242 w 13764"/>
                <a:gd name="connsiteY163" fmla="*/ 827 h 11285"/>
                <a:gd name="connsiteX164" fmla="*/ 4290 w 13764"/>
                <a:gd name="connsiteY164" fmla="*/ 763 h 11285"/>
                <a:gd name="connsiteX165" fmla="*/ 4355 w 13764"/>
                <a:gd name="connsiteY165" fmla="*/ 708 h 11285"/>
                <a:gd name="connsiteX166" fmla="*/ 4387 w 13764"/>
                <a:gd name="connsiteY166" fmla="*/ 443 h 11285"/>
                <a:gd name="connsiteX167" fmla="*/ 4645 w 13764"/>
                <a:gd name="connsiteY167" fmla="*/ 434 h 11285"/>
                <a:gd name="connsiteX168" fmla="*/ 4742 w 13764"/>
                <a:gd name="connsiteY168" fmla="*/ 635 h 11285"/>
                <a:gd name="connsiteX169" fmla="*/ 4839 w 13764"/>
                <a:gd name="connsiteY169" fmla="*/ 717 h 11285"/>
                <a:gd name="connsiteX170" fmla="*/ 4960 w 13764"/>
                <a:gd name="connsiteY170" fmla="*/ 799 h 11285"/>
                <a:gd name="connsiteX171" fmla="*/ 5081 w 13764"/>
                <a:gd name="connsiteY171" fmla="*/ 818 h 11285"/>
                <a:gd name="connsiteX172" fmla="*/ 5202 w 13764"/>
                <a:gd name="connsiteY172" fmla="*/ 799 h 11285"/>
                <a:gd name="connsiteX173" fmla="*/ 5274 w 13764"/>
                <a:gd name="connsiteY173" fmla="*/ 964 h 11285"/>
                <a:gd name="connsiteX174" fmla="*/ 5403 w 13764"/>
                <a:gd name="connsiteY174" fmla="*/ 909 h 11285"/>
                <a:gd name="connsiteX175" fmla="*/ 5500 w 13764"/>
                <a:gd name="connsiteY175" fmla="*/ 909 h 11285"/>
                <a:gd name="connsiteX176" fmla="*/ 5597 w 13764"/>
                <a:gd name="connsiteY176" fmla="*/ 818 h 11285"/>
                <a:gd name="connsiteX177" fmla="*/ 5734 w 13764"/>
                <a:gd name="connsiteY177" fmla="*/ 790 h 11285"/>
                <a:gd name="connsiteX178" fmla="*/ 5831 w 13764"/>
                <a:gd name="connsiteY178" fmla="*/ 772 h 11285"/>
                <a:gd name="connsiteX179" fmla="*/ 5911 w 13764"/>
                <a:gd name="connsiteY179" fmla="*/ 735 h 11285"/>
                <a:gd name="connsiteX180" fmla="*/ 6024 w 13764"/>
                <a:gd name="connsiteY180" fmla="*/ 745 h 11285"/>
                <a:gd name="connsiteX181" fmla="*/ 6145 w 13764"/>
                <a:gd name="connsiteY181" fmla="*/ 745 h 11285"/>
                <a:gd name="connsiteX182" fmla="*/ 6226 w 13764"/>
                <a:gd name="connsiteY182" fmla="*/ 854 h 11285"/>
                <a:gd name="connsiteX183" fmla="*/ 6250 w 13764"/>
                <a:gd name="connsiteY183" fmla="*/ 991 h 11285"/>
                <a:gd name="connsiteX184" fmla="*/ 6363 w 13764"/>
                <a:gd name="connsiteY184" fmla="*/ 900 h 11285"/>
                <a:gd name="connsiteX185" fmla="*/ 6444 w 13764"/>
                <a:gd name="connsiteY185" fmla="*/ 745 h 11285"/>
                <a:gd name="connsiteX186" fmla="*/ 6532 w 13764"/>
                <a:gd name="connsiteY186" fmla="*/ 790 h 11285"/>
                <a:gd name="connsiteX187" fmla="*/ 6581 w 13764"/>
                <a:gd name="connsiteY187" fmla="*/ 872 h 11285"/>
                <a:gd name="connsiteX188" fmla="*/ 6653 w 13764"/>
                <a:gd name="connsiteY188" fmla="*/ 927 h 11285"/>
                <a:gd name="connsiteX189" fmla="*/ 6750 w 13764"/>
                <a:gd name="connsiteY189" fmla="*/ 1064 h 11285"/>
                <a:gd name="connsiteX190" fmla="*/ 6758 w 13764"/>
                <a:gd name="connsiteY190" fmla="*/ 1229 h 11285"/>
                <a:gd name="connsiteX191" fmla="*/ 6855 w 13764"/>
                <a:gd name="connsiteY191" fmla="*/ 1238 h 11285"/>
                <a:gd name="connsiteX192" fmla="*/ 6976 w 13764"/>
                <a:gd name="connsiteY192" fmla="*/ 1338 h 11285"/>
                <a:gd name="connsiteX193" fmla="*/ 6944 w 13764"/>
                <a:gd name="connsiteY193" fmla="*/ 1475 h 11285"/>
                <a:gd name="connsiteX194" fmla="*/ 6976 w 13764"/>
                <a:gd name="connsiteY194" fmla="*/ 1649 h 11285"/>
                <a:gd name="connsiteX195" fmla="*/ 6952 w 13764"/>
                <a:gd name="connsiteY195" fmla="*/ 1731 h 11285"/>
                <a:gd name="connsiteX196" fmla="*/ 7089 w 13764"/>
                <a:gd name="connsiteY196" fmla="*/ 1950 h 11285"/>
                <a:gd name="connsiteX197" fmla="*/ 7161 w 13764"/>
                <a:gd name="connsiteY197" fmla="*/ 1996 h 11285"/>
                <a:gd name="connsiteX198" fmla="*/ 7234 w 13764"/>
                <a:gd name="connsiteY198" fmla="*/ 2105 h 11285"/>
                <a:gd name="connsiteX199" fmla="*/ 7363 w 13764"/>
                <a:gd name="connsiteY199" fmla="*/ 2087 h 11285"/>
                <a:gd name="connsiteX200" fmla="*/ 7460 w 13764"/>
                <a:gd name="connsiteY200" fmla="*/ 2005 h 11285"/>
                <a:gd name="connsiteX201" fmla="*/ 7573 w 13764"/>
                <a:gd name="connsiteY201" fmla="*/ 2005 h 11285"/>
                <a:gd name="connsiteX202" fmla="*/ 7653 w 13764"/>
                <a:gd name="connsiteY202" fmla="*/ 2060 h 11285"/>
                <a:gd name="connsiteX203" fmla="*/ 7863 w 13764"/>
                <a:gd name="connsiteY203" fmla="*/ 2032 h 11285"/>
                <a:gd name="connsiteX204" fmla="*/ 7960 w 13764"/>
                <a:gd name="connsiteY204" fmla="*/ 1941 h 11285"/>
                <a:gd name="connsiteX205" fmla="*/ 8016 w 13764"/>
                <a:gd name="connsiteY205" fmla="*/ 1813 h 11285"/>
                <a:gd name="connsiteX206" fmla="*/ 8056 w 13764"/>
                <a:gd name="connsiteY206" fmla="*/ 1694 h 11285"/>
                <a:gd name="connsiteX207" fmla="*/ 8056 w 13764"/>
                <a:gd name="connsiteY207" fmla="*/ 1557 h 11285"/>
                <a:gd name="connsiteX208" fmla="*/ 8177 w 13764"/>
                <a:gd name="connsiteY208" fmla="*/ 1347 h 11285"/>
                <a:gd name="connsiteX209" fmla="*/ 8306 w 13764"/>
                <a:gd name="connsiteY209" fmla="*/ 1302 h 11285"/>
                <a:gd name="connsiteX210" fmla="*/ 8347 w 13764"/>
                <a:gd name="connsiteY210" fmla="*/ 1238 h 11285"/>
                <a:gd name="connsiteX211" fmla="*/ 8403 w 13764"/>
                <a:gd name="connsiteY211" fmla="*/ 1238 h 11285"/>
                <a:gd name="connsiteX212" fmla="*/ 8476 w 13764"/>
                <a:gd name="connsiteY212" fmla="*/ 1256 h 11285"/>
                <a:gd name="connsiteX213" fmla="*/ 8516 w 13764"/>
                <a:gd name="connsiteY213" fmla="*/ 1128 h 11285"/>
                <a:gd name="connsiteX214" fmla="*/ 8597 w 13764"/>
                <a:gd name="connsiteY214" fmla="*/ 1037 h 11285"/>
                <a:gd name="connsiteX215" fmla="*/ 8621 w 13764"/>
                <a:gd name="connsiteY215" fmla="*/ 900 h 11285"/>
                <a:gd name="connsiteX216" fmla="*/ 8831 w 13764"/>
                <a:gd name="connsiteY216" fmla="*/ 845 h 11285"/>
                <a:gd name="connsiteX217" fmla="*/ 9032 w 13764"/>
                <a:gd name="connsiteY217" fmla="*/ 597 h 11285"/>
                <a:gd name="connsiteX218" fmla="*/ 9200 w 13764"/>
                <a:gd name="connsiteY218" fmla="*/ 585 h 11285"/>
                <a:gd name="connsiteX219" fmla="*/ 9329 w 13764"/>
                <a:gd name="connsiteY219" fmla="*/ 415 h 11285"/>
                <a:gd name="connsiteX220" fmla="*/ 9143 w 13764"/>
                <a:gd name="connsiteY220" fmla="*/ 360 h 11285"/>
                <a:gd name="connsiteX221" fmla="*/ 9172 w 13764"/>
                <a:gd name="connsiteY221" fmla="*/ 215 h 11285"/>
                <a:gd name="connsiteX222" fmla="*/ 9237 w 13764"/>
                <a:gd name="connsiteY222" fmla="*/ 71 h 11285"/>
                <a:gd name="connsiteX223" fmla="*/ 9383 w 13764"/>
                <a:gd name="connsiteY223" fmla="*/ 143 h 11285"/>
                <a:gd name="connsiteX224" fmla="*/ 9460 w 13764"/>
                <a:gd name="connsiteY224" fmla="*/ 43 h 11285"/>
                <a:gd name="connsiteX225" fmla="*/ 9572 w 13764"/>
                <a:gd name="connsiteY225" fmla="*/ 5 h 11285"/>
                <a:gd name="connsiteX226" fmla="*/ 9699 w 13764"/>
                <a:gd name="connsiteY226" fmla="*/ 231 h 11285"/>
                <a:gd name="connsiteX227" fmla="*/ 9870 w 13764"/>
                <a:gd name="connsiteY227" fmla="*/ 40 h 11285"/>
                <a:gd name="connsiteX228" fmla="*/ 9985 w 13764"/>
                <a:gd name="connsiteY228" fmla="*/ 65 h 11285"/>
                <a:gd name="connsiteX229" fmla="*/ 10172 w 13764"/>
                <a:gd name="connsiteY229" fmla="*/ 61 h 11285"/>
                <a:gd name="connsiteX230" fmla="*/ 10327 w 13764"/>
                <a:gd name="connsiteY230" fmla="*/ 318 h 11285"/>
                <a:gd name="connsiteX231" fmla="*/ 10454 w 13764"/>
                <a:gd name="connsiteY231" fmla="*/ 329 h 11285"/>
                <a:gd name="connsiteX232" fmla="*/ 10556 w 13764"/>
                <a:gd name="connsiteY232" fmla="*/ 322 h 11285"/>
                <a:gd name="connsiteX233" fmla="*/ 10727 w 13764"/>
                <a:gd name="connsiteY233" fmla="*/ 322 h 11285"/>
                <a:gd name="connsiteX234" fmla="*/ 10824 w 13764"/>
                <a:gd name="connsiteY234" fmla="*/ 500 h 11285"/>
                <a:gd name="connsiteX235" fmla="*/ 10957 w 13764"/>
                <a:gd name="connsiteY235" fmla="*/ 598 h 11285"/>
                <a:gd name="connsiteX236" fmla="*/ 11142 w 13764"/>
                <a:gd name="connsiteY236" fmla="*/ 722 h 11285"/>
                <a:gd name="connsiteX237" fmla="*/ 11245 w 13764"/>
                <a:gd name="connsiteY237" fmla="*/ 832 h 11285"/>
                <a:gd name="connsiteX238" fmla="*/ 11386 w 13764"/>
                <a:gd name="connsiteY238" fmla="*/ 752 h 11285"/>
                <a:gd name="connsiteX239" fmla="*/ 11542 w 13764"/>
                <a:gd name="connsiteY239" fmla="*/ 717 h 11285"/>
                <a:gd name="connsiteX240" fmla="*/ 11653 w 13764"/>
                <a:gd name="connsiteY240" fmla="*/ 812 h 11285"/>
                <a:gd name="connsiteX241" fmla="*/ 11790 w 13764"/>
                <a:gd name="connsiteY241" fmla="*/ 778 h 11285"/>
                <a:gd name="connsiteX242" fmla="*/ 11786 w 13764"/>
                <a:gd name="connsiteY242" fmla="*/ 1075 h 11285"/>
                <a:gd name="connsiteX243" fmla="*/ 11567 w 13764"/>
                <a:gd name="connsiteY243" fmla="*/ 1464 h 11285"/>
                <a:gd name="connsiteX244" fmla="*/ 11698 w 13764"/>
                <a:gd name="connsiteY244" fmla="*/ 1522 h 11285"/>
                <a:gd name="connsiteX245" fmla="*/ 11785 w 13764"/>
                <a:gd name="connsiteY245" fmla="*/ 1550 h 11285"/>
                <a:gd name="connsiteX246" fmla="*/ 11907 w 13764"/>
                <a:gd name="connsiteY246" fmla="*/ 1731 h 11285"/>
                <a:gd name="connsiteX247" fmla="*/ 12214 w 13764"/>
                <a:gd name="connsiteY247" fmla="*/ 1917 h 11285"/>
                <a:gd name="connsiteX248" fmla="*/ 12186 w 13764"/>
                <a:gd name="connsiteY248" fmla="*/ 2026 h 11285"/>
                <a:gd name="connsiteX249" fmla="*/ 12365 w 13764"/>
                <a:gd name="connsiteY249" fmla="*/ 2166 h 11285"/>
                <a:gd name="connsiteX250" fmla="*/ 12397 w 13764"/>
                <a:gd name="connsiteY250" fmla="*/ 2387 h 11285"/>
                <a:gd name="connsiteX251" fmla="*/ 12653 w 13764"/>
                <a:gd name="connsiteY251" fmla="*/ 2445 h 11285"/>
                <a:gd name="connsiteX252" fmla="*/ 12689 w 13764"/>
                <a:gd name="connsiteY252" fmla="*/ 2575 h 11285"/>
                <a:gd name="connsiteX253" fmla="*/ 12887 w 13764"/>
                <a:gd name="connsiteY253" fmla="*/ 2604 h 11285"/>
                <a:gd name="connsiteX254" fmla="*/ 13156 w 13764"/>
                <a:gd name="connsiteY254" fmla="*/ 2742 h 11285"/>
                <a:gd name="connsiteX255" fmla="*/ 13177 w 13764"/>
                <a:gd name="connsiteY255" fmla="*/ 2545 h 11285"/>
                <a:gd name="connsiteX256" fmla="*/ 13285 w 13764"/>
                <a:gd name="connsiteY256" fmla="*/ 2534 h 11285"/>
                <a:gd name="connsiteX257" fmla="*/ 13524 w 13764"/>
                <a:gd name="connsiteY257" fmla="*/ 2724 h 11285"/>
                <a:gd name="connsiteX258" fmla="*/ 13574 w 13764"/>
                <a:gd name="connsiteY258" fmla="*/ 2845 h 11285"/>
                <a:gd name="connsiteX259" fmla="*/ 13605 w 13764"/>
                <a:gd name="connsiteY259" fmla="*/ 3086 h 11285"/>
                <a:gd name="connsiteX260" fmla="*/ 13699 w 13764"/>
                <a:gd name="connsiteY260" fmla="*/ 3141 h 11285"/>
                <a:gd name="connsiteX261" fmla="*/ 13764 w 13764"/>
                <a:gd name="connsiteY261" fmla="*/ 3520 h 11285"/>
                <a:gd name="connsiteX262" fmla="*/ 13680 w 13764"/>
                <a:gd name="connsiteY262" fmla="*/ 3641 h 11285"/>
                <a:gd name="connsiteX263" fmla="*/ 13688 w 13764"/>
                <a:gd name="connsiteY263" fmla="*/ 3782 h 11285"/>
                <a:gd name="connsiteX264" fmla="*/ 13595 w 13764"/>
                <a:gd name="connsiteY264" fmla="*/ 3930 h 11285"/>
                <a:gd name="connsiteX265" fmla="*/ 13542 w 13764"/>
                <a:gd name="connsiteY265" fmla="*/ 4080 h 11285"/>
                <a:gd name="connsiteX266" fmla="*/ 13610 w 13764"/>
                <a:gd name="connsiteY266" fmla="*/ 4227 h 11285"/>
                <a:gd name="connsiteX267" fmla="*/ 13628 w 13764"/>
                <a:gd name="connsiteY267" fmla="*/ 4379 h 11285"/>
                <a:gd name="connsiteX268" fmla="*/ 13648 w 13764"/>
                <a:gd name="connsiteY268" fmla="*/ 4500 h 11285"/>
                <a:gd name="connsiteX269" fmla="*/ 13577 w 13764"/>
                <a:gd name="connsiteY269" fmla="*/ 4626 h 11285"/>
                <a:gd name="connsiteX270" fmla="*/ 13505 w 13764"/>
                <a:gd name="connsiteY270" fmla="*/ 4669 h 11285"/>
                <a:gd name="connsiteX271" fmla="*/ 13450 w 13764"/>
                <a:gd name="connsiteY271" fmla="*/ 4797 h 11285"/>
                <a:gd name="connsiteX272" fmla="*/ 13575 w 13764"/>
                <a:gd name="connsiteY272" fmla="*/ 4894 h 11285"/>
                <a:gd name="connsiteX273" fmla="*/ 13495 w 13764"/>
                <a:gd name="connsiteY273" fmla="*/ 5048 h 11285"/>
                <a:gd name="connsiteX274" fmla="*/ 13193 w 13764"/>
                <a:gd name="connsiteY274" fmla="*/ 5300 h 11285"/>
                <a:gd name="connsiteX275" fmla="*/ 13110 w 13764"/>
                <a:gd name="connsiteY275" fmla="*/ 5581 h 11285"/>
                <a:gd name="connsiteX276" fmla="*/ 13082 w 13764"/>
                <a:gd name="connsiteY276" fmla="*/ 5739 h 11285"/>
                <a:gd name="connsiteX277" fmla="*/ 13014 w 13764"/>
                <a:gd name="connsiteY277" fmla="*/ 5990 h 11285"/>
                <a:gd name="connsiteX278" fmla="*/ 12938 w 13764"/>
                <a:gd name="connsiteY278" fmla="*/ 6118 h 11285"/>
                <a:gd name="connsiteX279" fmla="*/ 12835 w 13764"/>
                <a:gd name="connsiteY279" fmla="*/ 6200 h 11285"/>
                <a:gd name="connsiteX280" fmla="*/ 12752 w 13764"/>
                <a:gd name="connsiteY280" fmla="*/ 6308 h 11285"/>
                <a:gd name="connsiteX281" fmla="*/ 12524 w 13764"/>
                <a:gd name="connsiteY281" fmla="*/ 6325 h 11285"/>
                <a:gd name="connsiteX282" fmla="*/ 12396 w 13764"/>
                <a:gd name="connsiteY282" fmla="*/ 6258 h 11285"/>
                <a:gd name="connsiteX283" fmla="*/ 11998 w 13764"/>
                <a:gd name="connsiteY283" fmla="*/ 6089 h 11285"/>
                <a:gd name="connsiteX284" fmla="*/ 12294 w 13764"/>
                <a:gd name="connsiteY284" fmla="*/ 6162 h 11285"/>
                <a:gd name="connsiteX285" fmla="*/ 11868 w 13764"/>
                <a:gd name="connsiteY285" fmla="*/ 6259 h 11285"/>
                <a:gd name="connsiteX286" fmla="*/ 11573 w 13764"/>
                <a:gd name="connsiteY286" fmla="*/ 6211 h 11285"/>
                <a:gd name="connsiteX287" fmla="*/ 11377 w 13764"/>
                <a:gd name="connsiteY287" fmla="*/ 6496 h 11285"/>
                <a:gd name="connsiteX288" fmla="*/ 11271 w 13764"/>
                <a:gd name="connsiteY288" fmla="*/ 6533 h 11285"/>
                <a:gd name="connsiteX289" fmla="*/ 11205 w 13764"/>
                <a:gd name="connsiteY289" fmla="*/ 6691 h 11285"/>
                <a:gd name="connsiteX290" fmla="*/ 11204 w 13764"/>
                <a:gd name="connsiteY290" fmla="*/ 6807 h 11285"/>
                <a:gd name="connsiteX291" fmla="*/ 11062 w 13764"/>
                <a:gd name="connsiteY291" fmla="*/ 6879 h 11285"/>
                <a:gd name="connsiteX292" fmla="*/ 10858 w 13764"/>
                <a:gd name="connsiteY292" fmla="*/ 6916 h 11285"/>
                <a:gd name="connsiteX293" fmla="*/ 10574 w 13764"/>
                <a:gd name="connsiteY293" fmla="*/ 7108 h 11285"/>
                <a:gd name="connsiteX294" fmla="*/ 10346 w 13764"/>
                <a:gd name="connsiteY294" fmla="*/ 7250 h 11285"/>
                <a:gd name="connsiteX295" fmla="*/ 10335 w 13764"/>
                <a:gd name="connsiteY295" fmla="*/ 7379 h 11285"/>
                <a:gd name="connsiteX296" fmla="*/ 10214 w 13764"/>
                <a:gd name="connsiteY296" fmla="*/ 7406 h 11285"/>
                <a:gd name="connsiteX297" fmla="*/ 10149 w 13764"/>
                <a:gd name="connsiteY297" fmla="*/ 7557 h 11285"/>
                <a:gd name="connsiteX298" fmla="*/ 10032 w 13764"/>
                <a:gd name="connsiteY298" fmla="*/ 7623 h 11285"/>
                <a:gd name="connsiteX299" fmla="*/ 9885 w 13764"/>
                <a:gd name="connsiteY299" fmla="*/ 7601 h 11285"/>
                <a:gd name="connsiteX300" fmla="*/ 9823 w 13764"/>
                <a:gd name="connsiteY300" fmla="*/ 7838 h 11285"/>
                <a:gd name="connsiteX301" fmla="*/ 9735 w 13764"/>
                <a:gd name="connsiteY301" fmla="*/ 7975 h 11285"/>
                <a:gd name="connsiteX302" fmla="*/ 9671 w 13764"/>
                <a:gd name="connsiteY302" fmla="*/ 8134 h 11285"/>
                <a:gd name="connsiteX303" fmla="*/ 9705 w 13764"/>
                <a:gd name="connsiteY303" fmla="*/ 8343 h 11285"/>
                <a:gd name="connsiteX304" fmla="*/ 9694 w 13764"/>
                <a:gd name="connsiteY304" fmla="*/ 8715 h 11285"/>
                <a:gd name="connsiteX305" fmla="*/ 9780 w 13764"/>
                <a:gd name="connsiteY305" fmla="*/ 8861 h 11285"/>
                <a:gd name="connsiteX306" fmla="*/ 9733 w 13764"/>
                <a:gd name="connsiteY306" fmla="*/ 8973 h 11285"/>
                <a:gd name="connsiteX307" fmla="*/ 9684 w 13764"/>
                <a:gd name="connsiteY307" fmla="*/ 9163 h 11285"/>
                <a:gd name="connsiteX0" fmla="*/ 9684 w 13764"/>
                <a:gd name="connsiteY0" fmla="*/ 9163 h 11285"/>
                <a:gd name="connsiteX1" fmla="*/ 9707 w 13764"/>
                <a:gd name="connsiteY1" fmla="*/ 9631 h 11285"/>
                <a:gd name="connsiteX2" fmla="*/ 9691 w 13764"/>
                <a:gd name="connsiteY2" fmla="*/ 9746 h 11285"/>
                <a:gd name="connsiteX3" fmla="*/ 9782 w 13764"/>
                <a:gd name="connsiteY3" fmla="*/ 9848 h 11285"/>
                <a:gd name="connsiteX4" fmla="*/ 9745 w 13764"/>
                <a:gd name="connsiteY4" fmla="*/ 10039 h 11285"/>
                <a:gd name="connsiteX5" fmla="*/ 9897 w 13764"/>
                <a:gd name="connsiteY5" fmla="*/ 10199 h 11285"/>
                <a:gd name="connsiteX6" fmla="*/ 9973 w 13764"/>
                <a:gd name="connsiteY6" fmla="*/ 10510 h 11285"/>
                <a:gd name="connsiteX7" fmla="*/ 10097 w 13764"/>
                <a:gd name="connsiteY7" fmla="*/ 10594 h 11285"/>
                <a:gd name="connsiteX8" fmla="*/ 10163 w 13764"/>
                <a:gd name="connsiteY8" fmla="*/ 10587 h 11285"/>
                <a:gd name="connsiteX9" fmla="*/ 10372 w 13764"/>
                <a:gd name="connsiteY9" fmla="*/ 10724 h 11285"/>
                <a:gd name="connsiteX10" fmla="*/ 10314 w 13764"/>
                <a:gd name="connsiteY10" fmla="*/ 10813 h 11285"/>
                <a:gd name="connsiteX11" fmla="*/ 9472 w 13764"/>
                <a:gd name="connsiteY11" fmla="*/ 10851 h 11285"/>
                <a:gd name="connsiteX12" fmla="*/ 9267 w 13764"/>
                <a:gd name="connsiteY12" fmla="*/ 10834 h 11285"/>
                <a:gd name="connsiteX13" fmla="*/ 9028 w 13764"/>
                <a:gd name="connsiteY13" fmla="*/ 10858 h 11285"/>
                <a:gd name="connsiteX14" fmla="*/ 9025 w 13764"/>
                <a:gd name="connsiteY14" fmla="*/ 11049 h 11285"/>
                <a:gd name="connsiteX15" fmla="*/ 8872 w 13764"/>
                <a:gd name="connsiteY15" fmla="*/ 11245 h 11285"/>
                <a:gd name="connsiteX16" fmla="*/ 8423 w 13764"/>
                <a:gd name="connsiteY16" fmla="*/ 11285 h 11285"/>
                <a:gd name="connsiteX17" fmla="*/ 8264 w 13764"/>
                <a:gd name="connsiteY17" fmla="*/ 11124 h 11285"/>
                <a:gd name="connsiteX18" fmla="*/ 8136 w 13764"/>
                <a:gd name="connsiteY18" fmla="*/ 11045 h 11285"/>
                <a:gd name="connsiteX19" fmla="*/ 7501 w 13764"/>
                <a:gd name="connsiteY19" fmla="*/ 7275 h 11285"/>
                <a:gd name="connsiteX20" fmla="*/ 7951 w 13764"/>
                <a:gd name="connsiteY20" fmla="*/ 9083 h 11285"/>
                <a:gd name="connsiteX21" fmla="*/ 6993 w 13764"/>
                <a:gd name="connsiteY21" fmla="*/ 7516 h 11285"/>
                <a:gd name="connsiteX22" fmla="*/ 7589 w 13764"/>
                <a:gd name="connsiteY22" fmla="*/ 9456 h 11285"/>
                <a:gd name="connsiteX23" fmla="*/ 6895 w 13764"/>
                <a:gd name="connsiteY23" fmla="*/ 11111 h 11285"/>
                <a:gd name="connsiteX24" fmla="*/ 6484 w 13764"/>
                <a:gd name="connsiteY24" fmla="*/ 11099 h 11285"/>
                <a:gd name="connsiteX25" fmla="*/ 6368 w 13764"/>
                <a:gd name="connsiteY25" fmla="*/ 10968 h 11285"/>
                <a:gd name="connsiteX26" fmla="*/ 6202 w 13764"/>
                <a:gd name="connsiteY26" fmla="*/ 10935 h 11285"/>
                <a:gd name="connsiteX27" fmla="*/ 5899 w 13764"/>
                <a:gd name="connsiteY27" fmla="*/ 10256 h 11285"/>
                <a:gd name="connsiteX28" fmla="*/ 5782 w 13764"/>
                <a:gd name="connsiteY28" fmla="*/ 10169 h 11285"/>
                <a:gd name="connsiteX29" fmla="*/ 5661 w 13764"/>
                <a:gd name="connsiteY29" fmla="*/ 10270 h 11285"/>
                <a:gd name="connsiteX30" fmla="*/ 5573 w 13764"/>
                <a:gd name="connsiteY30" fmla="*/ 10270 h 11285"/>
                <a:gd name="connsiteX31" fmla="*/ 5516 w 13764"/>
                <a:gd name="connsiteY31" fmla="*/ 10352 h 11285"/>
                <a:gd name="connsiteX32" fmla="*/ 5395 w 13764"/>
                <a:gd name="connsiteY32" fmla="*/ 10407 h 11285"/>
                <a:gd name="connsiteX33" fmla="*/ 5274 w 13764"/>
                <a:gd name="connsiteY33" fmla="*/ 10434 h 11285"/>
                <a:gd name="connsiteX34" fmla="*/ 5202 w 13764"/>
                <a:gd name="connsiteY34" fmla="*/ 10334 h 11285"/>
                <a:gd name="connsiteX35" fmla="*/ 5202 w 13764"/>
                <a:gd name="connsiteY35" fmla="*/ 10078 h 11285"/>
                <a:gd name="connsiteX36" fmla="*/ 4968 w 13764"/>
                <a:gd name="connsiteY36" fmla="*/ 10060 h 11285"/>
                <a:gd name="connsiteX37" fmla="*/ 4871 w 13764"/>
                <a:gd name="connsiteY37" fmla="*/ 9996 h 11285"/>
                <a:gd name="connsiteX38" fmla="*/ 4750 w 13764"/>
                <a:gd name="connsiteY38" fmla="*/ 9868 h 11285"/>
                <a:gd name="connsiteX39" fmla="*/ 4629 w 13764"/>
                <a:gd name="connsiteY39" fmla="*/ 9840 h 11285"/>
                <a:gd name="connsiteX40" fmla="*/ 4500 w 13764"/>
                <a:gd name="connsiteY40" fmla="*/ 9840 h 11285"/>
                <a:gd name="connsiteX41" fmla="*/ 4339 w 13764"/>
                <a:gd name="connsiteY41" fmla="*/ 9749 h 11285"/>
                <a:gd name="connsiteX42" fmla="*/ 4024 w 13764"/>
                <a:gd name="connsiteY42" fmla="*/ 9758 h 11285"/>
                <a:gd name="connsiteX43" fmla="*/ 3831 w 13764"/>
                <a:gd name="connsiteY43" fmla="*/ 9667 h 11285"/>
                <a:gd name="connsiteX44" fmla="*/ 3613 w 13764"/>
                <a:gd name="connsiteY44" fmla="*/ 9676 h 11285"/>
                <a:gd name="connsiteX45" fmla="*/ 3516 w 13764"/>
                <a:gd name="connsiteY45" fmla="*/ 9612 h 11285"/>
                <a:gd name="connsiteX46" fmla="*/ 3395 w 13764"/>
                <a:gd name="connsiteY46" fmla="*/ 9621 h 11285"/>
                <a:gd name="connsiteX47" fmla="*/ 3242 w 13764"/>
                <a:gd name="connsiteY47" fmla="*/ 9621 h 11285"/>
                <a:gd name="connsiteX48" fmla="*/ 3097 w 13764"/>
                <a:gd name="connsiteY48" fmla="*/ 9585 h 11285"/>
                <a:gd name="connsiteX49" fmla="*/ 3008 w 13764"/>
                <a:gd name="connsiteY49" fmla="*/ 9484 h 11285"/>
                <a:gd name="connsiteX50" fmla="*/ 2879 w 13764"/>
                <a:gd name="connsiteY50" fmla="*/ 9475 h 11285"/>
                <a:gd name="connsiteX51" fmla="*/ 2806 w 13764"/>
                <a:gd name="connsiteY51" fmla="*/ 9557 h 11285"/>
                <a:gd name="connsiteX52" fmla="*/ 2597 w 13764"/>
                <a:gd name="connsiteY52" fmla="*/ 9539 h 11285"/>
                <a:gd name="connsiteX53" fmla="*/ 2500 w 13764"/>
                <a:gd name="connsiteY53" fmla="*/ 9649 h 11285"/>
                <a:gd name="connsiteX54" fmla="*/ 2516 w 13764"/>
                <a:gd name="connsiteY54" fmla="*/ 9758 h 11285"/>
                <a:gd name="connsiteX55" fmla="*/ 2379 w 13764"/>
                <a:gd name="connsiteY55" fmla="*/ 9913 h 11285"/>
                <a:gd name="connsiteX56" fmla="*/ 2274 w 13764"/>
                <a:gd name="connsiteY56" fmla="*/ 9941 h 11285"/>
                <a:gd name="connsiteX57" fmla="*/ 2274 w 13764"/>
                <a:gd name="connsiteY57" fmla="*/ 10078 h 11285"/>
                <a:gd name="connsiteX58" fmla="*/ 2226 w 13764"/>
                <a:gd name="connsiteY58" fmla="*/ 10187 h 11285"/>
                <a:gd name="connsiteX59" fmla="*/ 2137 w 13764"/>
                <a:gd name="connsiteY59" fmla="*/ 10297 h 11285"/>
                <a:gd name="connsiteX60" fmla="*/ 2081 w 13764"/>
                <a:gd name="connsiteY60" fmla="*/ 10224 h 11285"/>
                <a:gd name="connsiteX61" fmla="*/ 1871 w 13764"/>
                <a:gd name="connsiteY61" fmla="*/ 10005 h 11285"/>
                <a:gd name="connsiteX62" fmla="*/ 1750 w 13764"/>
                <a:gd name="connsiteY62" fmla="*/ 10060 h 11285"/>
                <a:gd name="connsiteX63" fmla="*/ 1669 w 13764"/>
                <a:gd name="connsiteY63" fmla="*/ 10187 h 11285"/>
                <a:gd name="connsiteX64" fmla="*/ 1427 w 13764"/>
                <a:gd name="connsiteY64" fmla="*/ 10224 h 11285"/>
                <a:gd name="connsiteX65" fmla="*/ 1315 w 13764"/>
                <a:gd name="connsiteY65" fmla="*/ 10160 h 11285"/>
                <a:gd name="connsiteX66" fmla="*/ 1242 w 13764"/>
                <a:gd name="connsiteY66" fmla="*/ 10078 h 11285"/>
                <a:gd name="connsiteX67" fmla="*/ 1161 w 13764"/>
                <a:gd name="connsiteY67" fmla="*/ 9996 h 11285"/>
                <a:gd name="connsiteX68" fmla="*/ 968 w 13764"/>
                <a:gd name="connsiteY68" fmla="*/ 9977 h 11285"/>
                <a:gd name="connsiteX69" fmla="*/ 895 w 13764"/>
                <a:gd name="connsiteY69" fmla="*/ 9913 h 11285"/>
                <a:gd name="connsiteX70" fmla="*/ 847 w 13764"/>
                <a:gd name="connsiteY70" fmla="*/ 9804 h 11285"/>
                <a:gd name="connsiteX71" fmla="*/ 806 w 13764"/>
                <a:gd name="connsiteY71" fmla="*/ 9749 h 11285"/>
                <a:gd name="connsiteX72" fmla="*/ 774 w 13764"/>
                <a:gd name="connsiteY72" fmla="*/ 9667 h 11285"/>
                <a:gd name="connsiteX73" fmla="*/ 685 w 13764"/>
                <a:gd name="connsiteY73" fmla="*/ 9639 h 11285"/>
                <a:gd name="connsiteX74" fmla="*/ 589 w 13764"/>
                <a:gd name="connsiteY74" fmla="*/ 9639 h 11285"/>
                <a:gd name="connsiteX75" fmla="*/ 516 w 13764"/>
                <a:gd name="connsiteY75" fmla="*/ 9612 h 11285"/>
                <a:gd name="connsiteX76" fmla="*/ 444 w 13764"/>
                <a:gd name="connsiteY76" fmla="*/ 9566 h 11285"/>
                <a:gd name="connsiteX77" fmla="*/ 323 w 13764"/>
                <a:gd name="connsiteY77" fmla="*/ 9566 h 11285"/>
                <a:gd name="connsiteX78" fmla="*/ 202 w 13764"/>
                <a:gd name="connsiteY78" fmla="*/ 9566 h 11285"/>
                <a:gd name="connsiteX79" fmla="*/ 105 w 13764"/>
                <a:gd name="connsiteY79" fmla="*/ 9512 h 11285"/>
                <a:gd name="connsiteX80" fmla="*/ 0 w 13764"/>
                <a:gd name="connsiteY80" fmla="*/ 9457 h 11285"/>
                <a:gd name="connsiteX81" fmla="*/ 32 w 13764"/>
                <a:gd name="connsiteY81" fmla="*/ 9366 h 11285"/>
                <a:gd name="connsiteX82" fmla="*/ 48 w 13764"/>
                <a:gd name="connsiteY82" fmla="*/ 9229 h 11285"/>
                <a:gd name="connsiteX83" fmla="*/ 56 w 13764"/>
                <a:gd name="connsiteY83" fmla="*/ 9119 h 11285"/>
                <a:gd name="connsiteX84" fmla="*/ 105 w 13764"/>
                <a:gd name="connsiteY84" fmla="*/ 8964 h 11285"/>
                <a:gd name="connsiteX85" fmla="*/ 105 w 13764"/>
                <a:gd name="connsiteY85" fmla="*/ 8872 h 11285"/>
                <a:gd name="connsiteX86" fmla="*/ 105 w 13764"/>
                <a:gd name="connsiteY86" fmla="*/ 8763 h 11285"/>
                <a:gd name="connsiteX87" fmla="*/ 202 w 13764"/>
                <a:gd name="connsiteY87" fmla="*/ 8662 h 11285"/>
                <a:gd name="connsiteX88" fmla="*/ 298 w 13764"/>
                <a:gd name="connsiteY88" fmla="*/ 8580 h 11285"/>
                <a:gd name="connsiteX89" fmla="*/ 315 w 13764"/>
                <a:gd name="connsiteY89" fmla="*/ 8516 h 11285"/>
                <a:gd name="connsiteX90" fmla="*/ 339 w 13764"/>
                <a:gd name="connsiteY90" fmla="*/ 8443 h 11285"/>
                <a:gd name="connsiteX91" fmla="*/ 323 w 13764"/>
                <a:gd name="connsiteY91" fmla="*/ 8361 h 11285"/>
                <a:gd name="connsiteX92" fmla="*/ 363 w 13764"/>
                <a:gd name="connsiteY92" fmla="*/ 8224 h 11285"/>
                <a:gd name="connsiteX93" fmla="*/ 435 w 13764"/>
                <a:gd name="connsiteY93" fmla="*/ 8105 h 11285"/>
                <a:gd name="connsiteX94" fmla="*/ 508 w 13764"/>
                <a:gd name="connsiteY94" fmla="*/ 7968 h 11285"/>
                <a:gd name="connsiteX95" fmla="*/ 492 w 13764"/>
                <a:gd name="connsiteY95" fmla="*/ 7840 h 11285"/>
                <a:gd name="connsiteX96" fmla="*/ 653 w 13764"/>
                <a:gd name="connsiteY96" fmla="*/ 7804 h 11285"/>
                <a:gd name="connsiteX97" fmla="*/ 806 w 13764"/>
                <a:gd name="connsiteY97" fmla="*/ 7694 h 11285"/>
                <a:gd name="connsiteX98" fmla="*/ 774 w 13764"/>
                <a:gd name="connsiteY98" fmla="*/ 7356 h 11285"/>
                <a:gd name="connsiteX99" fmla="*/ 895 w 13764"/>
                <a:gd name="connsiteY99" fmla="*/ 7256 h 11285"/>
                <a:gd name="connsiteX100" fmla="*/ 919 w 13764"/>
                <a:gd name="connsiteY100" fmla="*/ 6845 h 11285"/>
                <a:gd name="connsiteX101" fmla="*/ 823 w 13764"/>
                <a:gd name="connsiteY101" fmla="*/ 6808 h 11285"/>
                <a:gd name="connsiteX102" fmla="*/ 734 w 13764"/>
                <a:gd name="connsiteY102" fmla="*/ 6735 h 11285"/>
                <a:gd name="connsiteX103" fmla="*/ 685 w 13764"/>
                <a:gd name="connsiteY103" fmla="*/ 6589 h 11285"/>
                <a:gd name="connsiteX104" fmla="*/ 565 w 13764"/>
                <a:gd name="connsiteY104" fmla="*/ 6471 h 11285"/>
                <a:gd name="connsiteX105" fmla="*/ 492 w 13764"/>
                <a:gd name="connsiteY105" fmla="*/ 6416 h 11285"/>
                <a:gd name="connsiteX106" fmla="*/ 435 w 13764"/>
                <a:gd name="connsiteY106" fmla="*/ 6215 h 11285"/>
                <a:gd name="connsiteX107" fmla="*/ 435 w 13764"/>
                <a:gd name="connsiteY107" fmla="*/ 6114 h 11285"/>
                <a:gd name="connsiteX108" fmla="*/ 444 w 13764"/>
                <a:gd name="connsiteY108" fmla="*/ 5941 h 11285"/>
                <a:gd name="connsiteX109" fmla="*/ 435 w 13764"/>
                <a:gd name="connsiteY109" fmla="*/ 5786 h 11285"/>
                <a:gd name="connsiteX110" fmla="*/ 395 w 13764"/>
                <a:gd name="connsiteY110" fmla="*/ 5749 h 11285"/>
                <a:gd name="connsiteX111" fmla="*/ 395 w 13764"/>
                <a:gd name="connsiteY111" fmla="*/ 5667 h 11285"/>
                <a:gd name="connsiteX112" fmla="*/ 411 w 13764"/>
                <a:gd name="connsiteY112" fmla="*/ 5566 h 11285"/>
                <a:gd name="connsiteX113" fmla="*/ 363 w 13764"/>
                <a:gd name="connsiteY113" fmla="*/ 5502 h 11285"/>
                <a:gd name="connsiteX114" fmla="*/ 250 w 13764"/>
                <a:gd name="connsiteY114" fmla="*/ 5338 h 11285"/>
                <a:gd name="connsiteX115" fmla="*/ 339 w 13764"/>
                <a:gd name="connsiteY115" fmla="*/ 5420 h 11285"/>
                <a:gd name="connsiteX116" fmla="*/ 121 w 13764"/>
                <a:gd name="connsiteY116" fmla="*/ 5210 h 11285"/>
                <a:gd name="connsiteX117" fmla="*/ 73 w 13764"/>
                <a:gd name="connsiteY117" fmla="*/ 5046 h 11285"/>
                <a:gd name="connsiteX118" fmla="*/ 177 w 13764"/>
                <a:gd name="connsiteY118" fmla="*/ 5037 h 11285"/>
                <a:gd name="connsiteX119" fmla="*/ 274 w 13764"/>
                <a:gd name="connsiteY119" fmla="*/ 5037 h 11285"/>
                <a:gd name="connsiteX120" fmla="*/ 419 w 13764"/>
                <a:gd name="connsiteY120" fmla="*/ 5009 h 11285"/>
                <a:gd name="connsiteX121" fmla="*/ 629 w 13764"/>
                <a:gd name="connsiteY121" fmla="*/ 5009 h 11285"/>
                <a:gd name="connsiteX122" fmla="*/ 750 w 13764"/>
                <a:gd name="connsiteY122" fmla="*/ 4900 h 11285"/>
                <a:gd name="connsiteX123" fmla="*/ 895 w 13764"/>
                <a:gd name="connsiteY123" fmla="*/ 4872 h 11285"/>
                <a:gd name="connsiteX124" fmla="*/ 879 w 13764"/>
                <a:gd name="connsiteY124" fmla="*/ 4681 h 11285"/>
                <a:gd name="connsiteX125" fmla="*/ 1048 w 13764"/>
                <a:gd name="connsiteY125" fmla="*/ 4681 h 11285"/>
                <a:gd name="connsiteX126" fmla="*/ 1306 w 13764"/>
                <a:gd name="connsiteY126" fmla="*/ 4525 h 11285"/>
                <a:gd name="connsiteX127" fmla="*/ 1460 w 13764"/>
                <a:gd name="connsiteY127" fmla="*/ 4516 h 11285"/>
                <a:gd name="connsiteX128" fmla="*/ 1573 w 13764"/>
                <a:gd name="connsiteY128" fmla="*/ 4571 h 11285"/>
                <a:gd name="connsiteX129" fmla="*/ 1766 w 13764"/>
                <a:gd name="connsiteY129" fmla="*/ 4571 h 11285"/>
                <a:gd name="connsiteX130" fmla="*/ 1871 w 13764"/>
                <a:gd name="connsiteY130" fmla="*/ 4626 h 11285"/>
                <a:gd name="connsiteX131" fmla="*/ 2056 w 13764"/>
                <a:gd name="connsiteY131" fmla="*/ 4653 h 11285"/>
                <a:gd name="connsiteX132" fmla="*/ 2137 w 13764"/>
                <a:gd name="connsiteY132" fmla="*/ 4516 h 11285"/>
                <a:gd name="connsiteX133" fmla="*/ 2258 w 13764"/>
                <a:gd name="connsiteY133" fmla="*/ 4544 h 11285"/>
                <a:gd name="connsiteX134" fmla="*/ 2371 w 13764"/>
                <a:gd name="connsiteY134" fmla="*/ 4434 h 11285"/>
                <a:gd name="connsiteX135" fmla="*/ 2589 w 13764"/>
                <a:gd name="connsiteY135" fmla="*/ 4361 h 11285"/>
                <a:gd name="connsiteX136" fmla="*/ 2782 w 13764"/>
                <a:gd name="connsiteY136" fmla="*/ 4215 h 11285"/>
                <a:gd name="connsiteX137" fmla="*/ 2855 w 13764"/>
                <a:gd name="connsiteY137" fmla="*/ 4142 h 11285"/>
                <a:gd name="connsiteX138" fmla="*/ 2863 w 13764"/>
                <a:gd name="connsiteY138" fmla="*/ 4023 h 11285"/>
                <a:gd name="connsiteX139" fmla="*/ 2960 w 13764"/>
                <a:gd name="connsiteY139" fmla="*/ 3923 h 11285"/>
                <a:gd name="connsiteX140" fmla="*/ 2984 w 13764"/>
                <a:gd name="connsiteY140" fmla="*/ 3804 h 11285"/>
                <a:gd name="connsiteX141" fmla="*/ 3000 w 13764"/>
                <a:gd name="connsiteY141" fmla="*/ 3649 h 11285"/>
                <a:gd name="connsiteX142" fmla="*/ 3073 w 13764"/>
                <a:gd name="connsiteY142" fmla="*/ 3502 h 11285"/>
                <a:gd name="connsiteX143" fmla="*/ 3105 w 13764"/>
                <a:gd name="connsiteY143" fmla="*/ 3366 h 11285"/>
                <a:gd name="connsiteX144" fmla="*/ 3153 w 13764"/>
                <a:gd name="connsiteY144" fmla="*/ 3256 h 11285"/>
                <a:gd name="connsiteX145" fmla="*/ 3177 w 13764"/>
                <a:gd name="connsiteY145" fmla="*/ 3128 h 11285"/>
                <a:gd name="connsiteX146" fmla="*/ 3290 w 13764"/>
                <a:gd name="connsiteY146" fmla="*/ 3064 h 11285"/>
                <a:gd name="connsiteX147" fmla="*/ 3363 w 13764"/>
                <a:gd name="connsiteY147" fmla="*/ 2927 h 11285"/>
                <a:gd name="connsiteX148" fmla="*/ 3339 w 13764"/>
                <a:gd name="connsiteY148" fmla="*/ 2818 h 11285"/>
                <a:gd name="connsiteX149" fmla="*/ 3290 w 13764"/>
                <a:gd name="connsiteY149" fmla="*/ 2681 h 11285"/>
                <a:gd name="connsiteX150" fmla="*/ 3250 w 13764"/>
                <a:gd name="connsiteY150" fmla="*/ 2544 h 11285"/>
                <a:gd name="connsiteX151" fmla="*/ 3290 w 13764"/>
                <a:gd name="connsiteY151" fmla="*/ 2379 h 11285"/>
                <a:gd name="connsiteX152" fmla="*/ 3371 w 13764"/>
                <a:gd name="connsiteY152" fmla="*/ 2352 h 11285"/>
                <a:gd name="connsiteX153" fmla="*/ 3516 w 13764"/>
                <a:gd name="connsiteY153" fmla="*/ 2197 h 11285"/>
                <a:gd name="connsiteX154" fmla="*/ 3661 w 13764"/>
                <a:gd name="connsiteY154" fmla="*/ 2215 h 11285"/>
                <a:gd name="connsiteX155" fmla="*/ 3806 w 13764"/>
                <a:gd name="connsiteY155" fmla="*/ 2114 h 11285"/>
                <a:gd name="connsiteX156" fmla="*/ 3831 w 13764"/>
                <a:gd name="connsiteY156" fmla="*/ 1950 h 11285"/>
                <a:gd name="connsiteX157" fmla="*/ 3976 w 13764"/>
                <a:gd name="connsiteY157" fmla="*/ 1868 h 11285"/>
                <a:gd name="connsiteX158" fmla="*/ 4040 w 13764"/>
                <a:gd name="connsiteY158" fmla="*/ 1749 h 11285"/>
                <a:gd name="connsiteX159" fmla="*/ 4121 w 13764"/>
                <a:gd name="connsiteY159" fmla="*/ 1676 h 11285"/>
                <a:gd name="connsiteX160" fmla="*/ 4121 w 13764"/>
                <a:gd name="connsiteY160" fmla="*/ 1292 h 11285"/>
                <a:gd name="connsiteX161" fmla="*/ 4169 w 13764"/>
                <a:gd name="connsiteY161" fmla="*/ 1128 h 11285"/>
                <a:gd name="connsiteX162" fmla="*/ 4194 w 13764"/>
                <a:gd name="connsiteY162" fmla="*/ 991 h 11285"/>
                <a:gd name="connsiteX163" fmla="*/ 4242 w 13764"/>
                <a:gd name="connsiteY163" fmla="*/ 827 h 11285"/>
                <a:gd name="connsiteX164" fmla="*/ 4290 w 13764"/>
                <a:gd name="connsiteY164" fmla="*/ 763 h 11285"/>
                <a:gd name="connsiteX165" fmla="*/ 4355 w 13764"/>
                <a:gd name="connsiteY165" fmla="*/ 708 h 11285"/>
                <a:gd name="connsiteX166" fmla="*/ 4387 w 13764"/>
                <a:gd name="connsiteY166" fmla="*/ 443 h 11285"/>
                <a:gd name="connsiteX167" fmla="*/ 4645 w 13764"/>
                <a:gd name="connsiteY167" fmla="*/ 434 h 11285"/>
                <a:gd name="connsiteX168" fmla="*/ 4742 w 13764"/>
                <a:gd name="connsiteY168" fmla="*/ 635 h 11285"/>
                <a:gd name="connsiteX169" fmla="*/ 4839 w 13764"/>
                <a:gd name="connsiteY169" fmla="*/ 717 h 11285"/>
                <a:gd name="connsiteX170" fmla="*/ 4960 w 13764"/>
                <a:gd name="connsiteY170" fmla="*/ 799 h 11285"/>
                <a:gd name="connsiteX171" fmla="*/ 5081 w 13764"/>
                <a:gd name="connsiteY171" fmla="*/ 818 h 11285"/>
                <a:gd name="connsiteX172" fmla="*/ 5202 w 13764"/>
                <a:gd name="connsiteY172" fmla="*/ 799 h 11285"/>
                <a:gd name="connsiteX173" fmla="*/ 5274 w 13764"/>
                <a:gd name="connsiteY173" fmla="*/ 964 h 11285"/>
                <a:gd name="connsiteX174" fmla="*/ 5403 w 13764"/>
                <a:gd name="connsiteY174" fmla="*/ 909 h 11285"/>
                <a:gd name="connsiteX175" fmla="*/ 5500 w 13764"/>
                <a:gd name="connsiteY175" fmla="*/ 909 h 11285"/>
                <a:gd name="connsiteX176" fmla="*/ 5597 w 13764"/>
                <a:gd name="connsiteY176" fmla="*/ 818 h 11285"/>
                <a:gd name="connsiteX177" fmla="*/ 5734 w 13764"/>
                <a:gd name="connsiteY177" fmla="*/ 790 h 11285"/>
                <a:gd name="connsiteX178" fmla="*/ 5831 w 13764"/>
                <a:gd name="connsiteY178" fmla="*/ 772 h 11285"/>
                <a:gd name="connsiteX179" fmla="*/ 5911 w 13764"/>
                <a:gd name="connsiteY179" fmla="*/ 735 h 11285"/>
                <a:gd name="connsiteX180" fmla="*/ 6024 w 13764"/>
                <a:gd name="connsiteY180" fmla="*/ 745 h 11285"/>
                <a:gd name="connsiteX181" fmla="*/ 6145 w 13764"/>
                <a:gd name="connsiteY181" fmla="*/ 745 h 11285"/>
                <a:gd name="connsiteX182" fmla="*/ 6226 w 13764"/>
                <a:gd name="connsiteY182" fmla="*/ 854 h 11285"/>
                <a:gd name="connsiteX183" fmla="*/ 6250 w 13764"/>
                <a:gd name="connsiteY183" fmla="*/ 991 h 11285"/>
                <a:gd name="connsiteX184" fmla="*/ 6363 w 13764"/>
                <a:gd name="connsiteY184" fmla="*/ 900 h 11285"/>
                <a:gd name="connsiteX185" fmla="*/ 6444 w 13764"/>
                <a:gd name="connsiteY185" fmla="*/ 745 h 11285"/>
                <a:gd name="connsiteX186" fmla="*/ 6532 w 13764"/>
                <a:gd name="connsiteY186" fmla="*/ 790 h 11285"/>
                <a:gd name="connsiteX187" fmla="*/ 6581 w 13764"/>
                <a:gd name="connsiteY187" fmla="*/ 872 h 11285"/>
                <a:gd name="connsiteX188" fmla="*/ 6653 w 13764"/>
                <a:gd name="connsiteY188" fmla="*/ 927 h 11285"/>
                <a:gd name="connsiteX189" fmla="*/ 6750 w 13764"/>
                <a:gd name="connsiteY189" fmla="*/ 1064 h 11285"/>
                <a:gd name="connsiteX190" fmla="*/ 6758 w 13764"/>
                <a:gd name="connsiteY190" fmla="*/ 1229 h 11285"/>
                <a:gd name="connsiteX191" fmla="*/ 6855 w 13764"/>
                <a:gd name="connsiteY191" fmla="*/ 1238 h 11285"/>
                <a:gd name="connsiteX192" fmla="*/ 6976 w 13764"/>
                <a:gd name="connsiteY192" fmla="*/ 1338 h 11285"/>
                <a:gd name="connsiteX193" fmla="*/ 6944 w 13764"/>
                <a:gd name="connsiteY193" fmla="*/ 1475 h 11285"/>
                <a:gd name="connsiteX194" fmla="*/ 6976 w 13764"/>
                <a:gd name="connsiteY194" fmla="*/ 1649 h 11285"/>
                <a:gd name="connsiteX195" fmla="*/ 6952 w 13764"/>
                <a:gd name="connsiteY195" fmla="*/ 1731 h 11285"/>
                <a:gd name="connsiteX196" fmla="*/ 7089 w 13764"/>
                <a:gd name="connsiteY196" fmla="*/ 1950 h 11285"/>
                <a:gd name="connsiteX197" fmla="*/ 7161 w 13764"/>
                <a:gd name="connsiteY197" fmla="*/ 1996 h 11285"/>
                <a:gd name="connsiteX198" fmla="*/ 7234 w 13764"/>
                <a:gd name="connsiteY198" fmla="*/ 2105 h 11285"/>
                <a:gd name="connsiteX199" fmla="*/ 7363 w 13764"/>
                <a:gd name="connsiteY199" fmla="*/ 2087 h 11285"/>
                <a:gd name="connsiteX200" fmla="*/ 7460 w 13764"/>
                <a:gd name="connsiteY200" fmla="*/ 2005 h 11285"/>
                <a:gd name="connsiteX201" fmla="*/ 7573 w 13764"/>
                <a:gd name="connsiteY201" fmla="*/ 2005 h 11285"/>
                <a:gd name="connsiteX202" fmla="*/ 7653 w 13764"/>
                <a:gd name="connsiteY202" fmla="*/ 2060 h 11285"/>
                <a:gd name="connsiteX203" fmla="*/ 7863 w 13764"/>
                <a:gd name="connsiteY203" fmla="*/ 2032 h 11285"/>
                <a:gd name="connsiteX204" fmla="*/ 7960 w 13764"/>
                <a:gd name="connsiteY204" fmla="*/ 1941 h 11285"/>
                <a:gd name="connsiteX205" fmla="*/ 8016 w 13764"/>
                <a:gd name="connsiteY205" fmla="*/ 1813 h 11285"/>
                <a:gd name="connsiteX206" fmla="*/ 8056 w 13764"/>
                <a:gd name="connsiteY206" fmla="*/ 1694 h 11285"/>
                <a:gd name="connsiteX207" fmla="*/ 8056 w 13764"/>
                <a:gd name="connsiteY207" fmla="*/ 1557 h 11285"/>
                <a:gd name="connsiteX208" fmla="*/ 8177 w 13764"/>
                <a:gd name="connsiteY208" fmla="*/ 1347 h 11285"/>
                <a:gd name="connsiteX209" fmla="*/ 8306 w 13764"/>
                <a:gd name="connsiteY209" fmla="*/ 1302 h 11285"/>
                <a:gd name="connsiteX210" fmla="*/ 8347 w 13764"/>
                <a:gd name="connsiteY210" fmla="*/ 1238 h 11285"/>
                <a:gd name="connsiteX211" fmla="*/ 8403 w 13764"/>
                <a:gd name="connsiteY211" fmla="*/ 1238 h 11285"/>
                <a:gd name="connsiteX212" fmla="*/ 8476 w 13764"/>
                <a:gd name="connsiteY212" fmla="*/ 1256 h 11285"/>
                <a:gd name="connsiteX213" fmla="*/ 8516 w 13764"/>
                <a:gd name="connsiteY213" fmla="*/ 1128 h 11285"/>
                <a:gd name="connsiteX214" fmla="*/ 8597 w 13764"/>
                <a:gd name="connsiteY214" fmla="*/ 1037 h 11285"/>
                <a:gd name="connsiteX215" fmla="*/ 8621 w 13764"/>
                <a:gd name="connsiteY215" fmla="*/ 900 h 11285"/>
                <a:gd name="connsiteX216" fmla="*/ 8831 w 13764"/>
                <a:gd name="connsiteY216" fmla="*/ 845 h 11285"/>
                <a:gd name="connsiteX217" fmla="*/ 9032 w 13764"/>
                <a:gd name="connsiteY217" fmla="*/ 597 h 11285"/>
                <a:gd name="connsiteX218" fmla="*/ 9200 w 13764"/>
                <a:gd name="connsiteY218" fmla="*/ 585 h 11285"/>
                <a:gd name="connsiteX219" fmla="*/ 9329 w 13764"/>
                <a:gd name="connsiteY219" fmla="*/ 415 h 11285"/>
                <a:gd name="connsiteX220" fmla="*/ 9143 w 13764"/>
                <a:gd name="connsiteY220" fmla="*/ 360 h 11285"/>
                <a:gd name="connsiteX221" fmla="*/ 9172 w 13764"/>
                <a:gd name="connsiteY221" fmla="*/ 215 h 11285"/>
                <a:gd name="connsiteX222" fmla="*/ 9237 w 13764"/>
                <a:gd name="connsiteY222" fmla="*/ 71 h 11285"/>
                <a:gd name="connsiteX223" fmla="*/ 9383 w 13764"/>
                <a:gd name="connsiteY223" fmla="*/ 143 h 11285"/>
                <a:gd name="connsiteX224" fmla="*/ 9460 w 13764"/>
                <a:gd name="connsiteY224" fmla="*/ 43 h 11285"/>
                <a:gd name="connsiteX225" fmla="*/ 9572 w 13764"/>
                <a:gd name="connsiteY225" fmla="*/ 5 h 11285"/>
                <a:gd name="connsiteX226" fmla="*/ 9699 w 13764"/>
                <a:gd name="connsiteY226" fmla="*/ 231 h 11285"/>
                <a:gd name="connsiteX227" fmla="*/ 9870 w 13764"/>
                <a:gd name="connsiteY227" fmla="*/ 40 h 11285"/>
                <a:gd name="connsiteX228" fmla="*/ 9985 w 13764"/>
                <a:gd name="connsiteY228" fmla="*/ 65 h 11285"/>
                <a:gd name="connsiteX229" fmla="*/ 10172 w 13764"/>
                <a:gd name="connsiteY229" fmla="*/ 61 h 11285"/>
                <a:gd name="connsiteX230" fmla="*/ 10327 w 13764"/>
                <a:gd name="connsiteY230" fmla="*/ 318 h 11285"/>
                <a:gd name="connsiteX231" fmla="*/ 10454 w 13764"/>
                <a:gd name="connsiteY231" fmla="*/ 329 h 11285"/>
                <a:gd name="connsiteX232" fmla="*/ 10556 w 13764"/>
                <a:gd name="connsiteY232" fmla="*/ 322 h 11285"/>
                <a:gd name="connsiteX233" fmla="*/ 10727 w 13764"/>
                <a:gd name="connsiteY233" fmla="*/ 322 h 11285"/>
                <a:gd name="connsiteX234" fmla="*/ 10824 w 13764"/>
                <a:gd name="connsiteY234" fmla="*/ 500 h 11285"/>
                <a:gd name="connsiteX235" fmla="*/ 10957 w 13764"/>
                <a:gd name="connsiteY235" fmla="*/ 598 h 11285"/>
                <a:gd name="connsiteX236" fmla="*/ 11142 w 13764"/>
                <a:gd name="connsiteY236" fmla="*/ 722 h 11285"/>
                <a:gd name="connsiteX237" fmla="*/ 11245 w 13764"/>
                <a:gd name="connsiteY237" fmla="*/ 832 h 11285"/>
                <a:gd name="connsiteX238" fmla="*/ 11386 w 13764"/>
                <a:gd name="connsiteY238" fmla="*/ 752 h 11285"/>
                <a:gd name="connsiteX239" fmla="*/ 11542 w 13764"/>
                <a:gd name="connsiteY239" fmla="*/ 717 h 11285"/>
                <a:gd name="connsiteX240" fmla="*/ 11653 w 13764"/>
                <a:gd name="connsiteY240" fmla="*/ 812 h 11285"/>
                <a:gd name="connsiteX241" fmla="*/ 11790 w 13764"/>
                <a:gd name="connsiteY241" fmla="*/ 778 h 11285"/>
                <a:gd name="connsiteX242" fmla="*/ 11786 w 13764"/>
                <a:gd name="connsiteY242" fmla="*/ 1075 h 11285"/>
                <a:gd name="connsiteX243" fmla="*/ 11567 w 13764"/>
                <a:gd name="connsiteY243" fmla="*/ 1464 h 11285"/>
                <a:gd name="connsiteX244" fmla="*/ 11698 w 13764"/>
                <a:gd name="connsiteY244" fmla="*/ 1522 h 11285"/>
                <a:gd name="connsiteX245" fmla="*/ 11785 w 13764"/>
                <a:gd name="connsiteY245" fmla="*/ 1550 h 11285"/>
                <a:gd name="connsiteX246" fmla="*/ 11907 w 13764"/>
                <a:gd name="connsiteY246" fmla="*/ 1731 h 11285"/>
                <a:gd name="connsiteX247" fmla="*/ 12214 w 13764"/>
                <a:gd name="connsiteY247" fmla="*/ 1917 h 11285"/>
                <a:gd name="connsiteX248" fmla="*/ 12186 w 13764"/>
                <a:gd name="connsiteY248" fmla="*/ 2026 h 11285"/>
                <a:gd name="connsiteX249" fmla="*/ 12365 w 13764"/>
                <a:gd name="connsiteY249" fmla="*/ 2166 h 11285"/>
                <a:gd name="connsiteX250" fmla="*/ 12397 w 13764"/>
                <a:gd name="connsiteY250" fmla="*/ 2387 h 11285"/>
                <a:gd name="connsiteX251" fmla="*/ 12653 w 13764"/>
                <a:gd name="connsiteY251" fmla="*/ 2445 h 11285"/>
                <a:gd name="connsiteX252" fmla="*/ 12689 w 13764"/>
                <a:gd name="connsiteY252" fmla="*/ 2575 h 11285"/>
                <a:gd name="connsiteX253" fmla="*/ 12887 w 13764"/>
                <a:gd name="connsiteY253" fmla="*/ 2604 h 11285"/>
                <a:gd name="connsiteX254" fmla="*/ 13156 w 13764"/>
                <a:gd name="connsiteY254" fmla="*/ 2742 h 11285"/>
                <a:gd name="connsiteX255" fmla="*/ 13177 w 13764"/>
                <a:gd name="connsiteY255" fmla="*/ 2545 h 11285"/>
                <a:gd name="connsiteX256" fmla="*/ 13285 w 13764"/>
                <a:gd name="connsiteY256" fmla="*/ 2534 h 11285"/>
                <a:gd name="connsiteX257" fmla="*/ 13524 w 13764"/>
                <a:gd name="connsiteY257" fmla="*/ 2724 h 11285"/>
                <a:gd name="connsiteX258" fmla="*/ 13574 w 13764"/>
                <a:gd name="connsiteY258" fmla="*/ 2845 h 11285"/>
                <a:gd name="connsiteX259" fmla="*/ 13605 w 13764"/>
                <a:gd name="connsiteY259" fmla="*/ 3086 h 11285"/>
                <a:gd name="connsiteX260" fmla="*/ 13699 w 13764"/>
                <a:gd name="connsiteY260" fmla="*/ 3141 h 11285"/>
                <a:gd name="connsiteX261" fmla="*/ 13764 w 13764"/>
                <a:gd name="connsiteY261" fmla="*/ 3520 h 11285"/>
                <a:gd name="connsiteX262" fmla="*/ 13680 w 13764"/>
                <a:gd name="connsiteY262" fmla="*/ 3641 h 11285"/>
                <a:gd name="connsiteX263" fmla="*/ 13688 w 13764"/>
                <a:gd name="connsiteY263" fmla="*/ 3782 h 11285"/>
                <a:gd name="connsiteX264" fmla="*/ 13595 w 13764"/>
                <a:gd name="connsiteY264" fmla="*/ 3930 h 11285"/>
                <a:gd name="connsiteX265" fmla="*/ 13542 w 13764"/>
                <a:gd name="connsiteY265" fmla="*/ 4080 h 11285"/>
                <a:gd name="connsiteX266" fmla="*/ 13610 w 13764"/>
                <a:gd name="connsiteY266" fmla="*/ 4227 h 11285"/>
                <a:gd name="connsiteX267" fmla="*/ 13628 w 13764"/>
                <a:gd name="connsiteY267" fmla="*/ 4379 h 11285"/>
                <a:gd name="connsiteX268" fmla="*/ 13648 w 13764"/>
                <a:gd name="connsiteY268" fmla="*/ 4500 h 11285"/>
                <a:gd name="connsiteX269" fmla="*/ 13577 w 13764"/>
                <a:gd name="connsiteY269" fmla="*/ 4626 h 11285"/>
                <a:gd name="connsiteX270" fmla="*/ 13505 w 13764"/>
                <a:gd name="connsiteY270" fmla="*/ 4669 h 11285"/>
                <a:gd name="connsiteX271" fmla="*/ 13450 w 13764"/>
                <a:gd name="connsiteY271" fmla="*/ 4797 h 11285"/>
                <a:gd name="connsiteX272" fmla="*/ 13575 w 13764"/>
                <a:gd name="connsiteY272" fmla="*/ 4894 h 11285"/>
                <a:gd name="connsiteX273" fmla="*/ 13495 w 13764"/>
                <a:gd name="connsiteY273" fmla="*/ 5048 h 11285"/>
                <a:gd name="connsiteX274" fmla="*/ 13193 w 13764"/>
                <a:gd name="connsiteY274" fmla="*/ 5300 h 11285"/>
                <a:gd name="connsiteX275" fmla="*/ 13110 w 13764"/>
                <a:gd name="connsiteY275" fmla="*/ 5581 h 11285"/>
                <a:gd name="connsiteX276" fmla="*/ 13082 w 13764"/>
                <a:gd name="connsiteY276" fmla="*/ 5739 h 11285"/>
                <a:gd name="connsiteX277" fmla="*/ 13014 w 13764"/>
                <a:gd name="connsiteY277" fmla="*/ 5990 h 11285"/>
                <a:gd name="connsiteX278" fmla="*/ 12938 w 13764"/>
                <a:gd name="connsiteY278" fmla="*/ 6118 h 11285"/>
                <a:gd name="connsiteX279" fmla="*/ 12835 w 13764"/>
                <a:gd name="connsiteY279" fmla="*/ 6200 h 11285"/>
                <a:gd name="connsiteX280" fmla="*/ 12752 w 13764"/>
                <a:gd name="connsiteY280" fmla="*/ 6308 h 11285"/>
                <a:gd name="connsiteX281" fmla="*/ 12524 w 13764"/>
                <a:gd name="connsiteY281" fmla="*/ 6325 h 11285"/>
                <a:gd name="connsiteX282" fmla="*/ 12396 w 13764"/>
                <a:gd name="connsiteY282" fmla="*/ 6258 h 11285"/>
                <a:gd name="connsiteX283" fmla="*/ 11998 w 13764"/>
                <a:gd name="connsiteY283" fmla="*/ 6089 h 11285"/>
                <a:gd name="connsiteX284" fmla="*/ 12294 w 13764"/>
                <a:gd name="connsiteY284" fmla="*/ 6162 h 11285"/>
                <a:gd name="connsiteX285" fmla="*/ 11868 w 13764"/>
                <a:gd name="connsiteY285" fmla="*/ 6259 h 11285"/>
                <a:gd name="connsiteX286" fmla="*/ 11573 w 13764"/>
                <a:gd name="connsiteY286" fmla="*/ 6211 h 11285"/>
                <a:gd name="connsiteX287" fmla="*/ 11377 w 13764"/>
                <a:gd name="connsiteY287" fmla="*/ 6496 h 11285"/>
                <a:gd name="connsiteX288" fmla="*/ 11271 w 13764"/>
                <a:gd name="connsiteY288" fmla="*/ 6533 h 11285"/>
                <a:gd name="connsiteX289" fmla="*/ 11205 w 13764"/>
                <a:gd name="connsiteY289" fmla="*/ 6691 h 11285"/>
                <a:gd name="connsiteX290" fmla="*/ 11204 w 13764"/>
                <a:gd name="connsiteY290" fmla="*/ 6807 h 11285"/>
                <a:gd name="connsiteX291" fmla="*/ 11062 w 13764"/>
                <a:gd name="connsiteY291" fmla="*/ 6879 h 11285"/>
                <a:gd name="connsiteX292" fmla="*/ 10858 w 13764"/>
                <a:gd name="connsiteY292" fmla="*/ 6916 h 11285"/>
                <a:gd name="connsiteX293" fmla="*/ 10574 w 13764"/>
                <a:gd name="connsiteY293" fmla="*/ 7108 h 11285"/>
                <a:gd name="connsiteX294" fmla="*/ 10346 w 13764"/>
                <a:gd name="connsiteY294" fmla="*/ 7250 h 11285"/>
                <a:gd name="connsiteX295" fmla="*/ 10335 w 13764"/>
                <a:gd name="connsiteY295" fmla="*/ 7379 h 11285"/>
                <a:gd name="connsiteX296" fmla="*/ 10214 w 13764"/>
                <a:gd name="connsiteY296" fmla="*/ 7406 h 11285"/>
                <a:gd name="connsiteX297" fmla="*/ 10149 w 13764"/>
                <a:gd name="connsiteY297" fmla="*/ 7557 h 11285"/>
                <a:gd name="connsiteX298" fmla="*/ 10032 w 13764"/>
                <a:gd name="connsiteY298" fmla="*/ 7623 h 11285"/>
                <a:gd name="connsiteX299" fmla="*/ 9885 w 13764"/>
                <a:gd name="connsiteY299" fmla="*/ 7601 h 11285"/>
                <a:gd name="connsiteX300" fmla="*/ 9823 w 13764"/>
                <a:gd name="connsiteY300" fmla="*/ 7838 h 11285"/>
                <a:gd name="connsiteX301" fmla="*/ 9735 w 13764"/>
                <a:gd name="connsiteY301" fmla="*/ 7975 h 11285"/>
                <a:gd name="connsiteX302" fmla="*/ 9671 w 13764"/>
                <a:gd name="connsiteY302" fmla="*/ 8134 h 11285"/>
                <a:gd name="connsiteX303" fmla="*/ 9705 w 13764"/>
                <a:gd name="connsiteY303" fmla="*/ 8343 h 11285"/>
                <a:gd name="connsiteX304" fmla="*/ 9694 w 13764"/>
                <a:gd name="connsiteY304" fmla="*/ 8715 h 11285"/>
                <a:gd name="connsiteX305" fmla="*/ 9780 w 13764"/>
                <a:gd name="connsiteY305" fmla="*/ 8861 h 11285"/>
                <a:gd name="connsiteX306" fmla="*/ 9733 w 13764"/>
                <a:gd name="connsiteY306" fmla="*/ 8973 h 11285"/>
                <a:gd name="connsiteX307" fmla="*/ 9684 w 13764"/>
                <a:gd name="connsiteY307" fmla="*/ 9163 h 11285"/>
                <a:gd name="connsiteX0" fmla="*/ 9684 w 13764"/>
                <a:gd name="connsiteY0" fmla="*/ 9163 h 11285"/>
                <a:gd name="connsiteX1" fmla="*/ 9707 w 13764"/>
                <a:gd name="connsiteY1" fmla="*/ 9631 h 11285"/>
                <a:gd name="connsiteX2" fmla="*/ 9691 w 13764"/>
                <a:gd name="connsiteY2" fmla="*/ 9746 h 11285"/>
                <a:gd name="connsiteX3" fmla="*/ 9782 w 13764"/>
                <a:gd name="connsiteY3" fmla="*/ 9848 h 11285"/>
                <a:gd name="connsiteX4" fmla="*/ 9745 w 13764"/>
                <a:gd name="connsiteY4" fmla="*/ 10039 h 11285"/>
                <a:gd name="connsiteX5" fmla="*/ 9897 w 13764"/>
                <a:gd name="connsiteY5" fmla="*/ 10199 h 11285"/>
                <a:gd name="connsiteX6" fmla="*/ 9973 w 13764"/>
                <a:gd name="connsiteY6" fmla="*/ 10510 h 11285"/>
                <a:gd name="connsiteX7" fmla="*/ 10097 w 13764"/>
                <a:gd name="connsiteY7" fmla="*/ 10594 h 11285"/>
                <a:gd name="connsiteX8" fmla="*/ 10163 w 13764"/>
                <a:gd name="connsiteY8" fmla="*/ 10587 h 11285"/>
                <a:gd name="connsiteX9" fmla="*/ 10372 w 13764"/>
                <a:gd name="connsiteY9" fmla="*/ 10724 h 11285"/>
                <a:gd name="connsiteX10" fmla="*/ 10314 w 13764"/>
                <a:gd name="connsiteY10" fmla="*/ 10813 h 11285"/>
                <a:gd name="connsiteX11" fmla="*/ 9472 w 13764"/>
                <a:gd name="connsiteY11" fmla="*/ 10851 h 11285"/>
                <a:gd name="connsiteX12" fmla="*/ 9267 w 13764"/>
                <a:gd name="connsiteY12" fmla="*/ 10834 h 11285"/>
                <a:gd name="connsiteX13" fmla="*/ 9028 w 13764"/>
                <a:gd name="connsiteY13" fmla="*/ 10858 h 11285"/>
                <a:gd name="connsiteX14" fmla="*/ 9025 w 13764"/>
                <a:gd name="connsiteY14" fmla="*/ 11049 h 11285"/>
                <a:gd name="connsiteX15" fmla="*/ 8872 w 13764"/>
                <a:gd name="connsiteY15" fmla="*/ 11245 h 11285"/>
                <a:gd name="connsiteX16" fmla="*/ 8423 w 13764"/>
                <a:gd name="connsiteY16" fmla="*/ 11285 h 11285"/>
                <a:gd name="connsiteX17" fmla="*/ 8264 w 13764"/>
                <a:gd name="connsiteY17" fmla="*/ 11124 h 11285"/>
                <a:gd name="connsiteX18" fmla="*/ 8136 w 13764"/>
                <a:gd name="connsiteY18" fmla="*/ 11045 h 11285"/>
                <a:gd name="connsiteX19" fmla="*/ 7990 w 13764"/>
                <a:gd name="connsiteY19" fmla="*/ 11056 h 11285"/>
                <a:gd name="connsiteX20" fmla="*/ 7951 w 13764"/>
                <a:gd name="connsiteY20" fmla="*/ 9083 h 11285"/>
                <a:gd name="connsiteX21" fmla="*/ 6993 w 13764"/>
                <a:gd name="connsiteY21" fmla="*/ 7516 h 11285"/>
                <a:gd name="connsiteX22" fmla="*/ 7589 w 13764"/>
                <a:gd name="connsiteY22" fmla="*/ 9456 h 11285"/>
                <a:gd name="connsiteX23" fmla="*/ 6895 w 13764"/>
                <a:gd name="connsiteY23" fmla="*/ 11111 h 11285"/>
                <a:gd name="connsiteX24" fmla="*/ 6484 w 13764"/>
                <a:gd name="connsiteY24" fmla="*/ 11099 h 11285"/>
                <a:gd name="connsiteX25" fmla="*/ 6368 w 13764"/>
                <a:gd name="connsiteY25" fmla="*/ 10968 h 11285"/>
                <a:gd name="connsiteX26" fmla="*/ 6202 w 13764"/>
                <a:gd name="connsiteY26" fmla="*/ 10935 h 11285"/>
                <a:gd name="connsiteX27" fmla="*/ 5899 w 13764"/>
                <a:gd name="connsiteY27" fmla="*/ 10256 h 11285"/>
                <a:gd name="connsiteX28" fmla="*/ 5782 w 13764"/>
                <a:gd name="connsiteY28" fmla="*/ 10169 h 11285"/>
                <a:gd name="connsiteX29" fmla="*/ 5661 w 13764"/>
                <a:gd name="connsiteY29" fmla="*/ 10270 h 11285"/>
                <a:gd name="connsiteX30" fmla="*/ 5573 w 13764"/>
                <a:gd name="connsiteY30" fmla="*/ 10270 h 11285"/>
                <a:gd name="connsiteX31" fmla="*/ 5516 w 13764"/>
                <a:gd name="connsiteY31" fmla="*/ 10352 h 11285"/>
                <a:gd name="connsiteX32" fmla="*/ 5395 w 13764"/>
                <a:gd name="connsiteY32" fmla="*/ 10407 h 11285"/>
                <a:gd name="connsiteX33" fmla="*/ 5274 w 13764"/>
                <a:gd name="connsiteY33" fmla="*/ 10434 h 11285"/>
                <a:gd name="connsiteX34" fmla="*/ 5202 w 13764"/>
                <a:gd name="connsiteY34" fmla="*/ 10334 h 11285"/>
                <a:gd name="connsiteX35" fmla="*/ 5202 w 13764"/>
                <a:gd name="connsiteY35" fmla="*/ 10078 h 11285"/>
                <a:gd name="connsiteX36" fmla="*/ 4968 w 13764"/>
                <a:gd name="connsiteY36" fmla="*/ 10060 h 11285"/>
                <a:gd name="connsiteX37" fmla="*/ 4871 w 13764"/>
                <a:gd name="connsiteY37" fmla="*/ 9996 h 11285"/>
                <a:gd name="connsiteX38" fmla="*/ 4750 w 13764"/>
                <a:gd name="connsiteY38" fmla="*/ 9868 h 11285"/>
                <a:gd name="connsiteX39" fmla="*/ 4629 w 13764"/>
                <a:gd name="connsiteY39" fmla="*/ 9840 h 11285"/>
                <a:gd name="connsiteX40" fmla="*/ 4500 w 13764"/>
                <a:gd name="connsiteY40" fmla="*/ 9840 h 11285"/>
                <a:gd name="connsiteX41" fmla="*/ 4339 w 13764"/>
                <a:gd name="connsiteY41" fmla="*/ 9749 h 11285"/>
                <a:gd name="connsiteX42" fmla="*/ 4024 w 13764"/>
                <a:gd name="connsiteY42" fmla="*/ 9758 h 11285"/>
                <a:gd name="connsiteX43" fmla="*/ 3831 w 13764"/>
                <a:gd name="connsiteY43" fmla="*/ 9667 h 11285"/>
                <a:gd name="connsiteX44" fmla="*/ 3613 w 13764"/>
                <a:gd name="connsiteY44" fmla="*/ 9676 h 11285"/>
                <a:gd name="connsiteX45" fmla="*/ 3516 w 13764"/>
                <a:gd name="connsiteY45" fmla="*/ 9612 h 11285"/>
                <a:gd name="connsiteX46" fmla="*/ 3395 w 13764"/>
                <a:gd name="connsiteY46" fmla="*/ 9621 h 11285"/>
                <a:gd name="connsiteX47" fmla="*/ 3242 w 13764"/>
                <a:gd name="connsiteY47" fmla="*/ 9621 h 11285"/>
                <a:gd name="connsiteX48" fmla="*/ 3097 w 13764"/>
                <a:gd name="connsiteY48" fmla="*/ 9585 h 11285"/>
                <a:gd name="connsiteX49" fmla="*/ 3008 w 13764"/>
                <a:gd name="connsiteY49" fmla="*/ 9484 h 11285"/>
                <a:gd name="connsiteX50" fmla="*/ 2879 w 13764"/>
                <a:gd name="connsiteY50" fmla="*/ 9475 h 11285"/>
                <a:gd name="connsiteX51" fmla="*/ 2806 w 13764"/>
                <a:gd name="connsiteY51" fmla="*/ 9557 h 11285"/>
                <a:gd name="connsiteX52" fmla="*/ 2597 w 13764"/>
                <a:gd name="connsiteY52" fmla="*/ 9539 h 11285"/>
                <a:gd name="connsiteX53" fmla="*/ 2500 w 13764"/>
                <a:gd name="connsiteY53" fmla="*/ 9649 h 11285"/>
                <a:gd name="connsiteX54" fmla="*/ 2516 w 13764"/>
                <a:gd name="connsiteY54" fmla="*/ 9758 h 11285"/>
                <a:gd name="connsiteX55" fmla="*/ 2379 w 13764"/>
                <a:gd name="connsiteY55" fmla="*/ 9913 h 11285"/>
                <a:gd name="connsiteX56" fmla="*/ 2274 w 13764"/>
                <a:gd name="connsiteY56" fmla="*/ 9941 h 11285"/>
                <a:gd name="connsiteX57" fmla="*/ 2274 w 13764"/>
                <a:gd name="connsiteY57" fmla="*/ 10078 h 11285"/>
                <a:gd name="connsiteX58" fmla="*/ 2226 w 13764"/>
                <a:gd name="connsiteY58" fmla="*/ 10187 h 11285"/>
                <a:gd name="connsiteX59" fmla="*/ 2137 w 13764"/>
                <a:gd name="connsiteY59" fmla="*/ 10297 h 11285"/>
                <a:gd name="connsiteX60" fmla="*/ 2081 w 13764"/>
                <a:gd name="connsiteY60" fmla="*/ 10224 h 11285"/>
                <a:gd name="connsiteX61" fmla="*/ 1871 w 13764"/>
                <a:gd name="connsiteY61" fmla="*/ 10005 h 11285"/>
                <a:gd name="connsiteX62" fmla="*/ 1750 w 13764"/>
                <a:gd name="connsiteY62" fmla="*/ 10060 h 11285"/>
                <a:gd name="connsiteX63" fmla="*/ 1669 w 13764"/>
                <a:gd name="connsiteY63" fmla="*/ 10187 h 11285"/>
                <a:gd name="connsiteX64" fmla="*/ 1427 w 13764"/>
                <a:gd name="connsiteY64" fmla="*/ 10224 h 11285"/>
                <a:gd name="connsiteX65" fmla="*/ 1315 w 13764"/>
                <a:gd name="connsiteY65" fmla="*/ 10160 h 11285"/>
                <a:gd name="connsiteX66" fmla="*/ 1242 w 13764"/>
                <a:gd name="connsiteY66" fmla="*/ 10078 h 11285"/>
                <a:gd name="connsiteX67" fmla="*/ 1161 w 13764"/>
                <a:gd name="connsiteY67" fmla="*/ 9996 h 11285"/>
                <a:gd name="connsiteX68" fmla="*/ 968 w 13764"/>
                <a:gd name="connsiteY68" fmla="*/ 9977 h 11285"/>
                <a:gd name="connsiteX69" fmla="*/ 895 w 13764"/>
                <a:gd name="connsiteY69" fmla="*/ 9913 h 11285"/>
                <a:gd name="connsiteX70" fmla="*/ 847 w 13764"/>
                <a:gd name="connsiteY70" fmla="*/ 9804 h 11285"/>
                <a:gd name="connsiteX71" fmla="*/ 806 w 13764"/>
                <a:gd name="connsiteY71" fmla="*/ 9749 h 11285"/>
                <a:gd name="connsiteX72" fmla="*/ 774 w 13764"/>
                <a:gd name="connsiteY72" fmla="*/ 9667 h 11285"/>
                <a:gd name="connsiteX73" fmla="*/ 685 w 13764"/>
                <a:gd name="connsiteY73" fmla="*/ 9639 h 11285"/>
                <a:gd name="connsiteX74" fmla="*/ 589 w 13764"/>
                <a:gd name="connsiteY74" fmla="*/ 9639 h 11285"/>
                <a:gd name="connsiteX75" fmla="*/ 516 w 13764"/>
                <a:gd name="connsiteY75" fmla="*/ 9612 h 11285"/>
                <a:gd name="connsiteX76" fmla="*/ 444 w 13764"/>
                <a:gd name="connsiteY76" fmla="*/ 9566 h 11285"/>
                <a:gd name="connsiteX77" fmla="*/ 323 w 13764"/>
                <a:gd name="connsiteY77" fmla="*/ 9566 h 11285"/>
                <a:gd name="connsiteX78" fmla="*/ 202 w 13764"/>
                <a:gd name="connsiteY78" fmla="*/ 9566 h 11285"/>
                <a:gd name="connsiteX79" fmla="*/ 105 w 13764"/>
                <a:gd name="connsiteY79" fmla="*/ 9512 h 11285"/>
                <a:gd name="connsiteX80" fmla="*/ 0 w 13764"/>
                <a:gd name="connsiteY80" fmla="*/ 9457 h 11285"/>
                <a:gd name="connsiteX81" fmla="*/ 32 w 13764"/>
                <a:gd name="connsiteY81" fmla="*/ 9366 h 11285"/>
                <a:gd name="connsiteX82" fmla="*/ 48 w 13764"/>
                <a:gd name="connsiteY82" fmla="*/ 9229 h 11285"/>
                <a:gd name="connsiteX83" fmla="*/ 56 w 13764"/>
                <a:gd name="connsiteY83" fmla="*/ 9119 h 11285"/>
                <a:gd name="connsiteX84" fmla="*/ 105 w 13764"/>
                <a:gd name="connsiteY84" fmla="*/ 8964 h 11285"/>
                <a:gd name="connsiteX85" fmla="*/ 105 w 13764"/>
                <a:gd name="connsiteY85" fmla="*/ 8872 h 11285"/>
                <a:gd name="connsiteX86" fmla="*/ 105 w 13764"/>
                <a:gd name="connsiteY86" fmla="*/ 8763 h 11285"/>
                <a:gd name="connsiteX87" fmla="*/ 202 w 13764"/>
                <a:gd name="connsiteY87" fmla="*/ 8662 h 11285"/>
                <a:gd name="connsiteX88" fmla="*/ 298 w 13764"/>
                <a:gd name="connsiteY88" fmla="*/ 8580 h 11285"/>
                <a:gd name="connsiteX89" fmla="*/ 315 w 13764"/>
                <a:gd name="connsiteY89" fmla="*/ 8516 h 11285"/>
                <a:gd name="connsiteX90" fmla="*/ 339 w 13764"/>
                <a:gd name="connsiteY90" fmla="*/ 8443 h 11285"/>
                <a:gd name="connsiteX91" fmla="*/ 323 w 13764"/>
                <a:gd name="connsiteY91" fmla="*/ 8361 h 11285"/>
                <a:gd name="connsiteX92" fmla="*/ 363 w 13764"/>
                <a:gd name="connsiteY92" fmla="*/ 8224 h 11285"/>
                <a:gd name="connsiteX93" fmla="*/ 435 w 13764"/>
                <a:gd name="connsiteY93" fmla="*/ 8105 h 11285"/>
                <a:gd name="connsiteX94" fmla="*/ 508 w 13764"/>
                <a:gd name="connsiteY94" fmla="*/ 7968 h 11285"/>
                <a:gd name="connsiteX95" fmla="*/ 492 w 13764"/>
                <a:gd name="connsiteY95" fmla="*/ 7840 h 11285"/>
                <a:gd name="connsiteX96" fmla="*/ 653 w 13764"/>
                <a:gd name="connsiteY96" fmla="*/ 7804 h 11285"/>
                <a:gd name="connsiteX97" fmla="*/ 806 w 13764"/>
                <a:gd name="connsiteY97" fmla="*/ 7694 h 11285"/>
                <a:gd name="connsiteX98" fmla="*/ 774 w 13764"/>
                <a:gd name="connsiteY98" fmla="*/ 7356 h 11285"/>
                <a:gd name="connsiteX99" fmla="*/ 895 w 13764"/>
                <a:gd name="connsiteY99" fmla="*/ 7256 h 11285"/>
                <a:gd name="connsiteX100" fmla="*/ 919 w 13764"/>
                <a:gd name="connsiteY100" fmla="*/ 6845 h 11285"/>
                <a:gd name="connsiteX101" fmla="*/ 823 w 13764"/>
                <a:gd name="connsiteY101" fmla="*/ 6808 h 11285"/>
                <a:gd name="connsiteX102" fmla="*/ 734 w 13764"/>
                <a:gd name="connsiteY102" fmla="*/ 6735 h 11285"/>
                <a:gd name="connsiteX103" fmla="*/ 685 w 13764"/>
                <a:gd name="connsiteY103" fmla="*/ 6589 h 11285"/>
                <a:gd name="connsiteX104" fmla="*/ 565 w 13764"/>
                <a:gd name="connsiteY104" fmla="*/ 6471 h 11285"/>
                <a:gd name="connsiteX105" fmla="*/ 492 w 13764"/>
                <a:gd name="connsiteY105" fmla="*/ 6416 h 11285"/>
                <a:gd name="connsiteX106" fmla="*/ 435 w 13764"/>
                <a:gd name="connsiteY106" fmla="*/ 6215 h 11285"/>
                <a:gd name="connsiteX107" fmla="*/ 435 w 13764"/>
                <a:gd name="connsiteY107" fmla="*/ 6114 h 11285"/>
                <a:gd name="connsiteX108" fmla="*/ 444 w 13764"/>
                <a:gd name="connsiteY108" fmla="*/ 5941 h 11285"/>
                <a:gd name="connsiteX109" fmla="*/ 435 w 13764"/>
                <a:gd name="connsiteY109" fmla="*/ 5786 h 11285"/>
                <a:gd name="connsiteX110" fmla="*/ 395 w 13764"/>
                <a:gd name="connsiteY110" fmla="*/ 5749 h 11285"/>
                <a:gd name="connsiteX111" fmla="*/ 395 w 13764"/>
                <a:gd name="connsiteY111" fmla="*/ 5667 h 11285"/>
                <a:gd name="connsiteX112" fmla="*/ 411 w 13764"/>
                <a:gd name="connsiteY112" fmla="*/ 5566 h 11285"/>
                <a:gd name="connsiteX113" fmla="*/ 363 w 13764"/>
                <a:gd name="connsiteY113" fmla="*/ 5502 h 11285"/>
                <a:gd name="connsiteX114" fmla="*/ 250 w 13764"/>
                <a:gd name="connsiteY114" fmla="*/ 5338 h 11285"/>
                <a:gd name="connsiteX115" fmla="*/ 339 w 13764"/>
                <a:gd name="connsiteY115" fmla="*/ 5420 h 11285"/>
                <a:gd name="connsiteX116" fmla="*/ 121 w 13764"/>
                <a:gd name="connsiteY116" fmla="*/ 5210 h 11285"/>
                <a:gd name="connsiteX117" fmla="*/ 73 w 13764"/>
                <a:gd name="connsiteY117" fmla="*/ 5046 h 11285"/>
                <a:gd name="connsiteX118" fmla="*/ 177 w 13764"/>
                <a:gd name="connsiteY118" fmla="*/ 5037 h 11285"/>
                <a:gd name="connsiteX119" fmla="*/ 274 w 13764"/>
                <a:gd name="connsiteY119" fmla="*/ 5037 h 11285"/>
                <a:gd name="connsiteX120" fmla="*/ 419 w 13764"/>
                <a:gd name="connsiteY120" fmla="*/ 5009 h 11285"/>
                <a:gd name="connsiteX121" fmla="*/ 629 w 13764"/>
                <a:gd name="connsiteY121" fmla="*/ 5009 h 11285"/>
                <a:gd name="connsiteX122" fmla="*/ 750 w 13764"/>
                <a:gd name="connsiteY122" fmla="*/ 4900 h 11285"/>
                <a:gd name="connsiteX123" fmla="*/ 895 w 13764"/>
                <a:gd name="connsiteY123" fmla="*/ 4872 h 11285"/>
                <a:gd name="connsiteX124" fmla="*/ 879 w 13764"/>
                <a:gd name="connsiteY124" fmla="*/ 4681 h 11285"/>
                <a:gd name="connsiteX125" fmla="*/ 1048 w 13764"/>
                <a:gd name="connsiteY125" fmla="*/ 4681 h 11285"/>
                <a:gd name="connsiteX126" fmla="*/ 1306 w 13764"/>
                <a:gd name="connsiteY126" fmla="*/ 4525 h 11285"/>
                <a:gd name="connsiteX127" fmla="*/ 1460 w 13764"/>
                <a:gd name="connsiteY127" fmla="*/ 4516 h 11285"/>
                <a:gd name="connsiteX128" fmla="*/ 1573 w 13764"/>
                <a:gd name="connsiteY128" fmla="*/ 4571 h 11285"/>
                <a:gd name="connsiteX129" fmla="*/ 1766 w 13764"/>
                <a:gd name="connsiteY129" fmla="*/ 4571 h 11285"/>
                <a:gd name="connsiteX130" fmla="*/ 1871 w 13764"/>
                <a:gd name="connsiteY130" fmla="*/ 4626 h 11285"/>
                <a:gd name="connsiteX131" fmla="*/ 2056 w 13764"/>
                <a:gd name="connsiteY131" fmla="*/ 4653 h 11285"/>
                <a:gd name="connsiteX132" fmla="*/ 2137 w 13764"/>
                <a:gd name="connsiteY132" fmla="*/ 4516 h 11285"/>
                <a:gd name="connsiteX133" fmla="*/ 2258 w 13764"/>
                <a:gd name="connsiteY133" fmla="*/ 4544 h 11285"/>
                <a:gd name="connsiteX134" fmla="*/ 2371 w 13764"/>
                <a:gd name="connsiteY134" fmla="*/ 4434 h 11285"/>
                <a:gd name="connsiteX135" fmla="*/ 2589 w 13764"/>
                <a:gd name="connsiteY135" fmla="*/ 4361 h 11285"/>
                <a:gd name="connsiteX136" fmla="*/ 2782 w 13764"/>
                <a:gd name="connsiteY136" fmla="*/ 4215 h 11285"/>
                <a:gd name="connsiteX137" fmla="*/ 2855 w 13764"/>
                <a:gd name="connsiteY137" fmla="*/ 4142 h 11285"/>
                <a:gd name="connsiteX138" fmla="*/ 2863 w 13764"/>
                <a:gd name="connsiteY138" fmla="*/ 4023 h 11285"/>
                <a:gd name="connsiteX139" fmla="*/ 2960 w 13764"/>
                <a:gd name="connsiteY139" fmla="*/ 3923 h 11285"/>
                <a:gd name="connsiteX140" fmla="*/ 2984 w 13764"/>
                <a:gd name="connsiteY140" fmla="*/ 3804 h 11285"/>
                <a:gd name="connsiteX141" fmla="*/ 3000 w 13764"/>
                <a:gd name="connsiteY141" fmla="*/ 3649 h 11285"/>
                <a:gd name="connsiteX142" fmla="*/ 3073 w 13764"/>
                <a:gd name="connsiteY142" fmla="*/ 3502 h 11285"/>
                <a:gd name="connsiteX143" fmla="*/ 3105 w 13764"/>
                <a:gd name="connsiteY143" fmla="*/ 3366 h 11285"/>
                <a:gd name="connsiteX144" fmla="*/ 3153 w 13764"/>
                <a:gd name="connsiteY144" fmla="*/ 3256 h 11285"/>
                <a:gd name="connsiteX145" fmla="*/ 3177 w 13764"/>
                <a:gd name="connsiteY145" fmla="*/ 3128 h 11285"/>
                <a:gd name="connsiteX146" fmla="*/ 3290 w 13764"/>
                <a:gd name="connsiteY146" fmla="*/ 3064 h 11285"/>
                <a:gd name="connsiteX147" fmla="*/ 3363 w 13764"/>
                <a:gd name="connsiteY147" fmla="*/ 2927 h 11285"/>
                <a:gd name="connsiteX148" fmla="*/ 3339 w 13764"/>
                <a:gd name="connsiteY148" fmla="*/ 2818 h 11285"/>
                <a:gd name="connsiteX149" fmla="*/ 3290 w 13764"/>
                <a:gd name="connsiteY149" fmla="*/ 2681 h 11285"/>
                <a:gd name="connsiteX150" fmla="*/ 3250 w 13764"/>
                <a:gd name="connsiteY150" fmla="*/ 2544 h 11285"/>
                <a:gd name="connsiteX151" fmla="*/ 3290 w 13764"/>
                <a:gd name="connsiteY151" fmla="*/ 2379 h 11285"/>
                <a:gd name="connsiteX152" fmla="*/ 3371 w 13764"/>
                <a:gd name="connsiteY152" fmla="*/ 2352 h 11285"/>
                <a:gd name="connsiteX153" fmla="*/ 3516 w 13764"/>
                <a:gd name="connsiteY153" fmla="*/ 2197 h 11285"/>
                <a:gd name="connsiteX154" fmla="*/ 3661 w 13764"/>
                <a:gd name="connsiteY154" fmla="*/ 2215 h 11285"/>
                <a:gd name="connsiteX155" fmla="*/ 3806 w 13764"/>
                <a:gd name="connsiteY155" fmla="*/ 2114 h 11285"/>
                <a:gd name="connsiteX156" fmla="*/ 3831 w 13764"/>
                <a:gd name="connsiteY156" fmla="*/ 1950 h 11285"/>
                <a:gd name="connsiteX157" fmla="*/ 3976 w 13764"/>
                <a:gd name="connsiteY157" fmla="*/ 1868 h 11285"/>
                <a:gd name="connsiteX158" fmla="*/ 4040 w 13764"/>
                <a:gd name="connsiteY158" fmla="*/ 1749 h 11285"/>
                <a:gd name="connsiteX159" fmla="*/ 4121 w 13764"/>
                <a:gd name="connsiteY159" fmla="*/ 1676 h 11285"/>
                <a:gd name="connsiteX160" fmla="*/ 4121 w 13764"/>
                <a:gd name="connsiteY160" fmla="*/ 1292 h 11285"/>
                <a:gd name="connsiteX161" fmla="*/ 4169 w 13764"/>
                <a:gd name="connsiteY161" fmla="*/ 1128 h 11285"/>
                <a:gd name="connsiteX162" fmla="*/ 4194 w 13764"/>
                <a:gd name="connsiteY162" fmla="*/ 991 h 11285"/>
                <a:gd name="connsiteX163" fmla="*/ 4242 w 13764"/>
                <a:gd name="connsiteY163" fmla="*/ 827 h 11285"/>
                <a:gd name="connsiteX164" fmla="*/ 4290 w 13764"/>
                <a:gd name="connsiteY164" fmla="*/ 763 h 11285"/>
                <a:gd name="connsiteX165" fmla="*/ 4355 w 13764"/>
                <a:gd name="connsiteY165" fmla="*/ 708 h 11285"/>
                <a:gd name="connsiteX166" fmla="*/ 4387 w 13764"/>
                <a:gd name="connsiteY166" fmla="*/ 443 h 11285"/>
                <a:gd name="connsiteX167" fmla="*/ 4645 w 13764"/>
                <a:gd name="connsiteY167" fmla="*/ 434 h 11285"/>
                <a:gd name="connsiteX168" fmla="*/ 4742 w 13764"/>
                <a:gd name="connsiteY168" fmla="*/ 635 h 11285"/>
                <a:gd name="connsiteX169" fmla="*/ 4839 w 13764"/>
                <a:gd name="connsiteY169" fmla="*/ 717 h 11285"/>
                <a:gd name="connsiteX170" fmla="*/ 4960 w 13764"/>
                <a:gd name="connsiteY170" fmla="*/ 799 h 11285"/>
                <a:gd name="connsiteX171" fmla="*/ 5081 w 13764"/>
                <a:gd name="connsiteY171" fmla="*/ 818 h 11285"/>
                <a:gd name="connsiteX172" fmla="*/ 5202 w 13764"/>
                <a:gd name="connsiteY172" fmla="*/ 799 h 11285"/>
                <a:gd name="connsiteX173" fmla="*/ 5274 w 13764"/>
                <a:gd name="connsiteY173" fmla="*/ 964 h 11285"/>
                <a:gd name="connsiteX174" fmla="*/ 5403 w 13764"/>
                <a:gd name="connsiteY174" fmla="*/ 909 h 11285"/>
                <a:gd name="connsiteX175" fmla="*/ 5500 w 13764"/>
                <a:gd name="connsiteY175" fmla="*/ 909 h 11285"/>
                <a:gd name="connsiteX176" fmla="*/ 5597 w 13764"/>
                <a:gd name="connsiteY176" fmla="*/ 818 h 11285"/>
                <a:gd name="connsiteX177" fmla="*/ 5734 w 13764"/>
                <a:gd name="connsiteY177" fmla="*/ 790 h 11285"/>
                <a:gd name="connsiteX178" fmla="*/ 5831 w 13764"/>
                <a:gd name="connsiteY178" fmla="*/ 772 h 11285"/>
                <a:gd name="connsiteX179" fmla="*/ 5911 w 13764"/>
                <a:gd name="connsiteY179" fmla="*/ 735 h 11285"/>
                <a:gd name="connsiteX180" fmla="*/ 6024 w 13764"/>
                <a:gd name="connsiteY180" fmla="*/ 745 h 11285"/>
                <a:gd name="connsiteX181" fmla="*/ 6145 w 13764"/>
                <a:gd name="connsiteY181" fmla="*/ 745 h 11285"/>
                <a:gd name="connsiteX182" fmla="*/ 6226 w 13764"/>
                <a:gd name="connsiteY182" fmla="*/ 854 h 11285"/>
                <a:gd name="connsiteX183" fmla="*/ 6250 w 13764"/>
                <a:gd name="connsiteY183" fmla="*/ 991 h 11285"/>
                <a:gd name="connsiteX184" fmla="*/ 6363 w 13764"/>
                <a:gd name="connsiteY184" fmla="*/ 900 h 11285"/>
                <a:gd name="connsiteX185" fmla="*/ 6444 w 13764"/>
                <a:gd name="connsiteY185" fmla="*/ 745 h 11285"/>
                <a:gd name="connsiteX186" fmla="*/ 6532 w 13764"/>
                <a:gd name="connsiteY186" fmla="*/ 790 h 11285"/>
                <a:gd name="connsiteX187" fmla="*/ 6581 w 13764"/>
                <a:gd name="connsiteY187" fmla="*/ 872 h 11285"/>
                <a:gd name="connsiteX188" fmla="*/ 6653 w 13764"/>
                <a:gd name="connsiteY188" fmla="*/ 927 h 11285"/>
                <a:gd name="connsiteX189" fmla="*/ 6750 w 13764"/>
                <a:gd name="connsiteY189" fmla="*/ 1064 h 11285"/>
                <a:gd name="connsiteX190" fmla="*/ 6758 w 13764"/>
                <a:gd name="connsiteY190" fmla="*/ 1229 h 11285"/>
                <a:gd name="connsiteX191" fmla="*/ 6855 w 13764"/>
                <a:gd name="connsiteY191" fmla="*/ 1238 h 11285"/>
                <a:gd name="connsiteX192" fmla="*/ 6976 w 13764"/>
                <a:gd name="connsiteY192" fmla="*/ 1338 h 11285"/>
                <a:gd name="connsiteX193" fmla="*/ 6944 w 13764"/>
                <a:gd name="connsiteY193" fmla="*/ 1475 h 11285"/>
                <a:gd name="connsiteX194" fmla="*/ 6976 w 13764"/>
                <a:gd name="connsiteY194" fmla="*/ 1649 h 11285"/>
                <a:gd name="connsiteX195" fmla="*/ 6952 w 13764"/>
                <a:gd name="connsiteY195" fmla="*/ 1731 h 11285"/>
                <a:gd name="connsiteX196" fmla="*/ 7089 w 13764"/>
                <a:gd name="connsiteY196" fmla="*/ 1950 h 11285"/>
                <a:gd name="connsiteX197" fmla="*/ 7161 w 13764"/>
                <a:gd name="connsiteY197" fmla="*/ 1996 h 11285"/>
                <a:gd name="connsiteX198" fmla="*/ 7234 w 13764"/>
                <a:gd name="connsiteY198" fmla="*/ 2105 h 11285"/>
                <a:gd name="connsiteX199" fmla="*/ 7363 w 13764"/>
                <a:gd name="connsiteY199" fmla="*/ 2087 h 11285"/>
                <a:gd name="connsiteX200" fmla="*/ 7460 w 13764"/>
                <a:gd name="connsiteY200" fmla="*/ 2005 h 11285"/>
                <a:gd name="connsiteX201" fmla="*/ 7573 w 13764"/>
                <a:gd name="connsiteY201" fmla="*/ 2005 h 11285"/>
                <a:gd name="connsiteX202" fmla="*/ 7653 w 13764"/>
                <a:gd name="connsiteY202" fmla="*/ 2060 h 11285"/>
                <a:gd name="connsiteX203" fmla="*/ 7863 w 13764"/>
                <a:gd name="connsiteY203" fmla="*/ 2032 h 11285"/>
                <a:gd name="connsiteX204" fmla="*/ 7960 w 13764"/>
                <a:gd name="connsiteY204" fmla="*/ 1941 h 11285"/>
                <a:gd name="connsiteX205" fmla="*/ 8016 w 13764"/>
                <a:gd name="connsiteY205" fmla="*/ 1813 h 11285"/>
                <a:gd name="connsiteX206" fmla="*/ 8056 w 13764"/>
                <a:gd name="connsiteY206" fmla="*/ 1694 h 11285"/>
                <a:gd name="connsiteX207" fmla="*/ 8056 w 13764"/>
                <a:gd name="connsiteY207" fmla="*/ 1557 h 11285"/>
                <a:gd name="connsiteX208" fmla="*/ 8177 w 13764"/>
                <a:gd name="connsiteY208" fmla="*/ 1347 h 11285"/>
                <a:gd name="connsiteX209" fmla="*/ 8306 w 13764"/>
                <a:gd name="connsiteY209" fmla="*/ 1302 h 11285"/>
                <a:gd name="connsiteX210" fmla="*/ 8347 w 13764"/>
                <a:gd name="connsiteY210" fmla="*/ 1238 h 11285"/>
                <a:gd name="connsiteX211" fmla="*/ 8403 w 13764"/>
                <a:gd name="connsiteY211" fmla="*/ 1238 h 11285"/>
                <a:gd name="connsiteX212" fmla="*/ 8476 w 13764"/>
                <a:gd name="connsiteY212" fmla="*/ 1256 h 11285"/>
                <a:gd name="connsiteX213" fmla="*/ 8516 w 13764"/>
                <a:gd name="connsiteY213" fmla="*/ 1128 h 11285"/>
                <a:gd name="connsiteX214" fmla="*/ 8597 w 13764"/>
                <a:gd name="connsiteY214" fmla="*/ 1037 h 11285"/>
                <a:gd name="connsiteX215" fmla="*/ 8621 w 13764"/>
                <a:gd name="connsiteY215" fmla="*/ 900 h 11285"/>
                <a:gd name="connsiteX216" fmla="*/ 8831 w 13764"/>
                <a:gd name="connsiteY216" fmla="*/ 845 h 11285"/>
                <a:gd name="connsiteX217" fmla="*/ 9032 w 13764"/>
                <a:gd name="connsiteY217" fmla="*/ 597 h 11285"/>
                <a:gd name="connsiteX218" fmla="*/ 9200 w 13764"/>
                <a:gd name="connsiteY218" fmla="*/ 585 h 11285"/>
                <a:gd name="connsiteX219" fmla="*/ 9329 w 13764"/>
                <a:gd name="connsiteY219" fmla="*/ 415 h 11285"/>
                <a:gd name="connsiteX220" fmla="*/ 9143 w 13764"/>
                <a:gd name="connsiteY220" fmla="*/ 360 h 11285"/>
                <a:gd name="connsiteX221" fmla="*/ 9172 w 13764"/>
                <a:gd name="connsiteY221" fmla="*/ 215 h 11285"/>
                <a:gd name="connsiteX222" fmla="*/ 9237 w 13764"/>
                <a:gd name="connsiteY222" fmla="*/ 71 h 11285"/>
                <a:gd name="connsiteX223" fmla="*/ 9383 w 13764"/>
                <a:gd name="connsiteY223" fmla="*/ 143 h 11285"/>
                <a:gd name="connsiteX224" fmla="*/ 9460 w 13764"/>
                <a:gd name="connsiteY224" fmla="*/ 43 h 11285"/>
                <a:gd name="connsiteX225" fmla="*/ 9572 w 13764"/>
                <a:gd name="connsiteY225" fmla="*/ 5 h 11285"/>
                <a:gd name="connsiteX226" fmla="*/ 9699 w 13764"/>
                <a:gd name="connsiteY226" fmla="*/ 231 h 11285"/>
                <a:gd name="connsiteX227" fmla="*/ 9870 w 13764"/>
                <a:gd name="connsiteY227" fmla="*/ 40 h 11285"/>
                <a:gd name="connsiteX228" fmla="*/ 9985 w 13764"/>
                <a:gd name="connsiteY228" fmla="*/ 65 h 11285"/>
                <a:gd name="connsiteX229" fmla="*/ 10172 w 13764"/>
                <a:gd name="connsiteY229" fmla="*/ 61 h 11285"/>
                <a:gd name="connsiteX230" fmla="*/ 10327 w 13764"/>
                <a:gd name="connsiteY230" fmla="*/ 318 h 11285"/>
                <a:gd name="connsiteX231" fmla="*/ 10454 w 13764"/>
                <a:gd name="connsiteY231" fmla="*/ 329 h 11285"/>
                <a:gd name="connsiteX232" fmla="*/ 10556 w 13764"/>
                <a:gd name="connsiteY232" fmla="*/ 322 h 11285"/>
                <a:gd name="connsiteX233" fmla="*/ 10727 w 13764"/>
                <a:gd name="connsiteY233" fmla="*/ 322 h 11285"/>
                <a:gd name="connsiteX234" fmla="*/ 10824 w 13764"/>
                <a:gd name="connsiteY234" fmla="*/ 500 h 11285"/>
                <a:gd name="connsiteX235" fmla="*/ 10957 w 13764"/>
                <a:gd name="connsiteY235" fmla="*/ 598 h 11285"/>
                <a:gd name="connsiteX236" fmla="*/ 11142 w 13764"/>
                <a:gd name="connsiteY236" fmla="*/ 722 h 11285"/>
                <a:gd name="connsiteX237" fmla="*/ 11245 w 13764"/>
                <a:gd name="connsiteY237" fmla="*/ 832 h 11285"/>
                <a:gd name="connsiteX238" fmla="*/ 11386 w 13764"/>
                <a:gd name="connsiteY238" fmla="*/ 752 h 11285"/>
                <a:gd name="connsiteX239" fmla="*/ 11542 w 13764"/>
                <a:gd name="connsiteY239" fmla="*/ 717 h 11285"/>
                <a:gd name="connsiteX240" fmla="*/ 11653 w 13764"/>
                <a:gd name="connsiteY240" fmla="*/ 812 h 11285"/>
                <a:gd name="connsiteX241" fmla="*/ 11790 w 13764"/>
                <a:gd name="connsiteY241" fmla="*/ 778 h 11285"/>
                <a:gd name="connsiteX242" fmla="*/ 11786 w 13764"/>
                <a:gd name="connsiteY242" fmla="*/ 1075 h 11285"/>
                <a:gd name="connsiteX243" fmla="*/ 11567 w 13764"/>
                <a:gd name="connsiteY243" fmla="*/ 1464 h 11285"/>
                <a:gd name="connsiteX244" fmla="*/ 11698 w 13764"/>
                <a:gd name="connsiteY244" fmla="*/ 1522 h 11285"/>
                <a:gd name="connsiteX245" fmla="*/ 11785 w 13764"/>
                <a:gd name="connsiteY245" fmla="*/ 1550 h 11285"/>
                <a:gd name="connsiteX246" fmla="*/ 11907 w 13764"/>
                <a:gd name="connsiteY246" fmla="*/ 1731 h 11285"/>
                <a:gd name="connsiteX247" fmla="*/ 12214 w 13764"/>
                <a:gd name="connsiteY247" fmla="*/ 1917 h 11285"/>
                <a:gd name="connsiteX248" fmla="*/ 12186 w 13764"/>
                <a:gd name="connsiteY248" fmla="*/ 2026 h 11285"/>
                <a:gd name="connsiteX249" fmla="*/ 12365 w 13764"/>
                <a:gd name="connsiteY249" fmla="*/ 2166 h 11285"/>
                <a:gd name="connsiteX250" fmla="*/ 12397 w 13764"/>
                <a:gd name="connsiteY250" fmla="*/ 2387 h 11285"/>
                <a:gd name="connsiteX251" fmla="*/ 12653 w 13764"/>
                <a:gd name="connsiteY251" fmla="*/ 2445 h 11285"/>
                <a:gd name="connsiteX252" fmla="*/ 12689 w 13764"/>
                <a:gd name="connsiteY252" fmla="*/ 2575 h 11285"/>
                <a:gd name="connsiteX253" fmla="*/ 12887 w 13764"/>
                <a:gd name="connsiteY253" fmla="*/ 2604 h 11285"/>
                <a:gd name="connsiteX254" fmla="*/ 13156 w 13764"/>
                <a:gd name="connsiteY254" fmla="*/ 2742 h 11285"/>
                <a:gd name="connsiteX255" fmla="*/ 13177 w 13764"/>
                <a:gd name="connsiteY255" fmla="*/ 2545 h 11285"/>
                <a:gd name="connsiteX256" fmla="*/ 13285 w 13764"/>
                <a:gd name="connsiteY256" fmla="*/ 2534 h 11285"/>
                <a:gd name="connsiteX257" fmla="*/ 13524 w 13764"/>
                <a:gd name="connsiteY257" fmla="*/ 2724 h 11285"/>
                <a:gd name="connsiteX258" fmla="*/ 13574 w 13764"/>
                <a:gd name="connsiteY258" fmla="*/ 2845 h 11285"/>
                <a:gd name="connsiteX259" fmla="*/ 13605 w 13764"/>
                <a:gd name="connsiteY259" fmla="*/ 3086 h 11285"/>
                <a:gd name="connsiteX260" fmla="*/ 13699 w 13764"/>
                <a:gd name="connsiteY260" fmla="*/ 3141 h 11285"/>
                <a:gd name="connsiteX261" fmla="*/ 13764 w 13764"/>
                <a:gd name="connsiteY261" fmla="*/ 3520 h 11285"/>
                <a:gd name="connsiteX262" fmla="*/ 13680 w 13764"/>
                <a:gd name="connsiteY262" fmla="*/ 3641 h 11285"/>
                <a:gd name="connsiteX263" fmla="*/ 13688 w 13764"/>
                <a:gd name="connsiteY263" fmla="*/ 3782 h 11285"/>
                <a:gd name="connsiteX264" fmla="*/ 13595 w 13764"/>
                <a:gd name="connsiteY264" fmla="*/ 3930 h 11285"/>
                <a:gd name="connsiteX265" fmla="*/ 13542 w 13764"/>
                <a:gd name="connsiteY265" fmla="*/ 4080 h 11285"/>
                <a:gd name="connsiteX266" fmla="*/ 13610 w 13764"/>
                <a:gd name="connsiteY266" fmla="*/ 4227 h 11285"/>
                <a:gd name="connsiteX267" fmla="*/ 13628 w 13764"/>
                <a:gd name="connsiteY267" fmla="*/ 4379 h 11285"/>
                <a:gd name="connsiteX268" fmla="*/ 13648 w 13764"/>
                <a:gd name="connsiteY268" fmla="*/ 4500 h 11285"/>
                <a:gd name="connsiteX269" fmla="*/ 13577 w 13764"/>
                <a:gd name="connsiteY269" fmla="*/ 4626 h 11285"/>
                <a:gd name="connsiteX270" fmla="*/ 13505 w 13764"/>
                <a:gd name="connsiteY270" fmla="*/ 4669 h 11285"/>
                <a:gd name="connsiteX271" fmla="*/ 13450 w 13764"/>
                <a:gd name="connsiteY271" fmla="*/ 4797 h 11285"/>
                <a:gd name="connsiteX272" fmla="*/ 13575 w 13764"/>
                <a:gd name="connsiteY272" fmla="*/ 4894 h 11285"/>
                <a:gd name="connsiteX273" fmla="*/ 13495 w 13764"/>
                <a:gd name="connsiteY273" fmla="*/ 5048 h 11285"/>
                <a:gd name="connsiteX274" fmla="*/ 13193 w 13764"/>
                <a:gd name="connsiteY274" fmla="*/ 5300 h 11285"/>
                <a:gd name="connsiteX275" fmla="*/ 13110 w 13764"/>
                <a:gd name="connsiteY275" fmla="*/ 5581 h 11285"/>
                <a:gd name="connsiteX276" fmla="*/ 13082 w 13764"/>
                <a:gd name="connsiteY276" fmla="*/ 5739 h 11285"/>
                <a:gd name="connsiteX277" fmla="*/ 13014 w 13764"/>
                <a:gd name="connsiteY277" fmla="*/ 5990 h 11285"/>
                <a:gd name="connsiteX278" fmla="*/ 12938 w 13764"/>
                <a:gd name="connsiteY278" fmla="*/ 6118 h 11285"/>
                <a:gd name="connsiteX279" fmla="*/ 12835 w 13764"/>
                <a:gd name="connsiteY279" fmla="*/ 6200 h 11285"/>
                <a:gd name="connsiteX280" fmla="*/ 12752 w 13764"/>
                <a:gd name="connsiteY280" fmla="*/ 6308 h 11285"/>
                <a:gd name="connsiteX281" fmla="*/ 12524 w 13764"/>
                <a:gd name="connsiteY281" fmla="*/ 6325 h 11285"/>
                <a:gd name="connsiteX282" fmla="*/ 12396 w 13764"/>
                <a:gd name="connsiteY282" fmla="*/ 6258 h 11285"/>
                <a:gd name="connsiteX283" fmla="*/ 11998 w 13764"/>
                <a:gd name="connsiteY283" fmla="*/ 6089 h 11285"/>
                <a:gd name="connsiteX284" fmla="*/ 12294 w 13764"/>
                <a:gd name="connsiteY284" fmla="*/ 6162 h 11285"/>
                <a:gd name="connsiteX285" fmla="*/ 11868 w 13764"/>
                <a:gd name="connsiteY285" fmla="*/ 6259 h 11285"/>
                <a:gd name="connsiteX286" fmla="*/ 11573 w 13764"/>
                <a:gd name="connsiteY286" fmla="*/ 6211 h 11285"/>
                <a:gd name="connsiteX287" fmla="*/ 11377 w 13764"/>
                <a:gd name="connsiteY287" fmla="*/ 6496 h 11285"/>
                <a:gd name="connsiteX288" fmla="*/ 11271 w 13764"/>
                <a:gd name="connsiteY288" fmla="*/ 6533 h 11285"/>
                <a:gd name="connsiteX289" fmla="*/ 11205 w 13764"/>
                <a:gd name="connsiteY289" fmla="*/ 6691 h 11285"/>
                <a:gd name="connsiteX290" fmla="*/ 11204 w 13764"/>
                <a:gd name="connsiteY290" fmla="*/ 6807 h 11285"/>
                <a:gd name="connsiteX291" fmla="*/ 11062 w 13764"/>
                <a:gd name="connsiteY291" fmla="*/ 6879 h 11285"/>
                <a:gd name="connsiteX292" fmla="*/ 10858 w 13764"/>
                <a:gd name="connsiteY292" fmla="*/ 6916 h 11285"/>
                <a:gd name="connsiteX293" fmla="*/ 10574 w 13764"/>
                <a:gd name="connsiteY293" fmla="*/ 7108 h 11285"/>
                <a:gd name="connsiteX294" fmla="*/ 10346 w 13764"/>
                <a:gd name="connsiteY294" fmla="*/ 7250 h 11285"/>
                <a:gd name="connsiteX295" fmla="*/ 10335 w 13764"/>
                <a:gd name="connsiteY295" fmla="*/ 7379 h 11285"/>
                <a:gd name="connsiteX296" fmla="*/ 10214 w 13764"/>
                <a:gd name="connsiteY296" fmla="*/ 7406 h 11285"/>
                <a:gd name="connsiteX297" fmla="*/ 10149 w 13764"/>
                <a:gd name="connsiteY297" fmla="*/ 7557 h 11285"/>
                <a:gd name="connsiteX298" fmla="*/ 10032 w 13764"/>
                <a:gd name="connsiteY298" fmla="*/ 7623 h 11285"/>
                <a:gd name="connsiteX299" fmla="*/ 9885 w 13764"/>
                <a:gd name="connsiteY299" fmla="*/ 7601 h 11285"/>
                <a:gd name="connsiteX300" fmla="*/ 9823 w 13764"/>
                <a:gd name="connsiteY300" fmla="*/ 7838 h 11285"/>
                <a:gd name="connsiteX301" fmla="*/ 9735 w 13764"/>
                <a:gd name="connsiteY301" fmla="*/ 7975 h 11285"/>
                <a:gd name="connsiteX302" fmla="*/ 9671 w 13764"/>
                <a:gd name="connsiteY302" fmla="*/ 8134 h 11285"/>
                <a:gd name="connsiteX303" fmla="*/ 9705 w 13764"/>
                <a:gd name="connsiteY303" fmla="*/ 8343 h 11285"/>
                <a:gd name="connsiteX304" fmla="*/ 9694 w 13764"/>
                <a:gd name="connsiteY304" fmla="*/ 8715 h 11285"/>
                <a:gd name="connsiteX305" fmla="*/ 9780 w 13764"/>
                <a:gd name="connsiteY305" fmla="*/ 8861 h 11285"/>
                <a:gd name="connsiteX306" fmla="*/ 9733 w 13764"/>
                <a:gd name="connsiteY306" fmla="*/ 8973 h 11285"/>
                <a:gd name="connsiteX307" fmla="*/ 9684 w 13764"/>
                <a:gd name="connsiteY307" fmla="*/ 9163 h 11285"/>
                <a:gd name="connsiteX0" fmla="*/ 9684 w 13764"/>
                <a:gd name="connsiteY0" fmla="*/ 9163 h 11285"/>
                <a:gd name="connsiteX1" fmla="*/ 9707 w 13764"/>
                <a:gd name="connsiteY1" fmla="*/ 9631 h 11285"/>
                <a:gd name="connsiteX2" fmla="*/ 9691 w 13764"/>
                <a:gd name="connsiteY2" fmla="*/ 9746 h 11285"/>
                <a:gd name="connsiteX3" fmla="*/ 9782 w 13764"/>
                <a:gd name="connsiteY3" fmla="*/ 9848 h 11285"/>
                <a:gd name="connsiteX4" fmla="*/ 9745 w 13764"/>
                <a:gd name="connsiteY4" fmla="*/ 10039 h 11285"/>
                <a:gd name="connsiteX5" fmla="*/ 9897 w 13764"/>
                <a:gd name="connsiteY5" fmla="*/ 10199 h 11285"/>
                <a:gd name="connsiteX6" fmla="*/ 9973 w 13764"/>
                <a:gd name="connsiteY6" fmla="*/ 10510 h 11285"/>
                <a:gd name="connsiteX7" fmla="*/ 10097 w 13764"/>
                <a:gd name="connsiteY7" fmla="*/ 10594 h 11285"/>
                <a:gd name="connsiteX8" fmla="*/ 10163 w 13764"/>
                <a:gd name="connsiteY8" fmla="*/ 10587 h 11285"/>
                <a:gd name="connsiteX9" fmla="*/ 10372 w 13764"/>
                <a:gd name="connsiteY9" fmla="*/ 10724 h 11285"/>
                <a:gd name="connsiteX10" fmla="*/ 10314 w 13764"/>
                <a:gd name="connsiteY10" fmla="*/ 10813 h 11285"/>
                <a:gd name="connsiteX11" fmla="*/ 9472 w 13764"/>
                <a:gd name="connsiteY11" fmla="*/ 10851 h 11285"/>
                <a:gd name="connsiteX12" fmla="*/ 9267 w 13764"/>
                <a:gd name="connsiteY12" fmla="*/ 10834 h 11285"/>
                <a:gd name="connsiteX13" fmla="*/ 9028 w 13764"/>
                <a:gd name="connsiteY13" fmla="*/ 10858 h 11285"/>
                <a:gd name="connsiteX14" fmla="*/ 9025 w 13764"/>
                <a:gd name="connsiteY14" fmla="*/ 11049 h 11285"/>
                <a:gd name="connsiteX15" fmla="*/ 8872 w 13764"/>
                <a:gd name="connsiteY15" fmla="*/ 11245 h 11285"/>
                <a:gd name="connsiteX16" fmla="*/ 8423 w 13764"/>
                <a:gd name="connsiteY16" fmla="*/ 11285 h 11285"/>
                <a:gd name="connsiteX17" fmla="*/ 8264 w 13764"/>
                <a:gd name="connsiteY17" fmla="*/ 11124 h 11285"/>
                <a:gd name="connsiteX18" fmla="*/ 8136 w 13764"/>
                <a:gd name="connsiteY18" fmla="*/ 11045 h 11285"/>
                <a:gd name="connsiteX19" fmla="*/ 7990 w 13764"/>
                <a:gd name="connsiteY19" fmla="*/ 11056 h 11285"/>
                <a:gd name="connsiteX20" fmla="*/ 7765 w 13764"/>
                <a:gd name="connsiteY20" fmla="*/ 11023 h 11285"/>
                <a:gd name="connsiteX21" fmla="*/ 6993 w 13764"/>
                <a:gd name="connsiteY21" fmla="*/ 7516 h 11285"/>
                <a:gd name="connsiteX22" fmla="*/ 7589 w 13764"/>
                <a:gd name="connsiteY22" fmla="*/ 9456 h 11285"/>
                <a:gd name="connsiteX23" fmla="*/ 6895 w 13764"/>
                <a:gd name="connsiteY23" fmla="*/ 11111 h 11285"/>
                <a:gd name="connsiteX24" fmla="*/ 6484 w 13764"/>
                <a:gd name="connsiteY24" fmla="*/ 11099 h 11285"/>
                <a:gd name="connsiteX25" fmla="*/ 6368 w 13764"/>
                <a:gd name="connsiteY25" fmla="*/ 10968 h 11285"/>
                <a:gd name="connsiteX26" fmla="*/ 6202 w 13764"/>
                <a:gd name="connsiteY26" fmla="*/ 10935 h 11285"/>
                <a:gd name="connsiteX27" fmla="*/ 5899 w 13764"/>
                <a:gd name="connsiteY27" fmla="*/ 10256 h 11285"/>
                <a:gd name="connsiteX28" fmla="*/ 5782 w 13764"/>
                <a:gd name="connsiteY28" fmla="*/ 10169 h 11285"/>
                <a:gd name="connsiteX29" fmla="*/ 5661 w 13764"/>
                <a:gd name="connsiteY29" fmla="*/ 10270 h 11285"/>
                <a:gd name="connsiteX30" fmla="*/ 5573 w 13764"/>
                <a:gd name="connsiteY30" fmla="*/ 10270 h 11285"/>
                <a:gd name="connsiteX31" fmla="*/ 5516 w 13764"/>
                <a:gd name="connsiteY31" fmla="*/ 10352 h 11285"/>
                <a:gd name="connsiteX32" fmla="*/ 5395 w 13764"/>
                <a:gd name="connsiteY32" fmla="*/ 10407 h 11285"/>
                <a:gd name="connsiteX33" fmla="*/ 5274 w 13764"/>
                <a:gd name="connsiteY33" fmla="*/ 10434 h 11285"/>
                <a:gd name="connsiteX34" fmla="*/ 5202 w 13764"/>
                <a:gd name="connsiteY34" fmla="*/ 10334 h 11285"/>
                <a:gd name="connsiteX35" fmla="*/ 5202 w 13764"/>
                <a:gd name="connsiteY35" fmla="*/ 10078 h 11285"/>
                <a:gd name="connsiteX36" fmla="*/ 4968 w 13764"/>
                <a:gd name="connsiteY36" fmla="*/ 10060 h 11285"/>
                <a:gd name="connsiteX37" fmla="*/ 4871 w 13764"/>
                <a:gd name="connsiteY37" fmla="*/ 9996 h 11285"/>
                <a:gd name="connsiteX38" fmla="*/ 4750 w 13764"/>
                <a:gd name="connsiteY38" fmla="*/ 9868 h 11285"/>
                <a:gd name="connsiteX39" fmla="*/ 4629 w 13764"/>
                <a:gd name="connsiteY39" fmla="*/ 9840 h 11285"/>
                <a:gd name="connsiteX40" fmla="*/ 4500 w 13764"/>
                <a:gd name="connsiteY40" fmla="*/ 9840 h 11285"/>
                <a:gd name="connsiteX41" fmla="*/ 4339 w 13764"/>
                <a:gd name="connsiteY41" fmla="*/ 9749 h 11285"/>
                <a:gd name="connsiteX42" fmla="*/ 4024 w 13764"/>
                <a:gd name="connsiteY42" fmla="*/ 9758 h 11285"/>
                <a:gd name="connsiteX43" fmla="*/ 3831 w 13764"/>
                <a:gd name="connsiteY43" fmla="*/ 9667 h 11285"/>
                <a:gd name="connsiteX44" fmla="*/ 3613 w 13764"/>
                <a:gd name="connsiteY44" fmla="*/ 9676 h 11285"/>
                <a:gd name="connsiteX45" fmla="*/ 3516 w 13764"/>
                <a:gd name="connsiteY45" fmla="*/ 9612 h 11285"/>
                <a:gd name="connsiteX46" fmla="*/ 3395 w 13764"/>
                <a:gd name="connsiteY46" fmla="*/ 9621 h 11285"/>
                <a:gd name="connsiteX47" fmla="*/ 3242 w 13764"/>
                <a:gd name="connsiteY47" fmla="*/ 9621 h 11285"/>
                <a:gd name="connsiteX48" fmla="*/ 3097 w 13764"/>
                <a:gd name="connsiteY48" fmla="*/ 9585 h 11285"/>
                <a:gd name="connsiteX49" fmla="*/ 3008 w 13764"/>
                <a:gd name="connsiteY49" fmla="*/ 9484 h 11285"/>
                <a:gd name="connsiteX50" fmla="*/ 2879 w 13764"/>
                <a:gd name="connsiteY50" fmla="*/ 9475 h 11285"/>
                <a:gd name="connsiteX51" fmla="*/ 2806 w 13764"/>
                <a:gd name="connsiteY51" fmla="*/ 9557 h 11285"/>
                <a:gd name="connsiteX52" fmla="*/ 2597 w 13764"/>
                <a:gd name="connsiteY52" fmla="*/ 9539 h 11285"/>
                <a:gd name="connsiteX53" fmla="*/ 2500 w 13764"/>
                <a:gd name="connsiteY53" fmla="*/ 9649 h 11285"/>
                <a:gd name="connsiteX54" fmla="*/ 2516 w 13764"/>
                <a:gd name="connsiteY54" fmla="*/ 9758 h 11285"/>
                <a:gd name="connsiteX55" fmla="*/ 2379 w 13764"/>
                <a:gd name="connsiteY55" fmla="*/ 9913 h 11285"/>
                <a:gd name="connsiteX56" fmla="*/ 2274 w 13764"/>
                <a:gd name="connsiteY56" fmla="*/ 9941 h 11285"/>
                <a:gd name="connsiteX57" fmla="*/ 2274 w 13764"/>
                <a:gd name="connsiteY57" fmla="*/ 10078 h 11285"/>
                <a:gd name="connsiteX58" fmla="*/ 2226 w 13764"/>
                <a:gd name="connsiteY58" fmla="*/ 10187 h 11285"/>
                <a:gd name="connsiteX59" fmla="*/ 2137 w 13764"/>
                <a:gd name="connsiteY59" fmla="*/ 10297 h 11285"/>
                <a:gd name="connsiteX60" fmla="*/ 2081 w 13764"/>
                <a:gd name="connsiteY60" fmla="*/ 10224 h 11285"/>
                <a:gd name="connsiteX61" fmla="*/ 1871 w 13764"/>
                <a:gd name="connsiteY61" fmla="*/ 10005 h 11285"/>
                <a:gd name="connsiteX62" fmla="*/ 1750 w 13764"/>
                <a:gd name="connsiteY62" fmla="*/ 10060 h 11285"/>
                <a:gd name="connsiteX63" fmla="*/ 1669 w 13764"/>
                <a:gd name="connsiteY63" fmla="*/ 10187 h 11285"/>
                <a:gd name="connsiteX64" fmla="*/ 1427 w 13764"/>
                <a:gd name="connsiteY64" fmla="*/ 10224 h 11285"/>
                <a:gd name="connsiteX65" fmla="*/ 1315 w 13764"/>
                <a:gd name="connsiteY65" fmla="*/ 10160 h 11285"/>
                <a:gd name="connsiteX66" fmla="*/ 1242 w 13764"/>
                <a:gd name="connsiteY66" fmla="*/ 10078 h 11285"/>
                <a:gd name="connsiteX67" fmla="*/ 1161 w 13764"/>
                <a:gd name="connsiteY67" fmla="*/ 9996 h 11285"/>
                <a:gd name="connsiteX68" fmla="*/ 968 w 13764"/>
                <a:gd name="connsiteY68" fmla="*/ 9977 h 11285"/>
                <a:gd name="connsiteX69" fmla="*/ 895 w 13764"/>
                <a:gd name="connsiteY69" fmla="*/ 9913 h 11285"/>
                <a:gd name="connsiteX70" fmla="*/ 847 w 13764"/>
                <a:gd name="connsiteY70" fmla="*/ 9804 h 11285"/>
                <a:gd name="connsiteX71" fmla="*/ 806 w 13764"/>
                <a:gd name="connsiteY71" fmla="*/ 9749 h 11285"/>
                <a:gd name="connsiteX72" fmla="*/ 774 w 13764"/>
                <a:gd name="connsiteY72" fmla="*/ 9667 h 11285"/>
                <a:gd name="connsiteX73" fmla="*/ 685 w 13764"/>
                <a:gd name="connsiteY73" fmla="*/ 9639 h 11285"/>
                <a:gd name="connsiteX74" fmla="*/ 589 w 13764"/>
                <a:gd name="connsiteY74" fmla="*/ 9639 h 11285"/>
                <a:gd name="connsiteX75" fmla="*/ 516 w 13764"/>
                <a:gd name="connsiteY75" fmla="*/ 9612 h 11285"/>
                <a:gd name="connsiteX76" fmla="*/ 444 w 13764"/>
                <a:gd name="connsiteY76" fmla="*/ 9566 h 11285"/>
                <a:gd name="connsiteX77" fmla="*/ 323 w 13764"/>
                <a:gd name="connsiteY77" fmla="*/ 9566 h 11285"/>
                <a:gd name="connsiteX78" fmla="*/ 202 w 13764"/>
                <a:gd name="connsiteY78" fmla="*/ 9566 h 11285"/>
                <a:gd name="connsiteX79" fmla="*/ 105 w 13764"/>
                <a:gd name="connsiteY79" fmla="*/ 9512 h 11285"/>
                <a:gd name="connsiteX80" fmla="*/ 0 w 13764"/>
                <a:gd name="connsiteY80" fmla="*/ 9457 h 11285"/>
                <a:gd name="connsiteX81" fmla="*/ 32 w 13764"/>
                <a:gd name="connsiteY81" fmla="*/ 9366 h 11285"/>
                <a:gd name="connsiteX82" fmla="*/ 48 w 13764"/>
                <a:gd name="connsiteY82" fmla="*/ 9229 h 11285"/>
                <a:gd name="connsiteX83" fmla="*/ 56 w 13764"/>
                <a:gd name="connsiteY83" fmla="*/ 9119 h 11285"/>
                <a:gd name="connsiteX84" fmla="*/ 105 w 13764"/>
                <a:gd name="connsiteY84" fmla="*/ 8964 h 11285"/>
                <a:gd name="connsiteX85" fmla="*/ 105 w 13764"/>
                <a:gd name="connsiteY85" fmla="*/ 8872 h 11285"/>
                <a:gd name="connsiteX86" fmla="*/ 105 w 13764"/>
                <a:gd name="connsiteY86" fmla="*/ 8763 h 11285"/>
                <a:gd name="connsiteX87" fmla="*/ 202 w 13764"/>
                <a:gd name="connsiteY87" fmla="*/ 8662 h 11285"/>
                <a:gd name="connsiteX88" fmla="*/ 298 w 13764"/>
                <a:gd name="connsiteY88" fmla="*/ 8580 h 11285"/>
                <a:gd name="connsiteX89" fmla="*/ 315 w 13764"/>
                <a:gd name="connsiteY89" fmla="*/ 8516 h 11285"/>
                <a:gd name="connsiteX90" fmla="*/ 339 w 13764"/>
                <a:gd name="connsiteY90" fmla="*/ 8443 h 11285"/>
                <a:gd name="connsiteX91" fmla="*/ 323 w 13764"/>
                <a:gd name="connsiteY91" fmla="*/ 8361 h 11285"/>
                <a:gd name="connsiteX92" fmla="*/ 363 w 13764"/>
                <a:gd name="connsiteY92" fmla="*/ 8224 h 11285"/>
                <a:gd name="connsiteX93" fmla="*/ 435 w 13764"/>
                <a:gd name="connsiteY93" fmla="*/ 8105 h 11285"/>
                <a:gd name="connsiteX94" fmla="*/ 508 w 13764"/>
                <a:gd name="connsiteY94" fmla="*/ 7968 h 11285"/>
                <a:gd name="connsiteX95" fmla="*/ 492 w 13764"/>
                <a:gd name="connsiteY95" fmla="*/ 7840 h 11285"/>
                <a:gd name="connsiteX96" fmla="*/ 653 w 13764"/>
                <a:gd name="connsiteY96" fmla="*/ 7804 h 11285"/>
                <a:gd name="connsiteX97" fmla="*/ 806 w 13764"/>
                <a:gd name="connsiteY97" fmla="*/ 7694 h 11285"/>
                <a:gd name="connsiteX98" fmla="*/ 774 w 13764"/>
                <a:gd name="connsiteY98" fmla="*/ 7356 h 11285"/>
                <a:gd name="connsiteX99" fmla="*/ 895 w 13764"/>
                <a:gd name="connsiteY99" fmla="*/ 7256 h 11285"/>
                <a:gd name="connsiteX100" fmla="*/ 919 w 13764"/>
                <a:gd name="connsiteY100" fmla="*/ 6845 h 11285"/>
                <a:gd name="connsiteX101" fmla="*/ 823 w 13764"/>
                <a:gd name="connsiteY101" fmla="*/ 6808 h 11285"/>
                <a:gd name="connsiteX102" fmla="*/ 734 w 13764"/>
                <a:gd name="connsiteY102" fmla="*/ 6735 h 11285"/>
                <a:gd name="connsiteX103" fmla="*/ 685 w 13764"/>
                <a:gd name="connsiteY103" fmla="*/ 6589 h 11285"/>
                <a:gd name="connsiteX104" fmla="*/ 565 w 13764"/>
                <a:gd name="connsiteY104" fmla="*/ 6471 h 11285"/>
                <a:gd name="connsiteX105" fmla="*/ 492 w 13764"/>
                <a:gd name="connsiteY105" fmla="*/ 6416 h 11285"/>
                <a:gd name="connsiteX106" fmla="*/ 435 w 13764"/>
                <a:gd name="connsiteY106" fmla="*/ 6215 h 11285"/>
                <a:gd name="connsiteX107" fmla="*/ 435 w 13764"/>
                <a:gd name="connsiteY107" fmla="*/ 6114 h 11285"/>
                <a:gd name="connsiteX108" fmla="*/ 444 w 13764"/>
                <a:gd name="connsiteY108" fmla="*/ 5941 h 11285"/>
                <a:gd name="connsiteX109" fmla="*/ 435 w 13764"/>
                <a:gd name="connsiteY109" fmla="*/ 5786 h 11285"/>
                <a:gd name="connsiteX110" fmla="*/ 395 w 13764"/>
                <a:gd name="connsiteY110" fmla="*/ 5749 h 11285"/>
                <a:gd name="connsiteX111" fmla="*/ 395 w 13764"/>
                <a:gd name="connsiteY111" fmla="*/ 5667 h 11285"/>
                <a:gd name="connsiteX112" fmla="*/ 411 w 13764"/>
                <a:gd name="connsiteY112" fmla="*/ 5566 h 11285"/>
                <a:gd name="connsiteX113" fmla="*/ 363 w 13764"/>
                <a:gd name="connsiteY113" fmla="*/ 5502 h 11285"/>
                <a:gd name="connsiteX114" fmla="*/ 250 w 13764"/>
                <a:gd name="connsiteY114" fmla="*/ 5338 h 11285"/>
                <a:gd name="connsiteX115" fmla="*/ 339 w 13764"/>
                <a:gd name="connsiteY115" fmla="*/ 5420 h 11285"/>
                <a:gd name="connsiteX116" fmla="*/ 121 w 13764"/>
                <a:gd name="connsiteY116" fmla="*/ 5210 h 11285"/>
                <a:gd name="connsiteX117" fmla="*/ 73 w 13764"/>
                <a:gd name="connsiteY117" fmla="*/ 5046 h 11285"/>
                <a:gd name="connsiteX118" fmla="*/ 177 w 13764"/>
                <a:gd name="connsiteY118" fmla="*/ 5037 h 11285"/>
                <a:gd name="connsiteX119" fmla="*/ 274 w 13764"/>
                <a:gd name="connsiteY119" fmla="*/ 5037 h 11285"/>
                <a:gd name="connsiteX120" fmla="*/ 419 w 13764"/>
                <a:gd name="connsiteY120" fmla="*/ 5009 h 11285"/>
                <a:gd name="connsiteX121" fmla="*/ 629 w 13764"/>
                <a:gd name="connsiteY121" fmla="*/ 5009 h 11285"/>
                <a:gd name="connsiteX122" fmla="*/ 750 w 13764"/>
                <a:gd name="connsiteY122" fmla="*/ 4900 h 11285"/>
                <a:gd name="connsiteX123" fmla="*/ 895 w 13764"/>
                <a:gd name="connsiteY123" fmla="*/ 4872 h 11285"/>
                <a:gd name="connsiteX124" fmla="*/ 879 w 13764"/>
                <a:gd name="connsiteY124" fmla="*/ 4681 h 11285"/>
                <a:gd name="connsiteX125" fmla="*/ 1048 w 13764"/>
                <a:gd name="connsiteY125" fmla="*/ 4681 h 11285"/>
                <a:gd name="connsiteX126" fmla="*/ 1306 w 13764"/>
                <a:gd name="connsiteY126" fmla="*/ 4525 h 11285"/>
                <a:gd name="connsiteX127" fmla="*/ 1460 w 13764"/>
                <a:gd name="connsiteY127" fmla="*/ 4516 h 11285"/>
                <a:gd name="connsiteX128" fmla="*/ 1573 w 13764"/>
                <a:gd name="connsiteY128" fmla="*/ 4571 h 11285"/>
                <a:gd name="connsiteX129" fmla="*/ 1766 w 13764"/>
                <a:gd name="connsiteY129" fmla="*/ 4571 h 11285"/>
                <a:gd name="connsiteX130" fmla="*/ 1871 w 13764"/>
                <a:gd name="connsiteY130" fmla="*/ 4626 h 11285"/>
                <a:gd name="connsiteX131" fmla="*/ 2056 w 13764"/>
                <a:gd name="connsiteY131" fmla="*/ 4653 h 11285"/>
                <a:gd name="connsiteX132" fmla="*/ 2137 w 13764"/>
                <a:gd name="connsiteY132" fmla="*/ 4516 h 11285"/>
                <a:gd name="connsiteX133" fmla="*/ 2258 w 13764"/>
                <a:gd name="connsiteY133" fmla="*/ 4544 h 11285"/>
                <a:gd name="connsiteX134" fmla="*/ 2371 w 13764"/>
                <a:gd name="connsiteY134" fmla="*/ 4434 h 11285"/>
                <a:gd name="connsiteX135" fmla="*/ 2589 w 13764"/>
                <a:gd name="connsiteY135" fmla="*/ 4361 h 11285"/>
                <a:gd name="connsiteX136" fmla="*/ 2782 w 13764"/>
                <a:gd name="connsiteY136" fmla="*/ 4215 h 11285"/>
                <a:gd name="connsiteX137" fmla="*/ 2855 w 13764"/>
                <a:gd name="connsiteY137" fmla="*/ 4142 h 11285"/>
                <a:gd name="connsiteX138" fmla="*/ 2863 w 13764"/>
                <a:gd name="connsiteY138" fmla="*/ 4023 h 11285"/>
                <a:gd name="connsiteX139" fmla="*/ 2960 w 13764"/>
                <a:gd name="connsiteY139" fmla="*/ 3923 h 11285"/>
                <a:gd name="connsiteX140" fmla="*/ 2984 w 13764"/>
                <a:gd name="connsiteY140" fmla="*/ 3804 h 11285"/>
                <a:gd name="connsiteX141" fmla="*/ 3000 w 13764"/>
                <a:gd name="connsiteY141" fmla="*/ 3649 h 11285"/>
                <a:gd name="connsiteX142" fmla="*/ 3073 w 13764"/>
                <a:gd name="connsiteY142" fmla="*/ 3502 h 11285"/>
                <a:gd name="connsiteX143" fmla="*/ 3105 w 13764"/>
                <a:gd name="connsiteY143" fmla="*/ 3366 h 11285"/>
                <a:gd name="connsiteX144" fmla="*/ 3153 w 13764"/>
                <a:gd name="connsiteY144" fmla="*/ 3256 h 11285"/>
                <a:gd name="connsiteX145" fmla="*/ 3177 w 13764"/>
                <a:gd name="connsiteY145" fmla="*/ 3128 h 11285"/>
                <a:gd name="connsiteX146" fmla="*/ 3290 w 13764"/>
                <a:gd name="connsiteY146" fmla="*/ 3064 h 11285"/>
                <a:gd name="connsiteX147" fmla="*/ 3363 w 13764"/>
                <a:gd name="connsiteY147" fmla="*/ 2927 h 11285"/>
                <a:gd name="connsiteX148" fmla="*/ 3339 w 13764"/>
                <a:gd name="connsiteY148" fmla="*/ 2818 h 11285"/>
                <a:gd name="connsiteX149" fmla="*/ 3290 w 13764"/>
                <a:gd name="connsiteY149" fmla="*/ 2681 h 11285"/>
                <a:gd name="connsiteX150" fmla="*/ 3250 w 13764"/>
                <a:gd name="connsiteY150" fmla="*/ 2544 h 11285"/>
                <a:gd name="connsiteX151" fmla="*/ 3290 w 13764"/>
                <a:gd name="connsiteY151" fmla="*/ 2379 h 11285"/>
                <a:gd name="connsiteX152" fmla="*/ 3371 w 13764"/>
                <a:gd name="connsiteY152" fmla="*/ 2352 h 11285"/>
                <a:gd name="connsiteX153" fmla="*/ 3516 w 13764"/>
                <a:gd name="connsiteY153" fmla="*/ 2197 h 11285"/>
                <a:gd name="connsiteX154" fmla="*/ 3661 w 13764"/>
                <a:gd name="connsiteY154" fmla="*/ 2215 h 11285"/>
                <a:gd name="connsiteX155" fmla="*/ 3806 w 13764"/>
                <a:gd name="connsiteY155" fmla="*/ 2114 h 11285"/>
                <a:gd name="connsiteX156" fmla="*/ 3831 w 13764"/>
                <a:gd name="connsiteY156" fmla="*/ 1950 h 11285"/>
                <a:gd name="connsiteX157" fmla="*/ 3976 w 13764"/>
                <a:gd name="connsiteY157" fmla="*/ 1868 h 11285"/>
                <a:gd name="connsiteX158" fmla="*/ 4040 w 13764"/>
                <a:gd name="connsiteY158" fmla="*/ 1749 h 11285"/>
                <a:gd name="connsiteX159" fmla="*/ 4121 w 13764"/>
                <a:gd name="connsiteY159" fmla="*/ 1676 h 11285"/>
                <a:gd name="connsiteX160" fmla="*/ 4121 w 13764"/>
                <a:gd name="connsiteY160" fmla="*/ 1292 h 11285"/>
                <a:gd name="connsiteX161" fmla="*/ 4169 w 13764"/>
                <a:gd name="connsiteY161" fmla="*/ 1128 h 11285"/>
                <a:gd name="connsiteX162" fmla="*/ 4194 w 13764"/>
                <a:gd name="connsiteY162" fmla="*/ 991 h 11285"/>
                <a:gd name="connsiteX163" fmla="*/ 4242 w 13764"/>
                <a:gd name="connsiteY163" fmla="*/ 827 h 11285"/>
                <a:gd name="connsiteX164" fmla="*/ 4290 w 13764"/>
                <a:gd name="connsiteY164" fmla="*/ 763 h 11285"/>
                <a:gd name="connsiteX165" fmla="*/ 4355 w 13764"/>
                <a:gd name="connsiteY165" fmla="*/ 708 h 11285"/>
                <a:gd name="connsiteX166" fmla="*/ 4387 w 13764"/>
                <a:gd name="connsiteY166" fmla="*/ 443 h 11285"/>
                <a:gd name="connsiteX167" fmla="*/ 4645 w 13764"/>
                <a:gd name="connsiteY167" fmla="*/ 434 h 11285"/>
                <a:gd name="connsiteX168" fmla="*/ 4742 w 13764"/>
                <a:gd name="connsiteY168" fmla="*/ 635 h 11285"/>
                <a:gd name="connsiteX169" fmla="*/ 4839 w 13764"/>
                <a:gd name="connsiteY169" fmla="*/ 717 h 11285"/>
                <a:gd name="connsiteX170" fmla="*/ 4960 w 13764"/>
                <a:gd name="connsiteY170" fmla="*/ 799 h 11285"/>
                <a:gd name="connsiteX171" fmla="*/ 5081 w 13764"/>
                <a:gd name="connsiteY171" fmla="*/ 818 h 11285"/>
                <a:gd name="connsiteX172" fmla="*/ 5202 w 13764"/>
                <a:gd name="connsiteY172" fmla="*/ 799 h 11285"/>
                <a:gd name="connsiteX173" fmla="*/ 5274 w 13764"/>
                <a:gd name="connsiteY173" fmla="*/ 964 h 11285"/>
                <a:gd name="connsiteX174" fmla="*/ 5403 w 13764"/>
                <a:gd name="connsiteY174" fmla="*/ 909 h 11285"/>
                <a:gd name="connsiteX175" fmla="*/ 5500 w 13764"/>
                <a:gd name="connsiteY175" fmla="*/ 909 h 11285"/>
                <a:gd name="connsiteX176" fmla="*/ 5597 w 13764"/>
                <a:gd name="connsiteY176" fmla="*/ 818 h 11285"/>
                <a:gd name="connsiteX177" fmla="*/ 5734 w 13764"/>
                <a:gd name="connsiteY177" fmla="*/ 790 h 11285"/>
                <a:gd name="connsiteX178" fmla="*/ 5831 w 13764"/>
                <a:gd name="connsiteY178" fmla="*/ 772 h 11285"/>
                <a:gd name="connsiteX179" fmla="*/ 5911 w 13764"/>
                <a:gd name="connsiteY179" fmla="*/ 735 h 11285"/>
                <a:gd name="connsiteX180" fmla="*/ 6024 w 13764"/>
                <a:gd name="connsiteY180" fmla="*/ 745 h 11285"/>
                <a:gd name="connsiteX181" fmla="*/ 6145 w 13764"/>
                <a:gd name="connsiteY181" fmla="*/ 745 h 11285"/>
                <a:gd name="connsiteX182" fmla="*/ 6226 w 13764"/>
                <a:gd name="connsiteY182" fmla="*/ 854 h 11285"/>
                <a:gd name="connsiteX183" fmla="*/ 6250 w 13764"/>
                <a:gd name="connsiteY183" fmla="*/ 991 h 11285"/>
                <a:gd name="connsiteX184" fmla="*/ 6363 w 13764"/>
                <a:gd name="connsiteY184" fmla="*/ 900 h 11285"/>
                <a:gd name="connsiteX185" fmla="*/ 6444 w 13764"/>
                <a:gd name="connsiteY185" fmla="*/ 745 h 11285"/>
                <a:gd name="connsiteX186" fmla="*/ 6532 w 13764"/>
                <a:gd name="connsiteY186" fmla="*/ 790 h 11285"/>
                <a:gd name="connsiteX187" fmla="*/ 6581 w 13764"/>
                <a:gd name="connsiteY187" fmla="*/ 872 h 11285"/>
                <a:gd name="connsiteX188" fmla="*/ 6653 w 13764"/>
                <a:gd name="connsiteY188" fmla="*/ 927 h 11285"/>
                <a:gd name="connsiteX189" fmla="*/ 6750 w 13764"/>
                <a:gd name="connsiteY189" fmla="*/ 1064 h 11285"/>
                <a:gd name="connsiteX190" fmla="*/ 6758 w 13764"/>
                <a:gd name="connsiteY190" fmla="*/ 1229 h 11285"/>
                <a:gd name="connsiteX191" fmla="*/ 6855 w 13764"/>
                <a:gd name="connsiteY191" fmla="*/ 1238 h 11285"/>
                <a:gd name="connsiteX192" fmla="*/ 6976 w 13764"/>
                <a:gd name="connsiteY192" fmla="*/ 1338 h 11285"/>
                <a:gd name="connsiteX193" fmla="*/ 6944 w 13764"/>
                <a:gd name="connsiteY193" fmla="*/ 1475 h 11285"/>
                <a:gd name="connsiteX194" fmla="*/ 6976 w 13764"/>
                <a:gd name="connsiteY194" fmla="*/ 1649 h 11285"/>
                <a:gd name="connsiteX195" fmla="*/ 6952 w 13764"/>
                <a:gd name="connsiteY195" fmla="*/ 1731 h 11285"/>
                <a:gd name="connsiteX196" fmla="*/ 7089 w 13764"/>
                <a:gd name="connsiteY196" fmla="*/ 1950 h 11285"/>
                <a:gd name="connsiteX197" fmla="*/ 7161 w 13764"/>
                <a:gd name="connsiteY197" fmla="*/ 1996 h 11285"/>
                <a:gd name="connsiteX198" fmla="*/ 7234 w 13764"/>
                <a:gd name="connsiteY198" fmla="*/ 2105 h 11285"/>
                <a:gd name="connsiteX199" fmla="*/ 7363 w 13764"/>
                <a:gd name="connsiteY199" fmla="*/ 2087 h 11285"/>
                <a:gd name="connsiteX200" fmla="*/ 7460 w 13764"/>
                <a:gd name="connsiteY200" fmla="*/ 2005 h 11285"/>
                <a:gd name="connsiteX201" fmla="*/ 7573 w 13764"/>
                <a:gd name="connsiteY201" fmla="*/ 2005 h 11285"/>
                <a:gd name="connsiteX202" fmla="*/ 7653 w 13764"/>
                <a:gd name="connsiteY202" fmla="*/ 2060 h 11285"/>
                <a:gd name="connsiteX203" fmla="*/ 7863 w 13764"/>
                <a:gd name="connsiteY203" fmla="*/ 2032 h 11285"/>
                <a:gd name="connsiteX204" fmla="*/ 7960 w 13764"/>
                <a:gd name="connsiteY204" fmla="*/ 1941 h 11285"/>
                <a:gd name="connsiteX205" fmla="*/ 8016 w 13764"/>
                <a:gd name="connsiteY205" fmla="*/ 1813 h 11285"/>
                <a:gd name="connsiteX206" fmla="*/ 8056 w 13764"/>
                <a:gd name="connsiteY206" fmla="*/ 1694 h 11285"/>
                <a:gd name="connsiteX207" fmla="*/ 8056 w 13764"/>
                <a:gd name="connsiteY207" fmla="*/ 1557 h 11285"/>
                <a:gd name="connsiteX208" fmla="*/ 8177 w 13764"/>
                <a:gd name="connsiteY208" fmla="*/ 1347 h 11285"/>
                <a:gd name="connsiteX209" fmla="*/ 8306 w 13764"/>
                <a:gd name="connsiteY209" fmla="*/ 1302 h 11285"/>
                <a:gd name="connsiteX210" fmla="*/ 8347 w 13764"/>
                <a:gd name="connsiteY210" fmla="*/ 1238 h 11285"/>
                <a:gd name="connsiteX211" fmla="*/ 8403 w 13764"/>
                <a:gd name="connsiteY211" fmla="*/ 1238 h 11285"/>
                <a:gd name="connsiteX212" fmla="*/ 8476 w 13764"/>
                <a:gd name="connsiteY212" fmla="*/ 1256 h 11285"/>
                <a:gd name="connsiteX213" fmla="*/ 8516 w 13764"/>
                <a:gd name="connsiteY213" fmla="*/ 1128 h 11285"/>
                <a:gd name="connsiteX214" fmla="*/ 8597 w 13764"/>
                <a:gd name="connsiteY214" fmla="*/ 1037 h 11285"/>
                <a:gd name="connsiteX215" fmla="*/ 8621 w 13764"/>
                <a:gd name="connsiteY215" fmla="*/ 900 h 11285"/>
                <a:gd name="connsiteX216" fmla="*/ 8831 w 13764"/>
                <a:gd name="connsiteY216" fmla="*/ 845 h 11285"/>
                <a:gd name="connsiteX217" fmla="*/ 9032 w 13764"/>
                <a:gd name="connsiteY217" fmla="*/ 597 h 11285"/>
                <a:gd name="connsiteX218" fmla="*/ 9200 w 13764"/>
                <a:gd name="connsiteY218" fmla="*/ 585 h 11285"/>
                <a:gd name="connsiteX219" fmla="*/ 9329 w 13764"/>
                <a:gd name="connsiteY219" fmla="*/ 415 h 11285"/>
                <a:gd name="connsiteX220" fmla="*/ 9143 w 13764"/>
                <a:gd name="connsiteY220" fmla="*/ 360 h 11285"/>
                <a:gd name="connsiteX221" fmla="*/ 9172 w 13764"/>
                <a:gd name="connsiteY221" fmla="*/ 215 h 11285"/>
                <a:gd name="connsiteX222" fmla="*/ 9237 w 13764"/>
                <a:gd name="connsiteY222" fmla="*/ 71 h 11285"/>
                <a:gd name="connsiteX223" fmla="*/ 9383 w 13764"/>
                <a:gd name="connsiteY223" fmla="*/ 143 h 11285"/>
                <a:gd name="connsiteX224" fmla="*/ 9460 w 13764"/>
                <a:gd name="connsiteY224" fmla="*/ 43 h 11285"/>
                <a:gd name="connsiteX225" fmla="*/ 9572 w 13764"/>
                <a:gd name="connsiteY225" fmla="*/ 5 h 11285"/>
                <a:gd name="connsiteX226" fmla="*/ 9699 w 13764"/>
                <a:gd name="connsiteY226" fmla="*/ 231 h 11285"/>
                <a:gd name="connsiteX227" fmla="*/ 9870 w 13764"/>
                <a:gd name="connsiteY227" fmla="*/ 40 h 11285"/>
                <a:gd name="connsiteX228" fmla="*/ 9985 w 13764"/>
                <a:gd name="connsiteY228" fmla="*/ 65 h 11285"/>
                <a:gd name="connsiteX229" fmla="*/ 10172 w 13764"/>
                <a:gd name="connsiteY229" fmla="*/ 61 h 11285"/>
                <a:gd name="connsiteX230" fmla="*/ 10327 w 13764"/>
                <a:gd name="connsiteY230" fmla="*/ 318 h 11285"/>
                <a:gd name="connsiteX231" fmla="*/ 10454 w 13764"/>
                <a:gd name="connsiteY231" fmla="*/ 329 h 11285"/>
                <a:gd name="connsiteX232" fmla="*/ 10556 w 13764"/>
                <a:gd name="connsiteY232" fmla="*/ 322 h 11285"/>
                <a:gd name="connsiteX233" fmla="*/ 10727 w 13764"/>
                <a:gd name="connsiteY233" fmla="*/ 322 h 11285"/>
                <a:gd name="connsiteX234" fmla="*/ 10824 w 13764"/>
                <a:gd name="connsiteY234" fmla="*/ 500 h 11285"/>
                <a:gd name="connsiteX235" fmla="*/ 10957 w 13764"/>
                <a:gd name="connsiteY235" fmla="*/ 598 h 11285"/>
                <a:gd name="connsiteX236" fmla="*/ 11142 w 13764"/>
                <a:gd name="connsiteY236" fmla="*/ 722 h 11285"/>
                <a:gd name="connsiteX237" fmla="*/ 11245 w 13764"/>
                <a:gd name="connsiteY237" fmla="*/ 832 h 11285"/>
                <a:gd name="connsiteX238" fmla="*/ 11386 w 13764"/>
                <a:gd name="connsiteY238" fmla="*/ 752 h 11285"/>
                <a:gd name="connsiteX239" fmla="*/ 11542 w 13764"/>
                <a:gd name="connsiteY239" fmla="*/ 717 h 11285"/>
                <a:gd name="connsiteX240" fmla="*/ 11653 w 13764"/>
                <a:gd name="connsiteY240" fmla="*/ 812 h 11285"/>
                <a:gd name="connsiteX241" fmla="*/ 11790 w 13764"/>
                <a:gd name="connsiteY241" fmla="*/ 778 h 11285"/>
                <a:gd name="connsiteX242" fmla="*/ 11786 w 13764"/>
                <a:gd name="connsiteY242" fmla="*/ 1075 h 11285"/>
                <a:gd name="connsiteX243" fmla="*/ 11567 w 13764"/>
                <a:gd name="connsiteY243" fmla="*/ 1464 h 11285"/>
                <a:gd name="connsiteX244" fmla="*/ 11698 w 13764"/>
                <a:gd name="connsiteY244" fmla="*/ 1522 h 11285"/>
                <a:gd name="connsiteX245" fmla="*/ 11785 w 13764"/>
                <a:gd name="connsiteY245" fmla="*/ 1550 h 11285"/>
                <a:gd name="connsiteX246" fmla="*/ 11907 w 13764"/>
                <a:gd name="connsiteY246" fmla="*/ 1731 h 11285"/>
                <a:gd name="connsiteX247" fmla="*/ 12214 w 13764"/>
                <a:gd name="connsiteY247" fmla="*/ 1917 h 11285"/>
                <a:gd name="connsiteX248" fmla="*/ 12186 w 13764"/>
                <a:gd name="connsiteY248" fmla="*/ 2026 h 11285"/>
                <a:gd name="connsiteX249" fmla="*/ 12365 w 13764"/>
                <a:gd name="connsiteY249" fmla="*/ 2166 h 11285"/>
                <a:gd name="connsiteX250" fmla="*/ 12397 w 13764"/>
                <a:gd name="connsiteY250" fmla="*/ 2387 h 11285"/>
                <a:gd name="connsiteX251" fmla="*/ 12653 w 13764"/>
                <a:gd name="connsiteY251" fmla="*/ 2445 h 11285"/>
                <a:gd name="connsiteX252" fmla="*/ 12689 w 13764"/>
                <a:gd name="connsiteY252" fmla="*/ 2575 h 11285"/>
                <a:gd name="connsiteX253" fmla="*/ 12887 w 13764"/>
                <a:gd name="connsiteY253" fmla="*/ 2604 h 11285"/>
                <a:gd name="connsiteX254" fmla="*/ 13156 w 13764"/>
                <a:gd name="connsiteY254" fmla="*/ 2742 h 11285"/>
                <a:gd name="connsiteX255" fmla="*/ 13177 w 13764"/>
                <a:gd name="connsiteY255" fmla="*/ 2545 h 11285"/>
                <a:gd name="connsiteX256" fmla="*/ 13285 w 13764"/>
                <a:gd name="connsiteY256" fmla="*/ 2534 h 11285"/>
                <a:gd name="connsiteX257" fmla="*/ 13524 w 13764"/>
                <a:gd name="connsiteY257" fmla="*/ 2724 h 11285"/>
                <a:gd name="connsiteX258" fmla="*/ 13574 w 13764"/>
                <a:gd name="connsiteY258" fmla="*/ 2845 h 11285"/>
                <a:gd name="connsiteX259" fmla="*/ 13605 w 13764"/>
                <a:gd name="connsiteY259" fmla="*/ 3086 h 11285"/>
                <a:gd name="connsiteX260" fmla="*/ 13699 w 13764"/>
                <a:gd name="connsiteY260" fmla="*/ 3141 h 11285"/>
                <a:gd name="connsiteX261" fmla="*/ 13764 w 13764"/>
                <a:gd name="connsiteY261" fmla="*/ 3520 h 11285"/>
                <a:gd name="connsiteX262" fmla="*/ 13680 w 13764"/>
                <a:gd name="connsiteY262" fmla="*/ 3641 h 11285"/>
                <a:gd name="connsiteX263" fmla="*/ 13688 w 13764"/>
                <a:gd name="connsiteY263" fmla="*/ 3782 h 11285"/>
                <a:gd name="connsiteX264" fmla="*/ 13595 w 13764"/>
                <a:gd name="connsiteY264" fmla="*/ 3930 h 11285"/>
                <a:gd name="connsiteX265" fmla="*/ 13542 w 13764"/>
                <a:gd name="connsiteY265" fmla="*/ 4080 h 11285"/>
                <a:gd name="connsiteX266" fmla="*/ 13610 w 13764"/>
                <a:gd name="connsiteY266" fmla="*/ 4227 h 11285"/>
                <a:gd name="connsiteX267" fmla="*/ 13628 w 13764"/>
                <a:gd name="connsiteY267" fmla="*/ 4379 h 11285"/>
                <a:gd name="connsiteX268" fmla="*/ 13648 w 13764"/>
                <a:gd name="connsiteY268" fmla="*/ 4500 h 11285"/>
                <a:gd name="connsiteX269" fmla="*/ 13577 w 13764"/>
                <a:gd name="connsiteY269" fmla="*/ 4626 h 11285"/>
                <a:gd name="connsiteX270" fmla="*/ 13505 w 13764"/>
                <a:gd name="connsiteY270" fmla="*/ 4669 h 11285"/>
                <a:gd name="connsiteX271" fmla="*/ 13450 w 13764"/>
                <a:gd name="connsiteY271" fmla="*/ 4797 h 11285"/>
                <a:gd name="connsiteX272" fmla="*/ 13575 w 13764"/>
                <a:gd name="connsiteY272" fmla="*/ 4894 h 11285"/>
                <a:gd name="connsiteX273" fmla="*/ 13495 w 13764"/>
                <a:gd name="connsiteY273" fmla="*/ 5048 h 11285"/>
                <a:gd name="connsiteX274" fmla="*/ 13193 w 13764"/>
                <a:gd name="connsiteY274" fmla="*/ 5300 h 11285"/>
                <a:gd name="connsiteX275" fmla="*/ 13110 w 13764"/>
                <a:gd name="connsiteY275" fmla="*/ 5581 h 11285"/>
                <a:gd name="connsiteX276" fmla="*/ 13082 w 13764"/>
                <a:gd name="connsiteY276" fmla="*/ 5739 h 11285"/>
                <a:gd name="connsiteX277" fmla="*/ 13014 w 13764"/>
                <a:gd name="connsiteY277" fmla="*/ 5990 h 11285"/>
                <a:gd name="connsiteX278" fmla="*/ 12938 w 13764"/>
                <a:gd name="connsiteY278" fmla="*/ 6118 h 11285"/>
                <a:gd name="connsiteX279" fmla="*/ 12835 w 13764"/>
                <a:gd name="connsiteY279" fmla="*/ 6200 h 11285"/>
                <a:gd name="connsiteX280" fmla="*/ 12752 w 13764"/>
                <a:gd name="connsiteY280" fmla="*/ 6308 h 11285"/>
                <a:gd name="connsiteX281" fmla="*/ 12524 w 13764"/>
                <a:gd name="connsiteY281" fmla="*/ 6325 h 11285"/>
                <a:gd name="connsiteX282" fmla="*/ 12396 w 13764"/>
                <a:gd name="connsiteY282" fmla="*/ 6258 h 11285"/>
                <a:gd name="connsiteX283" fmla="*/ 11998 w 13764"/>
                <a:gd name="connsiteY283" fmla="*/ 6089 h 11285"/>
                <a:gd name="connsiteX284" fmla="*/ 12294 w 13764"/>
                <a:gd name="connsiteY284" fmla="*/ 6162 h 11285"/>
                <a:gd name="connsiteX285" fmla="*/ 11868 w 13764"/>
                <a:gd name="connsiteY285" fmla="*/ 6259 h 11285"/>
                <a:gd name="connsiteX286" fmla="*/ 11573 w 13764"/>
                <a:gd name="connsiteY286" fmla="*/ 6211 h 11285"/>
                <a:gd name="connsiteX287" fmla="*/ 11377 w 13764"/>
                <a:gd name="connsiteY287" fmla="*/ 6496 h 11285"/>
                <a:gd name="connsiteX288" fmla="*/ 11271 w 13764"/>
                <a:gd name="connsiteY288" fmla="*/ 6533 h 11285"/>
                <a:gd name="connsiteX289" fmla="*/ 11205 w 13764"/>
                <a:gd name="connsiteY289" fmla="*/ 6691 h 11285"/>
                <a:gd name="connsiteX290" fmla="*/ 11204 w 13764"/>
                <a:gd name="connsiteY290" fmla="*/ 6807 h 11285"/>
                <a:gd name="connsiteX291" fmla="*/ 11062 w 13764"/>
                <a:gd name="connsiteY291" fmla="*/ 6879 h 11285"/>
                <a:gd name="connsiteX292" fmla="*/ 10858 w 13764"/>
                <a:gd name="connsiteY292" fmla="*/ 6916 h 11285"/>
                <a:gd name="connsiteX293" fmla="*/ 10574 w 13764"/>
                <a:gd name="connsiteY293" fmla="*/ 7108 h 11285"/>
                <a:gd name="connsiteX294" fmla="*/ 10346 w 13764"/>
                <a:gd name="connsiteY294" fmla="*/ 7250 h 11285"/>
                <a:gd name="connsiteX295" fmla="*/ 10335 w 13764"/>
                <a:gd name="connsiteY295" fmla="*/ 7379 h 11285"/>
                <a:gd name="connsiteX296" fmla="*/ 10214 w 13764"/>
                <a:gd name="connsiteY296" fmla="*/ 7406 h 11285"/>
                <a:gd name="connsiteX297" fmla="*/ 10149 w 13764"/>
                <a:gd name="connsiteY297" fmla="*/ 7557 h 11285"/>
                <a:gd name="connsiteX298" fmla="*/ 10032 w 13764"/>
                <a:gd name="connsiteY298" fmla="*/ 7623 h 11285"/>
                <a:gd name="connsiteX299" fmla="*/ 9885 w 13764"/>
                <a:gd name="connsiteY299" fmla="*/ 7601 h 11285"/>
                <a:gd name="connsiteX300" fmla="*/ 9823 w 13764"/>
                <a:gd name="connsiteY300" fmla="*/ 7838 h 11285"/>
                <a:gd name="connsiteX301" fmla="*/ 9735 w 13764"/>
                <a:gd name="connsiteY301" fmla="*/ 7975 h 11285"/>
                <a:gd name="connsiteX302" fmla="*/ 9671 w 13764"/>
                <a:gd name="connsiteY302" fmla="*/ 8134 h 11285"/>
                <a:gd name="connsiteX303" fmla="*/ 9705 w 13764"/>
                <a:gd name="connsiteY303" fmla="*/ 8343 h 11285"/>
                <a:gd name="connsiteX304" fmla="*/ 9694 w 13764"/>
                <a:gd name="connsiteY304" fmla="*/ 8715 h 11285"/>
                <a:gd name="connsiteX305" fmla="*/ 9780 w 13764"/>
                <a:gd name="connsiteY305" fmla="*/ 8861 h 11285"/>
                <a:gd name="connsiteX306" fmla="*/ 9733 w 13764"/>
                <a:gd name="connsiteY306" fmla="*/ 8973 h 11285"/>
                <a:gd name="connsiteX307" fmla="*/ 9684 w 13764"/>
                <a:gd name="connsiteY307" fmla="*/ 9163 h 11285"/>
                <a:gd name="connsiteX0" fmla="*/ 9684 w 13764"/>
                <a:gd name="connsiteY0" fmla="*/ 9163 h 11285"/>
                <a:gd name="connsiteX1" fmla="*/ 9707 w 13764"/>
                <a:gd name="connsiteY1" fmla="*/ 9631 h 11285"/>
                <a:gd name="connsiteX2" fmla="*/ 9691 w 13764"/>
                <a:gd name="connsiteY2" fmla="*/ 9746 h 11285"/>
                <a:gd name="connsiteX3" fmla="*/ 9782 w 13764"/>
                <a:gd name="connsiteY3" fmla="*/ 9848 h 11285"/>
                <a:gd name="connsiteX4" fmla="*/ 9745 w 13764"/>
                <a:gd name="connsiteY4" fmla="*/ 10039 h 11285"/>
                <a:gd name="connsiteX5" fmla="*/ 9897 w 13764"/>
                <a:gd name="connsiteY5" fmla="*/ 10199 h 11285"/>
                <a:gd name="connsiteX6" fmla="*/ 9973 w 13764"/>
                <a:gd name="connsiteY6" fmla="*/ 10510 h 11285"/>
                <a:gd name="connsiteX7" fmla="*/ 10097 w 13764"/>
                <a:gd name="connsiteY7" fmla="*/ 10594 h 11285"/>
                <a:gd name="connsiteX8" fmla="*/ 10163 w 13764"/>
                <a:gd name="connsiteY8" fmla="*/ 10587 h 11285"/>
                <a:gd name="connsiteX9" fmla="*/ 10372 w 13764"/>
                <a:gd name="connsiteY9" fmla="*/ 10724 h 11285"/>
                <a:gd name="connsiteX10" fmla="*/ 10314 w 13764"/>
                <a:gd name="connsiteY10" fmla="*/ 10813 h 11285"/>
                <a:gd name="connsiteX11" fmla="*/ 9472 w 13764"/>
                <a:gd name="connsiteY11" fmla="*/ 10851 h 11285"/>
                <a:gd name="connsiteX12" fmla="*/ 9267 w 13764"/>
                <a:gd name="connsiteY12" fmla="*/ 10834 h 11285"/>
                <a:gd name="connsiteX13" fmla="*/ 9028 w 13764"/>
                <a:gd name="connsiteY13" fmla="*/ 10858 h 11285"/>
                <a:gd name="connsiteX14" fmla="*/ 9025 w 13764"/>
                <a:gd name="connsiteY14" fmla="*/ 11049 h 11285"/>
                <a:gd name="connsiteX15" fmla="*/ 8872 w 13764"/>
                <a:gd name="connsiteY15" fmla="*/ 11245 h 11285"/>
                <a:gd name="connsiteX16" fmla="*/ 8423 w 13764"/>
                <a:gd name="connsiteY16" fmla="*/ 11285 h 11285"/>
                <a:gd name="connsiteX17" fmla="*/ 8264 w 13764"/>
                <a:gd name="connsiteY17" fmla="*/ 11124 h 11285"/>
                <a:gd name="connsiteX18" fmla="*/ 8136 w 13764"/>
                <a:gd name="connsiteY18" fmla="*/ 11045 h 11285"/>
                <a:gd name="connsiteX19" fmla="*/ 7990 w 13764"/>
                <a:gd name="connsiteY19" fmla="*/ 11056 h 11285"/>
                <a:gd name="connsiteX20" fmla="*/ 7765 w 13764"/>
                <a:gd name="connsiteY20" fmla="*/ 11023 h 11285"/>
                <a:gd name="connsiteX21" fmla="*/ 6993 w 13764"/>
                <a:gd name="connsiteY21" fmla="*/ 7516 h 11285"/>
                <a:gd name="connsiteX22" fmla="*/ 7589 w 13764"/>
                <a:gd name="connsiteY22" fmla="*/ 9456 h 11285"/>
                <a:gd name="connsiteX23" fmla="*/ 6895 w 13764"/>
                <a:gd name="connsiteY23" fmla="*/ 11111 h 11285"/>
                <a:gd name="connsiteX24" fmla="*/ 6484 w 13764"/>
                <a:gd name="connsiteY24" fmla="*/ 11099 h 11285"/>
                <a:gd name="connsiteX25" fmla="*/ 6368 w 13764"/>
                <a:gd name="connsiteY25" fmla="*/ 10968 h 11285"/>
                <a:gd name="connsiteX26" fmla="*/ 6202 w 13764"/>
                <a:gd name="connsiteY26" fmla="*/ 10935 h 11285"/>
                <a:gd name="connsiteX27" fmla="*/ 5899 w 13764"/>
                <a:gd name="connsiteY27" fmla="*/ 10256 h 11285"/>
                <a:gd name="connsiteX28" fmla="*/ 5782 w 13764"/>
                <a:gd name="connsiteY28" fmla="*/ 10169 h 11285"/>
                <a:gd name="connsiteX29" fmla="*/ 5661 w 13764"/>
                <a:gd name="connsiteY29" fmla="*/ 10270 h 11285"/>
                <a:gd name="connsiteX30" fmla="*/ 5573 w 13764"/>
                <a:gd name="connsiteY30" fmla="*/ 10270 h 11285"/>
                <a:gd name="connsiteX31" fmla="*/ 5516 w 13764"/>
                <a:gd name="connsiteY31" fmla="*/ 10352 h 11285"/>
                <a:gd name="connsiteX32" fmla="*/ 5395 w 13764"/>
                <a:gd name="connsiteY32" fmla="*/ 10407 h 11285"/>
                <a:gd name="connsiteX33" fmla="*/ 5274 w 13764"/>
                <a:gd name="connsiteY33" fmla="*/ 10434 h 11285"/>
                <a:gd name="connsiteX34" fmla="*/ 5202 w 13764"/>
                <a:gd name="connsiteY34" fmla="*/ 10334 h 11285"/>
                <a:gd name="connsiteX35" fmla="*/ 5202 w 13764"/>
                <a:gd name="connsiteY35" fmla="*/ 10078 h 11285"/>
                <a:gd name="connsiteX36" fmla="*/ 4968 w 13764"/>
                <a:gd name="connsiteY36" fmla="*/ 10060 h 11285"/>
                <a:gd name="connsiteX37" fmla="*/ 4871 w 13764"/>
                <a:gd name="connsiteY37" fmla="*/ 9996 h 11285"/>
                <a:gd name="connsiteX38" fmla="*/ 4750 w 13764"/>
                <a:gd name="connsiteY38" fmla="*/ 9868 h 11285"/>
                <a:gd name="connsiteX39" fmla="*/ 4629 w 13764"/>
                <a:gd name="connsiteY39" fmla="*/ 9840 h 11285"/>
                <a:gd name="connsiteX40" fmla="*/ 4500 w 13764"/>
                <a:gd name="connsiteY40" fmla="*/ 9840 h 11285"/>
                <a:gd name="connsiteX41" fmla="*/ 4339 w 13764"/>
                <a:gd name="connsiteY41" fmla="*/ 9749 h 11285"/>
                <a:gd name="connsiteX42" fmla="*/ 4024 w 13764"/>
                <a:gd name="connsiteY42" fmla="*/ 9758 h 11285"/>
                <a:gd name="connsiteX43" fmla="*/ 3831 w 13764"/>
                <a:gd name="connsiteY43" fmla="*/ 9667 h 11285"/>
                <a:gd name="connsiteX44" fmla="*/ 3613 w 13764"/>
                <a:gd name="connsiteY44" fmla="*/ 9676 h 11285"/>
                <a:gd name="connsiteX45" fmla="*/ 3516 w 13764"/>
                <a:gd name="connsiteY45" fmla="*/ 9612 h 11285"/>
                <a:gd name="connsiteX46" fmla="*/ 3395 w 13764"/>
                <a:gd name="connsiteY46" fmla="*/ 9621 h 11285"/>
                <a:gd name="connsiteX47" fmla="*/ 3242 w 13764"/>
                <a:gd name="connsiteY47" fmla="*/ 9621 h 11285"/>
                <a:gd name="connsiteX48" fmla="*/ 3097 w 13764"/>
                <a:gd name="connsiteY48" fmla="*/ 9585 h 11285"/>
                <a:gd name="connsiteX49" fmla="*/ 3008 w 13764"/>
                <a:gd name="connsiteY49" fmla="*/ 9484 h 11285"/>
                <a:gd name="connsiteX50" fmla="*/ 2879 w 13764"/>
                <a:gd name="connsiteY50" fmla="*/ 9475 h 11285"/>
                <a:gd name="connsiteX51" fmla="*/ 2806 w 13764"/>
                <a:gd name="connsiteY51" fmla="*/ 9557 h 11285"/>
                <a:gd name="connsiteX52" fmla="*/ 2597 w 13764"/>
                <a:gd name="connsiteY52" fmla="*/ 9539 h 11285"/>
                <a:gd name="connsiteX53" fmla="*/ 2500 w 13764"/>
                <a:gd name="connsiteY53" fmla="*/ 9649 h 11285"/>
                <a:gd name="connsiteX54" fmla="*/ 2516 w 13764"/>
                <a:gd name="connsiteY54" fmla="*/ 9758 h 11285"/>
                <a:gd name="connsiteX55" fmla="*/ 2379 w 13764"/>
                <a:gd name="connsiteY55" fmla="*/ 9913 h 11285"/>
                <a:gd name="connsiteX56" fmla="*/ 2274 w 13764"/>
                <a:gd name="connsiteY56" fmla="*/ 9941 h 11285"/>
                <a:gd name="connsiteX57" fmla="*/ 2274 w 13764"/>
                <a:gd name="connsiteY57" fmla="*/ 10078 h 11285"/>
                <a:gd name="connsiteX58" fmla="*/ 2226 w 13764"/>
                <a:gd name="connsiteY58" fmla="*/ 10187 h 11285"/>
                <a:gd name="connsiteX59" fmla="*/ 2137 w 13764"/>
                <a:gd name="connsiteY59" fmla="*/ 10297 h 11285"/>
                <a:gd name="connsiteX60" fmla="*/ 2081 w 13764"/>
                <a:gd name="connsiteY60" fmla="*/ 10224 h 11285"/>
                <a:gd name="connsiteX61" fmla="*/ 1871 w 13764"/>
                <a:gd name="connsiteY61" fmla="*/ 10005 h 11285"/>
                <a:gd name="connsiteX62" fmla="*/ 1750 w 13764"/>
                <a:gd name="connsiteY62" fmla="*/ 10060 h 11285"/>
                <a:gd name="connsiteX63" fmla="*/ 1669 w 13764"/>
                <a:gd name="connsiteY63" fmla="*/ 10187 h 11285"/>
                <a:gd name="connsiteX64" fmla="*/ 1427 w 13764"/>
                <a:gd name="connsiteY64" fmla="*/ 10224 h 11285"/>
                <a:gd name="connsiteX65" fmla="*/ 1315 w 13764"/>
                <a:gd name="connsiteY65" fmla="*/ 10160 h 11285"/>
                <a:gd name="connsiteX66" fmla="*/ 1242 w 13764"/>
                <a:gd name="connsiteY66" fmla="*/ 10078 h 11285"/>
                <a:gd name="connsiteX67" fmla="*/ 1161 w 13764"/>
                <a:gd name="connsiteY67" fmla="*/ 9996 h 11285"/>
                <a:gd name="connsiteX68" fmla="*/ 968 w 13764"/>
                <a:gd name="connsiteY68" fmla="*/ 9977 h 11285"/>
                <a:gd name="connsiteX69" fmla="*/ 895 w 13764"/>
                <a:gd name="connsiteY69" fmla="*/ 9913 h 11285"/>
                <a:gd name="connsiteX70" fmla="*/ 847 w 13764"/>
                <a:gd name="connsiteY70" fmla="*/ 9804 h 11285"/>
                <a:gd name="connsiteX71" fmla="*/ 806 w 13764"/>
                <a:gd name="connsiteY71" fmla="*/ 9749 h 11285"/>
                <a:gd name="connsiteX72" fmla="*/ 774 w 13764"/>
                <a:gd name="connsiteY72" fmla="*/ 9667 h 11285"/>
                <a:gd name="connsiteX73" fmla="*/ 685 w 13764"/>
                <a:gd name="connsiteY73" fmla="*/ 9639 h 11285"/>
                <a:gd name="connsiteX74" fmla="*/ 589 w 13764"/>
                <a:gd name="connsiteY74" fmla="*/ 9639 h 11285"/>
                <a:gd name="connsiteX75" fmla="*/ 516 w 13764"/>
                <a:gd name="connsiteY75" fmla="*/ 9612 h 11285"/>
                <a:gd name="connsiteX76" fmla="*/ 444 w 13764"/>
                <a:gd name="connsiteY76" fmla="*/ 9566 h 11285"/>
                <a:gd name="connsiteX77" fmla="*/ 323 w 13764"/>
                <a:gd name="connsiteY77" fmla="*/ 9566 h 11285"/>
                <a:gd name="connsiteX78" fmla="*/ 202 w 13764"/>
                <a:gd name="connsiteY78" fmla="*/ 9566 h 11285"/>
                <a:gd name="connsiteX79" fmla="*/ 105 w 13764"/>
                <a:gd name="connsiteY79" fmla="*/ 9512 h 11285"/>
                <a:gd name="connsiteX80" fmla="*/ 0 w 13764"/>
                <a:gd name="connsiteY80" fmla="*/ 9457 h 11285"/>
                <a:gd name="connsiteX81" fmla="*/ 32 w 13764"/>
                <a:gd name="connsiteY81" fmla="*/ 9366 h 11285"/>
                <a:gd name="connsiteX82" fmla="*/ 48 w 13764"/>
                <a:gd name="connsiteY82" fmla="*/ 9229 h 11285"/>
                <a:gd name="connsiteX83" fmla="*/ 56 w 13764"/>
                <a:gd name="connsiteY83" fmla="*/ 9119 h 11285"/>
                <a:gd name="connsiteX84" fmla="*/ 105 w 13764"/>
                <a:gd name="connsiteY84" fmla="*/ 8964 h 11285"/>
                <a:gd name="connsiteX85" fmla="*/ 105 w 13764"/>
                <a:gd name="connsiteY85" fmla="*/ 8872 h 11285"/>
                <a:gd name="connsiteX86" fmla="*/ 105 w 13764"/>
                <a:gd name="connsiteY86" fmla="*/ 8763 h 11285"/>
                <a:gd name="connsiteX87" fmla="*/ 202 w 13764"/>
                <a:gd name="connsiteY87" fmla="*/ 8662 h 11285"/>
                <a:gd name="connsiteX88" fmla="*/ 298 w 13764"/>
                <a:gd name="connsiteY88" fmla="*/ 8580 h 11285"/>
                <a:gd name="connsiteX89" fmla="*/ 315 w 13764"/>
                <a:gd name="connsiteY89" fmla="*/ 8516 h 11285"/>
                <a:gd name="connsiteX90" fmla="*/ 339 w 13764"/>
                <a:gd name="connsiteY90" fmla="*/ 8443 h 11285"/>
                <a:gd name="connsiteX91" fmla="*/ 323 w 13764"/>
                <a:gd name="connsiteY91" fmla="*/ 8361 h 11285"/>
                <a:gd name="connsiteX92" fmla="*/ 363 w 13764"/>
                <a:gd name="connsiteY92" fmla="*/ 8224 h 11285"/>
                <a:gd name="connsiteX93" fmla="*/ 435 w 13764"/>
                <a:gd name="connsiteY93" fmla="*/ 8105 h 11285"/>
                <a:gd name="connsiteX94" fmla="*/ 508 w 13764"/>
                <a:gd name="connsiteY94" fmla="*/ 7968 h 11285"/>
                <a:gd name="connsiteX95" fmla="*/ 492 w 13764"/>
                <a:gd name="connsiteY95" fmla="*/ 7840 h 11285"/>
                <a:gd name="connsiteX96" fmla="*/ 653 w 13764"/>
                <a:gd name="connsiteY96" fmla="*/ 7804 h 11285"/>
                <a:gd name="connsiteX97" fmla="*/ 806 w 13764"/>
                <a:gd name="connsiteY97" fmla="*/ 7694 h 11285"/>
                <a:gd name="connsiteX98" fmla="*/ 774 w 13764"/>
                <a:gd name="connsiteY98" fmla="*/ 7356 h 11285"/>
                <a:gd name="connsiteX99" fmla="*/ 895 w 13764"/>
                <a:gd name="connsiteY99" fmla="*/ 7256 h 11285"/>
                <a:gd name="connsiteX100" fmla="*/ 919 w 13764"/>
                <a:gd name="connsiteY100" fmla="*/ 6845 h 11285"/>
                <a:gd name="connsiteX101" fmla="*/ 823 w 13764"/>
                <a:gd name="connsiteY101" fmla="*/ 6808 h 11285"/>
                <a:gd name="connsiteX102" fmla="*/ 734 w 13764"/>
                <a:gd name="connsiteY102" fmla="*/ 6735 h 11285"/>
                <a:gd name="connsiteX103" fmla="*/ 685 w 13764"/>
                <a:gd name="connsiteY103" fmla="*/ 6589 h 11285"/>
                <a:gd name="connsiteX104" fmla="*/ 565 w 13764"/>
                <a:gd name="connsiteY104" fmla="*/ 6471 h 11285"/>
                <a:gd name="connsiteX105" fmla="*/ 492 w 13764"/>
                <a:gd name="connsiteY105" fmla="*/ 6416 h 11285"/>
                <a:gd name="connsiteX106" fmla="*/ 435 w 13764"/>
                <a:gd name="connsiteY106" fmla="*/ 6215 h 11285"/>
                <a:gd name="connsiteX107" fmla="*/ 435 w 13764"/>
                <a:gd name="connsiteY107" fmla="*/ 6114 h 11285"/>
                <a:gd name="connsiteX108" fmla="*/ 444 w 13764"/>
                <a:gd name="connsiteY108" fmla="*/ 5941 h 11285"/>
                <a:gd name="connsiteX109" fmla="*/ 435 w 13764"/>
                <a:gd name="connsiteY109" fmla="*/ 5786 h 11285"/>
                <a:gd name="connsiteX110" fmla="*/ 395 w 13764"/>
                <a:gd name="connsiteY110" fmla="*/ 5749 h 11285"/>
                <a:gd name="connsiteX111" fmla="*/ 395 w 13764"/>
                <a:gd name="connsiteY111" fmla="*/ 5667 h 11285"/>
                <a:gd name="connsiteX112" fmla="*/ 411 w 13764"/>
                <a:gd name="connsiteY112" fmla="*/ 5566 h 11285"/>
                <a:gd name="connsiteX113" fmla="*/ 363 w 13764"/>
                <a:gd name="connsiteY113" fmla="*/ 5502 h 11285"/>
                <a:gd name="connsiteX114" fmla="*/ 250 w 13764"/>
                <a:gd name="connsiteY114" fmla="*/ 5338 h 11285"/>
                <a:gd name="connsiteX115" fmla="*/ 339 w 13764"/>
                <a:gd name="connsiteY115" fmla="*/ 5420 h 11285"/>
                <a:gd name="connsiteX116" fmla="*/ 121 w 13764"/>
                <a:gd name="connsiteY116" fmla="*/ 5210 h 11285"/>
                <a:gd name="connsiteX117" fmla="*/ 73 w 13764"/>
                <a:gd name="connsiteY117" fmla="*/ 5046 h 11285"/>
                <a:gd name="connsiteX118" fmla="*/ 177 w 13764"/>
                <a:gd name="connsiteY118" fmla="*/ 5037 h 11285"/>
                <a:gd name="connsiteX119" fmla="*/ 274 w 13764"/>
                <a:gd name="connsiteY119" fmla="*/ 5037 h 11285"/>
                <a:gd name="connsiteX120" fmla="*/ 419 w 13764"/>
                <a:gd name="connsiteY120" fmla="*/ 5009 h 11285"/>
                <a:gd name="connsiteX121" fmla="*/ 629 w 13764"/>
                <a:gd name="connsiteY121" fmla="*/ 5009 h 11285"/>
                <a:gd name="connsiteX122" fmla="*/ 750 w 13764"/>
                <a:gd name="connsiteY122" fmla="*/ 4900 h 11285"/>
                <a:gd name="connsiteX123" fmla="*/ 895 w 13764"/>
                <a:gd name="connsiteY123" fmla="*/ 4872 h 11285"/>
                <a:gd name="connsiteX124" fmla="*/ 879 w 13764"/>
                <a:gd name="connsiteY124" fmla="*/ 4681 h 11285"/>
                <a:gd name="connsiteX125" fmla="*/ 1048 w 13764"/>
                <a:gd name="connsiteY125" fmla="*/ 4681 h 11285"/>
                <a:gd name="connsiteX126" fmla="*/ 1306 w 13764"/>
                <a:gd name="connsiteY126" fmla="*/ 4525 h 11285"/>
                <a:gd name="connsiteX127" fmla="*/ 1460 w 13764"/>
                <a:gd name="connsiteY127" fmla="*/ 4516 h 11285"/>
                <a:gd name="connsiteX128" fmla="*/ 1573 w 13764"/>
                <a:gd name="connsiteY128" fmla="*/ 4571 h 11285"/>
                <a:gd name="connsiteX129" fmla="*/ 1766 w 13764"/>
                <a:gd name="connsiteY129" fmla="*/ 4571 h 11285"/>
                <a:gd name="connsiteX130" fmla="*/ 1871 w 13764"/>
                <a:gd name="connsiteY130" fmla="*/ 4626 h 11285"/>
                <a:gd name="connsiteX131" fmla="*/ 2056 w 13764"/>
                <a:gd name="connsiteY131" fmla="*/ 4653 h 11285"/>
                <a:gd name="connsiteX132" fmla="*/ 2137 w 13764"/>
                <a:gd name="connsiteY132" fmla="*/ 4516 h 11285"/>
                <a:gd name="connsiteX133" fmla="*/ 2258 w 13764"/>
                <a:gd name="connsiteY133" fmla="*/ 4544 h 11285"/>
                <a:gd name="connsiteX134" fmla="*/ 2371 w 13764"/>
                <a:gd name="connsiteY134" fmla="*/ 4434 h 11285"/>
                <a:gd name="connsiteX135" fmla="*/ 2589 w 13764"/>
                <a:gd name="connsiteY135" fmla="*/ 4361 h 11285"/>
                <a:gd name="connsiteX136" fmla="*/ 2782 w 13764"/>
                <a:gd name="connsiteY136" fmla="*/ 4215 h 11285"/>
                <a:gd name="connsiteX137" fmla="*/ 2855 w 13764"/>
                <a:gd name="connsiteY137" fmla="*/ 4142 h 11285"/>
                <a:gd name="connsiteX138" fmla="*/ 2863 w 13764"/>
                <a:gd name="connsiteY138" fmla="*/ 4023 h 11285"/>
                <a:gd name="connsiteX139" fmla="*/ 2960 w 13764"/>
                <a:gd name="connsiteY139" fmla="*/ 3923 h 11285"/>
                <a:gd name="connsiteX140" fmla="*/ 2984 w 13764"/>
                <a:gd name="connsiteY140" fmla="*/ 3804 h 11285"/>
                <a:gd name="connsiteX141" fmla="*/ 3000 w 13764"/>
                <a:gd name="connsiteY141" fmla="*/ 3649 h 11285"/>
                <a:gd name="connsiteX142" fmla="*/ 3073 w 13764"/>
                <a:gd name="connsiteY142" fmla="*/ 3502 h 11285"/>
                <a:gd name="connsiteX143" fmla="*/ 3105 w 13764"/>
                <a:gd name="connsiteY143" fmla="*/ 3366 h 11285"/>
                <a:gd name="connsiteX144" fmla="*/ 3153 w 13764"/>
                <a:gd name="connsiteY144" fmla="*/ 3256 h 11285"/>
                <a:gd name="connsiteX145" fmla="*/ 3177 w 13764"/>
                <a:gd name="connsiteY145" fmla="*/ 3128 h 11285"/>
                <a:gd name="connsiteX146" fmla="*/ 3290 w 13764"/>
                <a:gd name="connsiteY146" fmla="*/ 3064 h 11285"/>
                <a:gd name="connsiteX147" fmla="*/ 3363 w 13764"/>
                <a:gd name="connsiteY147" fmla="*/ 2927 h 11285"/>
                <a:gd name="connsiteX148" fmla="*/ 3339 w 13764"/>
                <a:gd name="connsiteY148" fmla="*/ 2818 h 11285"/>
                <a:gd name="connsiteX149" fmla="*/ 3290 w 13764"/>
                <a:gd name="connsiteY149" fmla="*/ 2681 h 11285"/>
                <a:gd name="connsiteX150" fmla="*/ 3250 w 13764"/>
                <a:gd name="connsiteY150" fmla="*/ 2544 h 11285"/>
                <a:gd name="connsiteX151" fmla="*/ 3290 w 13764"/>
                <a:gd name="connsiteY151" fmla="*/ 2379 h 11285"/>
                <a:gd name="connsiteX152" fmla="*/ 3371 w 13764"/>
                <a:gd name="connsiteY152" fmla="*/ 2352 h 11285"/>
                <a:gd name="connsiteX153" fmla="*/ 3516 w 13764"/>
                <a:gd name="connsiteY153" fmla="*/ 2197 h 11285"/>
                <a:gd name="connsiteX154" fmla="*/ 3661 w 13764"/>
                <a:gd name="connsiteY154" fmla="*/ 2215 h 11285"/>
                <a:gd name="connsiteX155" fmla="*/ 3806 w 13764"/>
                <a:gd name="connsiteY155" fmla="*/ 2114 h 11285"/>
                <a:gd name="connsiteX156" fmla="*/ 3831 w 13764"/>
                <a:gd name="connsiteY156" fmla="*/ 1950 h 11285"/>
                <a:gd name="connsiteX157" fmla="*/ 3976 w 13764"/>
                <a:gd name="connsiteY157" fmla="*/ 1868 h 11285"/>
                <a:gd name="connsiteX158" fmla="*/ 4040 w 13764"/>
                <a:gd name="connsiteY158" fmla="*/ 1749 h 11285"/>
                <a:gd name="connsiteX159" fmla="*/ 4121 w 13764"/>
                <a:gd name="connsiteY159" fmla="*/ 1676 h 11285"/>
                <a:gd name="connsiteX160" fmla="*/ 4121 w 13764"/>
                <a:gd name="connsiteY160" fmla="*/ 1292 h 11285"/>
                <a:gd name="connsiteX161" fmla="*/ 4169 w 13764"/>
                <a:gd name="connsiteY161" fmla="*/ 1128 h 11285"/>
                <a:gd name="connsiteX162" fmla="*/ 4194 w 13764"/>
                <a:gd name="connsiteY162" fmla="*/ 991 h 11285"/>
                <a:gd name="connsiteX163" fmla="*/ 4242 w 13764"/>
                <a:gd name="connsiteY163" fmla="*/ 827 h 11285"/>
                <a:gd name="connsiteX164" fmla="*/ 4290 w 13764"/>
                <a:gd name="connsiteY164" fmla="*/ 763 h 11285"/>
                <a:gd name="connsiteX165" fmla="*/ 4355 w 13764"/>
                <a:gd name="connsiteY165" fmla="*/ 708 h 11285"/>
                <a:gd name="connsiteX166" fmla="*/ 4387 w 13764"/>
                <a:gd name="connsiteY166" fmla="*/ 443 h 11285"/>
                <a:gd name="connsiteX167" fmla="*/ 4645 w 13764"/>
                <a:gd name="connsiteY167" fmla="*/ 434 h 11285"/>
                <a:gd name="connsiteX168" fmla="*/ 4742 w 13764"/>
                <a:gd name="connsiteY168" fmla="*/ 635 h 11285"/>
                <a:gd name="connsiteX169" fmla="*/ 4839 w 13764"/>
                <a:gd name="connsiteY169" fmla="*/ 717 h 11285"/>
                <a:gd name="connsiteX170" fmla="*/ 4960 w 13764"/>
                <a:gd name="connsiteY170" fmla="*/ 799 h 11285"/>
                <a:gd name="connsiteX171" fmla="*/ 5081 w 13764"/>
                <a:gd name="connsiteY171" fmla="*/ 818 h 11285"/>
                <a:gd name="connsiteX172" fmla="*/ 5202 w 13764"/>
                <a:gd name="connsiteY172" fmla="*/ 799 h 11285"/>
                <a:gd name="connsiteX173" fmla="*/ 5274 w 13764"/>
                <a:gd name="connsiteY173" fmla="*/ 964 h 11285"/>
                <a:gd name="connsiteX174" fmla="*/ 5403 w 13764"/>
                <a:gd name="connsiteY174" fmla="*/ 909 h 11285"/>
                <a:gd name="connsiteX175" fmla="*/ 5500 w 13764"/>
                <a:gd name="connsiteY175" fmla="*/ 909 h 11285"/>
                <a:gd name="connsiteX176" fmla="*/ 5597 w 13764"/>
                <a:gd name="connsiteY176" fmla="*/ 818 h 11285"/>
                <a:gd name="connsiteX177" fmla="*/ 5734 w 13764"/>
                <a:gd name="connsiteY177" fmla="*/ 790 h 11285"/>
                <a:gd name="connsiteX178" fmla="*/ 5831 w 13764"/>
                <a:gd name="connsiteY178" fmla="*/ 772 h 11285"/>
                <a:gd name="connsiteX179" fmla="*/ 5911 w 13764"/>
                <a:gd name="connsiteY179" fmla="*/ 735 h 11285"/>
                <a:gd name="connsiteX180" fmla="*/ 6024 w 13764"/>
                <a:gd name="connsiteY180" fmla="*/ 745 h 11285"/>
                <a:gd name="connsiteX181" fmla="*/ 6145 w 13764"/>
                <a:gd name="connsiteY181" fmla="*/ 745 h 11285"/>
                <a:gd name="connsiteX182" fmla="*/ 6226 w 13764"/>
                <a:gd name="connsiteY182" fmla="*/ 854 h 11285"/>
                <a:gd name="connsiteX183" fmla="*/ 6250 w 13764"/>
                <a:gd name="connsiteY183" fmla="*/ 991 h 11285"/>
                <a:gd name="connsiteX184" fmla="*/ 6363 w 13764"/>
                <a:gd name="connsiteY184" fmla="*/ 900 h 11285"/>
                <a:gd name="connsiteX185" fmla="*/ 6444 w 13764"/>
                <a:gd name="connsiteY185" fmla="*/ 745 h 11285"/>
                <a:gd name="connsiteX186" fmla="*/ 6532 w 13764"/>
                <a:gd name="connsiteY186" fmla="*/ 790 h 11285"/>
                <a:gd name="connsiteX187" fmla="*/ 6581 w 13764"/>
                <a:gd name="connsiteY187" fmla="*/ 872 h 11285"/>
                <a:gd name="connsiteX188" fmla="*/ 6653 w 13764"/>
                <a:gd name="connsiteY188" fmla="*/ 927 h 11285"/>
                <a:gd name="connsiteX189" fmla="*/ 6750 w 13764"/>
                <a:gd name="connsiteY189" fmla="*/ 1064 h 11285"/>
                <a:gd name="connsiteX190" fmla="*/ 6758 w 13764"/>
                <a:gd name="connsiteY190" fmla="*/ 1229 h 11285"/>
                <a:gd name="connsiteX191" fmla="*/ 6855 w 13764"/>
                <a:gd name="connsiteY191" fmla="*/ 1238 h 11285"/>
                <a:gd name="connsiteX192" fmla="*/ 6976 w 13764"/>
                <a:gd name="connsiteY192" fmla="*/ 1338 h 11285"/>
                <a:gd name="connsiteX193" fmla="*/ 6944 w 13764"/>
                <a:gd name="connsiteY193" fmla="*/ 1475 h 11285"/>
                <a:gd name="connsiteX194" fmla="*/ 6976 w 13764"/>
                <a:gd name="connsiteY194" fmla="*/ 1649 h 11285"/>
                <a:gd name="connsiteX195" fmla="*/ 6952 w 13764"/>
                <a:gd name="connsiteY195" fmla="*/ 1731 h 11285"/>
                <a:gd name="connsiteX196" fmla="*/ 7089 w 13764"/>
                <a:gd name="connsiteY196" fmla="*/ 1950 h 11285"/>
                <a:gd name="connsiteX197" fmla="*/ 7161 w 13764"/>
                <a:gd name="connsiteY197" fmla="*/ 1996 h 11285"/>
                <a:gd name="connsiteX198" fmla="*/ 7234 w 13764"/>
                <a:gd name="connsiteY198" fmla="*/ 2105 h 11285"/>
                <a:gd name="connsiteX199" fmla="*/ 7363 w 13764"/>
                <a:gd name="connsiteY199" fmla="*/ 2087 h 11285"/>
                <a:gd name="connsiteX200" fmla="*/ 7460 w 13764"/>
                <a:gd name="connsiteY200" fmla="*/ 2005 h 11285"/>
                <a:gd name="connsiteX201" fmla="*/ 7573 w 13764"/>
                <a:gd name="connsiteY201" fmla="*/ 2005 h 11285"/>
                <a:gd name="connsiteX202" fmla="*/ 7653 w 13764"/>
                <a:gd name="connsiteY202" fmla="*/ 2060 h 11285"/>
                <a:gd name="connsiteX203" fmla="*/ 7863 w 13764"/>
                <a:gd name="connsiteY203" fmla="*/ 2032 h 11285"/>
                <a:gd name="connsiteX204" fmla="*/ 7960 w 13764"/>
                <a:gd name="connsiteY204" fmla="*/ 1941 h 11285"/>
                <a:gd name="connsiteX205" fmla="*/ 8016 w 13764"/>
                <a:gd name="connsiteY205" fmla="*/ 1813 h 11285"/>
                <a:gd name="connsiteX206" fmla="*/ 8056 w 13764"/>
                <a:gd name="connsiteY206" fmla="*/ 1694 h 11285"/>
                <a:gd name="connsiteX207" fmla="*/ 8056 w 13764"/>
                <a:gd name="connsiteY207" fmla="*/ 1557 h 11285"/>
                <a:gd name="connsiteX208" fmla="*/ 8177 w 13764"/>
                <a:gd name="connsiteY208" fmla="*/ 1347 h 11285"/>
                <a:gd name="connsiteX209" fmla="*/ 8306 w 13764"/>
                <a:gd name="connsiteY209" fmla="*/ 1302 h 11285"/>
                <a:gd name="connsiteX210" fmla="*/ 8347 w 13764"/>
                <a:gd name="connsiteY210" fmla="*/ 1238 h 11285"/>
                <a:gd name="connsiteX211" fmla="*/ 8403 w 13764"/>
                <a:gd name="connsiteY211" fmla="*/ 1238 h 11285"/>
                <a:gd name="connsiteX212" fmla="*/ 8476 w 13764"/>
                <a:gd name="connsiteY212" fmla="*/ 1256 h 11285"/>
                <a:gd name="connsiteX213" fmla="*/ 8516 w 13764"/>
                <a:gd name="connsiteY213" fmla="*/ 1128 h 11285"/>
                <a:gd name="connsiteX214" fmla="*/ 8597 w 13764"/>
                <a:gd name="connsiteY214" fmla="*/ 1037 h 11285"/>
                <a:gd name="connsiteX215" fmla="*/ 8621 w 13764"/>
                <a:gd name="connsiteY215" fmla="*/ 900 h 11285"/>
                <a:gd name="connsiteX216" fmla="*/ 8831 w 13764"/>
                <a:gd name="connsiteY216" fmla="*/ 845 h 11285"/>
                <a:gd name="connsiteX217" fmla="*/ 9032 w 13764"/>
                <a:gd name="connsiteY217" fmla="*/ 597 h 11285"/>
                <a:gd name="connsiteX218" fmla="*/ 9200 w 13764"/>
                <a:gd name="connsiteY218" fmla="*/ 585 h 11285"/>
                <a:gd name="connsiteX219" fmla="*/ 9329 w 13764"/>
                <a:gd name="connsiteY219" fmla="*/ 415 h 11285"/>
                <a:gd name="connsiteX220" fmla="*/ 9143 w 13764"/>
                <a:gd name="connsiteY220" fmla="*/ 360 h 11285"/>
                <a:gd name="connsiteX221" fmla="*/ 9172 w 13764"/>
                <a:gd name="connsiteY221" fmla="*/ 215 h 11285"/>
                <a:gd name="connsiteX222" fmla="*/ 9237 w 13764"/>
                <a:gd name="connsiteY222" fmla="*/ 71 h 11285"/>
                <a:gd name="connsiteX223" fmla="*/ 9383 w 13764"/>
                <a:gd name="connsiteY223" fmla="*/ 143 h 11285"/>
                <a:gd name="connsiteX224" fmla="*/ 9460 w 13764"/>
                <a:gd name="connsiteY224" fmla="*/ 43 h 11285"/>
                <a:gd name="connsiteX225" fmla="*/ 9572 w 13764"/>
                <a:gd name="connsiteY225" fmla="*/ 5 h 11285"/>
                <a:gd name="connsiteX226" fmla="*/ 9699 w 13764"/>
                <a:gd name="connsiteY226" fmla="*/ 231 h 11285"/>
                <a:gd name="connsiteX227" fmla="*/ 9870 w 13764"/>
                <a:gd name="connsiteY227" fmla="*/ 40 h 11285"/>
                <a:gd name="connsiteX228" fmla="*/ 9985 w 13764"/>
                <a:gd name="connsiteY228" fmla="*/ 65 h 11285"/>
                <a:gd name="connsiteX229" fmla="*/ 10172 w 13764"/>
                <a:gd name="connsiteY229" fmla="*/ 61 h 11285"/>
                <a:gd name="connsiteX230" fmla="*/ 10327 w 13764"/>
                <a:gd name="connsiteY230" fmla="*/ 318 h 11285"/>
                <a:gd name="connsiteX231" fmla="*/ 10454 w 13764"/>
                <a:gd name="connsiteY231" fmla="*/ 329 h 11285"/>
                <a:gd name="connsiteX232" fmla="*/ 10556 w 13764"/>
                <a:gd name="connsiteY232" fmla="*/ 322 h 11285"/>
                <a:gd name="connsiteX233" fmla="*/ 10727 w 13764"/>
                <a:gd name="connsiteY233" fmla="*/ 322 h 11285"/>
                <a:gd name="connsiteX234" fmla="*/ 10824 w 13764"/>
                <a:gd name="connsiteY234" fmla="*/ 500 h 11285"/>
                <a:gd name="connsiteX235" fmla="*/ 10957 w 13764"/>
                <a:gd name="connsiteY235" fmla="*/ 598 h 11285"/>
                <a:gd name="connsiteX236" fmla="*/ 11142 w 13764"/>
                <a:gd name="connsiteY236" fmla="*/ 722 h 11285"/>
                <a:gd name="connsiteX237" fmla="*/ 11245 w 13764"/>
                <a:gd name="connsiteY237" fmla="*/ 832 h 11285"/>
                <a:gd name="connsiteX238" fmla="*/ 11386 w 13764"/>
                <a:gd name="connsiteY238" fmla="*/ 752 h 11285"/>
                <a:gd name="connsiteX239" fmla="*/ 11542 w 13764"/>
                <a:gd name="connsiteY239" fmla="*/ 717 h 11285"/>
                <a:gd name="connsiteX240" fmla="*/ 11653 w 13764"/>
                <a:gd name="connsiteY240" fmla="*/ 812 h 11285"/>
                <a:gd name="connsiteX241" fmla="*/ 11790 w 13764"/>
                <a:gd name="connsiteY241" fmla="*/ 778 h 11285"/>
                <a:gd name="connsiteX242" fmla="*/ 11786 w 13764"/>
                <a:gd name="connsiteY242" fmla="*/ 1075 h 11285"/>
                <a:gd name="connsiteX243" fmla="*/ 11567 w 13764"/>
                <a:gd name="connsiteY243" fmla="*/ 1464 h 11285"/>
                <a:gd name="connsiteX244" fmla="*/ 11698 w 13764"/>
                <a:gd name="connsiteY244" fmla="*/ 1522 h 11285"/>
                <a:gd name="connsiteX245" fmla="*/ 11785 w 13764"/>
                <a:gd name="connsiteY245" fmla="*/ 1550 h 11285"/>
                <a:gd name="connsiteX246" fmla="*/ 11907 w 13764"/>
                <a:gd name="connsiteY246" fmla="*/ 1731 h 11285"/>
                <a:gd name="connsiteX247" fmla="*/ 12214 w 13764"/>
                <a:gd name="connsiteY247" fmla="*/ 1917 h 11285"/>
                <a:gd name="connsiteX248" fmla="*/ 12186 w 13764"/>
                <a:gd name="connsiteY248" fmla="*/ 2026 h 11285"/>
                <a:gd name="connsiteX249" fmla="*/ 12365 w 13764"/>
                <a:gd name="connsiteY249" fmla="*/ 2166 h 11285"/>
                <a:gd name="connsiteX250" fmla="*/ 12397 w 13764"/>
                <a:gd name="connsiteY250" fmla="*/ 2387 h 11285"/>
                <a:gd name="connsiteX251" fmla="*/ 12653 w 13764"/>
                <a:gd name="connsiteY251" fmla="*/ 2445 h 11285"/>
                <a:gd name="connsiteX252" fmla="*/ 12689 w 13764"/>
                <a:gd name="connsiteY252" fmla="*/ 2575 h 11285"/>
                <a:gd name="connsiteX253" fmla="*/ 12887 w 13764"/>
                <a:gd name="connsiteY253" fmla="*/ 2604 h 11285"/>
                <a:gd name="connsiteX254" fmla="*/ 13156 w 13764"/>
                <a:gd name="connsiteY254" fmla="*/ 2742 h 11285"/>
                <a:gd name="connsiteX255" fmla="*/ 13177 w 13764"/>
                <a:gd name="connsiteY255" fmla="*/ 2545 h 11285"/>
                <a:gd name="connsiteX256" fmla="*/ 13285 w 13764"/>
                <a:gd name="connsiteY256" fmla="*/ 2534 h 11285"/>
                <a:gd name="connsiteX257" fmla="*/ 13524 w 13764"/>
                <a:gd name="connsiteY257" fmla="*/ 2724 h 11285"/>
                <a:gd name="connsiteX258" fmla="*/ 13574 w 13764"/>
                <a:gd name="connsiteY258" fmla="*/ 2845 h 11285"/>
                <a:gd name="connsiteX259" fmla="*/ 13605 w 13764"/>
                <a:gd name="connsiteY259" fmla="*/ 3086 h 11285"/>
                <a:gd name="connsiteX260" fmla="*/ 13699 w 13764"/>
                <a:gd name="connsiteY260" fmla="*/ 3141 h 11285"/>
                <a:gd name="connsiteX261" fmla="*/ 13764 w 13764"/>
                <a:gd name="connsiteY261" fmla="*/ 3520 h 11285"/>
                <a:gd name="connsiteX262" fmla="*/ 13680 w 13764"/>
                <a:gd name="connsiteY262" fmla="*/ 3641 h 11285"/>
                <a:gd name="connsiteX263" fmla="*/ 13688 w 13764"/>
                <a:gd name="connsiteY263" fmla="*/ 3782 h 11285"/>
                <a:gd name="connsiteX264" fmla="*/ 13595 w 13764"/>
                <a:gd name="connsiteY264" fmla="*/ 3930 h 11285"/>
                <a:gd name="connsiteX265" fmla="*/ 13542 w 13764"/>
                <a:gd name="connsiteY265" fmla="*/ 4080 h 11285"/>
                <a:gd name="connsiteX266" fmla="*/ 13610 w 13764"/>
                <a:gd name="connsiteY266" fmla="*/ 4227 h 11285"/>
                <a:gd name="connsiteX267" fmla="*/ 13628 w 13764"/>
                <a:gd name="connsiteY267" fmla="*/ 4379 h 11285"/>
                <a:gd name="connsiteX268" fmla="*/ 13648 w 13764"/>
                <a:gd name="connsiteY268" fmla="*/ 4500 h 11285"/>
                <a:gd name="connsiteX269" fmla="*/ 13577 w 13764"/>
                <a:gd name="connsiteY269" fmla="*/ 4626 h 11285"/>
                <a:gd name="connsiteX270" fmla="*/ 13505 w 13764"/>
                <a:gd name="connsiteY270" fmla="*/ 4669 h 11285"/>
                <a:gd name="connsiteX271" fmla="*/ 13450 w 13764"/>
                <a:gd name="connsiteY271" fmla="*/ 4797 h 11285"/>
                <a:gd name="connsiteX272" fmla="*/ 13575 w 13764"/>
                <a:gd name="connsiteY272" fmla="*/ 4894 h 11285"/>
                <a:gd name="connsiteX273" fmla="*/ 13495 w 13764"/>
                <a:gd name="connsiteY273" fmla="*/ 5048 h 11285"/>
                <a:gd name="connsiteX274" fmla="*/ 13193 w 13764"/>
                <a:gd name="connsiteY274" fmla="*/ 5300 h 11285"/>
                <a:gd name="connsiteX275" fmla="*/ 13110 w 13764"/>
                <a:gd name="connsiteY275" fmla="*/ 5581 h 11285"/>
                <a:gd name="connsiteX276" fmla="*/ 13082 w 13764"/>
                <a:gd name="connsiteY276" fmla="*/ 5739 h 11285"/>
                <a:gd name="connsiteX277" fmla="*/ 13014 w 13764"/>
                <a:gd name="connsiteY277" fmla="*/ 5990 h 11285"/>
                <a:gd name="connsiteX278" fmla="*/ 12938 w 13764"/>
                <a:gd name="connsiteY278" fmla="*/ 6118 h 11285"/>
                <a:gd name="connsiteX279" fmla="*/ 12835 w 13764"/>
                <a:gd name="connsiteY279" fmla="*/ 6200 h 11285"/>
                <a:gd name="connsiteX280" fmla="*/ 12752 w 13764"/>
                <a:gd name="connsiteY280" fmla="*/ 6308 h 11285"/>
                <a:gd name="connsiteX281" fmla="*/ 12524 w 13764"/>
                <a:gd name="connsiteY281" fmla="*/ 6325 h 11285"/>
                <a:gd name="connsiteX282" fmla="*/ 12396 w 13764"/>
                <a:gd name="connsiteY282" fmla="*/ 6258 h 11285"/>
                <a:gd name="connsiteX283" fmla="*/ 11998 w 13764"/>
                <a:gd name="connsiteY283" fmla="*/ 6089 h 11285"/>
                <a:gd name="connsiteX284" fmla="*/ 12294 w 13764"/>
                <a:gd name="connsiteY284" fmla="*/ 6162 h 11285"/>
                <a:gd name="connsiteX285" fmla="*/ 11868 w 13764"/>
                <a:gd name="connsiteY285" fmla="*/ 6259 h 11285"/>
                <a:gd name="connsiteX286" fmla="*/ 11573 w 13764"/>
                <a:gd name="connsiteY286" fmla="*/ 6211 h 11285"/>
                <a:gd name="connsiteX287" fmla="*/ 11377 w 13764"/>
                <a:gd name="connsiteY287" fmla="*/ 6496 h 11285"/>
                <a:gd name="connsiteX288" fmla="*/ 11271 w 13764"/>
                <a:gd name="connsiteY288" fmla="*/ 6533 h 11285"/>
                <a:gd name="connsiteX289" fmla="*/ 11205 w 13764"/>
                <a:gd name="connsiteY289" fmla="*/ 6691 h 11285"/>
                <a:gd name="connsiteX290" fmla="*/ 11204 w 13764"/>
                <a:gd name="connsiteY290" fmla="*/ 6807 h 11285"/>
                <a:gd name="connsiteX291" fmla="*/ 11062 w 13764"/>
                <a:gd name="connsiteY291" fmla="*/ 6879 h 11285"/>
                <a:gd name="connsiteX292" fmla="*/ 10858 w 13764"/>
                <a:gd name="connsiteY292" fmla="*/ 6916 h 11285"/>
                <a:gd name="connsiteX293" fmla="*/ 10574 w 13764"/>
                <a:gd name="connsiteY293" fmla="*/ 7108 h 11285"/>
                <a:gd name="connsiteX294" fmla="*/ 10346 w 13764"/>
                <a:gd name="connsiteY294" fmla="*/ 7250 h 11285"/>
                <a:gd name="connsiteX295" fmla="*/ 10335 w 13764"/>
                <a:gd name="connsiteY295" fmla="*/ 7379 h 11285"/>
                <a:gd name="connsiteX296" fmla="*/ 10214 w 13764"/>
                <a:gd name="connsiteY296" fmla="*/ 7406 h 11285"/>
                <a:gd name="connsiteX297" fmla="*/ 10149 w 13764"/>
                <a:gd name="connsiteY297" fmla="*/ 7557 h 11285"/>
                <a:gd name="connsiteX298" fmla="*/ 10032 w 13764"/>
                <a:gd name="connsiteY298" fmla="*/ 7623 h 11285"/>
                <a:gd name="connsiteX299" fmla="*/ 9885 w 13764"/>
                <a:gd name="connsiteY299" fmla="*/ 7601 h 11285"/>
                <a:gd name="connsiteX300" fmla="*/ 9823 w 13764"/>
                <a:gd name="connsiteY300" fmla="*/ 7838 h 11285"/>
                <a:gd name="connsiteX301" fmla="*/ 9735 w 13764"/>
                <a:gd name="connsiteY301" fmla="*/ 7975 h 11285"/>
                <a:gd name="connsiteX302" fmla="*/ 9671 w 13764"/>
                <a:gd name="connsiteY302" fmla="*/ 8134 h 11285"/>
                <a:gd name="connsiteX303" fmla="*/ 9705 w 13764"/>
                <a:gd name="connsiteY303" fmla="*/ 8343 h 11285"/>
                <a:gd name="connsiteX304" fmla="*/ 9694 w 13764"/>
                <a:gd name="connsiteY304" fmla="*/ 8715 h 11285"/>
                <a:gd name="connsiteX305" fmla="*/ 9780 w 13764"/>
                <a:gd name="connsiteY305" fmla="*/ 8861 h 11285"/>
                <a:gd name="connsiteX306" fmla="*/ 9733 w 13764"/>
                <a:gd name="connsiteY306" fmla="*/ 8973 h 11285"/>
                <a:gd name="connsiteX307" fmla="*/ 9684 w 13764"/>
                <a:gd name="connsiteY307" fmla="*/ 9163 h 11285"/>
                <a:gd name="connsiteX0" fmla="*/ 9684 w 13764"/>
                <a:gd name="connsiteY0" fmla="*/ 9163 h 11285"/>
                <a:gd name="connsiteX1" fmla="*/ 9707 w 13764"/>
                <a:gd name="connsiteY1" fmla="*/ 9631 h 11285"/>
                <a:gd name="connsiteX2" fmla="*/ 9691 w 13764"/>
                <a:gd name="connsiteY2" fmla="*/ 9746 h 11285"/>
                <a:gd name="connsiteX3" fmla="*/ 9782 w 13764"/>
                <a:gd name="connsiteY3" fmla="*/ 9848 h 11285"/>
                <a:gd name="connsiteX4" fmla="*/ 9745 w 13764"/>
                <a:gd name="connsiteY4" fmla="*/ 10039 h 11285"/>
                <a:gd name="connsiteX5" fmla="*/ 9897 w 13764"/>
                <a:gd name="connsiteY5" fmla="*/ 10199 h 11285"/>
                <a:gd name="connsiteX6" fmla="*/ 9973 w 13764"/>
                <a:gd name="connsiteY6" fmla="*/ 10510 h 11285"/>
                <a:gd name="connsiteX7" fmla="*/ 10097 w 13764"/>
                <a:gd name="connsiteY7" fmla="*/ 10594 h 11285"/>
                <a:gd name="connsiteX8" fmla="*/ 10163 w 13764"/>
                <a:gd name="connsiteY8" fmla="*/ 10587 h 11285"/>
                <a:gd name="connsiteX9" fmla="*/ 10372 w 13764"/>
                <a:gd name="connsiteY9" fmla="*/ 10724 h 11285"/>
                <a:gd name="connsiteX10" fmla="*/ 10314 w 13764"/>
                <a:gd name="connsiteY10" fmla="*/ 10813 h 11285"/>
                <a:gd name="connsiteX11" fmla="*/ 9472 w 13764"/>
                <a:gd name="connsiteY11" fmla="*/ 10851 h 11285"/>
                <a:gd name="connsiteX12" fmla="*/ 9267 w 13764"/>
                <a:gd name="connsiteY12" fmla="*/ 10834 h 11285"/>
                <a:gd name="connsiteX13" fmla="*/ 9028 w 13764"/>
                <a:gd name="connsiteY13" fmla="*/ 10858 h 11285"/>
                <a:gd name="connsiteX14" fmla="*/ 9025 w 13764"/>
                <a:gd name="connsiteY14" fmla="*/ 11049 h 11285"/>
                <a:gd name="connsiteX15" fmla="*/ 8872 w 13764"/>
                <a:gd name="connsiteY15" fmla="*/ 11245 h 11285"/>
                <a:gd name="connsiteX16" fmla="*/ 8423 w 13764"/>
                <a:gd name="connsiteY16" fmla="*/ 11285 h 11285"/>
                <a:gd name="connsiteX17" fmla="*/ 8264 w 13764"/>
                <a:gd name="connsiteY17" fmla="*/ 11124 h 11285"/>
                <a:gd name="connsiteX18" fmla="*/ 8136 w 13764"/>
                <a:gd name="connsiteY18" fmla="*/ 11045 h 11285"/>
                <a:gd name="connsiteX19" fmla="*/ 7990 w 13764"/>
                <a:gd name="connsiteY19" fmla="*/ 11056 h 11285"/>
                <a:gd name="connsiteX20" fmla="*/ 7765 w 13764"/>
                <a:gd name="connsiteY20" fmla="*/ 11023 h 11285"/>
                <a:gd name="connsiteX21" fmla="*/ 7599 w 13764"/>
                <a:gd name="connsiteY21" fmla="*/ 11143 h 11285"/>
                <a:gd name="connsiteX22" fmla="*/ 7589 w 13764"/>
                <a:gd name="connsiteY22" fmla="*/ 9456 h 11285"/>
                <a:gd name="connsiteX23" fmla="*/ 6895 w 13764"/>
                <a:gd name="connsiteY23" fmla="*/ 11111 h 11285"/>
                <a:gd name="connsiteX24" fmla="*/ 6484 w 13764"/>
                <a:gd name="connsiteY24" fmla="*/ 11099 h 11285"/>
                <a:gd name="connsiteX25" fmla="*/ 6368 w 13764"/>
                <a:gd name="connsiteY25" fmla="*/ 10968 h 11285"/>
                <a:gd name="connsiteX26" fmla="*/ 6202 w 13764"/>
                <a:gd name="connsiteY26" fmla="*/ 10935 h 11285"/>
                <a:gd name="connsiteX27" fmla="*/ 5899 w 13764"/>
                <a:gd name="connsiteY27" fmla="*/ 10256 h 11285"/>
                <a:gd name="connsiteX28" fmla="*/ 5782 w 13764"/>
                <a:gd name="connsiteY28" fmla="*/ 10169 h 11285"/>
                <a:gd name="connsiteX29" fmla="*/ 5661 w 13764"/>
                <a:gd name="connsiteY29" fmla="*/ 10270 h 11285"/>
                <a:gd name="connsiteX30" fmla="*/ 5573 w 13764"/>
                <a:gd name="connsiteY30" fmla="*/ 10270 h 11285"/>
                <a:gd name="connsiteX31" fmla="*/ 5516 w 13764"/>
                <a:gd name="connsiteY31" fmla="*/ 10352 h 11285"/>
                <a:gd name="connsiteX32" fmla="*/ 5395 w 13764"/>
                <a:gd name="connsiteY32" fmla="*/ 10407 h 11285"/>
                <a:gd name="connsiteX33" fmla="*/ 5274 w 13764"/>
                <a:gd name="connsiteY33" fmla="*/ 10434 h 11285"/>
                <a:gd name="connsiteX34" fmla="*/ 5202 w 13764"/>
                <a:gd name="connsiteY34" fmla="*/ 10334 h 11285"/>
                <a:gd name="connsiteX35" fmla="*/ 5202 w 13764"/>
                <a:gd name="connsiteY35" fmla="*/ 10078 h 11285"/>
                <a:gd name="connsiteX36" fmla="*/ 4968 w 13764"/>
                <a:gd name="connsiteY36" fmla="*/ 10060 h 11285"/>
                <a:gd name="connsiteX37" fmla="*/ 4871 w 13764"/>
                <a:gd name="connsiteY37" fmla="*/ 9996 h 11285"/>
                <a:gd name="connsiteX38" fmla="*/ 4750 w 13764"/>
                <a:gd name="connsiteY38" fmla="*/ 9868 h 11285"/>
                <a:gd name="connsiteX39" fmla="*/ 4629 w 13764"/>
                <a:gd name="connsiteY39" fmla="*/ 9840 h 11285"/>
                <a:gd name="connsiteX40" fmla="*/ 4500 w 13764"/>
                <a:gd name="connsiteY40" fmla="*/ 9840 h 11285"/>
                <a:gd name="connsiteX41" fmla="*/ 4339 w 13764"/>
                <a:gd name="connsiteY41" fmla="*/ 9749 h 11285"/>
                <a:gd name="connsiteX42" fmla="*/ 4024 w 13764"/>
                <a:gd name="connsiteY42" fmla="*/ 9758 h 11285"/>
                <a:gd name="connsiteX43" fmla="*/ 3831 w 13764"/>
                <a:gd name="connsiteY43" fmla="*/ 9667 h 11285"/>
                <a:gd name="connsiteX44" fmla="*/ 3613 w 13764"/>
                <a:gd name="connsiteY44" fmla="*/ 9676 h 11285"/>
                <a:gd name="connsiteX45" fmla="*/ 3516 w 13764"/>
                <a:gd name="connsiteY45" fmla="*/ 9612 h 11285"/>
                <a:gd name="connsiteX46" fmla="*/ 3395 w 13764"/>
                <a:gd name="connsiteY46" fmla="*/ 9621 h 11285"/>
                <a:gd name="connsiteX47" fmla="*/ 3242 w 13764"/>
                <a:gd name="connsiteY47" fmla="*/ 9621 h 11285"/>
                <a:gd name="connsiteX48" fmla="*/ 3097 w 13764"/>
                <a:gd name="connsiteY48" fmla="*/ 9585 h 11285"/>
                <a:gd name="connsiteX49" fmla="*/ 3008 w 13764"/>
                <a:gd name="connsiteY49" fmla="*/ 9484 h 11285"/>
                <a:gd name="connsiteX50" fmla="*/ 2879 w 13764"/>
                <a:gd name="connsiteY50" fmla="*/ 9475 h 11285"/>
                <a:gd name="connsiteX51" fmla="*/ 2806 w 13764"/>
                <a:gd name="connsiteY51" fmla="*/ 9557 h 11285"/>
                <a:gd name="connsiteX52" fmla="*/ 2597 w 13764"/>
                <a:gd name="connsiteY52" fmla="*/ 9539 h 11285"/>
                <a:gd name="connsiteX53" fmla="*/ 2500 w 13764"/>
                <a:gd name="connsiteY53" fmla="*/ 9649 h 11285"/>
                <a:gd name="connsiteX54" fmla="*/ 2516 w 13764"/>
                <a:gd name="connsiteY54" fmla="*/ 9758 h 11285"/>
                <a:gd name="connsiteX55" fmla="*/ 2379 w 13764"/>
                <a:gd name="connsiteY55" fmla="*/ 9913 h 11285"/>
                <a:gd name="connsiteX56" fmla="*/ 2274 w 13764"/>
                <a:gd name="connsiteY56" fmla="*/ 9941 h 11285"/>
                <a:gd name="connsiteX57" fmla="*/ 2274 w 13764"/>
                <a:gd name="connsiteY57" fmla="*/ 10078 h 11285"/>
                <a:gd name="connsiteX58" fmla="*/ 2226 w 13764"/>
                <a:gd name="connsiteY58" fmla="*/ 10187 h 11285"/>
                <a:gd name="connsiteX59" fmla="*/ 2137 w 13764"/>
                <a:gd name="connsiteY59" fmla="*/ 10297 h 11285"/>
                <a:gd name="connsiteX60" fmla="*/ 2081 w 13764"/>
                <a:gd name="connsiteY60" fmla="*/ 10224 h 11285"/>
                <a:gd name="connsiteX61" fmla="*/ 1871 w 13764"/>
                <a:gd name="connsiteY61" fmla="*/ 10005 h 11285"/>
                <a:gd name="connsiteX62" fmla="*/ 1750 w 13764"/>
                <a:gd name="connsiteY62" fmla="*/ 10060 h 11285"/>
                <a:gd name="connsiteX63" fmla="*/ 1669 w 13764"/>
                <a:gd name="connsiteY63" fmla="*/ 10187 h 11285"/>
                <a:gd name="connsiteX64" fmla="*/ 1427 w 13764"/>
                <a:gd name="connsiteY64" fmla="*/ 10224 h 11285"/>
                <a:gd name="connsiteX65" fmla="*/ 1315 w 13764"/>
                <a:gd name="connsiteY65" fmla="*/ 10160 h 11285"/>
                <a:gd name="connsiteX66" fmla="*/ 1242 w 13764"/>
                <a:gd name="connsiteY66" fmla="*/ 10078 h 11285"/>
                <a:gd name="connsiteX67" fmla="*/ 1161 w 13764"/>
                <a:gd name="connsiteY67" fmla="*/ 9996 h 11285"/>
                <a:gd name="connsiteX68" fmla="*/ 968 w 13764"/>
                <a:gd name="connsiteY68" fmla="*/ 9977 h 11285"/>
                <a:gd name="connsiteX69" fmla="*/ 895 w 13764"/>
                <a:gd name="connsiteY69" fmla="*/ 9913 h 11285"/>
                <a:gd name="connsiteX70" fmla="*/ 847 w 13764"/>
                <a:gd name="connsiteY70" fmla="*/ 9804 h 11285"/>
                <a:gd name="connsiteX71" fmla="*/ 806 w 13764"/>
                <a:gd name="connsiteY71" fmla="*/ 9749 h 11285"/>
                <a:gd name="connsiteX72" fmla="*/ 774 w 13764"/>
                <a:gd name="connsiteY72" fmla="*/ 9667 h 11285"/>
                <a:gd name="connsiteX73" fmla="*/ 685 w 13764"/>
                <a:gd name="connsiteY73" fmla="*/ 9639 h 11285"/>
                <a:gd name="connsiteX74" fmla="*/ 589 w 13764"/>
                <a:gd name="connsiteY74" fmla="*/ 9639 h 11285"/>
                <a:gd name="connsiteX75" fmla="*/ 516 w 13764"/>
                <a:gd name="connsiteY75" fmla="*/ 9612 h 11285"/>
                <a:gd name="connsiteX76" fmla="*/ 444 w 13764"/>
                <a:gd name="connsiteY76" fmla="*/ 9566 h 11285"/>
                <a:gd name="connsiteX77" fmla="*/ 323 w 13764"/>
                <a:gd name="connsiteY77" fmla="*/ 9566 h 11285"/>
                <a:gd name="connsiteX78" fmla="*/ 202 w 13764"/>
                <a:gd name="connsiteY78" fmla="*/ 9566 h 11285"/>
                <a:gd name="connsiteX79" fmla="*/ 105 w 13764"/>
                <a:gd name="connsiteY79" fmla="*/ 9512 h 11285"/>
                <a:gd name="connsiteX80" fmla="*/ 0 w 13764"/>
                <a:gd name="connsiteY80" fmla="*/ 9457 h 11285"/>
                <a:gd name="connsiteX81" fmla="*/ 32 w 13764"/>
                <a:gd name="connsiteY81" fmla="*/ 9366 h 11285"/>
                <a:gd name="connsiteX82" fmla="*/ 48 w 13764"/>
                <a:gd name="connsiteY82" fmla="*/ 9229 h 11285"/>
                <a:gd name="connsiteX83" fmla="*/ 56 w 13764"/>
                <a:gd name="connsiteY83" fmla="*/ 9119 h 11285"/>
                <a:gd name="connsiteX84" fmla="*/ 105 w 13764"/>
                <a:gd name="connsiteY84" fmla="*/ 8964 h 11285"/>
                <a:gd name="connsiteX85" fmla="*/ 105 w 13764"/>
                <a:gd name="connsiteY85" fmla="*/ 8872 h 11285"/>
                <a:gd name="connsiteX86" fmla="*/ 105 w 13764"/>
                <a:gd name="connsiteY86" fmla="*/ 8763 h 11285"/>
                <a:gd name="connsiteX87" fmla="*/ 202 w 13764"/>
                <a:gd name="connsiteY87" fmla="*/ 8662 h 11285"/>
                <a:gd name="connsiteX88" fmla="*/ 298 w 13764"/>
                <a:gd name="connsiteY88" fmla="*/ 8580 h 11285"/>
                <a:gd name="connsiteX89" fmla="*/ 315 w 13764"/>
                <a:gd name="connsiteY89" fmla="*/ 8516 h 11285"/>
                <a:gd name="connsiteX90" fmla="*/ 339 w 13764"/>
                <a:gd name="connsiteY90" fmla="*/ 8443 h 11285"/>
                <a:gd name="connsiteX91" fmla="*/ 323 w 13764"/>
                <a:gd name="connsiteY91" fmla="*/ 8361 h 11285"/>
                <a:gd name="connsiteX92" fmla="*/ 363 w 13764"/>
                <a:gd name="connsiteY92" fmla="*/ 8224 h 11285"/>
                <a:gd name="connsiteX93" fmla="*/ 435 w 13764"/>
                <a:gd name="connsiteY93" fmla="*/ 8105 h 11285"/>
                <a:gd name="connsiteX94" fmla="*/ 508 w 13764"/>
                <a:gd name="connsiteY94" fmla="*/ 7968 h 11285"/>
                <a:gd name="connsiteX95" fmla="*/ 492 w 13764"/>
                <a:gd name="connsiteY95" fmla="*/ 7840 h 11285"/>
                <a:gd name="connsiteX96" fmla="*/ 653 w 13764"/>
                <a:gd name="connsiteY96" fmla="*/ 7804 h 11285"/>
                <a:gd name="connsiteX97" fmla="*/ 806 w 13764"/>
                <a:gd name="connsiteY97" fmla="*/ 7694 h 11285"/>
                <a:gd name="connsiteX98" fmla="*/ 774 w 13764"/>
                <a:gd name="connsiteY98" fmla="*/ 7356 h 11285"/>
                <a:gd name="connsiteX99" fmla="*/ 895 w 13764"/>
                <a:gd name="connsiteY99" fmla="*/ 7256 h 11285"/>
                <a:gd name="connsiteX100" fmla="*/ 919 w 13764"/>
                <a:gd name="connsiteY100" fmla="*/ 6845 h 11285"/>
                <a:gd name="connsiteX101" fmla="*/ 823 w 13764"/>
                <a:gd name="connsiteY101" fmla="*/ 6808 h 11285"/>
                <a:gd name="connsiteX102" fmla="*/ 734 w 13764"/>
                <a:gd name="connsiteY102" fmla="*/ 6735 h 11285"/>
                <a:gd name="connsiteX103" fmla="*/ 685 w 13764"/>
                <a:gd name="connsiteY103" fmla="*/ 6589 h 11285"/>
                <a:gd name="connsiteX104" fmla="*/ 565 w 13764"/>
                <a:gd name="connsiteY104" fmla="*/ 6471 h 11285"/>
                <a:gd name="connsiteX105" fmla="*/ 492 w 13764"/>
                <a:gd name="connsiteY105" fmla="*/ 6416 h 11285"/>
                <a:gd name="connsiteX106" fmla="*/ 435 w 13764"/>
                <a:gd name="connsiteY106" fmla="*/ 6215 h 11285"/>
                <a:gd name="connsiteX107" fmla="*/ 435 w 13764"/>
                <a:gd name="connsiteY107" fmla="*/ 6114 h 11285"/>
                <a:gd name="connsiteX108" fmla="*/ 444 w 13764"/>
                <a:gd name="connsiteY108" fmla="*/ 5941 h 11285"/>
                <a:gd name="connsiteX109" fmla="*/ 435 w 13764"/>
                <a:gd name="connsiteY109" fmla="*/ 5786 h 11285"/>
                <a:gd name="connsiteX110" fmla="*/ 395 w 13764"/>
                <a:gd name="connsiteY110" fmla="*/ 5749 h 11285"/>
                <a:gd name="connsiteX111" fmla="*/ 395 w 13764"/>
                <a:gd name="connsiteY111" fmla="*/ 5667 h 11285"/>
                <a:gd name="connsiteX112" fmla="*/ 411 w 13764"/>
                <a:gd name="connsiteY112" fmla="*/ 5566 h 11285"/>
                <a:gd name="connsiteX113" fmla="*/ 363 w 13764"/>
                <a:gd name="connsiteY113" fmla="*/ 5502 h 11285"/>
                <a:gd name="connsiteX114" fmla="*/ 250 w 13764"/>
                <a:gd name="connsiteY114" fmla="*/ 5338 h 11285"/>
                <a:gd name="connsiteX115" fmla="*/ 339 w 13764"/>
                <a:gd name="connsiteY115" fmla="*/ 5420 h 11285"/>
                <a:gd name="connsiteX116" fmla="*/ 121 w 13764"/>
                <a:gd name="connsiteY116" fmla="*/ 5210 h 11285"/>
                <a:gd name="connsiteX117" fmla="*/ 73 w 13764"/>
                <a:gd name="connsiteY117" fmla="*/ 5046 h 11285"/>
                <a:gd name="connsiteX118" fmla="*/ 177 w 13764"/>
                <a:gd name="connsiteY118" fmla="*/ 5037 h 11285"/>
                <a:gd name="connsiteX119" fmla="*/ 274 w 13764"/>
                <a:gd name="connsiteY119" fmla="*/ 5037 h 11285"/>
                <a:gd name="connsiteX120" fmla="*/ 419 w 13764"/>
                <a:gd name="connsiteY120" fmla="*/ 5009 h 11285"/>
                <a:gd name="connsiteX121" fmla="*/ 629 w 13764"/>
                <a:gd name="connsiteY121" fmla="*/ 5009 h 11285"/>
                <a:gd name="connsiteX122" fmla="*/ 750 w 13764"/>
                <a:gd name="connsiteY122" fmla="*/ 4900 h 11285"/>
                <a:gd name="connsiteX123" fmla="*/ 895 w 13764"/>
                <a:gd name="connsiteY123" fmla="*/ 4872 h 11285"/>
                <a:gd name="connsiteX124" fmla="*/ 879 w 13764"/>
                <a:gd name="connsiteY124" fmla="*/ 4681 h 11285"/>
                <a:gd name="connsiteX125" fmla="*/ 1048 w 13764"/>
                <a:gd name="connsiteY125" fmla="*/ 4681 h 11285"/>
                <a:gd name="connsiteX126" fmla="*/ 1306 w 13764"/>
                <a:gd name="connsiteY126" fmla="*/ 4525 h 11285"/>
                <a:gd name="connsiteX127" fmla="*/ 1460 w 13764"/>
                <a:gd name="connsiteY127" fmla="*/ 4516 h 11285"/>
                <a:gd name="connsiteX128" fmla="*/ 1573 w 13764"/>
                <a:gd name="connsiteY128" fmla="*/ 4571 h 11285"/>
                <a:gd name="connsiteX129" fmla="*/ 1766 w 13764"/>
                <a:gd name="connsiteY129" fmla="*/ 4571 h 11285"/>
                <a:gd name="connsiteX130" fmla="*/ 1871 w 13764"/>
                <a:gd name="connsiteY130" fmla="*/ 4626 h 11285"/>
                <a:gd name="connsiteX131" fmla="*/ 2056 w 13764"/>
                <a:gd name="connsiteY131" fmla="*/ 4653 h 11285"/>
                <a:gd name="connsiteX132" fmla="*/ 2137 w 13764"/>
                <a:gd name="connsiteY132" fmla="*/ 4516 h 11285"/>
                <a:gd name="connsiteX133" fmla="*/ 2258 w 13764"/>
                <a:gd name="connsiteY133" fmla="*/ 4544 h 11285"/>
                <a:gd name="connsiteX134" fmla="*/ 2371 w 13764"/>
                <a:gd name="connsiteY134" fmla="*/ 4434 h 11285"/>
                <a:gd name="connsiteX135" fmla="*/ 2589 w 13764"/>
                <a:gd name="connsiteY135" fmla="*/ 4361 h 11285"/>
                <a:gd name="connsiteX136" fmla="*/ 2782 w 13764"/>
                <a:gd name="connsiteY136" fmla="*/ 4215 h 11285"/>
                <a:gd name="connsiteX137" fmla="*/ 2855 w 13764"/>
                <a:gd name="connsiteY137" fmla="*/ 4142 h 11285"/>
                <a:gd name="connsiteX138" fmla="*/ 2863 w 13764"/>
                <a:gd name="connsiteY138" fmla="*/ 4023 h 11285"/>
                <a:gd name="connsiteX139" fmla="*/ 2960 w 13764"/>
                <a:gd name="connsiteY139" fmla="*/ 3923 h 11285"/>
                <a:gd name="connsiteX140" fmla="*/ 2984 w 13764"/>
                <a:gd name="connsiteY140" fmla="*/ 3804 h 11285"/>
                <a:gd name="connsiteX141" fmla="*/ 3000 w 13764"/>
                <a:gd name="connsiteY141" fmla="*/ 3649 h 11285"/>
                <a:gd name="connsiteX142" fmla="*/ 3073 w 13764"/>
                <a:gd name="connsiteY142" fmla="*/ 3502 h 11285"/>
                <a:gd name="connsiteX143" fmla="*/ 3105 w 13764"/>
                <a:gd name="connsiteY143" fmla="*/ 3366 h 11285"/>
                <a:gd name="connsiteX144" fmla="*/ 3153 w 13764"/>
                <a:gd name="connsiteY144" fmla="*/ 3256 h 11285"/>
                <a:gd name="connsiteX145" fmla="*/ 3177 w 13764"/>
                <a:gd name="connsiteY145" fmla="*/ 3128 h 11285"/>
                <a:gd name="connsiteX146" fmla="*/ 3290 w 13764"/>
                <a:gd name="connsiteY146" fmla="*/ 3064 h 11285"/>
                <a:gd name="connsiteX147" fmla="*/ 3363 w 13764"/>
                <a:gd name="connsiteY147" fmla="*/ 2927 h 11285"/>
                <a:gd name="connsiteX148" fmla="*/ 3339 w 13764"/>
                <a:gd name="connsiteY148" fmla="*/ 2818 h 11285"/>
                <a:gd name="connsiteX149" fmla="*/ 3290 w 13764"/>
                <a:gd name="connsiteY149" fmla="*/ 2681 h 11285"/>
                <a:gd name="connsiteX150" fmla="*/ 3250 w 13764"/>
                <a:gd name="connsiteY150" fmla="*/ 2544 h 11285"/>
                <a:gd name="connsiteX151" fmla="*/ 3290 w 13764"/>
                <a:gd name="connsiteY151" fmla="*/ 2379 h 11285"/>
                <a:gd name="connsiteX152" fmla="*/ 3371 w 13764"/>
                <a:gd name="connsiteY152" fmla="*/ 2352 h 11285"/>
                <a:gd name="connsiteX153" fmla="*/ 3516 w 13764"/>
                <a:gd name="connsiteY153" fmla="*/ 2197 h 11285"/>
                <a:gd name="connsiteX154" fmla="*/ 3661 w 13764"/>
                <a:gd name="connsiteY154" fmla="*/ 2215 h 11285"/>
                <a:gd name="connsiteX155" fmla="*/ 3806 w 13764"/>
                <a:gd name="connsiteY155" fmla="*/ 2114 h 11285"/>
                <a:gd name="connsiteX156" fmla="*/ 3831 w 13764"/>
                <a:gd name="connsiteY156" fmla="*/ 1950 h 11285"/>
                <a:gd name="connsiteX157" fmla="*/ 3976 w 13764"/>
                <a:gd name="connsiteY157" fmla="*/ 1868 h 11285"/>
                <a:gd name="connsiteX158" fmla="*/ 4040 w 13764"/>
                <a:gd name="connsiteY158" fmla="*/ 1749 h 11285"/>
                <a:gd name="connsiteX159" fmla="*/ 4121 w 13764"/>
                <a:gd name="connsiteY159" fmla="*/ 1676 h 11285"/>
                <a:gd name="connsiteX160" fmla="*/ 4121 w 13764"/>
                <a:gd name="connsiteY160" fmla="*/ 1292 h 11285"/>
                <a:gd name="connsiteX161" fmla="*/ 4169 w 13764"/>
                <a:gd name="connsiteY161" fmla="*/ 1128 h 11285"/>
                <a:gd name="connsiteX162" fmla="*/ 4194 w 13764"/>
                <a:gd name="connsiteY162" fmla="*/ 991 h 11285"/>
                <a:gd name="connsiteX163" fmla="*/ 4242 w 13764"/>
                <a:gd name="connsiteY163" fmla="*/ 827 h 11285"/>
                <a:gd name="connsiteX164" fmla="*/ 4290 w 13764"/>
                <a:gd name="connsiteY164" fmla="*/ 763 h 11285"/>
                <a:gd name="connsiteX165" fmla="*/ 4355 w 13764"/>
                <a:gd name="connsiteY165" fmla="*/ 708 h 11285"/>
                <a:gd name="connsiteX166" fmla="*/ 4387 w 13764"/>
                <a:gd name="connsiteY166" fmla="*/ 443 h 11285"/>
                <a:gd name="connsiteX167" fmla="*/ 4645 w 13764"/>
                <a:gd name="connsiteY167" fmla="*/ 434 h 11285"/>
                <a:gd name="connsiteX168" fmla="*/ 4742 w 13764"/>
                <a:gd name="connsiteY168" fmla="*/ 635 h 11285"/>
                <a:gd name="connsiteX169" fmla="*/ 4839 w 13764"/>
                <a:gd name="connsiteY169" fmla="*/ 717 h 11285"/>
                <a:gd name="connsiteX170" fmla="*/ 4960 w 13764"/>
                <a:gd name="connsiteY170" fmla="*/ 799 h 11285"/>
                <a:gd name="connsiteX171" fmla="*/ 5081 w 13764"/>
                <a:gd name="connsiteY171" fmla="*/ 818 h 11285"/>
                <a:gd name="connsiteX172" fmla="*/ 5202 w 13764"/>
                <a:gd name="connsiteY172" fmla="*/ 799 h 11285"/>
                <a:gd name="connsiteX173" fmla="*/ 5274 w 13764"/>
                <a:gd name="connsiteY173" fmla="*/ 964 h 11285"/>
                <a:gd name="connsiteX174" fmla="*/ 5403 w 13764"/>
                <a:gd name="connsiteY174" fmla="*/ 909 h 11285"/>
                <a:gd name="connsiteX175" fmla="*/ 5500 w 13764"/>
                <a:gd name="connsiteY175" fmla="*/ 909 h 11285"/>
                <a:gd name="connsiteX176" fmla="*/ 5597 w 13764"/>
                <a:gd name="connsiteY176" fmla="*/ 818 h 11285"/>
                <a:gd name="connsiteX177" fmla="*/ 5734 w 13764"/>
                <a:gd name="connsiteY177" fmla="*/ 790 h 11285"/>
                <a:gd name="connsiteX178" fmla="*/ 5831 w 13764"/>
                <a:gd name="connsiteY178" fmla="*/ 772 h 11285"/>
                <a:gd name="connsiteX179" fmla="*/ 5911 w 13764"/>
                <a:gd name="connsiteY179" fmla="*/ 735 h 11285"/>
                <a:gd name="connsiteX180" fmla="*/ 6024 w 13764"/>
                <a:gd name="connsiteY180" fmla="*/ 745 h 11285"/>
                <a:gd name="connsiteX181" fmla="*/ 6145 w 13764"/>
                <a:gd name="connsiteY181" fmla="*/ 745 h 11285"/>
                <a:gd name="connsiteX182" fmla="*/ 6226 w 13764"/>
                <a:gd name="connsiteY182" fmla="*/ 854 h 11285"/>
                <a:gd name="connsiteX183" fmla="*/ 6250 w 13764"/>
                <a:gd name="connsiteY183" fmla="*/ 991 h 11285"/>
                <a:gd name="connsiteX184" fmla="*/ 6363 w 13764"/>
                <a:gd name="connsiteY184" fmla="*/ 900 h 11285"/>
                <a:gd name="connsiteX185" fmla="*/ 6444 w 13764"/>
                <a:gd name="connsiteY185" fmla="*/ 745 h 11285"/>
                <a:gd name="connsiteX186" fmla="*/ 6532 w 13764"/>
                <a:gd name="connsiteY186" fmla="*/ 790 h 11285"/>
                <a:gd name="connsiteX187" fmla="*/ 6581 w 13764"/>
                <a:gd name="connsiteY187" fmla="*/ 872 h 11285"/>
                <a:gd name="connsiteX188" fmla="*/ 6653 w 13764"/>
                <a:gd name="connsiteY188" fmla="*/ 927 h 11285"/>
                <a:gd name="connsiteX189" fmla="*/ 6750 w 13764"/>
                <a:gd name="connsiteY189" fmla="*/ 1064 h 11285"/>
                <a:gd name="connsiteX190" fmla="*/ 6758 w 13764"/>
                <a:gd name="connsiteY190" fmla="*/ 1229 h 11285"/>
                <a:gd name="connsiteX191" fmla="*/ 6855 w 13764"/>
                <a:gd name="connsiteY191" fmla="*/ 1238 h 11285"/>
                <a:gd name="connsiteX192" fmla="*/ 6976 w 13764"/>
                <a:gd name="connsiteY192" fmla="*/ 1338 h 11285"/>
                <a:gd name="connsiteX193" fmla="*/ 6944 w 13764"/>
                <a:gd name="connsiteY193" fmla="*/ 1475 h 11285"/>
                <a:gd name="connsiteX194" fmla="*/ 6976 w 13764"/>
                <a:gd name="connsiteY194" fmla="*/ 1649 h 11285"/>
                <a:gd name="connsiteX195" fmla="*/ 6952 w 13764"/>
                <a:gd name="connsiteY195" fmla="*/ 1731 h 11285"/>
                <a:gd name="connsiteX196" fmla="*/ 7089 w 13764"/>
                <a:gd name="connsiteY196" fmla="*/ 1950 h 11285"/>
                <a:gd name="connsiteX197" fmla="*/ 7161 w 13764"/>
                <a:gd name="connsiteY197" fmla="*/ 1996 h 11285"/>
                <a:gd name="connsiteX198" fmla="*/ 7234 w 13764"/>
                <a:gd name="connsiteY198" fmla="*/ 2105 h 11285"/>
                <a:gd name="connsiteX199" fmla="*/ 7363 w 13764"/>
                <a:gd name="connsiteY199" fmla="*/ 2087 h 11285"/>
                <a:gd name="connsiteX200" fmla="*/ 7460 w 13764"/>
                <a:gd name="connsiteY200" fmla="*/ 2005 h 11285"/>
                <a:gd name="connsiteX201" fmla="*/ 7573 w 13764"/>
                <a:gd name="connsiteY201" fmla="*/ 2005 h 11285"/>
                <a:gd name="connsiteX202" fmla="*/ 7653 w 13764"/>
                <a:gd name="connsiteY202" fmla="*/ 2060 h 11285"/>
                <a:gd name="connsiteX203" fmla="*/ 7863 w 13764"/>
                <a:gd name="connsiteY203" fmla="*/ 2032 h 11285"/>
                <a:gd name="connsiteX204" fmla="*/ 7960 w 13764"/>
                <a:gd name="connsiteY204" fmla="*/ 1941 h 11285"/>
                <a:gd name="connsiteX205" fmla="*/ 8016 w 13764"/>
                <a:gd name="connsiteY205" fmla="*/ 1813 h 11285"/>
                <a:gd name="connsiteX206" fmla="*/ 8056 w 13764"/>
                <a:gd name="connsiteY206" fmla="*/ 1694 h 11285"/>
                <a:gd name="connsiteX207" fmla="*/ 8056 w 13764"/>
                <a:gd name="connsiteY207" fmla="*/ 1557 h 11285"/>
                <a:gd name="connsiteX208" fmla="*/ 8177 w 13764"/>
                <a:gd name="connsiteY208" fmla="*/ 1347 h 11285"/>
                <a:gd name="connsiteX209" fmla="*/ 8306 w 13764"/>
                <a:gd name="connsiteY209" fmla="*/ 1302 h 11285"/>
                <a:gd name="connsiteX210" fmla="*/ 8347 w 13764"/>
                <a:gd name="connsiteY210" fmla="*/ 1238 h 11285"/>
                <a:gd name="connsiteX211" fmla="*/ 8403 w 13764"/>
                <a:gd name="connsiteY211" fmla="*/ 1238 h 11285"/>
                <a:gd name="connsiteX212" fmla="*/ 8476 w 13764"/>
                <a:gd name="connsiteY212" fmla="*/ 1256 h 11285"/>
                <a:gd name="connsiteX213" fmla="*/ 8516 w 13764"/>
                <a:gd name="connsiteY213" fmla="*/ 1128 h 11285"/>
                <a:gd name="connsiteX214" fmla="*/ 8597 w 13764"/>
                <a:gd name="connsiteY214" fmla="*/ 1037 h 11285"/>
                <a:gd name="connsiteX215" fmla="*/ 8621 w 13764"/>
                <a:gd name="connsiteY215" fmla="*/ 900 h 11285"/>
                <a:gd name="connsiteX216" fmla="*/ 8831 w 13764"/>
                <a:gd name="connsiteY216" fmla="*/ 845 h 11285"/>
                <a:gd name="connsiteX217" fmla="*/ 9032 w 13764"/>
                <a:gd name="connsiteY217" fmla="*/ 597 h 11285"/>
                <a:gd name="connsiteX218" fmla="*/ 9200 w 13764"/>
                <a:gd name="connsiteY218" fmla="*/ 585 h 11285"/>
                <a:gd name="connsiteX219" fmla="*/ 9329 w 13764"/>
                <a:gd name="connsiteY219" fmla="*/ 415 h 11285"/>
                <a:gd name="connsiteX220" fmla="*/ 9143 w 13764"/>
                <a:gd name="connsiteY220" fmla="*/ 360 h 11285"/>
                <a:gd name="connsiteX221" fmla="*/ 9172 w 13764"/>
                <a:gd name="connsiteY221" fmla="*/ 215 h 11285"/>
                <a:gd name="connsiteX222" fmla="*/ 9237 w 13764"/>
                <a:gd name="connsiteY222" fmla="*/ 71 h 11285"/>
                <a:gd name="connsiteX223" fmla="*/ 9383 w 13764"/>
                <a:gd name="connsiteY223" fmla="*/ 143 h 11285"/>
                <a:gd name="connsiteX224" fmla="*/ 9460 w 13764"/>
                <a:gd name="connsiteY224" fmla="*/ 43 h 11285"/>
                <a:gd name="connsiteX225" fmla="*/ 9572 w 13764"/>
                <a:gd name="connsiteY225" fmla="*/ 5 h 11285"/>
                <a:gd name="connsiteX226" fmla="*/ 9699 w 13764"/>
                <a:gd name="connsiteY226" fmla="*/ 231 h 11285"/>
                <a:gd name="connsiteX227" fmla="*/ 9870 w 13764"/>
                <a:gd name="connsiteY227" fmla="*/ 40 h 11285"/>
                <a:gd name="connsiteX228" fmla="*/ 9985 w 13764"/>
                <a:gd name="connsiteY228" fmla="*/ 65 h 11285"/>
                <a:gd name="connsiteX229" fmla="*/ 10172 w 13764"/>
                <a:gd name="connsiteY229" fmla="*/ 61 h 11285"/>
                <a:gd name="connsiteX230" fmla="*/ 10327 w 13764"/>
                <a:gd name="connsiteY230" fmla="*/ 318 h 11285"/>
                <a:gd name="connsiteX231" fmla="*/ 10454 w 13764"/>
                <a:gd name="connsiteY231" fmla="*/ 329 h 11285"/>
                <a:gd name="connsiteX232" fmla="*/ 10556 w 13764"/>
                <a:gd name="connsiteY232" fmla="*/ 322 h 11285"/>
                <a:gd name="connsiteX233" fmla="*/ 10727 w 13764"/>
                <a:gd name="connsiteY233" fmla="*/ 322 h 11285"/>
                <a:gd name="connsiteX234" fmla="*/ 10824 w 13764"/>
                <a:gd name="connsiteY234" fmla="*/ 500 h 11285"/>
                <a:gd name="connsiteX235" fmla="*/ 10957 w 13764"/>
                <a:gd name="connsiteY235" fmla="*/ 598 h 11285"/>
                <a:gd name="connsiteX236" fmla="*/ 11142 w 13764"/>
                <a:gd name="connsiteY236" fmla="*/ 722 h 11285"/>
                <a:gd name="connsiteX237" fmla="*/ 11245 w 13764"/>
                <a:gd name="connsiteY237" fmla="*/ 832 h 11285"/>
                <a:gd name="connsiteX238" fmla="*/ 11386 w 13764"/>
                <a:gd name="connsiteY238" fmla="*/ 752 h 11285"/>
                <a:gd name="connsiteX239" fmla="*/ 11542 w 13764"/>
                <a:gd name="connsiteY239" fmla="*/ 717 h 11285"/>
                <a:gd name="connsiteX240" fmla="*/ 11653 w 13764"/>
                <a:gd name="connsiteY240" fmla="*/ 812 h 11285"/>
                <a:gd name="connsiteX241" fmla="*/ 11790 w 13764"/>
                <a:gd name="connsiteY241" fmla="*/ 778 h 11285"/>
                <a:gd name="connsiteX242" fmla="*/ 11786 w 13764"/>
                <a:gd name="connsiteY242" fmla="*/ 1075 h 11285"/>
                <a:gd name="connsiteX243" fmla="*/ 11567 w 13764"/>
                <a:gd name="connsiteY243" fmla="*/ 1464 h 11285"/>
                <a:gd name="connsiteX244" fmla="*/ 11698 w 13764"/>
                <a:gd name="connsiteY244" fmla="*/ 1522 h 11285"/>
                <a:gd name="connsiteX245" fmla="*/ 11785 w 13764"/>
                <a:gd name="connsiteY245" fmla="*/ 1550 h 11285"/>
                <a:gd name="connsiteX246" fmla="*/ 11907 w 13764"/>
                <a:gd name="connsiteY246" fmla="*/ 1731 h 11285"/>
                <a:gd name="connsiteX247" fmla="*/ 12214 w 13764"/>
                <a:gd name="connsiteY247" fmla="*/ 1917 h 11285"/>
                <a:gd name="connsiteX248" fmla="*/ 12186 w 13764"/>
                <a:gd name="connsiteY248" fmla="*/ 2026 h 11285"/>
                <a:gd name="connsiteX249" fmla="*/ 12365 w 13764"/>
                <a:gd name="connsiteY249" fmla="*/ 2166 h 11285"/>
                <a:gd name="connsiteX250" fmla="*/ 12397 w 13764"/>
                <a:gd name="connsiteY250" fmla="*/ 2387 h 11285"/>
                <a:gd name="connsiteX251" fmla="*/ 12653 w 13764"/>
                <a:gd name="connsiteY251" fmla="*/ 2445 h 11285"/>
                <a:gd name="connsiteX252" fmla="*/ 12689 w 13764"/>
                <a:gd name="connsiteY252" fmla="*/ 2575 h 11285"/>
                <a:gd name="connsiteX253" fmla="*/ 12887 w 13764"/>
                <a:gd name="connsiteY253" fmla="*/ 2604 h 11285"/>
                <a:gd name="connsiteX254" fmla="*/ 13156 w 13764"/>
                <a:gd name="connsiteY254" fmla="*/ 2742 h 11285"/>
                <a:gd name="connsiteX255" fmla="*/ 13177 w 13764"/>
                <a:gd name="connsiteY255" fmla="*/ 2545 h 11285"/>
                <a:gd name="connsiteX256" fmla="*/ 13285 w 13764"/>
                <a:gd name="connsiteY256" fmla="*/ 2534 h 11285"/>
                <a:gd name="connsiteX257" fmla="*/ 13524 w 13764"/>
                <a:gd name="connsiteY257" fmla="*/ 2724 h 11285"/>
                <a:gd name="connsiteX258" fmla="*/ 13574 w 13764"/>
                <a:gd name="connsiteY258" fmla="*/ 2845 h 11285"/>
                <a:gd name="connsiteX259" fmla="*/ 13605 w 13764"/>
                <a:gd name="connsiteY259" fmla="*/ 3086 h 11285"/>
                <a:gd name="connsiteX260" fmla="*/ 13699 w 13764"/>
                <a:gd name="connsiteY260" fmla="*/ 3141 h 11285"/>
                <a:gd name="connsiteX261" fmla="*/ 13764 w 13764"/>
                <a:gd name="connsiteY261" fmla="*/ 3520 h 11285"/>
                <a:gd name="connsiteX262" fmla="*/ 13680 w 13764"/>
                <a:gd name="connsiteY262" fmla="*/ 3641 h 11285"/>
                <a:gd name="connsiteX263" fmla="*/ 13688 w 13764"/>
                <a:gd name="connsiteY263" fmla="*/ 3782 h 11285"/>
                <a:gd name="connsiteX264" fmla="*/ 13595 w 13764"/>
                <a:gd name="connsiteY264" fmla="*/ 3930 h 11285"/>
                <a:gd name="connsiteX265" fmla="*/ 13542 w 13764"/>
                <a:gd name="connsiteY265" fmla="*/ 4080 h 11285"/>
                <a:gd name="connsiteX266" fmla="*/ 13610 w 13764"/>
                <a:gd name="connsiteY266" fmla="*/ 4227 h 11285"/>
                <a:gd name="connsiteX267" fmla="*/ 13628 w 13764"/>
                <a:gd name="connsiteY267" fmla="*/ 4379 h 11285"/>
                <a:gd name="connsiteX268" fmla="*/ 13648 w 13764"/>
                <a:gd name="connsiteY268" fmla="*/ 4500 h 11285"/>
                <a:gd name="connsiteX269" fmla="*/ 13577 w 13764"/>
                <a:gd name="connsiteY269" fmla="*/ 4626 h 11285"/>
                <a:gd name="connsiteX270" fmla="*/ 13505 w 13764"/>
                <a:gd name="connsiteY270" fmla="*/ 4669 h 11285"/>
                <a:gd name="connsiteX271" fmla="*/ 13450 w 13764"/>
                <a:gd name="connsiteY271" fmla="*/ 4797 h 11285"/>
                <a:gd name="connsiteX272" fmla="*/ 13575 w 13764"/>
                <a:gd name="connsiteY272" fmla="*/ 4894 h 11285"/>
                <a:gd name="connsiteX273" fmla="*/ 13495 w 13764"/>
                <a:gd name="connsiteY273" fmla="*/ 5048 h 11285"/>
                <a:gd name="connsiteX274" fmla="*/ 13193 w 13764"/>
                <a:gd name="connsiteY274" fmla="*/ 5300 h 11285"/>
                <a:gd name="connsiteX275" fmla="*/ 13110 w 13764"/>
                <a:gd name="connsiteY275" fmla="*/ 5581 h 11285"/>
                <a:gd name="connsiteX276" fmla="*/ 13082 w 13764"/>
                <a:gd name="connsiteY276" fmla="*/ 5739 h 11285"/>
                <a:gd name="connsiteX277" fmla="*/ 13014 w 13764"/>
                <a:gd name="connsiteY277" fmla="*/ 5990 h 11285"/>
                <a:gd name="connsiteX278" fmla="*/ 12938 w 13764"/>
                <a:gd name="connsiteY278" fmla="*/ 6118 h 11285"/>
                <a:gd name="connsiteX279" fmla="*/ 12835 w 13764"/>
                <a:gd name="connsiteY279" fmla="*/ 6200 h 11285"/>
                <a:gd name="connsiteX280" fmla="*/ 12752 w 13764"/>
                <a:gd name="connsiteY280" fmla="*/ 6308 h 11285"/>
                <a:gd name="connsiteX281" fmla="*/ 12524 w 13764"/>
                <a:gd name="connsiteY281" fmla="*/ 6325 h 11285"/>
                <a:gd name="connsiteX282" fmla="*/ 12396 w 13764"/>
                <a:gd name="connsiteY282" fmla="*/ 6258 h 11285"/>
                <a:gd name="connsiteX283" fmla="*/ 11998 w 13764"/>
                <a:gd name="connsiteY283" fmla="*/ 6089 h 11285"/>
                <a:gd name="connsiteX284" fmla="*/ 12294 w 13764"/>
                <a:gd name="connsiteY284" fmla="*/ 6162 h 11285"/>
                <a:gd name="connsiteX285" fmla="*/ 11868 w 13764"/>
                <a:gd name="connsiteY285" fmla="*/ 6259 h 11285"/>
                <a:gd name="connsiteX286" fmla="*/ 11573 w 13764"/>
                <a:gd name="connsiteY286" fmla="*/ 6211 h 11285"/>
                <a:gd name="connsiteX287" fmla="*/ 11377 w 13764"/>
                <a:gd name="connsiteY287" fmla="*/ 6496 h 11285"/>
                <a:gd name="connsiteX288" fmla="*/ 11271 w 13764"/>
                <a:gd name="connsiteY288" fmla="*/ 6533 h 11285"/>
                <a:gd name="connsiteX289" fmla="*/ 11205 w 13764"/>
                <a:gd name="connsiteY289" fmla="*/ 6691 h 11285"/>
                <a:gd name="connsiteX290" fmla="*/ 11204 w 13764"/>
                <a:gd name="connsiteY290" fmla="*/ 6807 h 11285"/>
                <a:gd name="connsiteX291" fmla="*/ 11062 w 13764"/>
                <a:gd name="connsiteY291" fmla="*/ 6879 h 11285"/>
                <a:gd name="connsiteX292" fmla="*/ 10858 w 13764"/>
                <a:gd name="connsiteY292" fmla="*/ 6916 h 11285"/>
                <a:gd name="connsiteX293" fmla="*/ 10574 w 13764"/>
                <a:gd name="connsiteY293" fmla="*/ 7108 h 11285"/>
                <a:gd name="connsiteX294" fmla="*/ 10346 w 13764"/>
                <a:gd name="connsiteY294" fmla="*/ 7250 h 11285"/>
                <a:gd name="connsiteX295" fmla="*/ 10335 w 13764"/>
                <a:gd name="connsiteY295" fmla="*/ 7379 h 11285"/>
                <a:gd name="connsiteX296" fmla="*/ 10214 w 13764"/>
                <a:gd name="connsiteY296" fmla="*/ 7406 h 11285"/>
                <a:gd name="connsiteX297" fmla="*/ 10149 w 13764"/>
                <a:gd name="connsiteY297" fmla="*/ 7557 h 11285"/>
                <a:gd name="connsiteX298" fmla="*/ 10032 w 13764"/>
                <a:gd name="connsiteY298" fmla="*/ 7623 h 11285"/>
                <a:gd name="connsiteX299" fmla="*/ 9885 w 13764"/>
                <a:gd name="connsiteY299" fmla="*/ 7601 h 11285"/>
                <a:gd name="connsiteX300" fmla="*/ 9823 w 13764"/>
                <a:gd name="connsiteY300" fmla="*/ 7838 h 11285"/>
                <a:gd name="connsiteX301" fmla="*/ 9735 w 13764"/>
                <a:gd name="connsiteY301" fmla="*/ 7975 h 11285"/>
                <a:gd name="connsiteX302" fmla="*/ 9671 w 13764"/>
                <a:gd name="connsiteY302" fmla="*/ 8134 h 11285"/>
                <a:gd name="connsiteX303" fmla="*/ 9705 w 13764"/>
                <a:gd name="connsiteY303" fmla="*/ 8343 h 11285"/>
                <a:gd name="connsiteX304" fmla="*/ 9694 w 13764"/>
                <a:gd name="connsiteY304" fmla="*/ 8715 h 11285"/>
                <a:gd name="connsiteX305" fmla="*/ 9780 w 13764"/>
                <a:gd name="connsiteY305" fmla="*/ 8861 h 11285"/>
                <a:gd name="connsiteX306" fmla="*/ 9733 w 13764"/>
                <a:gd name="connsiteY306" fmla="*/ 8973 h 11285"/>
                <a:gd name="connsiteX307" fmla="*/ 9684 w 13764"/>
                <a:gd name="connsiteY307" fmla="*/ 9163 h 11285"/>
                <a:gd name="connsiteX0" fmla="*/ 9684 w 13764"/>
                <a:gd name="connsiteY0" fmla="*/ 9163 h 11285"/>
                <a:gd name="connsiteX1" fmla="*/ 9707 w 13764"/>
                <a:gd name="connsiteY1" fmla="*/ 9631 h 11285"/>
                <a:gd name="connsiteX2" fmla="*/ 9691 w 13764"/>
                <a:gd name="connsiteY2" fmla="*/ 9746 h 11285"/>
                <a:gd name="connsiteX3" fmla="*/ 9782 w 13764"/>
                <a:gd name="connsiteY3" fmla="*/ 9848 h 11285"/>
                <a:gd name="connsiteX4" fmla="*/ 9745 w 13764"/>
                <a:gd name="connsiteY4" fmla="*/ 10039 h 11285"/>
                <a:gd name="connsiteX5" fmla="*/ 9897 w 13764"/>
                <a:gd name="connsiteY5" fmla="*/ 10199 h 11285"/>
                <a:gd name="connsiteX6" fmla="*/ 9973 w 13764"/>
                <a:gd name="connsiteY6" fmla="*/ 10510 h 11285"/>
                <a:gd name="connsiteX7" fmla="*/ 10097 w 13764"/>
                <a:gd name="connsiteY7" fmla="*/ 10594 h 11285"/>
                <a:gd name="connsiteX8" fmla="*/ 10163 w 13764"/>
                <a:gd name="connsiteY8" fmla="*/ 10587 h 11285"/>
                <a:gd name="connsiteX9" fmla="*/ 10372 w 13764"/>
                <a:gd name="connsiteY9" fmla="*/ 10724 h 11285"/>
                <a:gd name="connsiteX10" fmla="*/ 10314 w 13764"/>
                <a:gd name="connsiteY10" fmla="*/ 10813 h 11285"/>
                <a:gd name="connsiteX11" fmla="*/ 9472 w 13764"/>
                <a:gd name="connsiteY11" fmla="*/ 10851 h 11285"/>
                <a:gd name="connsiteX12" fmla="*/ 9267 w 13764"/>
                <a:gd name="connsiteY12" fmla="*/ 10834 h 11285"/>
                <a:gd name="connsiteX13" fmla="*/ 9028 w 13764"/>
                <a:gd name="connsiteY13" fmla="*/ 10858 h 11285"/>
                <a:gd name="connsiteX14" fmla="*/ 9025 w 13764"/>
                <a:gd name="connsiteY14" fmla="*/ 11049 h 11285"/>
                <a:gd name="connsiteX15" fmla="*/ 8872 w 13764"/>
                <a:gd name="connsiteY15" fmla="*/ 11245 h 11285"/>
                <a:gd name="connsiteX16" fmla="*/ 8423 w 13764"/>
                <a:gd name="connsiteY16" fmla="*/ 11285 h 11285"/>
                <a:gd name="connsiteX17" fmla="*/ 8264 w 13764"/>
                <a:gd name="connsiteY17" fmla="*/ 11124 h 11285"/>
                <a:gd name="connsiteX18" fmla="*/ 8136 w 13764"/>
                <a:gd name="connsiteY18" fmla="*/ 11045 h 11285"/>
                <a:gd name="connsiteX19" fmla="*/ 7990 w 13764"/>
                <a:gd name="connsiteY19" fmla="*/ 11056 h 11285"/>
                <a:gd name="connsiteX20" fmla="*/ 7697 w 13764"/>
                <a:gd name="connsiteY20" fmla="*/ 11023 h 11285"/>
                <a:gd name="connsiteX21" fmla="*/ 7599 w 13764"/>
                <a:gd name="connsiteY21" fmla="*/ 11143 h 11285"/>
                <a:gd name="connsiteX22" fmla="*/ 7589 w 13764"/>
                <a:gd name="connsiteY22" fmla="*/ 9456 h 11285"/>
                <a:gd name="connsiteX23" fmla="*/ 6895 w 13764"/>
                <a:gd name="connsiteY23" fmla="*/ 11111 h 11285"/>
                <a:gd name="connsiteX24" fmla="*/ 6484 w 13764"/>
                <a:gd name="connsiteY24" fmla="*/ 11099 h 11285"/>
                <a:gd name="connsiteX25" fmla="*/ 6368 w 13764"/>
                <a:gd name="connsiteY25" fmla="*/ 10968 h 11285"/>
                <a:gd name="connsiteX26" fmla="*/ 6202 w 13764"/>
                <a:gd name="connsiteY26" fmla="*/ 10935 h 11285"/>
                <a:gd name="connsiteX27" fmla="*/ 5899 w 13764"/>
                <a:gd name="connsiteY27" fmla="*/ 10256 h 11285"/>
                <a:gd name="connsiteX28" fmla="*/ 5782 w 13764"/>
                <a:gd name="connsiteY28" fmla="*/ 10169 h 11285"/>
                <a:gd name="connsiteX29" fmla="*/ 5661 w 13764"/>
                <a:gd name="connsiteY29" fmla="*/ 10270 h 11285"/>
                <a:gd name="connsiteX30" fmla="*/ 5573 w 13764"/>
                <a:gd name="connsiteY30" fmla="*/ 10270 h 11285"/>
                <a:gd name="connsiteX31" fmla="*/ 5516 w 13764"/>
                <a:gd name="connsiteY31" fmla="*/ 10352 h 11285"/>
                <a:gd name="connsiteX32" fmla="*/ 5395 w 13764"/>
                <a:gd name="connsiteY32" fmla="*/ 10407 h 11285"/>
                <a:gd name="connsiteX33" fmla="*/ 5274 w 13764"/>
                <a:gd name="connsiteY33" fmla="*/ 10434 h 11285"/>
                <a:gd name="connsiteX34" fmla="*/ 5202 w 13764"/>
                <a:gd name="connsiteY34" fmla="*/ 10334 h 11285"/>
                <a:gd name="connsiteX35" fmla="*/ 5202 w 13764"/>
                <a:gd name="connsiteY35" fmla="*/ 10078 h 11285"/>
                <a:gd name="connsiteX36" fmla="*/ 4968 w 13764"/>
                <a:gd name="connsiteY36" fmla="*/ 10060 h 11285"/>
                <a:gd name="connsiteX37" fmla="*/ 4871 w 13764"/>
                <a:gd name="connsiteY37" fmla="*/ 9996 h 11285"/>
                <a:gd name="connsiteX38" fmla="*/ 4750 w 13764"/>
                <a:gd name="connsiteY38" fmla="*/ 9868 h 11285"/>
                <a:gd name="connsiteX39" fmla="*/ 4629 w 13764"/>
                <a:gd name="connsiteY39" fmla="*/ 9840 h 11285"/>
                <a:gd name="connsiteX40" fmla="*/ 4500 w 13764"/>
                <a:gd name="connsiteY40" fmla="*/ 9840 h 11285"/>
                <a:gd name="connsiteX41" fmla="*/ 4339 w 13764"/>
                <a:gd name="connsiteY41" fmla="*/ 9749 h 11285"/>
                <a:gd name="connsiteX42" fmla="*/ 4024 w 13764"/>
                <a:gd name="connsiteY42" fmla="*/ 9758 h 11285"/>
                <a:gd name="connsiteX43" fmla="*/ 3831 w 13764"/>
                <a:gd name="connsiteY43" fmla="*/ 9667 h 11285"/>
                <a:gd name="connsiteX44" fmla="*/ 3613 w 13764"/>
                <a:gd name="connsiteY44" fmla="*/ 9676 h 11285"/>
                <a:gd name="connsiteX45" fmla="*/ 3516 w 13764"/>
                <a:gd name="connsiteY45" fmla="*/ 9612 h 11285"/>
                <a:gd name="connsiteX46" fmla="*/ 3395 w 13764"/>
                <a:gd name="connsiteY46" fmla="*/ 9621 h 11285"/>
                <a:gd name="connsiteX47" fmla="*/ 3242 w 13764"/>
                <a:gd name="connsiteY47" fmla="*/ 9621 h 11285"/>
                <a:gd name="connsiteX48" fmla="*/ 3097 w 13764"/>
                <a:gd name="connsiteY48" fmla="*/ 9585 h 11285"/>
                <a:gd name="connsiteX49" fmla="*/ 3008 w 13764"/>
                <a:gd name="connsiteY49" fmla="*/ 9484 h 11285"/>
                <a:gd name="connsiteX50" fmla="*/ 2879 w 13764"/>
                <a:gd name="connsiteY50" fmla="*/ 9475 h 11285"/>
                <a:gd name="connsiteX51" fmla="*/ 2806 w 13764"/>
                <a:gd name="connsiteY51" fmla="*/ 9557 h 11285"/>
                <a:gd name="connsiteX52" fmla="*/ 2597 w 13764"/>
                <a:gd name="connsiteY52" fmla="*/ 9539 h 11285"/>
                <a:gd name="connsiteX53" fmla="*/ 2500 w 13764"/>
                <a:gd name="connsiteY53" fmla="*/ 9649 h 11285"/>
                <a:gd name="connsiteX54" fmla="*/ 2516 w 13764"/>
                <a:gd name="connsiteY54" fmla="*/ 9758 h 11285"/>
                <a:gd name="connsiteX55" fmla="*/ 2379 w 13764"/>
                <a:gd name="connsiteY55" fmla="*/ 9913 h 11285"/>
                <a:gd name="connsiteX56" fmla="*/ 2274 w 13764"/>
                <a:gd name="connsiteY56" fmla="*/ 9941 h 11285"/>
                <a:gd name="connsiteX57" fmla="*/ 2274 w 13764"/>
                <a:gd name="connsiteY57" fmla="*/ 10078 h 11285"/>
                <a:gd name="connsiteX58" fmla="*/ 2226 w 13764"/>
                <a:gd name="connsiteY58" fmla="*/ 10187 h 11285"/>
                <a:gd name="connsiteX59" fmla="*/ 2137 w 13764"/>
                <a:gd name="connsiteY59" fmla="*/ 10297 h 11285"/>
                <a:gd name="connsiteX60" fmla="*/ 2081 w 13764"/>
                <a:gd name="connsiteY60" fmla="*/ 10224 h 11285"/>
                <a:gd name="connsiteX61" fmla="*/ 1871 w 13764"/>
                <a:gd name="connsiteY61" fmla="*/ 10005 h 11285"/>
                <a:gd name="connsiteX62" fmla="*/ 1750 w 13764"/>
                <a:gd name="connsiteY62" fmla="*/ 10060 h 11285"/>
                <a:gd name="connsiteX63" fmla="*/ 1669 w 13764"/>
                <a:gd name="connsiteY63" fmla="*/ 10187 h 11285"/>
                <a:gd name="connsiteX64" fmla="*/ 1427 w 13764"/>
                <a:gd name="connsiteY64" fmla="*/ 10224 h 11285"/>
                <a:gd name="connsiteX65" fmla="*/ 1315 w 13764"/>
                <a:gd name="connsiteY65" fmla="*/ 10160 h 11285"/>
                <a:gd name="connsiteX66" fmla="*/ 1242 w 13764"/>
                <a:gd name="connsiteY66" fmla="*/ 10078 h 11285"/>
                <a:gd name="connsiteX67" fmla="*/ 1161 w 13764"/>
                <a:gd name="connsiteY67" fmla="*/ 9996 h 11285"/>
                <a:gd name="connsiteX68" fmla="*/ 968 w 13764"/>
                <a:gd name="connsiteY68" fmla="*/ 9977 h 11285"/>
                <a:gd name="connsiteX69" fmla="*/ 895 w 13764"/>
                <a:gd name="connsiteY69" fmla="*/ 9913 h 11285"/>
                <a:gd name="connsiteX70" fmla="*/ 847 w 13764"/>
                <a:gd name="connsiteY70" fmla="*/ 9804 h 11285"/>
                <a:gd name="connsiteX71" fmla="*/ 806 w 13764"/>
                <a:gd name="connsiteY71" fmla="*/ 9749 h 11285"/>
                <a:gd name="connsiteX72" fmla="*/ 774 w 13764"/>
                <a:gd name="connsiteY72" fmla="*/ 9667 h 11285"/>
                <a:gd name="connsiteX73" fmla="*/ 685 w 13764"/>
                <a:gd name="connsiteY73" fmla="*/ 9639 h 11285"/>
                <a:gd name="connsiteX74" fmla="*/ 589 w 13764"/>
                <a:gd name="connsiteY74" fmla="*/ 9639 h 11285"/>
                <a:gd name="connsiteX75" fmla="*/ 516 w 13764"/>
                <a:gd name="connsiteY75" fmla="*/ 9612 h 11285"/>
                <a:gd name="connsiteX76" fmla="*/ 444 w 13764"/>
                <a:gd name="connsiteY76" fmla="*/ 9566 h 11285"/>
                <a:gd name="connsiteX77" fmla="*/ 323 w 13764"/>
                <a:gd name="connsiteY77" fmla="*/ 9566 h 11285"/>
                <a:gd name="connsiteX78" fmla="*/ 202 w 13764"/>
                <a:gd name="connsiteY78" fmla="*/ 9566 h 11285"/>
                <a:gd name="connsiteX79" fmla="*/ 105 w 13764"/>
                <a:gd name="connsiteY79" fmla="*/ 9512 h 11285"/>
                <a:gd name="connsiteX80" fmla="*/ 0 w 13764"/>
                <a:gd name="connsiteY80" fmla="*/ 9457 h 11285"/>
                <a:gd name="connsiteX81" fmla="*/ 32 w 13764"/>
                <a:gd name="connsiteY81" fmla="*/ 9366 h 11285"/>
                <a:gd name="connsiteX82" fmla="*/ 48 w 13764"/>
                <a:gd name="connsiteY82" fmla="*/ 9229 h 11285"/>
                <a:gd name="connsiteX83" fmla="*/ 56 w 13764"/>
                <a:gd name="connsiteY83" fmla="*/ 9119 h 11285"/>
                <a:gd name="connsiteX84" fmla="*/ 105 w 13764"/>
                <a:gd name="connsiteY84" fmla="*/ 8964 h 11285"/>
                <a:gd name="connsiteX85" fmla="*/ 105 w 13764"/>
                <a:gd name="connsiteY85" fmla="*/ 8872 h 11285"/>
                <a:gd name="connsiteX86" fmla="*/ 105 w 13764"/>
                <a:gd name="connsiteY86" fmla="*/ 8763 h 11285"/>
                <a:gd name="connsiteX87" fmla="*/ 202 w 13764"/>
                <a:gd name="connsiteY87" fmla="*/ 8662 h 11285"/>
                <a:gd name="connsiteX88" fmla="*/ 298 w 13764"/>
                <a:gd name="connsiteY88" fmla="*/ 8580 h 11285"/>
                <a:gd name="connsiteX89" fmla="*/ 315 w 13764"/>
                <a:gd name="connsiteY89" fmla="*/ 8516 h 11285"/>
                <a:gd name="connsiteX90" fmla="*/ 339 w 13764"/>
                <a:gd name="connsiteY90" fmla="*/ 8443 h 11285"/>
                <a:gd name="connsiteX91" fmla="*/ 323 w 13764"/>
                <a:gd name="connsiteY91" fmla="*/ 8361 h 11285"/>
                <a:gd name="connsiteX92" fmla="*/ 363 w 13764"/>
                <a:gd name="connsiteY92" fmla="*/ 8224 h 11285"/>
                <a:gd name="connsiteX93" fmla="*/ 435 w 13764"/>
                <a:gd name="connsiteY93" fmla="*/ 8105 h 11285"/>
                <a:gd name="connsiteX94" fmla="*/ 508 w 13764"/>
                <a:gd name="connsiteY94" fmla="*/ 7968 h 11285"/>
                <a:gd name="connsiteX95" fmla="*/ 492 w 13764"/>
                <a:gd name="connsiteY95" fmla="*/ 7840 h 11285"/>
                <a:gd name="connsiteX96" fmla="*/ 653 w 13764"/>
                <a:gd name="connsiteY96" fmla="*/ 7804 h 11285"/>
                <a:gd name="connsiteX97" fmla="*/ 806 w 13764"/>
                <a:gd name="connsiteY97" fmla="*/ 7694 h 11285"/>
                <a:gd name="connsiteX98" fmla="*/ 774 w 13764"/>
                <a:gd name="connsiteY98" fmla="*/ 7356 h 11285"/>
                <a:gd name="connsiteX99" fmla="*/ 895 w 13764"/>
                <a:gd name="connsiteY99" fmla="*/ 7256 h 11285"/>
                <a:gd name="connsiteX100" fmla="*/ 919 w 13764"/>
                <a:gd name="connsiteY100" fmla="*/ 6845 h 11285"/>
                <a:gd name="connsiteX101" fmla="*/ 823 w 13764"/>
                <a:gd name="connsiteY101" fmla="*/ 6808 h 11285"/>
                <a:gd name="connsiteX102" fmla="*/ 734 w 13764"/>
                <a:gd name="connsiteY102" fmla="*/ 6735 h 11285"/>
                <a:gd name="connsiteX103" fmla="*/ 685 w 13764"/>
                <a:gd name="connsiteY103" fmla="*/ 6589 h 11285"/>
                <a:gd name="connsiteX104" fmla="*/ 565 w 13764"/>
                <a:gd name="connsiteY104" fmla="*/ 6471 h 11285"/>
                <a:gd name="connsiteX105" fmla="*/ 492 w 13764"/>
                <a:gd name="connsiteY105" fmla="*/ 6416 h 11285"/>
                <a:gd name="connsiteX106" fmla="*/ 435 w 13764"/>
                <a:gd name="connsiteY106" fmla="*/ 6215 h 11285"/>
                <a:gd name="connsiteX107" fmla="*/ 435 w 13764"/>
                <a:gd name="connsiteY107" fmla="*/ 6114 h 11285"/>
                <a:gd name="connsiteX108" fmla="*/ 444 w 13764"/>
                <a:gd name="connsiteY108" fmla="*/ 5941 h 11285"/>
                <a:gd name="connsiteX109" fmla="*/ 435 w 13764"/>
                <a:gd name="connsiteY109" fmla="*/ 5786 h 11285"/>
                <a:gd name="connsiteX110" fmla="*/ 395 w 13764"/>
                <a:gd name="connsiteY110" fmla="*/ 5749 h 11285"/>
                <a:gd name="connsiteX111" fmla="*/ 395 w 13764"/>
                <a:gd name="connsiteY111" fmla="*/ 5667 h 11285"/>
                <a:gd name="connsiteX112" fmla="*/ 411 w 13764"/>
                <a:gd name="connsiteY112" fmla="*/ 5566 h 11285"/>
                <a:gd name="connsiteX113" fmla="*/ 363 w 13764"/>
                <a:gd name="connsiteY113" fmla="*/ 5502 h 11285"/>
                <a:gd name="connsiteX114" fmla="*/ 250 w 13764"/>
                <a:gd name="connsiteY114" fmla="*/ 5338 h 11285"/>
                <a:gd name="connsiteX115" fmla="*/ 339 w 13764"/>
                <a:gd name="connsiteY115" fmla="*/ 5420 h 11285"/>
                <a:gd name="connsiteX116" fmla="*/ 121 w 13764"/>
                <a:gd name="connsiteY116" fmla="*/ 5210 h 11285"/>
                <a:gd name="connsiteX117" fmla="*/ 73 w 13764"/>
                <a:gd name="connsiteY117" fmla="*/ 5046 h 11285"/>
                <a:gd name="connsiteX118" fmla="*/ 177 w 13764"/>
                <a:gd name="connsiteY118" fmla="*/ 5037 h 11285"/>
                <a:gd name="connsiteX119" fmla="*/ 274 w 13764"/>
                <a:gd name="connsiteY119" fmla="*/ 5037 h 11285"/>
                <a:gd name="connsiteX120" fmla="*/ 419 w 13764"/>
                <a:gd name="connsiteY120" fmla="*/ 5009 h 11285"/>
                <a:gd name="connsiteX121" fmla="*/ 629 w 13764"/>
                <a:gd name="connsiteY121" fmla="*/ 5009 h 11285"/>
                <a:gd name="connsiteX122" fmla="*/ 750 w 13764"/>
                <a:gd name="connsiteY122" fmla="*/ 4900 h 11285"/>
                <a:gd name="connsiteX123" fmla="*/ 895 w 13764"/>
                <a:gd name="connsiteY123" fmla="*/ 4872 h 11285"/>
                <a:gd name="connsiteX124" fmla="*/ 879 w 13764"/>
                <a:gd name="connsiteY124" fmla="*/ 4681 h 11285"/>
                <a:gd name="connsiteX125" fmla="*/ 1048 w 13764"/>
                <a:gd name="connsiteY125" fmla="*/ 4681 h 11285"/>
                <a:gd name="connsiteX126" fmla="*/ 1306 w 13764"/>
                <a:gd name="connsiteY126" fmla="*/ 4525 h 11285"/>
                <a:gd name="connsiteX127" fmla="*/ 1460 w 13764"/>
                <a:gd name="connsiteY127" fmla="*/ 4516 h 11285"/>
                <a:gd name="connsiteX128" fmla="*/ 1573 w 13764"/>
                <a:gd name="connsiteY128" fmla="*/ 4571 h 11285"/>
                <a:gd name="connsiteX129" fmla="*/ 1766 w 13764"/>
                <a:gd name="connsiteY129" fmla="*/ 4571 h 11285"/>
                <a:gd name="connsiteX130" fmla="*/ 1871 w 13764"/>
                <a:gd name="connsiteY130" fmla="*/ 4626 h 11285"/>
                <a:gd name="connsiteX131" fmla="*/ 2056 w 13764"/>
                <a:gd name="connsiteY131" fmla="*/ 4653 h 11285"/>
                <a:gd name="connsiteX132" fmla="*/ 2137 w 13764"/>
                <a:gd name="connsiteY132" fmla="*/ 4516 h 11285"/>
                <a:gd name="connsiteX133" fmla="*/ 2258 w 13764"/>
                <a:gd name="connsiteY133" fmla="*/ 4544 h 11285"/>
                <a:gd name="connsiteX134" fmla="*/ 2371 w 13764"/>
                <a:gd name="connsiteY134" fmla="*/ 4434 h 11285"/>
                <a:gd name="connsiteX135" fmla="*/ 2589 w 13764"/>
                <a:gd name="connsiteY135" fmla="*/ 4361 h 11285"/>
                <a:gd name="connsiteX136" fmla="*/ 2782 w 13764"/>
                <a:gd name="connsiteY136" fmla="*/ 4215 h 11285"/>
                <a:gd name="connsiteX137" fmla="*/ 2855 w 13764"/>
                <a:gd name="connsiteY137" fmla="*/ 4142 h 11285"/>
                <a:gd name="connsiteX138" fmla="*/ 2863 w 13764"/>
                <a:gd name="connsiteY138" fmla="*/ 4023 h 11285"/>
                <a:gd name="connsiteX139" fmla="*/ 2960 w 13764"/>
                <a:gd name="connsiteY139" fmla="*/ 3923 h 11285"/>
                <a:gd name="connsiteX140" fmla="*/ 2984 w 13764"/>
                <a:gd name="connsiteY140" fmla="*/ 3804 h 11285"/>
                <a:gd name="connsiteX141" fmla="*/ 3000 w 13764"/>
                <a:gd name="connsiteY141" fmla="*/ 3649 h 11285"/>
                <a:gd name="connsiteX142" fmla="*/ 3073 w 13764"/>
                <a:gd name="connsiteY142" fmla="*/ 3502 h 11285"/>
                <a:gd name="connsiteX143" fmla="*/ 3105 w 13764"/>
                <a:gd name="connsiteY143" fmla="*/ 3366 h 11285"/>
                <a:gd name="connsiteX144" fmla="*/ 3153 w 13764"/>
                <a:gd name="connsiteY144" fmla="*/ 3256 h 11285"/>
                <a:gd name="connsiteX145" fmla="*/ 3177 w 13764"/>
                <a:gd name="connsiteY145" fmla="*/ 3128 h 11285"/>
                <a:gd name="connsiteX146" fmla="*/ 3290 w 13764"/>
                <a:gd name="connsiteY146" fmla="*/ 3064 h 11285"/>
                <a:gd name="connsiteX147" fmla="*/ 3363 w 13764"/>
                <a:gd name="connsiteY147" fmla="*/ 2927 h 11285"/>
                <a:gd name="connsiteX148" fmla="*/ 3339 w 13764"/>
                <a:gd name="connsiteY148" fmla="*/ 2818 h 11285"/>
                <a:gd name="connsiteX149" fmla="*/ 3290 w 13764"/>
                <a:gd name="connsiteY149" fmla="*/ 2681 h 11285"/>
                <a:gd name="connsiteX150" fmla="*/ 3250 w 13764"/>
                <a:gd name="connsiteY150" fmla="*/ 2544 h 11285"/>
                <a:gd name="connsiteX151" fmla="*/ 3290 w 13764"/>
                <a:gd name="connsiteY151" fmla="*/ 2379 h 11285"/>
                <a:gd name="connsiteX152" fmla="*/ 3371 w 13764"/>
                <a:gd name="connsiteY152" fmla="*/ 2352 h 11285"/>
                <a:gd name="connsiteX153" fmla="*/ 3516 w 13764"/>
                <a:gd name="connsiteY153" fmla="*/ 2197 h 11285"/>
                <a:gd name="connsiteX154" fmla="*/ 3661 w 13764"/>
                <a:gd name="connsiteY154" fmla="*/ 2215 h 11285"/>
                <a:gd name="connsiteX155" fmla="*/ 3806 w 13764"/>
                <a:gd name="connsiteY155" fmla="*/ 2114 h 11285"/>
                <a:gd name="connsiteX156" fmla="*/ 3831 w 13764"/>
                <a:gd name="connsiteY156" fmla="*/ 1950 h 11285"/>
                <a:gd name="connsiteX157" fmla="*/ 3976 w 13764"/>
                <a:gd name="connsiteY157" fmla="*/ 1868 h 11285"/>
                <a:gd name="connsiteX158" fmla="*/ 4040 w 13764"/>
                <a:gd name="connsiteY158" fmla="*/ 1749 h 11285"/>
                <a:gd name="connsiteX159" fmla="*/ 4121 w 13764"/>
                <a:gd name="connsiteY159" fmla="*/ 1676 h 11285"/>
                <a:gd name="connsiteX160" fmla="*/ 4121 w 13764"/>
                <a:gd name="connsiteY160" fmla="*/ 1292 h 11285"/>
                <a:gd name="connsiteX161" fmla="*/ 4169 w 13764"/>
                <a:gd name="connsiteY161" fmla="*/ 1128 h 11285"/>
                <a:gd name="connsiteX162" fmla="*/ 4194 w 13764"/>
                <a:gd name="connsiteY162" fmla="*/ 991 h 11285"/>
                <a:gd name="connsiteX163" fmla="*/ 4242 w 13764"/>
                <a:gd name="connsiteY163" fmla="*/ 827 h 11285"/>
                <a:gd name="connsiteX164" fmla="*/ 4290 w 13764"/>
                <a:gd name="connsiteY164" fmla="*/ 763 h 11285"/>
                <a:gd name="connsiteX165" fmla="*/ 4355 w 13764"/>
                <a:gd name="connsiteY165" fmla="*/ 708 h 11285"/>
                <a:gd name="connsiteX166" fmla="*/ 4387 w 13764"/>
                <a:gd name="connsiteY166" fmla="*/ 443 h 11285"/>
                <a:gd name="connsiteX167" fmla="*/ 4645 w 13764"/>
                <a:gd name="connsiteY167" fmla="*/ 434 h 11285"/>
                <a:gd name="connsiteX168" fmla="*/ 4742 w 13764"/>
                <a:gd name="connsiteY168" fmla="*/ 635 h 11285"/>
                <a:gd name="connsiteX169" fmla="*/ 4839 w 13764"/>
                <a:gd name="connsiteY169" fmla="*/ 717 h 11285"/>
                <a:gd name="connsiteX170" fmla="*/ 4960 w 13764"/>
                <a:gd name="connsiteY170" fmla="*/ 799 h 11285"/>
                <a:gd name="connsiteX171" fmla="*/ 5081 w 13764"/>
                <a:gd name="connsiteY171" fmla="*/ 818 h 11285"/>
                <a:gd name="connsiteX172" fmla="*/ 5202 w 13764"/>
                <a:gd name="connsiteY172" fmla="*/ 799 h 11285"/>
                <a:gd name="connsiteX173" fmla="*/ 5274 w 13764"/>
                <a:gd name="connsiteY173" fmla="*/ 964 h 11285"/>
                <a:gd name="connsiteX174" fmla="*/ 5403 w 13764"/>
                <a:gd name="connsiteY174" fmla="*/ 909 h 11285"/>
                <a:gd name="connsiteX175" fmla="*/ 5500 w 13764"/>
                <a:gd name="connsiteY175" fmla="*/ 909 h 11285"/>
                <a:gd name="connsiteX176" fmla="*/ 5597 w 13764"/>
                <a:gd name="connsiteY176" fmla="*/ 818 h 11285"/>
                <a:gd name="connsiteX177" fmla="*/ 5734 w 13764"/>
                <a:gd name="connsiteY177" fmla="*/ 790 h 11285"/>
                <a:gd name="connsiteX178" fmla="*/ 5831 w 13764"/>
                <a:gd name="connsiteY178" fmla="*/ 772 h 11285"/>
                <a:gd name="connsiteX179" fmla="*/ 5911 w 13764"/>
                <a:gd name="connsiteY179" fmla="*/ 735 h 11285"/>
                <a:gd name="connsiteX180" fmla="*/ 6024 w 13764"/>
                <a:gd name="connsiteY180" fmla="*/ 745 h 11285"/>
                <a:gd name="connsiteX181" fmla="*/ 6145 w 13764"/>
                <a:gd name="connsiteY181" fmla="*/ 745 h 11285"/>
                <a:gd name="connsiteX182" fmla="*/ 6226 w 13764"/>
                <a:gd name="connsiteY182" fmla="*/ 854 h 11285"/>
                <a:gd name="connsiteX183" fmla="*/ 6250 w 13764"/>
                <a:gd name="connsiteY183" fmla="*/ 991 h 11285"/>
                <a:gd name="connsiteX184" fmla="*/ 6363 w 13764"/>
                <a:gd name="connsiteY184" fmla="*/ 900 h 11285"/>
                <a:gd name="connsiteX185" fmla="*/ 6444 w 13764"/>
                <a:gd name="connsiteY185" fmla="*/ 745 h 11285"/>
                <a:gd name="connsiteX186" fmla="*/ 6532 w 13764"/>
                <a:gd name="connsiteY186" fmla="*/ 790 h 11285"/>
                <a:gd name="connsiteX187" fmla="*/ 6581 w 13764"/>
                <a:gd name="connsiteY187" fmla="*/ 872 h 11285"/>
                <a:gd name="connsiteX188" fmla="*/ 6653 w 13764"/>
                <a:gd name="connsiteY188" fmla="*/ 927 h 11285"/>
                <a:gd name="connsiteX189" fmla="*/ 6750 w 13764"/>
                <a:gd name="connsiteY189" fmla="*/ 1064 h 11285"/>
                <a:gd name="connsiteX190" fmla="*/ 6758 w 13764"/>
                <a:gd name="connsiteY190" fmla="*/ 1229 h 11285"/>
                <a:gd name="connsiteX191" fmla="*/ 6855 w 13764"/>
                <a:gd name="connsiteY191" fmla="*/ 1238 h 11285"/>
                <a:gd name="connsiteX192" fmla="*/ 6976 w 13764"/>
                <a:gd name="connsiteY192" fmla="*/ 1338 h 11285"/>
                <a:gd name="connsiteX193" fmla="*/ 6944 w 13764"/>
                <a:gd name="connsiteY193" fmla="*/ 1475 h 11285"/>
                <a:gd name="connsiteX194" fmla="*/ 6976 w 13764"/>
                <a:gd name="connsiteY194" fmla="*/ 1649 h 11285"/>
                <a:gd name="connsiteX195" fmla="*/ 6952 w 13764"/>
                <a:gd name="connsiteY195" fmla="*/ 1731 h 11285"/>
                <a:gd name="connsiteX196" fmla="*/ 7089 w 13764"/>
                <a:gd name="connsiteY196" fmla="*/ 1950 h 11285"/>
                <a:gd name="connsiteX197" fmla="*/ 7161 w 13764"/>
                <a:gd name="connsiteY197" fmla="*/ 1996 h 11285"/>
                <a:gd name="connsiteX198" fmla="*/ 7234 w 13764"/>
                <a:gd name="connsiteY198" fmla="*/ 2105 h 11285"/>
                <a:gd name="connsiteX199" fmla="*/ 7363 w 13764"/>
                <a:gd name="connsiteY199" fmla="*/ 2087 h 11285"/>
                <a:gd name="connsiteX200" fmla="*/ 7460 w 13764"/>
                <a:gd name="connsiteY200" fmla="*/ 2005 h 11285"/>
                <a:gd name="connsiteX201" fmla="*/ 7573 w 13764"/>
                <a:gd name="connsiteY201" fmla="*/ 2005 h 11285"/>
                <a:gd name="connsiteX202" fmla="*/ 7653 w 13764"/>
                <a:gd name="connsiteY202" fmla="*/ 2060 h 11285"/>
                <a:gd name="connsiteX203" fmla="*/ 7863 w 13764"/>
                <a:gd name="connsiteY203" fmla="*/ 2032 h 11285"/>
                <a:gd name="connsiteX204" fmla="*/ 7960 w 13764"/>
                <a:gd name="connsiteY204" fmla="*/ 1941 h 11285"/>
                <a:gd name="connsiteX205" fmla="*/ 8016 w 13764"/>
                <a:gd name="connsiteY205" fmla="*/ 1813 h 11285"/>
                <a:gd name="connsiteX206" fmla="*/ 8056 w 13764"/>
                <a:gd name="connsiteY206" fmla="*/ 1694 h 11285"/>
                <a:gd name="connsiteX207" fmla="*/ 8056 w 13764"/>
                <a:gd name="connsiteY207" fmla="*/ 1557 h 11285"/>
                <a:gd name="connsiteX208" fmla="*/ 8177 w 13764"/>
                <a:gd name="connsiteY208" fmla="*/ 1347 h 11285"/>
                <a:gd name="connsiteX209" fmla="*/ 8306 w 13764"/>
                <a:gd name="connsiteY209" fmla="*/ 1302 h 11285"/>
                <a:gd name="connsiteX210" fmla="*/ 8347 w 13764"/>
                <a:gd name="connsiteY210" fmla="*/ 1238 h 11285"/>
                <a:gd name="connsiteX211" fmla="*/ 8403 w 13764"/>
                <a:gd name="connsiteY211" fmla="*/ 1238 h 11285"/>
                <a:gd name="connsiteX212" fmla="*/ 8476 w 13764"/>
                <a:gd name="connsiteY212" fmla="*/ 1256 h 11285"/>
                <a:gd name="connsiteX213" fmla="*/ 8516 w 13764"/>
                <a:gd name="connsiteY213" fmla="*/ 1128 h 11285"/>
                <a:gd name="connsiteX214" fmla="*/ 8597 w 13764"/>
                <a:gd name="connsiteY214" fmla="*/ 1037 h 11285"/>
                <a:gd name="connsiteX215" fmla="*/ 8621 w 13764"/>
                <a:gd name="connsiteY215" fmla="*/ 900 h 11285"/>
                <a:gd name="connsiteX216" fmla="*/ 8831 w 13764"/>
                <a:gd name="connsiteY216" fmla="*/ 845 h 11285"/>
                <a:gd name="connsiteX217" fmla="*/ 9032 w 13764"/>
                <a:gd name="connsiteY217" fmla="*/ 597 h 11285"/>
                <a:gd name="connsiteX218" fmla="*/ 9200 w 13764"/>
                <a:gd name="connsiteY218" fmla="*/ 585 h 11285"/>
                <a:gd name="connsiteX219" fmla="*/ 9329 w 13764"/>
                <a:gd name="connsiteY219" fmla="*/ 415 h 11285"/>
                <a:gd name="connsiteX220" fmla="*/ 9143 w 13764"/>
                <a:gd name="connsiteY220" fmla="*/ 360 h 11285"/>
                <a:gd name="connsiteX221" fmla="*/ 9172 w 13764"/>
                <a:gd name="connsiteY221" fmla="*/ 215 h 11285"/>
                <a:gd name="connsiteX222" fmla="*/ 9237 w 13764"/>
                <a:gd name="connsiteY222" fmla="*/ 71 h 11285"/>
                <a:gd name="connsiteX223" fmla="*/ 9383 w 13764"/>
                <a:gd name="connsiteY223" fmla="*/ 143 h 11285"/>
                <a:gd name="connsiteX224" fmla="*/ 9460 w 13764"/>
                <a:gd name="connsiteY224" fmla="*/ 43 h 11285"/>
                <a:gd name="connsiteX225" fmla="*/ 9572 w 13764"/>
                <a:gd name="connsiteY225" fmla="*/ 5 h 11285"/>
                <a:gd name="connsiteX226" fmla="*/ 9699 w 13764"/>
                <a:gd name="connsiteY226" fmla="*/ 231 h 11285"/>
                <a:gd name="connsiteX227" fmla="*/ 9870 w 13764"/>
                <a:gd name="connsiteY227" fmla="*/ 40 h 11285"/>
                <a:gd name="connsiteX228" fmla="*/ 9985 w 13764"/>
                <a:gd name="connsiteY228" fmla="*/ 65 h 11285"/>
                <a:gd name="connsiteX229" fmla="*/ 10172 w 13764"/>
                <a:gd name="connsiteY229" fmla="*/ 61 h 11285"/>
                <a:gd name="connsiteX230" fmla="*/ 10327 w 13764"/>
                <a:gd name="connsiteY230" fmla="*/ 318 h 11285"/>
                <a:gd name="connsiteX231" fmla="*/ 10454 w 13764"/>
                <a:gd name="connsiteY231" fmla="*/ 329 h 11285"/>
                <a:gd name="connsiteX232" fmla="*/ 10556 w 13764"/>
                <a:gd name="connsiteY232" fmla="*/ 322 h 11285"/>
                <a:gd name="connsiteX233" fmla="*/ 10727 w 13764"/>
                <a:gd name="connsiteY233" fmla="*/ 322 h 11285"/>
                <a:gd name="connsiteX234" fmla="*/ 10824 w 13764"/>
                <a:gd name="connsiteY234" fmla="*/ 500 h 11285"/>
                <a:gd name="connsiteX235" fmla="*/ 10957 w 13764"/>
                <a:gd name="connsiteY235" fmla="*/ 598 h 11285"/>
                <a:gd name="connsiteX236" fmla="*/ 11142 w 13764"/>
                <a:gd name="connsiteY236" fmla="*/ 722 h 11285"/>
                <a:gd name="connsiteX237" fmla="*/ 11245 w 13764"/>
                <a:gd name="connsiteY237" fmla="*/ 832 h 11285"/>
                <a:gd name="connsiteX238" fmla="*/ 11386 w 13764"/>
                <a:gd name="connsiteY238" fmla="*/ 752 h 11285"/>
                <a:gd name="connsiteX239" fmla="*/ 11542 w 13764"/>
                <a:gd name="connsiteY239" fmla="*/ 717 h 11285"/>
                <a:gd name="connsiteX240" fmla="*/ 11653 w 13764"/>
                <a:gd name="connsiteY240" fmla="*/ 812 h 11285"/>
                <a:gd name="connsiteX241" fmla="*/ 11790 w 13764"/>
                <a:gd name="connsiteY241" fmla="*/ 778 h 11285"/>
                <a:gd name="connsiteX242" fmla="*/ 11786 w 13764"/>
                <a:gd name="connsiteY242" fmla="*/ 1075 h 11285"/>
                <a:gd name="connsiteX243" fmla="*/ 11567 w 13764"/>
                <a:gd name="connsiteY243" fmla="*/ 1464 h 11285"/>
                <a:gd name="connsiteX244" fmla="*/ 11698 w 13764"/>
                <a:gd name="connsiteY244" fmla="*/ 1522 h 11285"/>
                <a:gd name="connsiteX245" fmla="*/ 11785 w 13764"/>
                <a:gd name="connsiteY245" fmla="*/ 1550 h 11285"/>
                <a:gd name="connsiteX246" fmla="*/ 11907 w 13764"/>
                <a:gd name="connsiteY246" fmla="*/ 1731 h 11285"/>
                <a:gd name="connsiteX247" fmla="*/ 12214 w 13764"/>
                <a:gd name="connsiteY247" fmla="*/ 1917 h 11285"/>
                <a:gd name="connsiteX248" fmla="*/ 12186 w 13764"/>
                <a:gd name="connsiteY248" fmla="*/ 2026 h 11285"/>
                <a:gd name="connsiteX249" fmla="*/ 12365 w 13764"/>
                <a:gd name="connsiteY249" fmla="*/ 2166 h 11285"/>
                <a:gd name="connsiteX250" fmla="*/ 12397 w 13764"/>
                <a:gd name="connsiteY250" fmla="*/ 2387 h 11285"/>
                <a:gd name="connsiteX251" fmla="*/ 12653 w 13764"/>
                <a:gd name="connsiteY251" fmla="*/ 2445 h 11285"/>
                <a:gd name="connsiteX252" fmla="*/ 12689 w 13764"/>
                <a:gd name="connsiteY252" fmla="*/ 2575 h 11285"/>
                <a:gd name="connsiteX253" fmla="*/ 12887 w 13764"/>
                <a:gd name="connsiteY253" fmla="*/ 2604 h 11285"/>
                <a:gd name="connsiteX254" fmla="*/ 13156 w 13764"/>
                <a:gd name="connsiteY254" fmla="*/ 2742 h 11285"/>
                <a:gd name="connsiteX255" fmla="*/ 13177 w 13764"/>
                <a:gd name="connsiteY255" fmla="*/ 2545 h 11285"/>
                <a:gd name="connsiteX256" fmla="*/ 13285 w 13764"/>
                <a:gd name="connsiteY256" fmla="*/ 2534 h 11285"/>
                <a:gd name="connsiteX257" fmla="*/ 13524 w 13764"/>
                <a:gd name="connsiteY257" fmla="*/ 2724 h 11285"/>
                <a:gd name="connsiteX258" fmla="*/ 13574 w 13764"/>
                <a:gd name="connsiteY258" fmla="*/ 2845 h 11285"/>
                <a:gd name="connsiteX259" fmla="*/ 13605 w 13764"/>
                <a:gd name="connsiteY259" fmla="*/ 3086 h 11285"/>
                <a:gd name="connsiteX260" fmla="*/ 13699 w 13764"/>
                <a:gd name="connsiteY260" fmla="*/ 3141 h 11285"/>
                <a:gd name="connsiteX261" fmla="*/ 13764 w 13764"/>
                <a:gd name="connsiteY261" fmla="*/ 3520 h 11285"/>
                <a:gd name="connsiteX262" fmla="*/ 13680 w 13764"/>
                <a:gd name="connsiteY262" fmla="*/ 3641 h 11285"/>
                <a:gd name="connsiteX263" fmla="*/ 13688 w 13764"/>
                <a:gd name="connsiteY263" fmla="*/ 3782 h 11285"/>
                <a:gd name="connsiteX264" fmla="*/ 13595 w 13764"/>
                <a:gd name="connsiteY264" fmla="*/ 3930 h 11285"/>
                <a:gd name="connsiteX265" fmla="*/ 13542 w 13764"/>
                <a:gd name="connsiteY265" fmla="*/ 4080 h 11285"/>
                <a:gd name="connsiteX266" fmla="*/ 13610 w 13764"/>
                <a:gd name="connsiteY266" fmla="*/ 4227 h 11285"/>
                <a:gd name="connsiteX267" fmla="*/ 13628 w 13764"/>
                <a:gd name="connsiteY267" fmla="*/ 4379 h 11285"/>
                <a:gd name="connsiteX268" fmla="*/ 13648 w 13764"/>
                <a:gd name="connsiteY268" fmla="*/ 4500 h 11285"/>
                <a:gd name="connsiteX269" fmla="*/ 13577 w 13764"/>
                <a:gd name="connsiteY269" fmla="*/ 4626 h 11285"/>
                <a:gd name="connsiteX270" fmla="*/ 13505 w 13764"/>
                <a:gd name="connsiteY270" fmla="*/ 4669 h 11285"/>
                <a:gd name="connsiteX271" fmla="*/ 13450 w 13764"/>
                <a:gd name="connsiteY271" fmla="*/ 4797 h 11285"/>
                <a:gd name="connsiteX272" fmla="*/ 13575 w 13764"/>
                <a:gd name="connsiteY272" fmla="*/ 4894 h 11285"/>
                <a:gd name="connsiteX273" fmla="*/ 13495 w 13764"/>
                <a:gd name="connsiteY273" fmla="*/ 5048 h 11285"/>
                <a:gd name="connsiteX274" fmla="*/ 13193 w 13764"/>
                <a:gd name="connsiteY274" fmla="*/ 5300 h 11285"/>
                <a:gd name="connsiteX275" fmla="*/ 13110 w 13764"/>
                <a:gd name="connsiteY275" fmla="*/ 5581 h 11285"/>
                <a:gd name="connsiteX276" fmla="*/ 13082 w 13764"/>
                <a:gd name="connsiteY276" fmla="*/ 5739 h 11285"/>
                <a:gd name="connsiteX277" fmla="*/ 13014 w 13764"/>
                <a:gd name="connsiteY277" fmla="*/ 5990 h 11285"/>
                <a:gd name="connsiteX278" fmla="*/ 12938 w 13764"/>
                <a:gd name="connsiteY278" fmla="*/ 6118 h 11285"/>
                <a:gd name="connsiteX279" fmla="*/ 12835 w 13764"/>
                <a:gd name="connsiteY279" fmla="*/ 6200 h 11285"/>
                <a:gd name="connsiteX280" fmla="*/ 12752 w 13764"/>
                <a:gd name="connsiteY280" fmla="*/ 6308 h 11285"/>
                <a:gd name="connsiteX281" fmla="*/ 12524 w 13764"/>
                <a:gd name="connsiteY281" fmla="*/ 6325 h 11285"/>
                <a:gd name="connsiteX282" fmla="*/ 12396 w 13764"/>
                <a:gd name="connsiteY282" fmla="*/ 6258 h 11285"/>
                <a:gd name="connsiteX283" fmla="*/ 11998 w 13764"/>
                <a:gd name="connsiteY283" fmla="*/ 6089 h 11285"/>
                <a:gd name="connsiteX284" fmla="*/ 12294 w 13764"/>
                <a:gd name="connsiteY284" fmla="*/ 6162 h 11285"/>
                <a:gd name="connsiteX285" fmla="*/ 11868 w 13764"/>
                <a:gd name="connsiteY285" fmla="*/ 6259 h 11285"/>
                <a:gd name="connsiteX286" fmla="*/ 11573 w 13764"/>
                <a:gd name="connsiteY286" fmla="*/ 6211 h 11285"/>
                <a:gd name="connsiteX287" fmla="*/ 11377 w 13764"/>
                <a:gd name="connsiteY287" fmla="*/ 6496 h 11285"/>
                <a:gd name="connsiteX288" fmla="*/ 11271 w 13764"/>
                <a:gd name="connsiteY288" fmla="*/ 6533 h 11285"/>
                <a:gd name="connsiteX289" fmla="*/ 11205 w 13764"/>
                <a:gd name="connsiteY289" fmla="*/ 6691 h 11285"/>
                <a:gd name="connsiteX290" fmla="*/ 11204 w 13764"/>
                <a:gd name="connsiteY290" fmla="*/ 6807 h 11285"/>
                <a:gd name="connsiteX291" fmla="*/ 11062 w 13764"/>
                <a:gd name="connsiteY291" fmla="*/ 6879 h 11285"/>
                <a:gd name="connsiteX292" fmla="*/ 10858 w 13764"/>
                <a:gd name="connsiteY292" fmla="*/ 6916 h 11285"/>
                <a:gd name="connsiteX293" fmla="*/ 10574 w 13764"/>
                <a:gd name="connsiteY293" fmla="*/ 7108 h 11285"/>
                <a:gd name="connsiteX294" fmla="*/ 10346 w 13764"/>
                <a:gd name="connsiteY294" fmla="*/ 7250 h 11285"/>
                <a:gd name="connsiteX295" fmla="*/ 10335 w 13764"/>
                <a:gd name="connsiteY295" fmla="*/ 7379 h 11285"/>
                <a:gd name="connsiteX296" fmla="*/ 10214 w 13764"/>
                <a:gd name="connsiteY296" fmla="*/ 7406 h 11285"/>
                <a:gd name="connsiteX297" fmla="*/ 10149 w 13764"/>
                <a:gd name="connsiteY297" fmla="*/ 7557 h 11285"/>
                <a:gd name="connsiteX298" fmla="*/ 10032 w 13764"/>
                <a:gd name="connsiteY298" fmla="*/ 7623 h 11285"/>
                <a:gd name="connsiteX299" fmla="*/ 9885 w 13764"/>
                <a:gd name="connsiteY299" fmla="*/ 7601 h 11285"/>
                <a:gd name="connsiteX300" fmla="*/ 9823 w 13764"/>
                <a:gd name="connsiteY300" fmla="*/ 7838 h 11285"/>
                <a:gd name="connsiteX301" fmla="*/ 9735 w 13764"/>
                <a:gd name="connsiteY301" fmla="*/ 7975 h 11285"/>
                <a:gd name="connsiteX302" fmla="*/ 9671 w 13764"/>
                <a:gd name="connsiteY302" fmla="*/ 8134 h 11285"/>
                <a:gd name="connsiteX303" fmla="*/ 9705 w 13764"/>
                <a:gd name="connsiteY303" fmla="*/ 8343 h 11285"/>
                <a:gd name="connsiteX304" fmla="*/ 9694 w 13764"/>
                <a:gd name="connsiteY304" fmla="*/ 8715 h 11285"/>
                <a:gd name="connsiteX305" fmla="*/ 9780 w 13764"/>
                <a:gd name="connsiteY305" fmla="*/ 8861 h 11285"/>
                <a:gd name="connsiteX306" fmla="*/ 9733 w 13764"/>
                <a:gd name="connsiteY306" fmla="*/ 8973 h 11285"/>
                <a:gd name="connsiteX307" fmla="*/ 9684 w 13764"/>
                <a:gd name="connsiteY307" fmla="*/ 9163 h 11285"/>
                <a:gd name="connsiteX0" fmla="*/ 9684 w 13764"/>
                <a:gd name="connsiteY0" fmla="*/ 9163 h 11285"/>
                <a:gd name="connsiteX1" fmla="*/ 9707 w 13764"/>
                <a:gd name="connsiteY1" fmla="*/ 9631 h 11285"/>
                <a:gd name="connsiteX2" fmla="*/ 9691 w 13764"/>
                <a:gd name="connsiteY2" fmla="*/ 9746 h 11285"/>
                <a:gd name="connsiteX3" fmla="*/ 9782 w 13764"/>
                <a:gd name="connsiteY3" fmla="*/ 9848 h 11285"/>
                <a:gd name="connsiteX4" fmla="*/ 9745 w 13764"/>
                <a:gd name="connsiteY4" fmla="*/ 10039 h 11285"/>
                <a:gd name="connsiteX5" fmla="*/ 9897 w 13764"/>
                <a:gd name="connsiteY5" fmla="*/ 10199 h 11285"/>
                <a:gd name="connsiteX6" fmla="*/ 9973 w 13764"/>
                <a:gd name="connsiteY6" fmla="*/ 10510 h 11285"/>
                <a:gd name="connsiteX7" fmla="*/ 10097 w 13764"/>
                <a:gd name="connsiteY7" fmla="*/ 10594 h 11285"/>
                <a:gd name="connsiteX8" fmla="*/ 10163 w 13764"/>
                <a:gd name="connsiteY8" fmla="*/ 10587 h 11285"/>
                <a:gd name="connsiteX9" fmla="*/ 10372 w 13764"/>
                <a:gd name="connsiteY9" fmla="*/ 10724 h 11285"/>
                <a:gd name="connsiteX10" fmla="*/ 10314 w 13764"/>
                <a:gd name="connsiteY10" fmla="*/ 10813 h 11285"/>
                <a:gd name="connsiteX11" fmla="*/ 9472 w 13764"/>
                <a:gd name="connsiteY11" fmla="*/ 10851 h 11285"/>
                <a:gd name="connsiteX12" fmla="*/ 9267 w 13764"/>
                <a:gd name="connsiteY12" fmla="*/ 10834 h 11285"/>
                <a:gd name="connsiteX13" fmla="*/ 9028 w 13764"/>
                <a:gd name="connsiteY13" fmla="*/ 10858 h 11285"/>
                <a:gd name="connsiteX14" fmla="*/ 9025 w 13764"/>
                <a:gd name="connsiteY14" fmla="*/ 11049 h 11285"/>
                <a:gd name="connsiteX15" fmla="*/ 8872 w 13764"/>
                <a:gd name="connsiteY15" fmla="*/ 11245 h 11285"/>
                <a:gd name="connsiteX16" fmla="*/ 8423 w 13764"/>
                <a:gd name="connsiteY16" fmla="*/ 11285 h 11285"/>
                <a:gd name="connsiteX17" fmla="*/ 8264 w 13764"/>
                <a:gd name="connsiteY17" fmla="*/ 11124 h 11285"/>
                <a:gd name="connsiteX18" fmla="*/ 8136 w 13764"/>
                <a:gd name="connsiteY18" fmla="*/ 11045 h 11285"/>
                <a:gd name="connsiteX19" fmla="*/ 7990 w 13764"/>
                <a:gd name="connsiteY19" fmla="*/ 11056 h 11285"/>
                <a:gd name="connsiteX20" fmla="*/ 7697 w 13764"/>
                <a:gd name="connsiteY20" fmla="*/ 11023 h 11285"/>
                <a:gd name="connsiteX21" fmla="*/ 7599 w 13764"/>
                <a:gd name="connsiteY21" fmla="*/ 11143 h 11285"/>
                <a:gd name="connsiteX22" fmla="*/ 7589 w 13764"/>
                <a:gd name="connsiteY22" fmla="*/ 9456 h 11285"/>
                <a:gd name="connsiteX23" fmla="*/ 5762 w 13764"/>
                <a:gd name="connsiteY23" fmla="*/ 7976 h 11285"/>
                <a:gd name="connsiteX24" fmla="*/ 6895 w 13764"/>
                <a:gd name="connsiteY24" fmla="*/ 11111 h 11285"/>
                <a:gd name="connsiteX25" fmla="*/ 6484 w 13764"/>
                <a:gd name="connsiteY25" fmla="*/ 11099 h 11285"/>
                <a:gd name="connsiteX26" fmla="*/ 6368 w 13764"/>
                <a:gd name="connsiteY26" fmla="*/ 10968 h 11285"/>
                <a:gd name="connsiteX27" fmla="*/ 6202 w 13764"/>
                <a:gd name="connsiteY27" fmla="*/ 10935 h 11285"/>
                <a:gd name="connsiteX28" fmla="*/ 5899 w 13764"/>
                <a:gd name="connsiteY28" fmla="*/ 10256 h 11285"/>
                <a:gd name="connsiteX29" fmla="*/ 5782 w 13764"/>
                <a:gd name="connsiteY29" fmla="*/ 10169 h 11285"/>
                <a:gd name="connsiteX30" fmla="*/ 5661 w 13764"/>
                <a:gd name="connsiteY30" fmla="*/ 10270 h 11285"/>
                <a:gd name="connsiteX31" fmla="*/ 5573 w 13764"/>
                <a:gd name="connsiteY31" fmla="*/ 10270 h 11285"/>
                <a:gd name="connsiteX32" fmla="*/ 5516 w 13764"/>
                <a:gd name="connsiteY32" fmla="*/ 10352 h 11285"/>
                <a:gd name="connsiteX33" fmla="*/ 5395 w 13764"/>
                <a:gd name="connsiteY33" fmla="*/ 10407 h 11285"/>
                <a:gd name="connsiteX34" fmla="*/ 5274 w 13764"/>
                <a:gd name="connsiteY34" fmla="*/ 10434 h 11285"/>
                <a:gd name="connsiteX35" fmla="*/ 5202 w 13764"/>
                <a:gd name="connsiteY35" fmla="*/ 10334 h 11285"/>
                <a:gd name="connsiteX36" fmla="*/ 5202 w 13764"/>
                <a:gd name="connsiteY36" fmla="*/ 10078 h 11285"/>
                <a:gd name="connsiteX37" fmla="*/ 4968 w 13764"/>
                <a:gd name="connsiteY37" fmla="*/ 10060 h 11285"/>
                <a:gd name="connsiteX38" fmla="*/ 4871 w 13764"/>
                <a:gd name="connsiteY38" fmla="*/ 9996 h 11285"/>
                <a:gd name="connsiteX39" fmla="*/ 4750 w 13764"/>
                <a:gd name="connsiteY39" fmla="*/ 9868 h 11285"/>
                <a:gd name="connsiteX40" fmla="*/ 4629 w 13764"/>
                <a:gd name="connsiteY40" fmla="*/ 9840 h 11285"/>
                <a:gd name="connsiteX41" fmla="*/ 4500 w 13764"/>
                <a:gd name="connsiteY41" fmla="*/ 9840 h 11285"/>
                <a:gd name="connsiteX42" fmla="*/ 4339 w 13764"/>
                <a:gd name="connsiteY42" fmla="*/ 9749 h 11285"/>
                <a:gd name="connsiteX43" fmla="*/ 4024 w 13764"/>
                <a:gd name="connsiteY43" fmla="*/ 9758 h 11285"/>
                <a:gd name="connsiteX44" fmla="*/ 3831 w 13764"/>
                <a:gd name="connsiteY44" fmla="*/ 9667 h 11285"/>
                <a:gd name="connsiteX45" fmla="*/ 3613 w 13764"/>
                <a:gd name="connsiteY45" fmla="*/ 9676 h 11285"/>
                <a:gd name="connsiteX46" fmla="*/ 3516 w 13764"/>
                <a:gd name="connsiteY46" fmla="*/ 9612 h 11285"/>
                <a:gd name="connsiteX47" fmla="*/ 3395 w 13764"/>
                <a:gd name="connsiteY47" fmla="*/ 9621 h 11285"/>
                <a:gd name="connsiteX48" fmla="*/ 3242 w 13764"/>
                <a:gd name="connsiteY48" fmla="*/ 9621 h 11285"/>
                <a:gd name="connsiteX49" fmla="*/ 3097 w 13764"/>
                <a:gd name="connsiteY49" fmla="*/ 9585 h 11285"/>
                <a:gd name="connsiteX50" fmla="*/ 3008 w 13764"/>
                <a:gd name="connsiteY50" fmla="*/ 9484 h 11285"/>
                <a:gd name="connsiteX51" fmla="*/ 2879 w 13764"/>
                <a:gd name="connsiteY51" fmla="*/ 9475 h 11285"/>
                <a:gd name="connsiteX52" fmla="*/ 2806 w 13764"/>
                <a:gd name="connsiteY52" fmla="*/ 9557 h 11285"/>
                <a:gd name="connsiteX53" fmla="*/ 2597 w 13764"/>
                <a:gd name="connsiteY53" fmla="*/ 9539 h 11285"/>
                <a:gd name="connsiteX54" fmla="*/ 2500 w 13764"/>
                <a:gd name="connsiteY54" fmla="*/ 9649 h 11285"/>
                <a:gd name="connsiteX55" fmla="*/ 2516 w 13764"/>
                <a:gd name="connsiteY55" fmla="*/ 9758 h 11285"/>
                <a:gd name="connsiteX56" fmla="*/ 2379 w 13764"/>
                <a:gd name="connsiteY56" fmla="*/ 9913 h 11285"/>
                <a:gd name="connsiteX57" fmla="*/ 2274 w 13764"/>
                <a:gd name="connsiteY57" fmla="*/ 9941 h 11285"/>
                <a:gd name="connsiteX58" fmla="*/ 2274 w 13764"/>
                <a:gd name="connsiteY58" fmla="*/ 10078 h 11285"/>
                <a:gd name="connsiteX59" fmla="*/ 2226 w 13764"/>
                <a:gd name="connsiteY59" fmla="*/ 10187 h 11285"/>
                <a:gd name="connsiteX60" fmla="*/ 2137 w 13764"/>
                <a:gd name="connsiteY60" fmla="*/ 10297 h 11285"/>
                <a:gd name="connsiteX61" fmla="*/ 2081 w 13764"/>
                <a:gd name="connsiteY61" fmla="*/ 10224 h 11285"/>
                <a:gd name="connsiteX62" fmla="*/ 1871 w 13764"/>
                <a:gd name="connsiteY62" fmla="*/ 10005 h 11285"/>
                <a:gd name="connsiteX63" fmla="*/ 1750 w 13764"/>
                <a:gd name="connsiteY63" fmla="*/ 10060 h 11285"/>
                <a:gd name="connsiteX64" fmla="*/ 1669 w 13764"/>
                <a:gd name="connsiteY64" fmla="*/ 10187 h 11285"/>
                <a:gd name="connsiteX65" fmla="*/ 1427 w 13764"/>
                <a:gd name="connsiteY65" fmla="*/ 10224 h 11285"/>
                <a:gd name="connsiteX66" fmla="*/ 1315 w 13764"/>
                <a:gd name="connsiteY66" fmla="*/ 10160 h 11285"/>
                <a:gd name="connsiteX67" fmla="*/ 1242 w 13764"/>
                <a:gd name="connsiteY67" fmla="*/ 10078 h 11285"/>
                <a:gd name="connsiteX68" fmla="*/ 1161 w 13764"/>
                <a:gd name="connsiteY68" fmla="*/ 9996 h 11285"/>
                <a:gd name="connsiteX69" fmla="*/ 968 w 13764"/>
                <a:gd name="connsiteY69" fmla="*/ 9977 h 11285"/>
                <a:gd name="connsiteX70" fmla="*/ 895 w 13764"/>
                <a:gd name="connsiteY70" fmla="*/ 9913 h 11285"/>
                <a:gd name="connsiteX71" fmla="*/ 847 w 13764"/>
                <a:gd name="connsiteY71" fmla="*/ 9804 h 11285"/>
                <a:gd name="connsiteX72" fmla="*/ 806 w 13764"/>
                <a:gd name="connsiteY72" fmla="*/ 9749 h 11285"/>
                <a:gd name="connsiteX73" fmla="*/ 774 w 13764"/>
                <a:gd name="connsiteY73" fmla="*/ 9667 h 11285"/>
                <a:gd name="connsiteX74" fmla="*/ 685 w 13764"/>
                <a:gd name="connsiteY74" fmla="*/ 9639 h 11285"/>
                <a:gd name="connsiteX75" fmla="*/ 589 w 13764"/>
                <a:gd name="connsiteY75" fmla="*/ 9639 h 11285"/>
                <a:gd name="connsiteX76" fmla="*/ 516 w 13764"/>
                <a:gd name="connsiteY76" fmla="*/ 9612 h 11285"/>
                <a:gd name="connsiteX77" fmla="*/ 444 w 13764"/>
                <a:gd name="connsiteY77" fmla="*/ 9566 h 11285"/>
                <a:gd name="connsiteX78" fmla="*/ 323 w 13764"/>
                <a:gd name="connsiteY78" fmla="*/ 9566 h 11285"/>
                <a:gd name="connsiteX79" fmla="*/ 202 w 13764"/>
                <a:gd name="connsiteY79" fmla="*/ 9566 h 11285"/>
                <a:gd name="connsiteX80" fmla="*/ 105 w 13764"/>
                <a:gd name="connsiteY80" fmla="*/ 9512 h 11285"/>
                <a:gd name="connsiteX81" fmla="*/ 0 w 13764"/>
                <a:gd name="connsiteY81" fmla="*/ 9457 h 11285"/>
                <a:gd name="connsiteX82" fmla="*/ 32 w 13764"/>
                <a:gd name="connsiteY82" fmla="*/ 9366 h 11285"/>
                <a:gd name="connsiteX83" fmla="*/ 48 w 13764"/>
                <a:gd name="connsiteY83" fmla="*/ 9229 h 11285"/>
                <a:gd name="connsiteX84" fmla="*/ 56 w 13764"/>
                <a:gd name="connsiteY84" fmla="*/ 9119 h 11285"/>
                <a:gd name="connsiteX85" fmla="*/ 105 w 13764"/>
                <a:gd name="connsiteY85" fmla="*/ 8964 h 11285"/>
                <a:gd name="connsiteX86" fmla="*/ 105 w 13764"/>
                <a:gd name="connsiteY86" fmla="*/ 8872 h 11285"/>
                <a:gd name="connsiteX87" fmla="*/ 105 w 13764"/>
                <a:gd name="connsiteY87" fmla="*/ 8763 h 11285"/>
                <a:gd name="connsiteX88" fmla="*/ 202 w 13764"/>
                <a:gd name="connsiteY88" fmla="*/ 8662 h 11285"/>
                <a:gd name="connsiteX89" fmla="*/ 298 w 13764"/>
                <a:gd name="connsiteY89" fmla="*/ 8580 h 11285"/>
                <a:gd name="connsiteX90" fmla="*/ 315 w 13764"/>
                <a:gd name="connsiteY90" fmla="*/ 8516 h 11285"/>
                <a:gd name="connsiteX91" fmla="*/ 339 w 13764"/>
                <a:gd name="connsiteY91" fmla="*/ 8443 h 11285"/>
                <a:gd name="connsiteX92" fmla="*/ 323 w 13764"/>
                <a:gd name="connsiteY92" fmla="*/ 8361 h 11285"/>
                <a:gd name="connsiteX93" fmla="*/ 363 w 13764"/>
                <a:gd name="connsiteY93" fmla="*/ 8224 h 11285"/>
                <a:gd name="connsiteX94" fmla="*/ 435 w 13764"/>
                <a:gd name="connsiteY94" fmla="*/ 8105 h 11285"/>
                <a:gd name="connsiteX95" fmla="*/ 508 w 13764"/>
                <a:gd name="connsiteY95" fmla="*/ 7968 h 11285"/>
                <a:gd name="connsiteX96" fmla="*/ 492 w 13764"/>
                <a:gd name="connsiteY96" fmla="*/ 7840 h 11285"/>
                <a:gd name="connsiteX97" fmla="*/ 653 w 13764"/>
                <a:gd name="connsiteY97" fmla="*/ 7804 h 11285"/>
                <a:gd name="connsiteX98" fmla="*/ 806 w 13764"/>
                <a:gd name="connsiteY98" fmla="*/ 7694 h 11285"/>
                <a:gd name="connsiteX99" fmla="*/ 774 w 13764"/>
                <a:gd name="connsiteY99" fmla="*/ 7356 h 11285"/>
                <a:gd name="connsiteX100" fmla="*/ 895 w 13764"/>
                <a:gd name="connsiteY100" fmla="*/ 7256 h 11285"/>
                <a:gd name="connsiteX101" fmla="*/ 919 w 13764"/>
                <a:gd name="connsiteY101" fmla="*/ 6845 h 11285"/>
                <a:gd name="connsiteX102" fmla="*/ 823 w 13764"/>
                <a:gd name="connsiteY102" fmla="*/ 6808 h 11285"/>
                <a:gd name="connsiteX103" fmla="*/ 734 w 13764"/>
                <a:gd name="connsiteY103" fmla="*/ 6735 h 11285"/>
                <a:gd name="connsiteX104" fmla="*/ 685 w 13764"/>
                <a:gd name="connsiteY104" fmla="*/ 6589 h 11285"/>
                <a:gd name="connsiteX105" fmla="*/ 565 w 13764"/>
                <a:gd name="connsiteY105" fmla="*/ 6471 h 11285"/>
                <a:gd name="connsiteX106" fmla="*/ 492 w 13764"/>
                <a:gd name="connsiteY106" fmla="*/ 6416 h 11285"/>
                <a:gd name="connsiteX107" fmla="*/ 435 w 13764"/>
                <a:gd name="connsiteY107" fmla="*/ 6215 h 11285"/>
                <a:gd name="connsiteX108" fmla="*/ 435 w 13764"/>
                <a:gd name="connsiteY108" fmla="*/ 6114 h 11285"/>
                <a:gd name="connsiteX109" fmla="*/ 444 w 13764"/>
                <a:gd name="connsiteY109" fmla="*/ 5941 h 11285"/>
                <a:gd name="connsiteX110" fmla="*/ 435 w 13764"/>
                <a:gd name="connsiteY110" fmla="*/ 5786 h 11285"/>
                <a:gd name="connsiteX111" fmla="*/ 395 w 13764"/>
                <a:gd name="connsiteY111" fmla="*/ 5749 h 11285"/>
                <a:gd name="connsiteX112" fmla="*/ 395 w 13764"/>
                <a:gd name="connsiteY112" fmla="*/ 5667 h 11285"/>
                <a:gd name="connsiteX113" fmla="*/ 411 w 13764"/>
                <a:gd name="connsiteY113" fmla="*/ 5566 h 11285"/>
                <a:gd name="connsiteX114" fmla="*/ 363 w 13764"/>
                <a:gd name="connsiteY114" fmla="*/ 5502 h 11285"/>
                <a:gd name="connsiteX115" fmla="*/ 250 w 13764"/>
                <a:gd name="connsiteY115" fmla="*/ 5338 h 11285"/>
                <a:gd name="connsiteX116" fmla="*/ 339 w 13764"/>
                <a:gd name="connsiteY116" fmla="*/ 5420 h 11285"/>
                <a:gd name="connsiteX117" fmla="*/ 121 w 13764"/>
                <a:gd name="connsiteY117" fmla="*/ 5210 h 11285"/>
                <a:gd name="connsiteX118" fmla="*/ 73 w 13764"/>
                <a:gd name="connsiteY118" fmla="*/ 5046 h 11285"/>
                <a:gd name="connsiteX119" fmla="*/ 177 w 13764"/>
                <a:gd name="connsiteY119" fmla="*/ 5037 h 11285"/>
                <a:gd name="connsiteX120" fmla="*/ 274 w 13764"/>
                <a:gd name="connsiteY120" fmla="*/ 5037 h 11285"/>
                <a:gd name="connsiteX121" fmla="*/ 419 w 13764"/>
                <a:gd name="connsiteY121" fmla="*/ 5009 h 11285"/>
                <a:gd name="connsiteX122" fmla="*/ 629 w 13764"/>
                <a:gd name="connsiteY122" fmla="*/ 5009 h 11285"/>
                <a:gd name="connsiteX123" fmla="*/ 750 w 13764"/>
                <a:gd name="connsiteY123" fmla="*/ 4900 h 11285"/>
                <a:gd name="connsiteX124" fmla="*/ 895 w 13764"/>
                <a:gd name="connsiteY124" fmla="*/ 4872 h 11285"/>
                <a:gd name="connsiteX125" fmla="*/ 879 w 13764"/>
                <a:gd name="connsiteY125" fmla="*/ 4681 h 11285"/>
                <a:gd name="connsiteX126" fmla="*/ 1048 w 13764"/>
                <a:gd name="connsiteY126" fmla="*/ 4681 h 11285"/>
                <a:gd name="connsiteX127" fmla="*/ 1306 w 13764"/>
                <a:gd name="connsiteY127" fmla="*/ 4525 h 11285"/>
                <a:gd name="connsiteX128" fmla="*/ 1460 w 13764"/>
                <a:gd name="connsiteY128" fmla="*/ 4516 h 11285"/>
                <a:gd name="connsiteX129" fmla="*/ 1573 w 13764"/>
                <a:gd name="connsiteY129" fmla="*/ 4571 h 11285"/>
                <a:gd name="connsiteX130" fmla="*/ 1766 w 13764"/>
                <a:gd name="connsiteY130" fmla="*/ 4571 h 11285"/>
                <a:gd name="connsiteX131" fmla="*/ 1871 w 13764"/>
                <a:gd name="connsiteY131" fmla="*/ 4626 h 11285"/>
                <a:gd name="connsiteX132" fmla="*/ 2056 w 13764"/>
                <a:gd name="connsiteY132" fmla="*/ 4653 h 11285"/>
                <a:gd name="connsiteX133" fmla="*/ 2137 w 13764"/>
                <a:gd name="connsiteY133" fmla="*/ 4516 h 11285"/>
                <a:gd name="connsiteX134" fmla="*/ 2258 w 13764"/>
                <a:gd name="connsiteY134" fmla="*/ 4544 h 11285"/>
                <a:gd name="connsiteX135" fmla="*/ 2371 w 13764"/>
                <a:gd name="connsiteY135" fmla="*/ 4434 h 11285"/>
                <a:gd name="connsiteX136" fmla="*/ 2589 w 13764"/>
                <a:gd name="connsiteY136" fmla="*/ 4361 h 11285"/>
                <a:gd name="connsiteX137" fmla="*/ 2782 w 13764"/>
                <a:gd name="connsiteY137" fmla="*/ 4215 h 11285"/>
                <a:gd name="connsiteX138" fmla="*/ 2855 w 13764"/>
                <a:gd name="connsiteY138" fmla="*/ 4142 h 11285"/>
                <a:gd name="connsiteX139" fmla="*/ 2863 w 13764"/>
                <a:gd name="connsiteY139" fmla="*/ 4023 h 11285"/>
                <a:gd name="connsiteX140" fmla="*/ 2960 w 13764"/>
                <a:gd name="connsiteY140" fmla="*/ 3923 h 11285"/>
                <a:gd name="connsiteX141" fmla="*/ 2984 w 13764"/>
                <a:gd name="connsiteY141" fmla="*/ 3804 h 11285"/>
                <a:gd name="connsiteX142" fmla="*/ 3000 w 13764"/>
                <a:gd name="connsiteY142" fmla="*/ 3649 h 11285"/>
                <a:gd name="connsiteX143" fmla="*/ 3073 w 13764"/>
                <a:gd name="connsiteY143" fmla="*/ 3502 h 11285"/>
                <a:gd name="connsiteX144" fmla="*/ 3105 w 13764"/>
                <a:gd name="connsiteY144" fmla="*/ 3366 h 11285"/>
                <a:gd name="connsiteX145" fmla="*/ 3153 w 13764"/>
                <a:gd name="connsiteY145" fmla="*/ 3256 h 11285"/>
                <a:gd name="connsiteX146" fmla="*/ 3177 w 13764"/>
                <a:gd name="connsiteY146" fmla="*/ 3128 h 11285"/>
                <a:gd name="connsiteX147" fmla="*/ 3290 w 13764"/>
                <a:gd name="connsiteY147" fmla="*/ 3064 h 11285"/>
                <a:gd name="connsiteX148" fmla="*/ 3363 w 13764"/>
                <a:gd name="connsiteY148" fmla="*/ 2927 h 11285"/>
                <a:gd name="connsiteX149" fmla="*/ 3339 w 13764"/>
                <a:gd name="connsiteY149" fmla="*/ 2818 h 11285"/>
                <a:gd name="connsiteX150" fmla="*/ 3290 w 13764"/>
                <a:gd name="connsiteY150" fmla="*/ 2681 h 11285"/>
                <a:gd name="connsiteX151" fmla="*/ 3250 w 13764"/>
                <a:gd name="connsiteY151" fmla="*/ 2544 h 11285"/>
                <a:gd name="connsiteX152" fmla="*/ 3290 w 13764"/>
                <a:gd name="connsiteY152" fmla="*/ 2379 h 11285"/>
                <a:gd name="connsiteX153" fmla="*/ 3371 w 13764"/>
                <a:gd name="connsiteY153" fmla="*/ 2352 h 11285"/>
                <a:gd name="connsiteX154" fmla="*/ 3516 w 13764"/>
                <a:gd name="connsiteY154" fmla="*/ 2197 h 11285"/>
                <a:gd name="connsiteX155" fmla="*/ 3661 w 13764"/>
                <a:gd name="connsiteY155" fmla="*/ 2215 h 11285"/>
                <a:gd name="connsiteX156" fmla="*/ 3806 w 13764"/>
                <a:gd name="connsiteY156" fmla="*/ 2114 h 11285"/>
                <a:gd name="connsiteX157" fmla="*/ 3831 w 13764"/>
                <a:gd name="connsiteY157" fmla="*/ 1950 h 11285"/>
                <a:gd name="connsiteX158" fmla="*/ 3976 w 13764"/>
                <a:gd name="connsiteY158" fmla="*/ 1868 h 11285"/>
                <a:gd name="connsiteX159" fmla="*/ 4040 w 13764"/>
                <a:gd name="connsiteY159" fmla="*/ 1749 h 11285"/>
                <a:gd name="connsiteX160" fmla="*/ 4121 w 13764"/>
                <a:gd name="connsiteY160" fmla="*/ 1676 h 11285"/>
                <a:gd name="connsiteX161" fmla="*/ 4121 w 13764"/>
                <a:gd name="connsiteY161" fmla="*/ 1292 h 11285"/>
                <a:gd name="connsiteX162" fmla="*/ 4169 w 13764"/>
                <a:gd name="connsiteY162" fmla="*/ 1128 h 11285"/>
                <a:gd name="connsiteX163" fmla="*/ 4194 w 13764"/>
                <a:gd name="connsiteY163" fmla="*/ 991 h 11285"/>
                <a:gd name="connsiteX164" fmla="*/ 4242 w 13764"/>
                <a:gd name="connsiteY164" fmla="*/ 827 h 11285"/>
                <a:gd name="connsiteX165" fmla="*/ 4290 w 13764"/>
                <a:gd name="connsiteY165" fmla="*/ 763 h 11285"/>
                <a:gd name="connsiteX166" fmla="*/ 4355 w 13764"/>
                <a:gd name="connsiteY166" fmla="*/ 708 h 11285"/>
                <a:gd name="connsiteX167" fmla="*/ 4387 w 13764"/>
                <a:gd name="connsiteY167" fmla="*/ 443 h 11285"/>
                <a:gd name="connsiteX168" fmla="*/ 4645 w 13764"/>
                <a:gd name="connsiteY168" fmla="*/ 434 h 11285"/>
                <a:gd name="connsiteX169" fmla="*/ 4742 w 13764"/>
                <a:gd name="connsiteY169" fmla="*/ 635 h 11285"/>
                <a:gd name="connsiteX170" fmla="*/ 4839 w 13764"/>
                <a:gd name="connsiteY170" fmla="*/ 717 h 11285"/>
                <a:gd name="connsiteX171" fmla="*/ 4960 w 13764"/>
                <a:gd name="connsiteY171" fmla="*/ 799 h 11285"/>
                <a:gd name="connsiteX172" fmla="*/ 5081 w 13764"/>
                <a:gd name="connsiteY172" fmla="*/ 818 h 11285"/>
                <a:gd name="connsiteX173" fmla="*/ 5202 w 13764"/>
                <a:gd name="connsiteY173" fmla="*/ 799 h 11285"/>
                <a:gd name="connsiteX174" fmla="*/ 5274 w 13764"/>
                <a:gd name="connsiteY174" fmla="*/ 964 h 11285"/>
                <a:gd name="connsiteX175" fmla="*/ 5403 w 13764"/>
                <a:gd name="connsiteY175" fmla="*/ 909 h 11285"/>
                <a:gd name="connsiteX176" fmla="*/ 5500 w 13764"/>
                <a:gd name="connsiteY176" fmla="*/ 909 h 11285"/>
                <a:gd name="connsiteX177" fmla="*/ 5597 w 13764"/>
                <a:gd name="connsiteY177" fmla="*/ 818 h 11285"/>
                <a:gd name="connsiteX178" fmla="*/ 5734 w 13764"/>
                <a:gd name="connsiteY178" fmla="*/ 790 h 11285"/>
                <a:gd name="connsiteX179" fmla="*/ 5831 w 13764"/>
                <a:gd name="connsiteY179" fmla="*/ 772 h 11285"/>
                <a:gd name="connsiteX180" fmla="*/ 5911 w 13764"/>
                <a:gd name="connsiteY180" fmla="*/ 735 h 11285"/>
                <a:gd name="connsiteX181" fmla="*/ 6024 w 13764"/>
                <a:gd name="connsiteY181" fmla="*/ 745 h 11285"/>
                <a:gd name="connsiteX182" fmla="*/ 6145 w 13764"/>
                <a:gd name="connsiteY182" fmla="*/ 745 h 11285"/>
                <a:gd name="connsiteX183" fmla="*/ 6226 w 13764"/>
                <a:gd name="connsiteY183" fmla="*/ 854 h 11285"/>
                <a:gd name="connsiteX184" fmla="*/ 6250 w 13764"/>
                <a:gd name="connsiteY184" fmla="*/ 991 h 11285"/>
                <a:gd name="connsiteX185" fmla="*/ 6363 w 13764"/>
                <a:gd name="connsiteY185" fmla="*/ 900 h 11285"/>
                <a:gd name="connsiteX186" fmla="*/ 6444 w 13764"/>
                <a:gd name="connsiteY186" fmla="*/ 745 h 11285"/>
                <a:gd name="connsiteX187" fmla="*/ 6532 w 13764"/>
                <a:gd name="connsiteY187" fmla="*/ 790 h 11285"/>
                <a:gd name="connsiteX188" fmla="*/ 6581 w 13764"/>
                <a:gd name="connsiteY188" fmla="*/ 872 h 11285"/>
                <a:gd name="connsiteX189" fmla="*/ 6653 w 13764"/>
                <a:gd name="connsiteY189" fmla="*/ 927 h 11285"/>
                <a:gd name="connsiteX190" fmla="*/ 6750 w 13764"/>
                <a:gd name="connsiteY190" fmla="*/ 1064 h 11285"/>
                <a:gd name="connsiteX191" fmla="*/ 6758 w 13764"/>
                <a:gd name="connsiteY191" fmla="*/ 1229 h 11285"/>
                <a:gd name="connsiteX192" fmla="*/ 6855 w 13764"/>
                <a:gd name="connsiteY192" fmla="*/ 1238 h 11285"/>
                <a:gd name="connsiteX193" fmla="*/ 6976 w 13764"/>
                <a:gd name="connsiteY193" fmla="*/ 1338 h 11285"/>
                <a:gd name="connsiteX194" fmla="*/ 6944 w 13764"/>
                <a:gd name="connsiteY194" fmla="*/ 1475 h 11285"/>
                <a:gd name="connsiteX195" fmla="*/ 6976 w 13764"/>
                <a:gd name="connsiteY195" fmla="*/ 1649 h 11285"/>
                <a:gd name="connsiteX196" fmla="*/ 6952 w 13764"/>
                <a:gd name="connsiteY196" fmla="*/ 1731 h 11285"/>
                <a:gd name="connsiteX197" fmla="*/ 7089 w 13764"/>
                <a:gd name="connsiteY197" fmla="*/ 1950 h 11285"/>
                <a:gd name="connsiteX198" fmla="*/ 7161 w 13764"/>
                <a:gd name="connsiteY198" fmla="*/ 1996 h 11285"/>
                <a:gd name="connsiteX199" fmla="*/ 7234 w 13764"/>
                <a:gd name="connsiteY199" fmla="*/ 2105 h 11285"/>
                <a:gd name="connsiteX200" fmla="*/ 7363 w 13764"/>
                <a:gd name="connsiteY200" fmla="*/ 2087 h 11285"/>
                <a:gd name="connsiteX201" fmla="*/ 7460 w 13764"/>
                <a:gd name="connsiteY201" fmla="*/ 2005 h 11285"/>
                <a:gd name="connsiteX202" fmla="*/ 7573 w 13764"/>
                <a:gd name="connsiteY202" fmla="*/ 2005 h 11285"/>
                <a:gd name="connsiteX203" fmla="*/ 7653 w 13764"/>
                <a:gd name="connsiteY203" fmla="*/ 2060 h 11285"/>
                <a:gd name="connsiteX204" fmla="*/ 7863 w 13764"/>
                <a:gd name="connsiteY204" fmla="*/ 2032 h 11285"/>
                <a:gd name="connsiteX205" fmla="*/ 7960 w 13764"/>
                <a:gd name="connsiteY205" fmla="*/ 1941 h 11285"/>
                <a:gd name="connsiteX206" fmla="*/ 8016 w 13764"/>
                <a:gd name="connsiteY206" fmla="*/ 1813 h 11285"/>
                <a:gd name="connsiteX207" fmla="*/ 8056 w 13764"/>
                <a:gd name="connsiteY207" fmla="*/ 1694 h 11285"/>
                <a:gd name="connsiteX208" fmla="*/ 8056 w 13764"/>
                <a:gd name="connsiteY208" fmla="*/ 1557 h 11285"/>
                <a:gd name="connsiteX209" fmla="*/ 8177 w 13764"/>
                <a:gd name="connsiteY209" fmla="*/ 1347 h 11285"/>
                <a:gd name="connsiteX210" fmla="*/ 8306 w 13764"/>
                <a:gd name="connsiteY210" fmla="*/ 1302 h 11285"/>
                <a:gd name="connsiteX211" fmla="*/ 8347 w 13764"/>
                <a:gd name="connsiteY211" fmla="*/ 1238 h 11285"/>
                <a:gd name="connsiteX212" fmla="*/ 8403 w 13764"/>
                <a:gd name="connsiteY212" fmla="*/ 1238 h 11285"/>
                <a:gd name="connsiteX213" fmla="*/ 8476 w 13764"/>
                <a:gd name="connsiteY213" fmla="*/ 1256 h 11285"/>
                <a:gd name="connsiteX214" fmla="*/ 8516 w 13764"/>
                <a:gd name="connsiteY214" fmla="*/ 1128 h 11285"/>
                <a:gd name="connsiteX215" fmla="*/ 8597 w 13764"/>
                <a:gd name="connsiteY215" fmla="*/ 1037 h 11285"/>
                <a:gd name="connsiteX216" fmla="*/ 8621 w 13764"/>
                <a:gd name="connsiteY216" fmla="*/ 900 h 11285"/>
                <a:gd name="connsiteX217" fmla="*/ 8831 w 13764"/>
                <a:gd name="connsiteY217" fmla="*/ 845 h 11285"/>
                <a:gd name="connsiteX218" fmla="*/ 9032 w 13764"/>
                <a:gd name="connsiteY218" fmla="*/ 597 h 11285"/>
                <a:gd name="connsiteX219" fmla="*/ 9200 w 13764"/>
                <a:gd name="connsiteY219" fmla="*/ 585 h 11285"/>
                <a:gd name="connsiteX220" fmla="*/ 9329 w 13764"/>
                <a:gd name="connsiteY220" fmla="*/ 415 h 11285"/>
                <a:gd name="connsiteX221" fmla="*/ 9143 w 13764"/>
                <a:gd name="connsiteY221" fmla="*/ 360 h 11285"/>
                <a:gd name="connsiteX222" fmla="*/ 9172 w 13764"/>
                <a:gd name="connsiteY222" fmla="*/ 215 h 11285"/>
                <a:gd name="connsiteX223" fmla="*/ 9237 w 13764"/>
                <a:gd name="connsiteY223" fmla="*/ 71 h 11285"/>
                <a:gd name="connsiteX224" fmla="*/ 9383 w 13764"/>
                <a:gd name="connsiteY224" fmla="*/ 143 h 11285"/>
                <a:gd name="connsiteX225" fmla="*/ 9460 w 13764"/>
                <a:gd name="connsiteY225" fmla="*/ 43 h 11285"/>
                <a:gd name="connsiteX226" fmla="*/ 9572 w 13764"/>
                <a:gd name="connsiteY226" fmla="*/ 5 h 11285"/>
                <a:gd name="connsiteX227" fmla="*/ 9699 w 13764"/>
                <a:gd name="connsiteY227" fmla="*/ 231 h 11285"/>
                <a:gd name="connsiteX228" fmla="*/ 9870 w 13764"/>
                <a:gd name="connsiteY228" fmla="*/ 40 h 11285"/>
                <a:gd name="connsiteX229" fmla="*/ 9985 w 13764"/>
                <a:gd name="connsiteY229" fmla="*/ 65 h 11285"/>
                <a:gd name="connsiteX230" fmla="*/ 10172 w 13764"/>
                <a:gd name="connsiteY230" fmla="*/ 61 h 11285"/>
                <a:gd name="connsiteX231" fmla="*/ 10327 w 13764"/>
                <a:gd name="connsiteY231" fmla="*/ 318 h 11285"/>
                <a:gd name="connsiteX232" fmla="*/ 10454 w 13764"/>
                <a:gd name="connsiteY232" fmla="*/ 329 h 11285"/>
                <a:gd name="connsiteX233" fmla="*/ 10556 w 13764"/>
                <a:gd name="connsiteY233" fmla="*/ 322 h 11285"/>
                <a:gd name="connsiteX234" fmla="*/ 10727 w 13764"/>
                <a:gd name="connsiteY234" fmla="*/ 322 h 11285"/>
                <a:gd name="connsiteX235" fmla="*/ 10824 w 13764"/>
                <a:gd name="connsiteY235" fmla="*/ 500 h 11285"/>
                <a:gd name="connsiteX236" fmla="*/ 10957 w 13764"/>
                <a:gd name="connsiteY236" fmla="*/ 598 h 11285"/>
                <a:gd name="connsiteX237" fmla="*/ 11142 w 13764"/>
                <a:gd name="connsiteY237" fmla="*/ 722 h 11285"/>
                <a:gd name="connsiteX238" fmla="*/ 11245 w 13764"/>
                <a:gd name="connsiteY238" fmla="*/ 832 h 11285"/>
                <a:gd name="connsiteX239" fmla="*/ 11386 w 13764"/>
                <a:gd name="connsiteY239" fmla="*/ 752 h 11285"/>
                <a:gd name="connsiteX240" fmla="*/ 11542 w 13764"/>
                <a:gd name="connsiteY240" fmla="*/ 717 h 11285"/>
                <a:gd name="connsiteX241" fmla="*/ 11653 w 13764"/>
                <a:gd name="connsiteY241" fmla="*/ 812 h 11285"/>
                <a:gd name="connsiteX242" fmla="*/ 11790 w 13764"/>
                <a:gd name="connsiteY242" fmla="*/ 778 h 11285"/>
                <a:gd name="connsiteX243" fmla="*/ 11786 w 13764"/>
                <a:gd name="connsiteY243" fmla="*/ 1075 h 11285"/>
                <a:gd name="connsiteX244" fmla="*/ 11567 w 13764"/>
                <a:gd name="connsiteY244" fmla="*/ 1464 h 11285"/>
                <a:gd name="connsiteX245" fmla="*/ 11698 w 13764"/>
                <a:gd name="connsiteY245" fmla="*/ 1522 h 11285"/>
                <a:gd name="connsiteX246" fmla="*/ 11785 w 13764"/>
                <a:gd name="connsiteY246" fmla="*/ 1550 h 11285"/>
                <a:gd name="connsiteX247" fmla="*/ 11907 w 13764"/>
                <a:gd name="connsiteY247" fmla="*/ 1731 h 11285"/>
                <a:gd name="connsiteX248" fmla="*/ 12214 w 13764"/>
                <a:gd name="connsiteY248" fmla="*/ 1917 h 11285"/>
                <a:gd name="connsiteX249" fmla="*/ 12186 w 13764"/>
                <a:gd name="connsiteY249" fmla="*/ 2026 h 11285"/>
                <a:gd name="connsiteX250" fmla="*/ 12365 w 13764"/>
                <a:gd name="connsiteY250" fmla="*/ 2166 h 11285"/>
                <a:gd name="connsiteX251" fmla="*/ 12397 w 13764"/>
                <a:gd name="connsiteY251" fmla="*/ 2387 h 11285"/>
                <a:gd name="connsiteX252" fmla="*/ 12653 w 13764"/>
                <a:gd name="connsiteY252" fmla="*/ 2445 h 11285"/>
                <a:gd name="connsiteX253" fmla="*/ 12689 w 13764"/>
                <a:gd name="connsiteY253" fmla="*/ 2575 h 11285"/>
                <a:gd name="connsiteX254" fmla="*/ 12887 w 13764"/>
                <a:gd name="connsiteY254" fmla="*/ 2604 h 11285"/>
                <a:gd name="connsiteX255" fmla="*/ 13156 w 13764"/>
                <a:gd name="connsiteY255" fmla="*/ 2742 h 11285"/>
                <a:gd name="connsiteX256" fmla="*/ 13177 w 13764"/>
                <a:gd name="connsiteY256" fmla="*/ 2545 h 11285"/>
                <a:gd name="connsiteX257" fmla="*/ 13285 w 13764"/>
                <a:gd name="connsiteY257" fmla="*/ 2534 h 11285"/>
                <a:gd name="connsiteX258" fmla="*/ 13524 w 13764"/>
                <a:gd name="connsiteY258" fmla="*/ 2724 h 11285"/>
                <a:gd name="connsiteX259" fmla="*/ 13574 w 13764"/>
                <a:gd name="connsiteY259" fmla="*/ 2845 h 11285"/>
                <a:gd name="connsiteX260" fmla="*/ 13605 w 13764"/>
                <a:gd name="connsiteY260" fmla="*/ 3086 h 11285"/>
                <a:gd name="connsiteX261" fmla="*/ 13699 w 13764"/>
                <a:gd name="connsiteY261" fmla="*/ 3141 h 11285"/>
                <a:gd name="connsiteX262" fmla="*/ 13764 w 13764"/>
                <a:gd name="connsiteY262" fmla="*/ 3520 h 11285"/>
                <a:gd name="connsiteX263" fmla="*/ 13680 w 13764"/>
                <a:gd name="connsiteY263" fmla="*/ 3641 h 11285"/>
                <a:gd name="connsiteX264" fmla="*/ 13688 w 13764"/>
                <a:gd name="connsiteY264" fmla="*/ 3782 h 11285"/>
                <a:gd name="connsiteX265" fmla="*/ 13595 w 13764"/>
                <a:gd name="connsiteY265" fmla="*/ 3930 h 11285"/>
                <a:gd name="connsiteX266" fmla="*/ 13542 w 13764"/>
                <a:gd name="connsiteY266" fmla="*/ 4080 h 11285"/>
                <a:gd name="connsiteX267" fmla="*/ 13610 w 13764"/>
                <a:gd name="connsiteY267" fmla="*/ 4227 h 11285"/>
                <a:gd name="connsiteX268" fmla="*/ 13628 w 13764"/>
                <a:gd name="connsiteY268" fmla="*/ 4379 h 11285"/>
                <a:gd name="connsiteX269" fmla="*/ 13648 w 13764"/>
                <a:gd name="connsiteY269" fmla="*/ 4500 h 11285"/>
                <a:gd name="connsiteX270" fmla="*/ 13577 w 13764"/>
                <a:gd name="connsiteY270" fmla="*/ 4626 h 11285"/>
                <a:gd name="connsiteX271" fmla="*/ 13505 w 13764"/>
                <a:gd name="connsiteY271" fmla="*/ 4669 h 11285"/>
                <a:gd name="connsiteX272" fmla="*/ 13450 w 13764"/>
                <a:gd name="connsiteY272" fmla="*/ 4797 h 11285"/>
                <a:gd name="connsiteX273" fmla="*/ 13575 w 13764"/>
                <a:gd name="connsiteY273" fmla="*/ 4894 h 11285"/>
                <a:gd name="connsiteX274" fmla="*/ 13495 w 13764"/>
                <a:gd name="connsiteY274" fmla="*/ 5048 h 11285"/>
                <a:gd name="connsiteX275" fmla="*/ 13193 w 13764"/>
                <a:gd name="connsiteY275" fmla="*/ 5300 h 11285"/>
                <a:gd name="connsiteX276" fmla="*/ 13110 w 13764"/>
                <a:gd name="connsiteY276" fmla="*/ 5581 h 11285"/>
                <a:gd name="connsiteX277" fmla="*/ 13082 w 13764"/>
                <a:gd name="connsiteY277" fmla="*/ 5739 h 11285"/>
                <a:gd name="connsiteX278" fmla="*/ 13014 w 13764"/>
                <a:gd name="connsiteY278" fmla="*/ 5990 h 11285"/>
                <a:gd name="connsiteX279" fmla="*/ 12938 w 13764"/>
                <a:gd name="connsiteY279" fmla="*/ 6118 h 11285"/>
                <a:gd name="connsiteX280" fmla="*/ 12835 w 13764"/>
                <a:gd name="connsiteY280" fmla="*/ 6200 h 11285"/>
                <a:gd name="connsiteX281" fmla="*/ 12752 w 13764"/>
                <a:gd name="connsiteY281" fmla="*/ 6308 h 11285"/>
                <a:gd name="connsiteX282" fmla="*/ 12524 w 13764"/>
                <a:gd name="connsiteY282" fmla="*/ 6325 h 11285"/>
                <a:gd name="connsiteX283" fmla="*/ 12396 w 13764"/>
                <a:gd name="connsiteY283" fmla="*/ 6258 h 11285"/>
                <a:gd name="connsiteX284" fmla="*/ 11998 w 13764"/>
                <a:gd name="connsiteY284" fmla="*/ 6089 h 11285"/>
                <a:gd name="connsiteX285" fmla="*/ 12294 w 13764"/>
                <a:gd name="connsiteY285" fmla="*/ 6162 h 11285"/>
                <a:gd name="connsiteX286" fmla="*/ 11868 w 13764"/>
                <a:gd name="connsiteY286" fmla="*/ 6259 h 11285"/>
                <a:gd name="connsiteX287" fmla="*/ 11573 w 13764"/>
                <a:gd name="connsiteY287" fmla="*/ 6211 h 11285"/>
                <a:gd name="connsiteX288" fmla="*/ 11377 w 13764"/>
                <a:gd name="connsiteY288" fmla="*/ 6496 h 11285"/>
                <a:gd name="connsiteX289" fmla="*/ 11271 w 13764"/>
                <a:gd name="connsiteY289" fmla="*/ 6533 h 11285"/>
                <a:gd name="connsiteX290" fmla="*/ 11205 w 13764"/>
                <a:gd name="connsiteY290" fmla="*/ 6691 h 11285"/>
                <a:gd name="connsiteX291" fmla="*/ 11204 w 13764"/>
                <a:gd name="connsiteY291" fmla="*/ 6807 h 11285"/>
                <a:gd name="connsiteX292" fmla="*/ 11062 w 13764"/>
                <a:gd name="connsiteY292" fmla="*/ 6879 h 11285"/>
                <a:gd name="connsiteX293" fmla="*/ 10858 w 13764"/>
                <a:gd name="connsiteY293" fmla="*/ 6916 h 11285"/>
                <a:gd name="connsiteX294" fmla="*/ 10574 w 13764"/>
                <a:gd name="connsiteY294" fmla="*/ 7108 h 11285"/>
                <a:gd name="connsiteX295" fmla="*/ 10346 w 13764"/>
                <a:gd name="connsiteY295" fmla="*/ 7250 h 11285"/>
                <a:gd name="connsiteX296" fmla="*/ 10335 w 13764"/>
                <a:gd name="connsiteY296" fmla="*/ 7379 h 11285"/>
                <a:gd name="connsiteX297" fmla="*/ 10214 w 13764"/>
                <a:gd name="connsiteY297" fmla="*/ 7406 h 11285"/>
                <a:gd name="connsiteX298" fmla="*/ 10149 w 13764"/>
                <a:gd name="connsiteY298" fmla="*/ 7557 h 11285"/>
                <a:gd name="connsiteX299" fmla="*/ 10032 w 13764"/>
                <a:gd name="connsiteY299" fmla="*/ 7623 h 11285"/>
                <a:gd name="connsiteX300" fmla="*/ 9885 w 13764"/>
                <a:gd name="connsiteY300" fmla="*/ 7601 h 11285"/>
                <a:gd name="connsiteX301" fmla="*/ 9823 w 13764"/>
                <a:gd name="connsiteY301" fmla="*/ 7838 h 11285"/>
                <a:gd name="connsiteX302" fmla="*/ 9735 w 13764"/>
                <a:gd name="connsiteY302" fmla="*/ 7975 h 11285"/>
                <a:gd name="connsiteX303" fmla="*/ 9671 w 13764"/>
                <a:gd name="connsiteY303" fmla="*/ 8134 h 11285"/>
                <a:gd name="connsiteX304" fmla="*/ 9705 w 13764"/>
                <a:gd name="connsiteY304" fmla="*/ 8343 h 11285"/>
                <a:gd name="connsiteX305" fmla="*/ 9694 w 13764"/>
                <a:gd name="connsiteY305" fmla="*/ 8715 h 11285"/>
                <a:gd name="connsiteX306" fmla="*/ 9780 w 13764"/>
                <a:gd name="connsiteY306" fmla="*/ 8861 h 11285"/>
                <a:gd name="connsiteX307" fmla="*/ 9733 w 13764"/>
                <a:gd name="connsiteY307" fmla="*/ 8973 h 11285"/>
                <a:gd name="connsiteX308" fmla="*/ 9684 w 13764"/>
                <a:gd name="connsiteY308" fmla="*/ 9163 h 11285"/>
                <a:gd name="connsiteX0" fmla="*/ 9684 w 13764"/>
                <a:gd name="connsiteY0" fmla="*/ 9163 h 11285"/>
                <a:gd name="connsiteX1" fmla="*/ 9707 w 13764"/>
                <a:gd name="connsiteY1" fmla="*/ 9631 h 11285"/>
                <a:gd name="connsiteX2" fmla="*/ 9691 w 13764"/>
                <a:gd name="connsiteY2" fmla="*/ 9746 h 11285"/>
                <a:gd name="connsiteX3" fmla="*/ 9782 w 13764"/>
                <a:gd name="connsiteY3" fmla="*/ 9848 h 11285"/>
                <a:gd name="connsiteX4" fmla="*/ 9745 w 13764"/>
                <a:gd name="connsiteY4" fmla="*/ 10039 h 11285"/>
                <a:gd name="connsiteX5" fmla="*/ 9897 w 13764"/>
                <a:gd name="connsiteY5" fmla="*/ 10199 h 11285"/>
                <a:gd name="connsiteX6" fmla="*/ 9973 w 13764"/>
                <a:gd name="connsiteY6" fmla="*/ 10510 h 11285"/>
                <a:gd name="connsiteX7" fmla="*/ 10097 w 13764"/>
                <a:gd name="connsiteY7" fmla="*/ 10594 h 11285"/>
                <a:gd name="connsiteX8" fmla="*/ 10163 w 13764"/>
                <a:gd name="connsiteY8" fmla="*/ 10587 h 11285"/>
                <a:gd name="connsiteX9" fmla="*/ 10372 w 13764"/>
                <a:gd name="connsiteY9" fmla="*/ 10724 h 11285"/>
                <a:gd name="connsiteX10" fmla="*/ 10314 w 13764"/>
                <a:gd name="connsiteY10" fmla="*/ 10813 h 11285"/>
                <a:gd name="connsiteX11" fmla="*/ 9472 w 13764"/>
                <a:gd name="connsiteY11" fmla="*/ 10851 h 11285"/>
                <a:gd name="connsiteX12" fmla="*/ 9267 w 13764"/>
                <a:gd name="connsiteY12" fmla="*/ 10834 h 11285"/>
                <a:gd name="connsiteX13" fmla="*/ 9028 w 13764"/>
                <a:gd name="connsiteY13" fmla="*/ 10858 h 11285"/>
                <a:gd name="connsiteX14" fmla="*/ 9025 w 13764"/>
                <a:gd name="connsiteY14" fmla="*/ 11049 h 11285"/>
                <a:gd name="connsiteX15" fmla="*/ 8872 w 13764"/>
                <a:gd name="connsiteY15" fmla="*/ 11245 h 11285"/>
                <a:gd name="connsiteX16" fmla="*/ 8423 w 13764"/>
                <a:gd name="connsiteY16" fmla="*/ 11285 h 11285"/>
                <a:gd name="connsiteX17" fmla="*/ 8264 w 13764"/>
                <a:gd name="connsiteY17" fmla="*/ 11124 h 11285"/>
                <a:gd name="connsiteX18" fmla="*/ 8136 w 13764"/>
                <a:gd name="connsiteY18" fmla="*/ 11045 h 11285"/>
                <a:gd name="connsiteX19" fmla="*/ 7990 w 13764"/>
                <a:gd name="connsiteY19" fmla="*/ 11056 h 11285"/>
                <a:gd name="connsiteX20" fmla="*/ 7697 w 13764"/>
                <a:gd name="connsiteY20" fmla="*/ 11023 h 11285"/>
                <a:gd name="connsiteX21" fmla="*/ 7599 w 13764"/>
                <a:gd name="connsiteY21" fmla="*/ 11143 h 11285"/>
                <a:gd name="connsiteX22" fmla="*/ 7589 w 13764"/>
                <a:gd name="connsiteY22" fmla="*/ 9456 h 11285"/>
                <a:gd name="connsiteX23" fmla="*/ 7609 w 13764"/>
                <a:gd name="connsiteY23" fmla="*/ 8228 h 11285"/>
                <a:gd name="connsiteX24" fmla="*/ 5762 w 13764"/>
                <a:gd name="connsiteY24" fmla="*/ 7976 h 11285"/>
                <a:gd name="connsiteX25" fmla="*/ 6895 w 13764"/>
                <a:gd name="connsiteY25" fmla="*/ 11111 h 11285"/>
                <a:gd name="connsiteX26" fmla="*/ 6484 w 13764"/>
                <a:gd name="connsiteY26" fmla="*/ 11099 h 11285"/>
                <a:gd name="connsiteX27" fmla="*/ 6368 w 13764"/>
                <a:gd name="connsiteY27" fmla="*/ 10968 h 11285"/>
                <a:gd name="connsiteX28" fmla="*/ 6202 w 13764"/>
                <a:gd name="connsiteY28" fmla="*/ 10935 h 11285"/>
                <a:gd name="connsiteX29" fmla="*/ 5899 w 13764"/>
                <a:gd name="connsiteY29" fmla="*/ 10256 h 11285"/>
                <a:gd name="connsiteX30" fmla="*/ 5782 w 13764"/>
                <a:gd name="connsiteY30" fmla="*/ 10169 h 11285"/>
                <a:gd name="connsiteX31" fmla="*/ 5661 w 13764"/>
                <a:gd name="connsiteY31" fmla="*/ 10270 h 11285"/>
                <a:gd name="connsiteX32" fmla="*/ 5573 w 13764"/>
                <a:gd name="connsiteY32" fmla="*/ 10270 h 11285"/>
                <a:gd name="connsiteX33" fmla="*/ 5516 w 13764"/>
                <a:gd name="connsiteY33" fmla="*/ 10352 h 11285"/>
                <a:gd name="connsiteX34" fmla="*/ 5395 w 13764"/>
                <a:gd name="connsiteY34" fmla="*/ 10407 h 11285"/>
                <a:gd name="connsiteX35" fmla="*/ 5274 w 13764"/>
                <a:gd name="connsiteY35" fmla="*/ 10434 h 11285"/>
                <a:gd name="connsiteX36" fmla="*/ 5202 w 13764"/>
                <a:gd name="connsiteY36" fmla="*/ 10334 h 11285"/>
                <a:gd name="connsiteX37" fmla="*/ 5202 w 13764"/>
                <a:gd name="connsiteY37" fmla="*/ 10078 h 11285"/>
                <a:gd name="connsiteX38" fmla="*/ 4968 w 13764"/>
                <a:gd name="connsiteY38" fmla="*/ 10060 h 11285"/>
                <a:gd name="connsiteX39" fmla="*/ 4871 w 13764"/>
                <a:gd name="connsiteY39" fmla="*/ 9996 h 11285"/>
                <a:gd name="connsiteX40" fmla="*/ 4750 w 13764"/>
                <a:gd name="connsiteY40" fmla="*/ 9868 h 11285"/>
                <a:gd name="connsiteX41" fmla="*/ 4629 w 13764"/>
                <a:gd name="connsiteY41" fmla="*/ 9840 h 11285"/>
                <a:gd name="connsiteX42" fmla="*/ 4500 w 13764"/>
                <a:gd name="connsiteY42" fmla="*/ 9840 h 11285"/>
                <a:gd name="connsiteX43" fmla="*/ 4339 w 13764"/>
                <a:gd name="connsiteY43" fmla="*/ 9749 h 11285"/>
                <a:gd name="connsiteX44" fmla="*/ 4024 w 13764"/>
                <a:gd name="connsiteY44" fmla="*/ 9758 h 11285"/>
                <a:gd name="connsiteX45" fmla="*/ 3831 w 13764"/>
                <a:gd name="connsiteY45" fmla="*/ 9667 h 11285"/>
                <a:gd name="connsiteX46" fmla="*/ 3613 w 13764"/>
                <a:gd name="connsiteY46" fmla="*/ 9676 h 11285"/>
                <a:gd name="connsiteX47" fmla="*/ 3516 w 13764"/>
                <a:gd name="connsiteY47" fmla="*/ 9612 h 11285"/>
                <a:gd name="connsiteX48" fmla="*/ 3395 w 13764"/>
                <a:gd name="connsiteY48" fmla="*/ 9621 h 11285"/>
                <a:gd name="connsiteX49" fmla="*/ 3242 w 13764"/>
                <a:gd name="connsiteY49" fmla="*/ 9621 h 11285"/>
                <a:gd name="connsiteX50" fmla="*/ 3097 w 13764"/>
                <a:gd name="connsiteY50" fmla="*/ 9585 h 11285"/>
                <a:gd name="connsiteX51" fmla="*/ 3008 w 13764"/>
                <a:gd name="connsiteY51" fmla="*/ 9484 h 11285"/>
                <a:gd name="connsiteX52" fmla="*/ 2879 w 13764"/>
                <a:gd name="connsiteY52" fmla="*/ 9475 h 11285"/>
                <a:gd name="connsiteX53" fmla="*/ 2806 w 13764"/>
                <a:gd name="connsiteY53" fmla="*/ 9557 h 11285"/>
                <a:gd name="connsiteX54" fmla="*/ 2597 w 13764"/>
                <a:gd name="connsiteY54" fmla="*/ 9539 h 11285"/>
                <a:gd name="connsiteX55" fmla="*/ 2500 w 13764"/>
                <a:gd name="connsiteY55" fmla="*/ 9649 h 11285"/>
                <a:gd name="connsiteX56" fmla="*/ 2516 w 13764"/>
                <a:gd name="connsiteY56" fmla="*/ 9758 h 11285"/>
                <a:gd name="connsiteX57" fmla="*/ 2379 w 13764"/>
                <a:gd name="connsiteY57" fmla="*/ 9913 h 11285"/>
                <a:gd name="connsiteX58" fmla="*/ 2274 w 13764"/>
                <a:gd name="connsiteY58" fmla="*/ 9941 h 11285"/>
                <a:gd name="connsiteX59" fmla="*/ 2274 w 13764"/>
                <a:gd name="connsiteY59" fmla="*/ 10078 h 11285"/>
                <a:gd name="connsiteX60" fmla="*/ 2226 w 13764"/>
                <a:gd name="connsiteY60" fmla="*/ 10187 h 11285"/>
                <a:gd name="connsiteX61" fmla="*/ 2137 w 13764"/>
                <a:gd name="connsiteY61" fmla="*/ 10297 h 11285"/>
                <a:gd name="connsiteX62" fmla="*/ 2081 w 13764"/>
                <a:gd name="connsiteY62" fmla="*/ 10224 h 11285"/>
                <a:gd name="connsiteX63" fmla="*/ 1871 w 13764"/>
                <a:gd name="connsiteY63" fmla="*/ 10005 h 11285"/>
                <a:gd name="connsiteX64" fmla="*/ 1750 w 13764"/>
                <a:gd name="connsiteY64" fmla="*/ 10060 h 11285"/>
                <a:gd name="connsiteX65" fmla="*/ 1669 w 13764"/>
                <a:gd name="connsiteY65" fmla="*/ 10187 h 11285"/>
                <a:gd name="connsiteX66" fmla="*/ 1427 w 13764"/>
                <a:gd name="connsiteY66" fmla="*/ 10224 h 11285"/>
                <a:gd name="connsiteX67" fmla="*/ 1315 w 13764"/>
                <a:gd name="connsiteY67" fmla="*/ 10160 h 11285"/>
                <a:gd name="connsiteX68" fmla="*/ 1242 w 13764"/>
                <a:gd name="connsiteY68" fmla="*/ 10078 h 11285"/>
                <a:gd name="connsiteX69" fmla="*/ 1161 w 13764"/>
                <a:gd name="connsiteY69" fmla="*/ 9996 h 11285"/>
                <a:gd name="connsiteX70" fmla="*/ 968 w 13764"/>
                <a:gd name="connsiteY70" fmla="*/ 9977 h 11285"/>
                <a:gd name="connsiteX71" fmla="*/ 895 w 13764"/>
                <a:gd name="connsiteY71" fmla="*/ 9913 h 11285"/>
                <a:gd name="connsiteX72" fmla="*/ 847 w 13764"/>
                <a:gd name="connsiteY72" fmla="*/ 9804 h 11285"/>
                <a:gd name="connsiteX73" fmla="*/ 806 w 13764"/>
                <a:gd name="connsiteY73" fmla="*/ 9749 h 11285"/>
                <a:gd name="connsiteX74" fmla="*/ 774 w 13764"/>
                <a:gd name="connsiteY74" fmla="*/ 9667 h 11285"/>
                <a:gd name="connsiteX75" fmla="*/ 685 w 13764"/>
                <a:gd name="connsiteY75" fmla="*/ 9639 h 11285"/>
                <a:gd name="connsiteX76" fmla="*/ 589 w 13764"/>
                <a:gd name="connsiteY76" fmla="*/ 9639 h 11285"/>
                <a:gd name="connsiteX77" fmla="*/ 516 w 13764"/>
                <a:gd name="connsiteY77" fmla="*/ 9612 h 11285"/>
                <a:gd name="connsiteX78" fmla="*/ 444 w 13764"/>
                <a:gd name="connsiteY78" fmla="*/ 9566 h 11285"/>
                <a:gd name="connsiteX79" fmla="*/ 323 w 13764"/>
                <a:gd name="connsiteY79" fmla="*/ 9566 h 11285"/>
                <a:gd name="connsiteX80" fmla="*/ 202 w 13764"/>
                <a:gd name="connsiteY80" fmla="*/ 9566 h 11285"/>
                <a:gd name="connsiteX81" fmla="*/ 105 w 13764"/>
                <a:gd name="connsiteY81" fmla="*/ 9512 h 11285"/>
                <a:gd name="connsiteX82" fmla="*/ 0 w 13764"/>
                <a:gd name="connsiteY82" fmla="*/ 9457 h 11285"/>
                <a:gd name="connsiteX83" fmla="*/ 32 w 13764"/>
                <a:gd name="connsiteY83" fmla="*/ 9366 h 11285"/>
                <a:gd name="connsiteX84" fmla="*/ 48 w 13764"/>
                <a:gd name="connsiteY84" fmla="*/ 9229 h 11285"/>
                <a:gd name="connsiteX85" fmla="*/ 56 w 13764"/>
                <a:gd name="connsiteY85" fmla="*/ 9119 h 11285"/>
                <a:gd name="connsiteX86" fmla="*/ 105 w 13764"/>
                <a:gd name="connsiteY86" fmla="*/ 8964 h 11285"/>
                <a:gd name="connsiteX87" fmla="*/ 105 w 13764"/>
                <a:gd name="connsiteY87" fmla="*/ 8872 h 11285"/>
                <a:gd name="connsiteX88" fmla="*/ 105 w 13764"/>
                <a:gd name="connsiteY88" fmla="*/ 8763 h 11285"/>
                <a:gd name="connsiteX89" fmla="*/ 202 w 13764"/>
                <a:gd name="connsiteY89" fmla="*/ 8662 h 11285"/>
                <a:gd name="connsiteX90" fmla="*/ 298 w 13764"/>
                <a:gd name="connsiteY90" fmla="*/ 8580 h 11285"/>
                <a:gd name="connsiteX91" fmla="*/ 315 w 13764"/>
                <a:gd name="connsiteY91" fmla="*/ 8516 h 11285"/>
                <a:gd name="connsiteX92" fmla="*/ 339 w 13764"/>
                <a:gd name="connsiteY92" fmla="*/ 8443 h 11285"/>
                <a:gd name="connsiteX93" fmla="*/ 323 w 13764"/>
                <a:gd name="connsiteY93" fmla="*/ 8361 h 11285"/>
                <a:gd name="connsiteX94" fmla="*/ 363 w 13764"/>
                <a:gd name="connsiteY94" fmla="*/ 8224 h 11285"/>
                <a:gd name="connsiteX95" fmla="*/ 435 w 13764"/>
                <a:gd name="connsiteY95" fmla="*/ 8105 h 11285"/>
                <a:gd name="connsiteX96" fmla="*/ 508 w 13764"/>
                <a:gd name="connsiteY96" fmla="*/ 7968 h 11285"/>
                <a:gd name="connsiteX97" fmla="*/ 492 w 13764"/>
                <a:gd name="connsiteY97" fmla="*/ 7840 h 11285"/>
                <a:gd name="connsiteX98" fmla="*/ 653 w 13764"/>
                <a:gd name="connsiteY98" fmla="*/ 7804 h 11285"/>
                <a:gd name="connsiteX99" fmla="*/ 806 w 13764"/>
                <a:gd name="connsiteY99" fmla="*/ 7694 h 11285"/>
                <a:gd name="connsiteX100" fmla="*/ 774 w 13764"/>
                <a:gd name="connsiteY100" fmla="*/ 7356 h 11285"/>
                <a:gd name="connsiteX101" fmla="*/ 895 w 13764"/>
                <a:gd name="connsiteY101" fmla="*/ 7256 h 11285"/>
                <a:gd name="connsiteX102" fmla="*/ 919 w 13764"/>
                <a:gd name="connsiteY102" fmla="*/ 6845 h 11285"/>
                <a:gd name="connsiteX103" fmla="*/ 823 w 13764"/>
                <a:gd name="connsiteY103" fmla="*/ 6808 h 11285"/>
                <a:gd name="connsiteX104" fmla="*/ 734 w 13764"/>
                <a:gd name="connsiteY104" fmla="*/ 6735 h 11285"/>
                <a:gd name="connsiteX105" fmla="*/ 685 w 13764"/>
                <a:gd name="connsiteY105" fmla="*/ 6589 h 11285"/>
                <a:gd name="connsiteX106" fmla="*/ 565 w 13764"/>
                <a:gd name="connsiteY106" fmla="*/ 6471 h 11285"/>
                <a:gd name="connsiteX107" fmla="*/ 492 w 13764"/>
                <a:gd name="connsiteY107" fmla="*/ 6416 h 11285"/>
                <a:gd name="connsiteX108" fmla="*/ 435 w 13764"/>
                <a:gd name="connsiteY108" fmla="*/ 6215 h 11285"/>
                <a:gd name="connsiteX109" fmla="*/ 435 w 13764"/>
                <a:gd name="connsiteY109" fmla="*/ 6114 h 11285"/>
                <a:gd name="connsiteX110" fmla="*/ 444 w 13764"/>
                <a:gd name="connsiteY110" fmla="*/ 5941 h 11285"/>
                <a:gd name="connsiteX111" fmla="*/ 435 w 13764"/>
                <a:gd name="connsiteY111" fmla="*/ 5786 h 11285"/>
                <a:gd name="connsiteX112" fmla="*/ 395 w 13764"/>
                <a:gd name="connsiteY112" fmla="*/ 5749 h 11285"/>
                <a:gd name="connsiteX113" fmla="*/ 395 w 13764"/>
                <a:gd name="connsiteY113" fmla="*/ 5667 h 11285"/>
                <a:gd name="connsiteX114" fmla="*/ 411 w 13764"/>
                <a:gd name="connsiteY114" fmla="*/ 5566 h 11285"/>
                <a:gd name="connsiteX115" fmla="*/ 363 w 13764"/>
                <a:gd name="connsiteY115" fmla="*/ 5502 h 11285"/>
                <a:gd name="connsiteX116" fmla="*/ 250 w 13764"/>
                <a:gd name="connsiteY116" fmla="*/ 5338 h 11285"/>
                <a:gd name="connsiteX117" fmla="*/ 339 w 13764"/>
                <a:gd name="connsiteY117" fmla="*/ 5420 h 11285"/>
                <a:gd name="connsiteX118" fmla="*/ 121 w 13764"/>
                <a:gd name="connsiteY118" fmla="*/ 5210 h 11285"/>
                <a:gd name="connsiteX119" fmla="*/ 73 w 13764"/>
                <a:gd name="connsiteY119" fmla="*/ 5046 h 11285"/>
                <a:gd name="connsiteX120" fmla="*/ 177 w 13764"/>
                <a:gd name="connsiteY120" fmla="*/ 5037 h 11285"/>
                <a:gd name="connsiteX121" fmla="*/ 274 w 13764"/>
                <a:gd name="connsiteY121" fmla="*/ 5037 h 11285"/>
                <a:gd name="connsiteX122" fmla="*/ 419 w 13764"/>
                <a:gd name="connsiteY122" fmla="*/ 5009 h 11285"/>
                <a:gd name="connsiteX123" fmla="*/ 629 w 13764"/>
                <a:gd name="connsiteY123" fmla="*/ 5009 h 11285"/>
                <a:gd name="connsiteX124" fmla="*/ 750 w 13764"/>
                <a:gd name="connsiteY124" fmla="*/ 4900 h 11285"/>
                <a:gd name="connsiteX125" fmla="*/ 895 w 13764"/>
                <a:gd name="connsiteY125" fmla="*/ 4872 h 11285"/>
                <a:gd name="connsiteX126" fmla="*/ 879 w 13764"/>
                <a:gd name="connsiteY126" fmla="*/ 4681 h 11285"/>
                <a:gd name="connsiteX127" fmla="*/ 1048 w 13764"/>
                <a:gd name="connsiteY127" fmla="*/ 4681 h 11285"/>
                <a:gd name="connsiteX128" fmla="*/ 1306 w 13764"/>
                <a:gd name="connsiteY128" fmla="*/ 4525 h 11285"/>
                <a:gd name="connsiteX129" fmla="*/ 1460 w 13764"/>
                <a:gd name="connsiteY129" fmla="*/ 4516 h 11285"/>
                <a:gd name="connsiteX130" fmla="*/ 1573 w 13764"/>
                <a:gd name="connsiteY130" fmla="*/ 4571 h 11285"/>
                <a:gd name="connsiteX131" fmla="*/ 1766 w 13764"/>
                <a:gd name="connsiteY131" fmla="*/ 4571 h 11285"/>
                <a:gd name="connsiteX132" fmla="*/ 1871 w 13764"/>
                <a:gd name="connsiteY132" fmla="*/ 4626 h 11285"/>
                <a:gd name="connsiteX133" fmla="*/ 2056 w 13764"/>
                <a:gd name="connsiteY133" fmla="*/ 4653 h 11285"/>
                <a:gd name="connsiteX134" fmla="*/ 2137 w 13764"/>
                <a:gd name="connsiteY134" fmla="*/ 4516 h 11285"/>
                <a:gd name="connsiteX135" fmla="*/ 2258 w 13764"/>
                <a:gd name="connsiteY135" fmla="*/ 4544 h 11285"/>
                <a:gd name="connsiteX136" fmla="*/ 2371 w 13764"/>
                <a:gd name="connsiteY136" fmla="*/ 4434 h 11285"/>
                <a:gd name="connsiteX137" fmla="*/ 2589 w 13764"/>
                <a:gd name="connsiteY137" fmla="*/ 4361 h 11285"/>
                <a:gd name="connsiteX138" fmla="*/ 2782 w 13764"/>
                <a:gd name="connsiteY138" fmla="*/ 4215 h 11285"/>
                <a:gd name="connsiteX139" fmla="*/ 2855 w 13764"/>
                <a:gd name="connsiteY139" fmla="*/ 4142 h 11285"/>
                <a:gd name="connsiteX140" fmla="*/ 2863 w 13764"/>
                <a:gd name="connsiteY140" fmla="*/ 4023 h 11285"/>
                <a:gd name="connsiteX141" fmla="*/ 2960 w 13764"/>
                <a:gd name="connsiteY141" fmla="*/ 3923 h 11285"/>
                <a:gd name="connsiteX142" fmla="*/ 2984 w 13764"/>
                <a:gd name="connsiteY142" fmla="*/ 3804 h 11285"/>
                <a:gd name="connsiteX143" fmla="*/ 3000 w 13764"/>
                <a:gd name="connsiteY143" fmla="*/ 3649 h 11285"/>
                <a:gd name="connsiteX144" fmla="*/ 3073 w 13764"/>
                <a:gd name="connsiteY144" fmla="*/ 3502 h 11285"/>
                <a:gd name="connsiteX145" fmla="*/ 3105 w 13764"/>
                <a:gd name="connsiteY145" fmla="*/ 3366 h 11285"/>
                <a:gd name="connsiteX146" fmla="*/ 3153 w 13764"/>
                <a:gd name="connsiteY146" fmla="*/ 3256 h 11285"/>
                <a:gd name="connsiteX147" fmla="*/ 3177 w 13764"/>
                <a:gd name="connsiteY147" fmla="*/ 3128 h 11285"/>
                <a:gd name="connsiteX148" fmla="*/ 3290 w 13764"/>
                <a:gd name="connsiteY148" fmla="*/ 3064 h 11285"/>
                <a:gd name="connsiteX149" fmla="*/ 3363 w 13764"/>
                <a:gd name="connsiteY149" fmla="*/ 2927 h 11285"/>
                <a:gd name="connsiteX150" fmla="*/ 3339 w 13764"/>
                <a:gd name="connsiteY150" fmla="*/ 2818 h 11285"/>
                <a:gd name="connsiteX151" fmla="*/ 3290 w 13764"/>
                <a:gd name="connsiteY151" fmla="*/ 2681 h 11285"/>
                <a:gd name="connsiteX152" fmla="*/ 3250 w 13764"/>
                <a:gd name="connsiteY152" fmla="*/ 2544 h 11285"/>
                <a:gd name="connsiteX153" fmla="*/ 3290 w 13764"/>
                <a:gd name="connsiteY153" fmla="*/ 2379 h 11285"/>
                <a:gd name="connsiteX154" fmla="*/ 3371 w 13764"/>
                <a:gd name="connsiteY154" fmla="*/ 2352 h 11285"/>
                <a:gd name="connsiteX155" fmla="*/ 3516 w 13764"/>
                <a:gd name="connsiteY155" fmla="*/ 2197 h 11285"/>
                <a:gd name="connsiteX156" fmla="*/ 3661 w 13764"/>
                <a:gd name="connsiteY156" fmla="*/ 2215 h 11285"/>
                <a:gd name="connsiteX157" fmla="*/ 3806 w 13764"/>
                <a:gd name="connsiteY157" fmla="*/ 2114 h 11285"/>
                <a:gd name="connsiteX158" fmla="*/ 3831 w 13764"/>
                <a:gd name="connsiteY158" fmla="*/ 1950 h 11285"/>
                <a:gd name="connsiteX159" fmla="*/ 3976 w 13764"/>
                <a:gd name="connsiteY159" fmla="*/ 1868 h 11285"/>
                <a:gd name="connsiteX160" fmla="*/ 4040 w 13764"/>
                <a:gd name="connsiteY160" fmla="*/ 1749 h 11285"/>
                <a:gd name="connsiteX161" fmla="*/ 4121 w 13764"/>
                <a:gd name="connsiteY161" fmla="*/ 1676 h 11285"/>
                <a:gd name="connsiteX162" fmla="*/ 4121 w 13764"/>
                <a:gd name="connsiteY162" fmla="*/ 1292 h 11285"/>
                <a:gd name="connsiteX163" fmla="*/ 4169 w 13764"/>
                <a:gd name="connsiteY163" fmla="*/ 1128 h 11285"/>
                <a:gd name="connsiteX164" fmla="*/ 4194 w 13764"/>
                <a:gd name="connsiteY164" fmla="*/ 991 h 11285"/>
                <a:gd name="connsiteX165" fmla="*/ 4242 w 13764"/>
                <a:gd name="connsiteY165" fmla="*/ 827 h 11285"/>
                <a:gd name="connsiteX166" fmla="*/ 4290 w 13764"/>
                <a:gd name="connsiteY166" fmla="*/ 763 h 11285"/>
                <a:gd name="connsiteX167" fmla="*/ 4355 w 13764"/>
                <a:gd name="connsiteY167" fmla="*/ 708 h 11285"/>
                <a:gd name="connsiteX168" fmla="*/ 4387 w 13764"/>
                <a:gd name="connsiteY168" fmla="*/ 443 h 11285"/>
                <a:gd name="connsiteX169" fmla="*/ 4645 w 13764"/>
                <a:gd name="connsiteY169" fmla="*/ 434 h 11285"/>
                <a:gd name="connsiteX170" fmla="*/ 4742 w 13764"/>
                <a:gd name="connsiteY170" fmla="*/ 635 h 11285"/>
                <a:gd name="connsiteX171" fmla="*/ 4839 w 13764"/>
                <a:gd name="connsiteY171" fmla="*/ 717 h 11285"/>
                <a:gd name="connsiteX172" fmla="*/ 4960 w 13764"/>
                <a:gd name="connsiteY172" fmla="*/ 799 h 11285"/>
                <a:gd name="connsiteX173" fmla="*/ 5081 w 13764"/>
                <a:gd name="connsiteY173" fmla="*/ 818 h 11285"/>
                <a:gd name="connsiteX174" fmla="*/ 5202 w 13764"/>
                <a:gd name="connsiteY174" fmla="*/ 799 h 11285"/>
                <a:gd name="connsiteX175" fmla="*/ 5274 w 13764"/>
                <a:gd name="connsiteY175" fmla="*/ 964 h 11285"/>
                <a:gd name="connsiteX176" fmla="*/ 5403 w 13764"/>
                <a:gd name="connsiteY176" fmla="*/ 909 h 11285"/>
                <a:gd name="connsiteX177" fmla="*/ 5500 w 13764"/>
                <a:gd name="connsiteY177" fmla="*/ 909 h 11285"/>
                <a:gd name="connsiteX178" fmla="*/ 5597 w 13764"/>
                <a:gd name="connsiteY178" fmla="*/ 818 h 11285"/>
                <a:gd name="connsiteX179" fmla="*/ 5734 w 13764"/>
                <a:gd name="connsiteY179" fmla="*/ 790 h 11285"/>
                <a:gd name="connsiteX180" fmla="*/ 5831 w 13764"/>
                <a:gd name="connsiteY180" fmla="*/ 772 h 11285"/>
                <a:gd name="connsiteX181" fmla="*/ 5911 w 13764"/>
                <a:gd name="connsiteY181" fmla="*/ 735 h 11285"/>
                <a:gd name="connsiteX182" fmla="*/ 6024 w 13764"/>
                <a:gd name="connsiteY182" fmla="*/ 745 h 11285"/>
                <a:gd name="connsiteX183" fmla="*/ 6145 w 13764"/>
                <a:gd name="connsiteY183" fmla="*/ 745 h 11285"/>
                <a:gd name="connsiteX184" fmla="*/ 6226 w 13764"/>
                <a:gd name="connsiteY184" fmla="*/ 854 h 11285"/>
                <a:gd name="connsiteX185" fmla="*/ 6250 w 13764"/>
                <a:gd name="connsiteY185" fmla="*/ 991 h 11285"/>
                <a:gd name="connsiteX186" fmla="*/ 6363 w 13764"/>
                <a:gd name="connsiteY186" fmla="*/ 900 h 11285"/>
                <a:gd name="connsiteX187" fmla="*/ 6444 w 13764"/>
                <a:gd name="connsiteY187" fmla="*/ 745 h 11285"/>
                <a:gd name="connsiteX188" fmla="*/ 6532 w 13764"/>
                <a:gd name="connsiteY188" fmla="*/ 790 h 11285"/>
                <a:gd name="connsiteX189" fmla="*/ 6581 w 13764"/>
                <a:gd name="connsiteY189" fmla="*/ 872 h 11285"/>
                <a:gd name="connsiteX190" fmla="*/ 6653 w 13764"/>
                <a:gd name="connsiteY190" fmla="*/ 927 h 11285"/>
                <a:gd name="connsiteX191" fmla="*/ 6750 w 13764"/>
                <a:gd name="connsiteY191" fmla="*/ 1064 h 11285"/>
                <a:gd name="connsiteX192" fmla="*/ 6758 w 13764"/>
                <a:gd name="connsiteY192" fmla="*/ 1229 h 11285"/>
                <a:gd name="connsiteX193" fmla="*/ 6855 w 13764"/>
                <a:gd name="connsiteY193" fmla="*/ 1238 h 11285"/>
                <a:gd name="connsiteX194" fmla="*/ 6976 w 13764"/>
                <a:gd name="connsiteY194" fmla="*/ 1338 h 11285"/>
                <a:gd name="connsiteX195" fmla="*/ 6944 w 13764"/>
                <a:gd name="connsiteY195" fmla="*/ 1475 h 11285"/>
                <a:gd name="connsiteX196" fmla="*/ 6976 w 13764"/>
                <a:gd name="connsiteY196" fmla="*/ 1649 h 11285"/>
                <a:gd name="connsiteX197" fmla="*/ 6952 w 13764"/>
                <a:gd name="connsiteY197" fmla="*/ 1731 h 11285"/>
                <a:gd name="connsiteX198" fmla="*/ 7089 w 13764"/>
                <a:gd name="connsiteY198" fmla="*/ 1950 h 11285"/>
                <a:gd name="connsiteX199" fmla="*/ 7161 w 13764"/>
                <a:gd name="connsiteY199" fmla="*/ 1996 h 11285"/>
                <a:gd name="connsiteX200" fmla="*/ 7234 w 13764"/>
                <a:gd name="connsiteY200" fmla="*/ 2105 h 11285"/>
                <a:gd name="connsiteX201" fmla="*/ 7363 w 13764"/>
                <a:gd name="connsiteY201" fmla="*/ 2087 h 11285"/>
                <a:gd name="connsiteX202" fmla="*/ 7460 w 13764"/>
                <a:gd name="connsiteY202" fmla="*/ 2005 h 11285"/>
                <a:gd name="connsiteX203" fmla="*/ 7573 w 13764"/>
                <a:gd name="connsiteY203" fmla="*/ 2005 h 11285"/>
                <a:gd name="connsiteX204" fmla="*/ 7653 w 13764"/>
                <a:gd name="connsiteY204" fmla="*/ 2060 h 11285"/>
                <a:gd name="connsiteX205" fmla="*/ 7863 w 13764"/>
                <a:gd name="connsiteY205" fmla="*/ 2032 h 11285"/>
                <a:gd name="connsiteX206" fmla="*/ 7960 w 13764"/>
                <a:gd name="connsiteY206" fmla="*/ 1941 h 11285"/>
                <a:gd name="connsiteX207" fmla="*/ 8016 w 13764"/>
                <a:gd name="connsiteY207" fmla="*/ 1813 h 11285"/>
                <a:gd name="connsiteX208" fmla="*/ 8056 w 13764"/>
                <a:gd name="connsiteY208" fmla="*/ 1694 h 11285"/>
                <a:gd name="connsiteX209" fmla="*/ 8056 w 13764"/>
                <a:gd name="connsiteY209" fmla="*/ 1557 h 11285"/>
                <a:gd name="connsiteX210" fmla="*/ 8177 w 13764"/>
                <a:gd name="connsiteY210" fmla="*/ 1347 h 11285"/>
                <a:gd name="connsiteX211" fmla="*/ 8306 w 13764"/>
                <a:gd name="connsiteY211" fmla="*/ 1302 h 11285"/>
                <a:gd name="connsiteX212" fmla="*/ 8347 w 13764"/>
                <a:gd name="connsiteY212" fmla="*/ 1238 h 11285"/>
                <a:gd name="connsiteX213" fmla="*/ 8403 w 13764"/>
                <a:gd name="connsiteY213" fmla="*/ 1238 h 11285"/>
                <a:gd name="connsiteX214" fmla="*/ 8476 w 13764"/>
                <a:gd name="connsiteY214" fmla="*/ 1256 h 11285"/>
                <a:gd name="connsiteX215" fmla="*/ 8516 w 13764"/>
                <a:gd name="connsiteY215" fmla="*/ 1128 h 11285"/>
                <a:gd name="connsiteX216" fmla="*/ 8597 w 13764"/>
                <a:gd name="connsiteY216" fmla="*/ 1037 h 11285"/>
                <a:gd name="connsiteX217" fmla="*/ 8621 w 13764"/>
                <a:gd name="connsiteY217" fmla="*/ 900 h 11285"/>
                <a:gd name="connsiteX218" fmla="*/ 8831 w 13764"/>
                <a:gd name="connsiteY218" fmla="*/ 845 h 11285"/>
                <a:gd name="connsiteX219" fmla="*/ 9032 w 13764"/>
                <a:gd name="connsiteY219" fmla="*/ 597 h 11285"/>
                <a:gd name="connsiteX220" fmla="*/ 9200 w 13764"/>
                <a:gd name="connsiteY220" fmla="*/ 585 h 11285"/>
                <a:gd name="connsiteX221" fmla="*/ 9329 w 13764"/>
                <a:gd name="connsiteY221" fmla="*/ 415 h 11285"/>
                <a:gd name="connsiteX222" fmla="*/ 9143 w 13764"/>
                <a:gd name="connsiteY222" fmla="*/ 360 h 11285"/>
                <a:gd name="connsiteX223" fmla="*/ 9172 w 13764"/>
                <a:gd name="connsiteY223" fmla="*/ 215 h 11285"/>
                <a:gd name="connsiteX224" fmla="*/ 9237 w 13764"/>
                <a:gd name="connsiteY224" fmla="*/ 71 h 11285"/>
                <a:gd name="connsiteX225" fmla="*/ 9383 w 13764"/>
                <a:gd name="connsiteY225" fmla="*/ 143 h 11285"/>
                <a:gd name="connsiteX226" fmla="*/ 9460 w 13764"/>
                <a:gd name="connsiteY226" fmla="*/ 43 h 11285"/>
                <a:gd name="connsiteX227" fmla="*/ 9572 w 13764"/>
                <a:gd name="connsiteY227" fmla="*/ 5 h 11285"/>
                <a:gd name="connsiteX228" fmla="*/ 9699 w 13764"/>
                <a:gd name="connsiteY228" fmla="*/ 231 h 11285"/>
                <a:gd name="connsiteX229" fmla="*/ 9870 w 13764"/>
                <a:gd name="connsiteY229" fmla="*/ 40 h 11285"/>
                <a:gd name="connsiteX230" fmla="*/ 9985 w 13764"/>
                <a:gd name="connsiteY230" fmla="*/ 65 h 11285"/>
                <a:gd name="connsiteX231" fmla="*/ 10172 w 13764"/>
                <a:gd name="connsiteY231" fmla="*/ 61 h 11285"/>
                <a:gd name="connsiteX232" fmla="*/ 10327 w 13764"/>
                <a:gd name="connsiteY232" fmla="*/ 318 h 11285"/>
                <a:gd name="connsiteX233" fmla="*/ 10454 w 13764"/>
                <a:gd name="connsiteY233" fmla="*/ 329 h 11285"/>
                <a:gd name="connsiteX234" fmla="*/ 10556 w 13764"/>
                <a:gd name="connsiteY234" fmla="*/ 322 h 11285"/>
                <a:gd name="connsiteX235" fmla="*/ 10727 w 13764"/>
                <a:gd name="connsiteY235" fmla="*/ 322 h 11285"/>
                <a:gd name="connsiteX236" fmla="*/ 10824 w 13764"/>
                <a:gd name="connsiteY236" fmla="*/ 500 h 11285"/>
                <a:gd name="connsiteX237" fmla="*/ 10957 w 13764"/>
                <a:gd name="connsiteY237" fmla="*/ 598 h 11285"/>
                <a:gd name="connsiteX238" fmla="*/ 11142 w 13764"/>
                <a:gd name="connsiteY238" fmla="*/ 722 h 11285"/>
                <a:gd name="connsiteX239" fmla="*/ 11245 w 13764"/>
                <a:gd name="connsiteY239" fmla="*/ 832 h 11285"/>
                <a:gd name="connsiteX240" fmla="*/ 11386 w 13764"/>
                <a:gd name="connsiteY240" fmla="*/ 752 h 11285"/>
                <a:gd name="connsiteX241" fmla="*/ 11542 w 13764"/>
                <a:gd name="connsiteY241" fmla="*/ 717 h 11285"/>
                <a:gd name="connsiteX242" fmla="*/ 11653 w 13764"/>
                <a:gd name="connsiteY242" fmla="*/ 812 h 11285"/>
                <a:gd name="connsiteX243" fmla="*/ 11790 w 13764"/>
                <a:gd name="connsiteY243" fmla="*/ 778 h 11285"/>
                <a:gd name="connsiteX244" fmla="*/ 11786 w 13764"/>
                <a:gd name="connsiteY244" fmla="*/ 1075 h 11285"/>
                <a:gd name="connsiteX245" fmla="*/ 11567 w 13764"/>
                <a:gd name="connsiteY245" fmla="*/ 1464 h 11285"/>
                <a:gd name="connsiteX246" fmla="*/ 11698 w 13764"/>
                <a:gd name="connsiteY246" fmla="*/ 1522 h 11285"/>
                <a:gd name="connsiteX247" fmla="*/ 11785 w 13764"/>
                <a:gd name="connsiteY247" fmla="*/ 1550 h 11285"/>
                <a:gd name="connsiteX248" fmla="*/ 11907 w 13764"/>
                <a:gd name="connsiteY248" fmla="*/ 1731 h 11285"/>
                <a:gd name="connsiteX249" fmla="*/ 12214 w 13764"/>
                <a:gd name="connsiteY249" fmla="*/ 1917 h 11285"/>
                <a:gd name="connsiteX250" fmla="*/ 12186 w 13764"/>
                <a:gd name="connsiteY250" fmla="*/ 2026 h 11285"/>
                <a:gd name="connsiteX251" fmla="*/ 12365 w 13764"/>
                <a:gd name="connsiteY251" fmla="*/ 2166 h 11285"/>
                <a:gd name="connsiteX252" fmla="*/ 12397 w 13764"/>
                <a:gd name="connsiteY252" fmla="*/ 2387 h 11285"/>
                <a:gd name="connsiteX253" fmla="*/ 12653 w 13764"/>
                <a:gd name="connsiteY253" fmla="*/ 2445 h 11285"/>
                <a:gd name="connsiteX254" fmla="*/ 12689 w 13764"/>
                <a:gd name="connsiteY254" fmla="*/ 2575 h 11285"/>
                <a:gd name="connsiteX255" fmla="*/ 12887 w 13764"/>
                <a:gd name="connsiteY255" fmla="*/ 2604 h 11285"/>
                <a:gd name="connsiteX256" fmla="*/ 13156 w 13764"/>
                <a:gd name="connsiteY256" fmla="*/ 2742 h 11285"/>
                <a:gd name="connsiteX257" fmla="*/ 13177 w 13764"/>
                <a:gd name="connsiteY257" fmla="*/ 2545 h 11285"/>
                <a:gd name="connsiteX258" fmla="*/ 13285 w 13764"/>
                <a:gd name="connsiteY258" fmla="*/ 2534 h 11285"/>
                <a:gd name="connsiteX259" fmla="*/ 13524 w 13764"/>
                <a:gd name="connsiteY259" fmla="*/ 2724 h 11285"/>
                <a:gd name="connsiteX260" fmla="*/ 13574 w 13764"/>
                <a:gd name="connsiteY260" fmla="*/ 2845 h 11285"/>
                <a:gd name="connsiteX261" fmla="*/ 13605 w 13764"/>
                <a:gd name="connsiteY261" fmla="*/ 3086 h 11285"/>
                <a:gd name="connsiteX262" fmla="*/ 13699 w 13764"/>
                <a:gd name="connsiteY262" fmla="*/ 3141 h 11285"/>
                <a:gd name="connsiteX263" fmla="*/ 13764 w 13764"/>
                <a:gd name="connsiteY263" fmla="*/ 3520 h 11285"/>
                <a:gd name="connsiteX264" fmla="*/ 13680 w 13764"/>
                <a:gd name="connsiteY264" fmla="*/ 3641 h 11285"/>
                <a:gd name="connsiteX265" fmla="*/ 13688 w 13764"/>
                <a:gd name="connsiteY265" fmla="*/ 3782 h 11285"/>
                <a:gd name="connsiteX266" fmla="*/ 13595 w 13764"/>
                <a:gd name="connsiteY266" fmla="*/ 3930 h 11285"/>
                <a:gd name="connsiteX267" fmla="*/ 13542 w 13764"/>
                <a:gd name="connsiteY267" fmla="*/ 4080 h 11285"/>
                <a:gd name="connsiteX268" fmla="*/ 13610 w 13764"/>
                <a:gd name="connsiteY268" fmla="*/ 4227 h 11285"/>
                <a:gd name="connsiteX269" fmla="*/ 13628 w 13764"/>
                <a:gd name="connsiteY269" fmla="*/ 4379 h 11285"/>
                <a:gd name="connsiteX270" fmla="*/ 13648 w 13764"/>
                <a:gd name="connsiteY270" fmla="*/ 4500 h 11285"/>
                <a:gd name="connsiteX271" fmla="*/ 13577 w 13764"/>
                <a:gd name="connsiteY271" fmla="*/ 4626 h 11285"/>
                <a:gd name="connsiteX272" fmla="*/ 13505 w 13764"/>
                <a:gd name="connsiteY272" fmla="*/ 4669 h 11285"/>
                <a:gd name="connsiteX273" fmla="*/ 13450 w 13764"/>
                <a:gd name="connsiteY273" fmla="*/ 4797 h 11285"/>
                <a:gd name="connsiteX274" fmla="*/ 13575 w 13764"/>
                <a:gd name="connsiteY274" fmla="*/ 4894 h 11285"/>
                <a:gd name="connsiteX275" fmla="*/ 13495 w 13764"/>
                <a:gd name="connsiteY275" fmla="*/ 5048 h 11285"/>
                <a:gd name="connsiteX276" fmla="*/ 13193 w 13764"/>
                <a:gd name="connsiteY276" fmla="*/ 5300 h 11285"/>
                <a:gd name="connsiteX277" fmla="*/ 13110 w 13764"/>
                <a:gd name="connsiteY277" fmla="*/ 5581 h 11285"/>
                <a:gd name="connsiteX278" fmla="*/ 13082 w 13764"/>
                <a:gd name="connsiteY278" fmla="*/ 5739 h 11285"/>
                <a:gd name="connsiteX279" fmla="*/ 13014 w 13764"/>
                <a:gd name="connsiteY279" fmla="*/ 5990 h 11285"/>
                <a:gd name="connsiteX280" fmla="*/ 12938 w 13764"/>
                <a:gd name="connsiteY280" fmla="*/ 6118 h 11285"/>
                <a:gd name="connsiteX281" fmla="*/ 12835 w 13764"/>
                <a:gd name="connsiteY281" fmla="*/ 6200 h 11285"/>
                <a:gd name="connsiteX282" fmla="*/ 12752 w 13764"/>
                <a:gd name="connsiteY282" fmla="*/ 6308 h 11285"/>
                <a:gd name="connsiteX283" fmla="*/ 12524 w 13764"/>
                <a:gd name="connsiteY283" fmla="*/ 6325 h 11285"/>
                <a:gd name="connsiteX284" fmla="*/ 12396 w 13764"/>
                <a:gd name="connsiteY284" fmla="*/ 6258 h 11285"/>
                <a:gd name="connsiteX285" fmla="*/ 11998 w 13764"/>
                <a:gd name="connsiteY285" fmla="*/ 6089 h 11285"/>
                <a:gd name="connsiteX286" fmla="*/ 12294 w 13764"/>
                <a:gd name="connsiteY286" fmla="*/ 6162 h 11285"/>
                <a:gd name="connsiteX287" fmla="*/ 11868 w 13764"/>
                <a:gd name="connsiteY287" fmla="*/ 6259 h 11285"/>
                <a:gd name="connsiteX288" fmla="*/ 11573 w 13764"/>
                <a:gd name="connsiteY288" fmla="*/ 6211 h 11285"/>
                <a:gd name="connsiteX289" fmla="*/ 11377 w 13764"/>
                <a:gd name="connsiteY289" fmla="*/ 6496 h 11285"/>
                <a:gd name="connsiteX290" fmla="*/ 11271 w 13764"/>
                <a:gd name="connsiteY290" fmla="*/ 6533 h 11285"/>
                <a:gd name="connsiteX291" fmla="*/ 11205 w 13764"/>
                <a:gd name="connsiteY291" fmla="*/ 6691 h 11285"/>
                <a:gd name="connsiteX292" fmla="*/ 11204 w 13764"/>
                <a:gd name="connsiteY292" fmla="*/ 6807 h 11285"/>
                <a:gd name="connsiteX293" fmla="*/ 11062 w 13764"/>
                <a:gd name="connsiteY293" fmla="*/ 6879 h 11285"/>
                <a:gd name="connsiteX294" fmla="*/ 10858 w 13764"/>
                <a:gd name="connsiteY294" fmla="*/ 6916 h 11285"/>
                <a:gd name="connsiteX295" fmla="*/ 10574 w 13764"/>
                <a:gd name="connsiteY295" fmla="*/ 7108 h 11285"/>
                <a:gd name="connsiteX296" fmla="*/ 10346 w 13764"/>
                <a:gd name="connsiteY296" fmla="*/ 7250 h 11285"/>
                <a:gd name="connsiteX297" fmla="*/ 10335 w 13764"/>
                <a:gd name="connsiteY297" fmla="*/ 7379 h 11285"/>
                <a:gd name="connsiteX298" fmla="*/ 10214 w 13764"/>
                <a:gd name="connsiteY298" fmla="*/ 7406 h 11285"/>
                <a:gd name="connsiteX299" fmla="*/ 10149 w 13764"/>
                <a:gd name="connsiteY299" fmla="*/ 7557 h 11285"/>
                <a:gd name="connsiteX300" fmla="*/ 10032 w 13764"/>
                <a:gd name="connsiteY300" fmla="*/ 7623 h 11285"/>
                <a:gd name="connsiteX301" fmla="*/ 9885 w 13764"/>
                <a:gd name="connsiteY301" fmla="*/ 7601 h 11285"/>
                <a:gd name="connsiteX302" fmla="*/ 9823 w 13764"/>
                <a:gd name="connsiteY302" fmla="*/ 7838 h 11285"/>
                <a:gd name="connsiteX303" fmla="*/ 9735 w 13764"/>
                <a:gd name="connsiteY303" fmla="*/ 7975 h 11285"/>
                <a:gd name="connsiteX304" fmla="*/ 9671 w 13764"/>
                <a:gd name="connsiteY304" fmla="*/ 8134 h 11285"/>
                <a:gd name="connsiteX305" fmla="*/ 9705 w 13764"/>
                <a:gd name="connsiteY305" fmla="*/ 8343 h 11285"/>
                <a:gd name="connsiteX306" fmla="*/ 9694 w 13764"/>
                <a:gd name="connsiteY306" fmla="*/ 8715 h 11285"/>
                <a:gd name="connsiteX307" fmla="*/ 9780 w 13764"/>
                <a:gd name="connsiteY307" fmla="*/ 8861 h 11285"/>
                <a:gd name="connsiteX308" fmla="*/ 9733 w 13764"/>
                <a:gd name="connsiteY308" fmla="*/ 8973 h 11285"/>
                <a:gd name="connsiteX309" fmla="*/ 9684 w 13764"/>
                <a:gd name="connsiteY309" fmla="*/ 9163 h 11285"/>
                <a:gd name="connsiteX0" fmla="*/ 9684 w 13764"/>
                <a:gd name="connsiteY0" fmla="*/ 9163 h 11285"/>
                <a:gd name="connsiteX1" fmla="*/ 9707 w 13764"/>
                <a:gd name="connsiteY1" fmla="*/ 9631 h 11285"/>
                <a:gd name="connsiteX2" fmla="*/ 9691 w 13764"/>
                <a:gd name="connsiteY2" fmla="*/ 9746 h 11285"/>
                <a:gd name="connsiteX3" fmla="*/ 9782 w 13764"/>
                <a:gd name="connsiteY3" fmla="*/ 9848 h 11285"/>
                <a:gd name="connsiteX4" fmla="*/ 9745 w 13764"/>
                <a:gd name="connsiteY4" fmla="*/ 10039 h 11285"/>
                <a:gd name="connsiteX5" fmla="*/ 9897 w 13764"/>
                <a:gd name="connsiteY5" fmla="*/ 10199 h 11285"/>
                <a:gd name="connsiteX6" fmla="*/ 9973 w 13764"/>
                <a:gd name="connsiteY6" fmla="*/ 10510 h 11285"/>
                <a:gd name="connsiteX7" fmla="*/ 10097 w 13764"/>
                <a:gd name="connsiteY7" fmla="*/ 10594 h 11285"/>
                <a:gd name="connsiteX8" fmla="*/ 10163 w 13764"/>
                <a:gd name="connsiteY8" fmla="*/ 10587 h 11285"/>
                <a:gd name="connsiteX9" fmla="*/ 10372 w 13764"/>
                <a:gd name="connsiteY9" fmla="*/ 10724 h 11285"/>
                <a:gd name="connsiteX10" fmla="*/ 10314 w 13764"/>
                <a:gd name="connsiteY10" fmla="*/ 10813 h 11285"/>
                <a:gd name="connsiteX11" fmla="*/ 9472 w 13764"/>
                <a:gd name="connsiteY11" fmla="*/ 10851 h 11285"/>
                <a:gd name="connsiteX12" fmla="*/ 9267 w 13764"/>
                <a:gd name="connsiteY12" fmla="*/ 10834 h 11285"/>
                <a:gd name="connsiteX13" fmla="*/ 9028 w 13764"/>
                <a:gd name="connsiteY13" fmla="*/ 10858 h 11285"/>
                <a:gd name="connsiteX14" fmla="*/ 9025 w 13764"/>
                <a:gd name="connsiteY14" fmla="*/ 11049 h 11285"/>
                <a:gd name="connsiteX15" fmla="*/ 8872 w 13764"/>
                <a:gd name="connsiteY15" fmla="*/ 11245 h 11285"/>
                <a:gd name="connsiteX16" fmla="*/ 8423 w 13764"/>
                <a:gd name="connsiteY16" fmla="*/ 11285 h 11285"/>
                <a:gd name="connsiteX17" fmla="*/ 8264 w 13764"/>
                <a:gd name="connsiteY17" fmla="*/ 11124 h 11285"/>
                <a:gd name="connsiteX18" fmla="*/ 8136 w 13764"/>
                <a:gd name="connsiteY18" fmla="*/ 11045 h 11285"/>
                <a:gd name="connsiteX19" fmla="*/ 7990 w 13764"/>
                <a:gd name="connsiteY19" fmla="*/ 11056 h 11285"/>
                <a:gd name="connsiteX20" fmla="*/ 7697 w 13764"/>
                <a:gd name="connsiteY20" fmla="*/ 11023 h 11285"/>
                <a:gd name="connsiteX21" fmla="*/ 7599 w 13764"/>
                <a:gd name="connsiteY21" fmla="*/ 11143 h 11285"/>
                <a:gd name="connsiteX22" fmla="*/ 7589 w 13764"/>
                <a:gd name="connsiteY22" fmla="*/ 9456 h 11285"/>
                <a:gd name="connsiteX23" fmla="*/ 7609 w 13764"/>
                <a:gd name="connsiteY23" fmla="*/ 8228 h 11285"/>
                <a:gd name="connsiteX24" fmla="*/ 5762 w 13764"/>
                <a:gd name="connsiteY24" fmla="*/ 7976 h 11285"/>
                <a:gd name="connsiteX25" fmla="*/ 6895 w 13764"/>
                <a:gd name="connsiteY25" fmla="*/ 11111 h 11285"/>
                <a:gd name="connsiteX26" fmla="*/ 6484 w 13764"/>
                <a:gd name="connsiteY26" fmla="*/ 11099 h 11285"/>
                <a:gd name="connsiteX27" fmla="*/ 6368 w 13764"/>
                <a:gd name="connsiteY27" fmla="*/ 10968 h 11285"/>
                <a:gd name="connsiteX28" fmla="*/ 6202 w 13764"/>
                <a:gd name="connsiteY28" fmla="*/ 10935 h 11285"/>
                <a:gd name="connsiteX29" fmla="*/ 5899 w 13764"/>
                <a:gd name="connsiteY29" fmla="*/ 10256 h 11285"/>
                <a:gd name="connsiteX30" fmla="*/ 5782 w 13764"/>
                <a:gd name="connsiteY30" fmla="*/ 10169 h 11285"/>
                <a:gd name="connsiteX31" fmla="*/ 5661 w 13764"/>
                <a:gd name="connsiteY31" fmla="*/ 10270 h 11285"/>
                <a:gd name="connsiteX32" fmla="*/ 5573 w 13764"/>
                <a:gd name="connsiteY32" fmla="*/ 10270 h 11285"/>
                <a:gd name="connsiteX33" fmla="*/ 5516 w 13764"/>
                <a:gd name="connsiteY33" fmla="*/ 10352 h 11285"/>
                <a:gd name="connsiteX34" fmla="*/ 5395 w 13764"/>
                <a:gd name="connsiteY34" fmla="*/ 10407 h 11285"/>
                <a:gd name="connsiteX35" fmla="*/ 5274 w 13764"/>
                <a:gd name="connsiteY35" fmla="*/ 10434 h 11285"/>
                <a:gd name="connsiteX36" fmla="*/ 5202 w 13764"/>
                <a:gd name="connsiteY36" fmla="*/ 10334 h 11285"/>
                <a:gd name="connsiteX37" fmla="*/ 5202 w 13764"/>
                <a:gd name="connsiteY37" fmla="*/ 10078 h 11285"/>
                <a:gd name="connsiteX38" fmla="*/ 4968 w 13764"/>
                <a:gd name="connsiteY38" fmla="*/ 10060 h 11285"/>
                <a:gd name="connsiteX39" fmla="*/ 4871 w 13764"/>
                <a:gd name="connsiteY39" fmla="*/ 9996 h 11285"/>
                <a:gd name="connsiteX40" fmla="*/ 4750 w 13764"/>
                <a:gd name="connsiteY40" fmla="*/ 9868 h 11285"/>
                <a:gd name="connsiteX41" fmla="*/ 4629 w 13764"/>
                <a:gd name="connsiteY41" fmla="*/ 9840 h 11285"/>
                <a:gd name="connsiteX42" fmla="*/ 4500 w 13764"/>
                <a:gd name="connsiteY42" fmla="*/ 9840 h 11285"/>
                <a:gd name="connsiteX43" fmla="*/ 4339 w 13764"/>
                <a:gd name="connsiteY43" fmla="*/ 9749 h 11285"/>
                <a:gd name="connsiteX44" fmla="*/ 4024 w 13764"/>
                <a:gd name="connsiteY44" fmla="*/ 9758 h 11285"/>
                <a:gd name="connsiteX45" fmla="*/ 3831 w 13764"/>
                <a:gd name="connsiteY45" fmla="*/ 9667 h 11285"/>
                <a:gd name="connsiteX46" fmla="*/ 3613 w 13764"/>
                <a:gd name="connsiteY46" fmla="*/ 9676 h 11285"/>
                <a:gd name="connsiteX47" fmla="*/ 3516 w 13764"/>
                <a:gd name="connsiteY47" fmla="*/ 9612 h 11285"/>
                <a:gd name="connsiteX48" fmla="*/ 3395 w 13764"/>
                <a:gd name="connsiteY48" fmla="*/ 9621 h 11285"/>
                <a:gd name="connsiteX49" fmla="*/ 3242 w 13764"/>
                <a:gd name="connsiteY49" fmla="*/ 9621 h 11285"/>
                <a:gd name="connsiteX50" fmla="*/ 3097 w 13764"/>
                <a:gd name="connsiteY50" fmla="*/ 9585 h 11285"/>
                <a:gd name="connsiteX51" fmla="*/ 3008 w 13764"/>
                <a:gd name="connsiteY51" fmla="*/ 9484 h 11285"/>
                <a:gd name="connsiteX52" fmla="*/ 2879 w 13764"/>
                <a:gd name="connsiteY52" fmla="*/ 9475 h 11285"/>
                <a:gd name="connsiteX53" fmla="*/ 2806 w 13764"/>
                <a:gd name="connsiteY53" fmla="*/ 9557 h 11285"/>
                <a:gd name="connsiteX54" fmla="*/ 2597 w 13764"/>
                <a:gd name="connsiteY54" fmla="*/ 9539 h 11285"/>
                <a:gd name="connsiteX55" fmla="*/ 2500 w 13764"/>
                <a:gd name="connsiteY55" fmla="*/ 9649 h 11285"/>
                <a:gd name="connsiteX56" fmla="*/ 2516 w 13764"/>
                <a:gd name="connsiteY56" fmla="*/ 9758 h 11285"/>
                <a:gd name="connsiteX57" fmla="*/ 2379 w 13764"/>
                <a:gd name="connsiteY57" fmla="*/ 9913 h 11285"/>
                <a:gd name="connsiteX58" fmla="*/ 2274 w 13764"/>
                <a:gd name="connsiteY58" fmla="*/ 9941 h 11285"/>
                <a:gd name="connsiteX59" fmla="*/ 2274 w 13764"/>
                <a:gd name="connsiteY59" fmla="*/ 10078 h 11285"/>
                <a:gd name="connsiteX60" fmla="*/ 2226 w 13764"/>
                <a:gd name="connsiteY60" fmla="*/ 10187 h 11285"/>
                <a:gd name="connsiteX61" fmla="*/ 2137 w 13764"/>
                <a:gd name="connsiteY61" fmla="*/ 10297 h 11285"/>
                <a:gd name="connsiteX62" fmla="*/ 2081 w 13764"/>
                <a:gd name="connsiteY62" fmla="*/ 10224 h 11285"/>
                <a:gd name="connsiteX63" fmla="*/ 1871 w 13764"/>
                <a:gd name="connsiteY63" fmla="*/ 10005 h 11285"/>
                <a:gd name="connsiteX64" fmla="*/ 1750 w 13764"/>
                <a:gd name="connsiteY64" fmla="*/ 10060 h 11285"/>
                <a:gd name="connsiteX65" fmla="*/ 1669 w 13764"/>
                <a:gd name="connsiteY65" fmla="*/ 10187 h 11285"/>
                <a:gd name="connsiteX66" fmla="*/ 1427 w 13764"/>
                <a:gd name="connsiteY66" fmla="*/ 10224 h 11285"/>
                <a:gd name="connsiteX67" fmla="*/ 1315 w 13764"/>
                <a:gd name="connsiteY67" fmla="*/ 10160 h 11285"/>
                <a:gd name="connsiteX68" fmla="*/ 1242 w 13764"/>
                <a:gd name="connsiteY68" fmla="*/ 10078 h 11285"/>
                <a:gd name="connsiteX69" fmla="*/ 1161 w 13764"/>
                <a:gd name="connsiteY69" fmla="*/ 9996 h 11285"/>
                <a:gd name="connsiteX70" fmla="*/ 968 w 13764"/>
                <a:gd name="connsiteY70" fmla="*/ 9977 h 11285"/>
                <a:gd name="connsiteX71" fmla="*/ 895 w 13764"/>
                <a:gd name="connsiteY71" fmla="*/ 9913 h 11285"/>
                <a:gd name="connsiteX72" fmla="*/ 847 w 13764"/>
                <a:gd name="connsiteY72" fmla="*/ 9804 h 11285"/>
                <a:gd name="connsiteX73" fmla="*/ 806 w 13764"/>
                <a:gd name="connsiteY73" fmla="*/ 9749 h 11285"/>
                <a:gd name="connsiteX74" fmla="*/ 774 w 13764"/>
                <a:gd name="connsiteY74" fmla="*/ 9667 h 11285"/>
                <a:gd name="connsiteX75" fmla="*/ 685 w 13764"/>
                <a:gd name="connsiteY75" fmla="*/ 9639 h 11285"/>
                <a:gd name="connsiteX76" fmla="*/ 589 w 13764"/>
                <a:gd name="connsiteY76" fmla="*/ 9639 h 11285"/>
                <a:gd name="connsiteX77" fmla="*/ 516 w 13764"/>
                <a:gd name="connsiteY77" fmla="*/ 9612 h 11285"/>
                <a:gd name="connsiteX78" fmla="*/ 444 w 13764"/>
                <a:gd name="connsiteY78" fmla="*/ 9566 h 11285"/>
                <a:gd name="connsiteX79" fmla="*/ 323 w 13764"/>
                <a:gd name="connsiteY79" fmla="*/ 9566 h 11285"/>
                <a:gd name="connsiteX80" fmla="*/ 202 w 13764"/>
                <a:gd name="connsiteY80" fmla="*/ 9566 h 11285"/>
                <a:gd name="connsiteX81" fmla="*/ 105 w 13764"/>
                <a:gd name="connsiteY81" fmla="*/ 9512 h 11285"/>
                <a:gd name="connsiteX82" fmla="*/ 0 w 13764"/>
                <a:gd name="connsiteY82" fmla="*/ 9457 h 11285"/>
                <a:gd name="connsiteX83" fmla="*/ 32 w 13764"/>
                <a:gd name="connsiteY83" fmla="*/ 9366 h 11285"/>
                <a:gd name="connsiteX84" fmla="*/ 48 w 13764"/>
                <a:gd name="connsiteY84" fmla="*/ 9229 h 11285"/>
                <a:gd name="connsiteX85" fmla="*/ 56 w 13764"/>
                <a:gd name="connsiteY85" fmla="*/ 9119 h 11285"/>
                <a:gd name="connsiteX86" fmla="*/ 105 w 13764"/>
                <a:gd name="connsiteY86" fmla="*/ 8964 h 11285"/>
                <a:gd name="connsiteX87" fmla="*/ 105 w 13764"/>
                <a:gd name="connsiteY87" fmla="*/ 8872 h 11285"/>
                <a:gd name="connsiteX88" fmla="*/ 105 w 13764"/>
                <a:gd name="connsiteY88" fmla="*/ 8763 h 11285"/>
                <a:gd name="connsiteX89" fmla="*/ 202 w 13764"/>
                <a:gd name="connsiteY89" fmla="*/ 8662 h 11285"/>
                <a:gd name="connsiteX90" fmla="*/ 298 w 13764"/>
                <a:gd name="connsiteY90" fmla="*/ 8580 h 11285"/>
                <a:gd name="connsiteX91" fmla="*/ 315 w 13764"/>
                <a:gd name="connsiteY91" fmla="*/ 8516 h 11285"/>
                <a:gd name="connsiteX92" fmla="*/ 339 w 13764"/>
                <a:gd name="connsiteY92" fmla="*/ 8443 h 11285"/>
                <a:gd name="connsiteX93" fmla="*/ 323 w 13764"/>
                <a:gd name="connsiteY93" fmla="*/ 8361 h 11285"/>
                <a:gd name="connsiteX94" fmla="*/ 363 w 13764"/>
                <a:gd name="connsiteY94" fmla="*/ 8224 h 11285"/>
                <a:gd name="connsiteX95" fmla="*/ 435 w 13764"/>
                <a:gd name="connsiteY95" fmla="*/ 8105 h 11285"/>
                <a:gd name="connsiteX96" fmla="*/ 508 w 13764"/>
                <a:gd name="connsiteY96" fmla="*/ 7968 h 11285"/>
                <a:gd name="connsiteX97" fmla="*/ 492 w 13764"/>
                <a:gd name="connsiteY97" fmla="*/ 7840 h 11285"/>
                <a:gd name="connsiteX98" fmla="*/ 653 w 13764"/>
                <a:gd name="connsiteY98" fmla="*/ 7804 h 11285"/>
                <a:gd name="connsiteX99" fmla="*/ 806 w 13764"/>
                <a:gd name="connsiteY99" fmla="*/ 7694 h 11285"/>
                <a:gd name="connsiteX100" fmla="*/ 774 w 13764"/>
                <a:gd name="connsiteY100" fmla="*/ 7356 h 11285"/>
                <a:gd name="connsiteX101" fmla="*/ 895 w 13764"/>
                <a:gd name="connsiteY101" fmla="*/ 7256 h 11285"/>
                <a:gd name="connsiteX102" fmla="*/ 919 w 13764"/>
                <a:gd name="connsiteY102" fmla="*/ 6845 h 11285"/>
                <a:gd name="connsiteX103" fmla="*/ 823 w 13764"/>
                <a:gd name="connsiteY103" fmla="*/ 6808 h 11285"/>
                <a:gd name="connsiteX104" fmla="*/ 734 w 13764"/>
                <a:gd name="connsiteY104" fmla="*/ 6735 h 11285"/>
                <a:gd name="connsiteX105" fmla="*/ 685 w 13764"/>
                <a:gd name="connsiteY105" fmla="*/ 6589 h 11285"/>
                <a:gd name="connsiteX106" fmla="*/ 565 w 13764"/>
                <a:gd name="connsiteY106" fmla="*/ 6471 h 11285"/>
                <a:gd name="connsiteX107" fmla="*/ 492 w 13764"/>
                <a:gd name="connsiteY107" fmla="*/ 6416 h 11285"/>
                <a:gd name="connsiteX108" fmla="*/ 435 w 13764"/>
                <a:gd name="connsiteY108" fmla="*/ 6215 h 11285"/>
                <a:gd name="connsiteX109" fmla="*/ 435 w 13764"/>
                <a:gd name="connsiteY109" fmla="*/ 6114 h 11285"/>
                <a:gd name="connsiteX110" fmla="*/ 444 w 13764"/>
                <a:gd name="connsiteY110" fmla="*/ 5941 h 11285"/>
                <a:gd name="connsiteX111" fmla="*/ 435 w 13764"/>
                <a:gd name="connsiteY111" fmla="*/ 5786 h 11285"/>
                <a:gd name="connsiteX112" fmla="*/ 395 w 13764"/>
                <a:gd name="connsiteY112" fmla="*/ 5749 h 11285"/>
                <a:gd name="connsiteX113" fmla="*/ 395 w 13764"/>
                <a:gd name="connsiteY113" fmla="*/ 5667 h 11285"/>
                <a:gd name="connsiteX114" fmla="*/ 411 w 13764"/>
                <a:gd name="connsiteY114" fmla="*/ 5566 h 11285"/>
                <a:gd name="connsiteX115" fmla="*/ 363 w 13764"/>
                <a:gd name="connsiteY115" fmla="*/ 5502 h 11285"/>
                <a:gd name="connsiteX116" fmla="*/ 250 w 13764"/>
                <a:gd name="connsiteY116" fmla="*/ 5338 h 11285"/>
                <a:gd name="connsiteX117" fmla="*/ 339 w 13764"/>
                <a:gd name="connsiteY117" fmla="*/ 5420 h 11285"/>
                <a:gd name="connsiteX118" fmla="*/ 121 w 13764"/>
                <a:gd name="connsiteY118" fmla="*/ 5210 h 11285"/>
                <a:gd name="connsiteX119" fmla="*/ 73 w 13764"/>
                <a:gd name="connsiteY119" fmla="*/ 5046 h 11285"/>
                <a:gd name="connsiteX120" fmla="*/ 177 w 13764"/>
                <a:gd name="connsiteY120" fmla="*/ 5037 h 11285"/>
                <a:gd name="connsiteX121" fmla="*/ 274 w 13764"/>
                <a:gd name="connsiteY121" fmla="*/ 5037 h 11285"/>
                <a:gd name="connsiteX122" fmla="*/ 419 w 13764"/>
                <a:gd name="connsiteY122" fmla="*/ 5009 h 11285"/>
                <a:gd name="connsiteX123" fmla="*/ 629 w 13764"/>
                <a:gd name="connsiteY123" fmla="*/ 5009 h 11285"/>
                <a:gd name="connsiteX124" fmla="*/ 750 w 13764"/>
                <a:gd name="connsiteY124" fmla="*/ 4900 h 11285"/>
                <a:gd name="connsiteX125" fmla="*/ 895 w 13764"/>
                <a:gd name="connsiteY125" fmla="*/ 4872 h 11285"/>
                <a:gd name="connsiteX126" fmla="*/ 879 w 13764"/>
                <a:gd name="connsiteY126" fmla="*/ 4681 h 11285"/>
                <a:gd name="connsiteX127" fmla="*/ 1048 w 13764"/>
                <a:gd name="connsiteY127" fmla="*/ 4681 h 11285"/>
                <a:gd name="connsiteX128" fmla="*/ 1306 w 13764"/>
                <a:gd name="connsiteY128" fmla="*/ 4525 h 11285"/>
                <a:gd name="connsiteX129" fmla="*/ 1460 w 13764"/>
                <a:gd name="connsiteY129" fmla="*/ 4516 h 11285"/>
                <a:gd name="connsiteX130" fmla="*/ 1573 w 13764"/>
                <a:gd name="connsiteY130" fmla="*/ 4571 h 11285"/>
                <a:gd name="connsiteX131" fmla="*/ 1766 w 13764"/>
                <a:gd name="connsiteY131" fmla="*/ 4571 h 11285"/>
                <a:gd name="connsiteX132" fmla="*/ 1871 w 13764"/>
                <a:gd name="connsiteY132" fmla="*/ 4626 h 11285"/>
                <a:gd name="connsiteX133" fmla="*/ 2056 w 13764"/>
                <a:gd name="connsiteY133" fmla="*/ 4653 h 11285"/>
                <a:gd name="connsiteX134" fmla="*/ 2137 w 13764"/>
                <a:gd name="connsiteY134" fmla="*/ 4516 h 11285"/>
                <a:gd name="connsiteX135" fmla="*/ 2258 w 13764"/>
                <a:gd name="connsiteY135" fmla="*/ 4544 h 11285"/>
                <a:gd name="connsiteX136" fmla="*/ 2371 w 13764"/>
                <a:gd name="connsiteY136" fmla="*/ 4434 h 11285"/>
                <a:gd name="connsiteX137" fmla="*/ 2589 w 13764"/>
                <a:gd name="connsiteY137" fmla="*/ 4361 h 11285"/>
                <a:gd name="connsiteX138" fmla="*/ 2782 w 13764"/>
                <a:gd name="connsiteY138" fmla="*/ 4215 h 11285"/>
                <a:gd name="connsiteX139" fmla="*/ 2855 w 13764"/>
                <a:gd name="connsiteY139" fmla="*/ 4142 h 11285"/>
                <a:gd name="connsiteX140" fmla="*/ 2863 w 13764"/>
                <a:gd name="connsiteY140" fmla="*/ 4023 h 11285"/>
                <a:gd name="connsiteX141" fmla="*/ 2960 w 13764"/>
                <a:gd name="connsiteY141" fmla="*/ 3923 h 11285"/>
                <a:gd name="connsiteX142" fmla="*/ 2984 w 13764"/>
                <a:gd name="connsiteY142" fmla="*/ 3804 h 11285"/>
                <a:gd name="connsiteX143" fmla="*/ 3000 w 13764"/>
                <a:gd name="connsiteY143" fmla="*/ 3649 h 11285"/>
                <a:gd name="connsiteX144" fmla="*/ 3073 w 13764"/>
                <a:gd name="connsiteY144" fmla="*/ 3502 h 11285"/>
                <a:gd name="connsiteX145" fmla="*/ 3105 w 13764"/>
                <a:gd name="connsiteY145" fmla="*/ 3366 h 11285"/>
                <a:gd name="connsiteX146" fmla="*/ 3153 w 13764"/>
                <a:gd name="connsiteY146" fmla="*/ 3256 h 11285"/>
                <a:gd name="connsiteX147" fmla="*/ 3177 w 13764"/>
                <a:gd name="connsiteY147" fmla="*/ 3128 h 11285"/>
                <a:gd name="connsiteX148" fmla="*/ 3290 w 13764"/>
                <a:gd name="connsiteY148" fmla="*/ 3064 h 11285"/>
                <a:gd name="connsiteX149" fmla="*/ 3363 w 13764"/>
                <a:gd name="connsiteY149" fmla="*/ 2927 h 11285"/>
                <a:gd name="connsiteX150" fmla="*/ 3339 w 13764"/>
                <a:gd name="connsiteY150" fmla="*/ 2818 h 11285"/>
                <a:gd name="connsiteX151" fmla="*/ 3290 w 13764"/>
                <a:gd name="connsiteY151" fmla="*/ 2681 h 11285"/>
                <a:gd name="connsiteX152" fmla="*/ 3250 w 13764"/>
                <a:gd name="connsiteY152" fmla="*/ 2544 h 11285"/>
                <a:gd name="connsiteX153" fmla="*/ 3290 w 13764"/>
                <a:gd name="connsiteY153" fmla="*/ 2379 h 11285"/>
                <a:gd name="connsiteX154" fmla="*/ 3371 w 13764"/>
                <a:gd name="connsiteY154" fmla="*/ 2352 h 11285"/>
                <a:gd name="connsiteX155" fmla="*/ 3516 w 13764"/>
                <a:gd name="connsiteY155" fmla="*/ 2197 h 11285"/>
                <a:gd name="connsiteX156" fmla="*/ 3661 w 13764"/>
                <a:gd name="connsiteY156" fmla="*/ 2215 h 11285"/>
                <a:gd name="connsiteX157" fmla="*/ 3806 w 13764"/>
                <a:gd name="connsiteY157" fmla="*/ 2114 h 11285"/>
                <a:gd name="connsiteX158" fmla="*/ 3831 w 13764"/>
                <a:gd name="connsiteY158" fmla="*/ 1950 h 11285"/>
                <a:gd name="connsiteX159" fmla="*/ 3976 w 13764"/>
                <a:gd name="connsiteY159" fmla="*/ 1868 h 11285"/>
                <a:gd name="connsiteX160" fmla="*/ 4040 w 13764"/>
                <a:gd name="connsiteY160" fmla="*/ 1749 h 11285"/>
                <a:gd name="connsiteX161" fmla="*/ 4121 w 13764"/>
                <a:gd name="connsiteY161" fmla="*/ 1676 h 11285"/>
                <a:gd name="connsiteX162" fmla="*/ 4121 w 13764"/>
                <a:gd name="connsiteY162" fmla="*/ 1292 h 11285"/>
                <a:gd name="connsiteX163" fmla="*/ 4169 w 13764"/>
                <a:gd name="connsiteY163" fmla="*/ 1128 h 11285"/>
                <a:gd name="connsiteX164" fmla="*/ 4194 w 13764"/>
                <a:gd name="connsiteY164" fmla="*/ 991 h 11285"/>
                <a:gd name="connsiteX165" fmla="*/ 4242 w 13764"/>
                <a:gd name="connsiteY165" fmla="*/ 827 h 11285"/>
                <a:gd name="connsiteX166" fmla="*/ 4290 w 13764"/>
                <a:gd name="connsiteY166" fmla="*/ 763 h 11285"/>
                <a:gd name="connsiteX167" fmla="*/ 4355 w 13764"/>
                <a:gd name="connsiteY167" fmla="*/ 708 h 11285"/>
                <a:gd name="connsiteX168" fmla="*/ 4387 w 13764"/>
                <a:gd name="connsiteY168" fmla="*/ 443 h 11285"/>
                <a:gd name="connsiteX169" fmla="*/ 4645 w 13764"/>
                <a:gd name="connsiteY169" fmla="*/ 434 h 11285"/>
                <a:gd name="connsiteX170" fmla="*/ 4742 w 13764"/>
                <a:gd name="connsiteY170" fmla="*/ 635 h 11285"/>
                <a:gd name="connsiteX171" fmla="*/ 4839 w 13764"/>
                <a:gd name="connsiteY171" fmla="*/ 717 h 11285"/>
                <a:gd name="connsiteX172" fmla="*/ 4960 w 13764"/>
                <a:gd name="connsiteY172" fmla="*/ 799 h 11285"/>
                <a:gd name="connsiteX173" fmla="*/ 5081 w 13764"/>
                <a:gd name="connsiteY173" fmla="*/ 818 h 11285"/>
                <a:gd name="connsiteX174" fmla="*/ 5202 w 13764"/>
                <a:gd name="connsiteY174" fmla="*/ 799 h 11285"/>
                <a:gd name="connsiteX175" fmla="*/ 5274 w 13764"/>
                <a:gd name="connsiteY175" fmla="*/ 964 h 11285"/>
                <a:gd name="connsiteX176" fmla="*/ 5403 w 13764"/>
                <a:gd name="connsiteY176" fmla="*/ 909 h 11285"/>
                <a:gd name="connsiteX177" fmla="*/ 5500 w 13764"/>
                <a:gd name="connsiteY177" fmla="*/ 909 h 11285"/>
                <a:gd name="connsiteX178" fmla="*/ 5597 w 13764"/>
                <a:gd name="connsiteY178" fmla="*/ 818 h 11285"/>
                <a:gd name="connsiteX179" fmla="*/ 5734 w 13764"/>
                <a:gd name="connsiteY179" fmla="*/ 790 h 11285"/>
                <a:gd name="connsiteX180" fmla="*/ 5831 w 13764"/>
                <a:gd name="connsiteY180" fmla="*/ 772 h 11285"/>
                <a:gd name="connsiteX181" fmla="*/ 5911 w 13764"/>
                <a:gd name="connsiteY181" fmla="*/ 735 h 11285"/>
                <a:gd name="connsiteX182" fmla="*/ 6024 w 13764"/>
                <a:gd name="connsiteY182" fmla="*/ 745 h 11285"/>
                <a:gd name="connsiteX183" fmla="*/ 6145 w 13764"/>
                <a:gd name="connsiteY183" fmla="*/ 745 h 11285"/>
                <a:gd name="connsiteX184" fmla="*/ 6226 w 13764"/>
                <a:gd name="connsiteY184" fmla="*/ 854 h 11285"/>
                <a:gd name="connsiteX185" fmla="*/ 6250 w 13764"/>
                <a:gd name="connsiteY185" fmla="*/ 991 h 11285"/>
                <a:gd name="connsiteX186" fmla="*/ 6363 w 13764"/>
                <a:gd name="connsiteY186" fmla="*/ 900 h 11285"/>
                <a:gd name="connsiteX187" fmla="*/ 6444 w 13764"/>
                <a:gd name="connsiteY187" fmla="*/ 745 h 11285"/>
                <a:gd name="connsiteX188" fmla="*/ 6532 w 13764"/>
                <a:gd name="connsiteY188" fmla="*/ 790 h 11285"/>
                <a:gd name="connsiteX189" fmla="*/ 6581 w 13764"/>
                <a:gd name="connsiteY189" fmla="*/ 872 h 11285"/>
                <a:gd name="connsiteX190" fmla="*/ 6653 w 13764"/>
                <a:gd name="connsiteY190" fmla="*/ 927 h 11285"/>
                <a:gd name="connsiteX191" fmla="*/ 6750 w 13764"/>
                <a:gd name="connsiteY191" fmla="*/ 1064 h 11285"/>
                <a:gd name="connsiteX192" fmla="*/ 6758 w 13764"/>
                <a:gd name="connsiteY192" fmla="*/ 1229 h 11285"/>
                <a:gd name="connsiteX193" fmla="*/ 6855 w 13764"/>
                <a:gd name="connsiteY193" fmla="*/ 1238 h 11285"/>
                <a:gd name="connsiteX194" fmla="*/ 6976 w 13764"/>
                <a:gd name="connsiteY194" fmla="*/ 1338 h 11285"/>
                <a:gd name="connsiteX195" fmla="*/ 6944 w 13764"/>
                <a:gd name="connsiteY195" fmla="*/ 1475 h 11285"/>
                <a:gd name="connsiteX196" fmla="*/ 6976 w 13764"/>
                <a:gd name="connsiteY196" fmla="*/ 1649 h 11285"/>
                <a:gd name="connsiteX197" fmla="*/ 6952 w 13764"/>
                <a:gd name="connsiteY197" fmla="*/ 1731 h 11285"/>
                <a:gd name="connsiteX198" fmla="*/ 7089 w 13764"/>
                <a:gd name="connsiteY198" fmla="*/ 1950 h 11285"/>
                <a:gd name="connsiteX199" fmla="*/ 7161 w 13764"/>
                <a:gd name="connsiteY199" fmla="*/ 1996 h 11285"/>
                <a:gd name="connsiteX200" fmla="*/ 7234 w 13764"/>
                <a:gd name="connsiteY200" fmla="*/ 2105 h 11285"/>
                <a:gd name="connsiteX201" fmla="*/ 7363 w 13764"/>
                <a:gd name="connsiteY201" fmla="*/ 2087 h 11285"/>
                <a:gd name="connsiteX202" fmla="*/ 7460 w 13764"/>
                <a:gd name="connsiteY202" fmla="*/ 2005 h 11285"/>
                <a:gd name="connsiteX203" fmla="*/ 7573 w 13764"/>
                <a:gd name="connsiteY203" fmla="*/ 2005 h 11285"/>
                <a:gd name="connsiteX204" fmla="*/ 7653 w 13764"/>
                <a:gd name="connsiteY204" fmla="*/ 2060 h 11285"/>
                <a:gd name="connsiteX205" fmla="*/ 7863 w 13764"/>
                <a:gd name="connsiteY205" fmla="*/ 2032 h 11285"/>
                <a:gd name="connsiteX206" fmla="*/ 7960 w 13764"/>
                <a:gd name="connsiteY206" fmla="*/ 1941 h 11285"/>
                <a:gd name="connsiteX207" fmla="*/ 8016 w 13764"/>
                <a:gd name="connsiteY207" fmla="*/ 1813 h 11285"/>
                <a:gd name="connsiteX208" fmla="*/ 8056 w 13764"/>
                <a:gd name="connsiteY208" fmla="*/ 1694 h 11285"/>
                <a:gd name="connsiteX209" fmla="*/ 8056 w 13764"/>
                <a:gd name="connsiteY209" fmla="*/ 1557 h 11285"/>
                <a:gd name="connsiteX210" fmla="*/ 8177 w 13764"/>
                <a:gd name="connsiteY210" fmla="*/ 1347 h 11285"/>
                <a:gd name="connsiteX211" fmla="*/ 8306 w 13764"/>
                <a:gd name="connsiteY211" fmla="*/ 1302 h 11285"/>
                <a:gd name="connsiteX212" fmla="*/ 8347 w 13764"/>
                <a:gd name="connsiteY212" fmla="*/ 1238 h 11285"/>
                <a:gd name="connsiteX213" fmla="*/ 8403 w 13764"/>
                <a:gd name="connsiteY213" fmla="*/ 1238 h 11285"/>
                <a:gd name="connsiteX214" fmla="*/ 8476 w 13764"/>
                <a:gd name="connsiteY214" fmla="*/ 1256 h 11285"/>
                <a:gd name="connsiteX215" fmla="*/ 8516 w 13764"/>
                <a:gd name="connsiteY215" fmla="*/ 1128 h 11285"/>
                <a:gd name="connsiteX216" fmla="*/ 8597 w 13764"/>
                <a:gd name="connsiteY216" fmla="*/ 1037 h 11285"/>
                <a:gd name="connsiteX217" fmla="*/ 8621 w 13764"/>
                <a:gd name="connsiteY217" fmla="*/ 900 h 11285"/>
                <a:gd name="connsiteX218" fmla="*/ 8831 w 13764"/>
                <a:gd name="connsiteY218" fmla="*/ 845 h 11285"/>
                <a:gd name="connsiteX219" fmla="*/ 9032 w 13764"/>
                <a:gd name="connsiteY219" fmla="*/ 597 h 11285"/>
                <a:gd name="connsiteX220" fmla="*/ 9200 w 13764"/>
                <a:gd name="connsiteY220" fmla="*/ 585 h 11285"/>
                <a:gd name="connsiteX221" fmla="*/ 9329 w 13764"/>
                <a:gd name="connsiteY221" fmla="*/ 415 h 11285"/>
                <a:gd name="connsiteX222" fmla="*/ 9143 w 13764"/>
                <a:gd name="connsiteY222" fmla="*/ 360 h 11285"/>
                <a:gd name="connsiteX223" fmla="*/ 9172 w 13764"/>
                <a:gd name="connsiteY223" fmla="*/ 215 h 11285"/>
                <a:gd name="connsiteX224" fmla="*/ 9237 w 13764"/>
                <a:gd name="connsiteY224" fmla="*/ 71 h 11285"/>
                <a:gd name="connsiteX225" fmla="*/ 9383 w 13764"/>
                <a:gd name="connsiteY225" fmla="*/ 143 h 11285"/>
                <a:gd name="connsiteX226" fmla="*/ 9460 w 13764"/>
                <a:gd name="connsiteY226" fmla="*/ 43 h 11285"/>
                <a:gd name="connsiteX227" fmla="*/ 9572 w 13764"/>
                <a:gd name="connsiteY227" fmla="*/ 5 h 11285"/>
                <a:gd name="connsiteX228" fmla="*/ 9699 w 13764"/>
                <a:gd name="connsiteY228" fmla="*/ 231 h 11285"/>
                <a:gd name="connsiteX229" fmla="*/ 9870 w 13764"/>
                <a:gd name="connsiteY229" fmla="*/ 40 h 11285"/>
                <a:gd name="connsiteX230" fmla="*/ 9985 w 13764"/>
                <a:gd name="connsiteY230" fmla="*/ 65 h 11285"/>
                <a:gd name="connsiteX231" fmla="*/ 10172 w 13764"/>
                <a:gd name="connsiteY231" fmla="*/ 61 h 11285"/>
                <a:gd name="connsiteX232" fmla="*/ 10327 w 13764"/>
                <a:gd name="connsiteY232" fmla="*/ 318 h 11285"/>
                <a:gd name="connsiteX233" fmla="*/ 10454 w 13764"/>
                <a:gd name="connsiteY233" fmla="*/ 329 h 11285"/>
                <a:gd name="connsiteX234" fmla="*/ 10556 w 13764"/>
                <a:gd name="connsiteY234" fmla="*/ 322 h 11285"/>
                <a:gd name="connsiteX235" fmla="*/ 10727 w 13764"/>
                <a:gd name="connsiteY235" fmla="*/ 322 h 11285"/>
                <a:gd name="connsiteX236" fmla="*/ 10824 w 13764"/>
                <a:gd name="connsiteY236" fmla="*/ 500 h 11285"/>
                <a:gd name="connsiteX237" fmla="*/ 10957 w 13764"/>
                <a:gd name="connsiteY237" fmla="*/ 598 h 11285"/>
                <a:gd name="connsiteX238" fmla="*/ 11142 w 13764"/>
                <a:gd name="connsiteY238" fmla="*/ 722 h 11285"/>
                <a:gd name="connsiteX239" fmla="*/ 11245 w 13764"/>
                <a:gd name="connsiteY239" fmla="*/ 832 h 11285"/>
                <a:gd name="connsiteX240" fmla="*/ 11386 w 13764"/>
                <a:gd name="connsiteY240" fmla="*/ 752 h 11285"/>
                <a:gd name="connsiteX241" fmla="*/ 11542 w 13764"/>
                <a:gd name="connsiteY241" fmla="*/ 717 h 11285"/>
                <a:gd name="connsiteX242" fmla="*/ 11653 w 13764"/>
                <a:gd name="connsiteY242" fmla="*/ 812 h 11285"/>
                <a:gd name="connsiteX243" fmla="*/ 11790 w 13764"/>
                <a:gd name="connsiteY243" fmla="*/ 778 h 11285"/>
                <a:gd name="connsiteX244" fmla="*/ 11786 w 13764"/>
                <a:gd name="connsiteY244" fmla="*/ 1075 h 11285"/>
                <a:gd name="connsiteX245" fmla="*/ 11567 w 13764"/>
                <a:gd name="connsiteY245" fmla="*/ 1464 h 11285"/>
                <a:gd name="connsiteX246" fmla="*/ 11698 w 13764"/>
                <a:gd name="connsiteY246" fmla="*/ 1522 h 11285"/>
                <a:gd name="connsiteX247" fmla="*/ 11785 w 13764"/>
                <a:gd name="connsiteY247" fmla="*/ 1550 h 11285"/>
                <a:gd name="connsiteX248" fmla="*/ 11907 w 13764"/>
                <a:gd name="connsiteY248" fmla="*/ 1731 h 11285"/>
                <a:gd name="connsiteX249" fmla="*/ 12214 w 13764"/>
                <a:gd name="connsiteY249" fmla="*/ 1917 h 11285"/>
                <a:gd name="connsiteX250" fmla="*/ 12186 w 13764"/>
                <a:gd name="connsiteY250" fmla="*/ 2026 h 11285"/>
                <a:gd name="connsiteX251" fmla="*/ 12365 w 13764"/>
                <a:gd name="connsiteY251" fmla="*/ 2166 h 11285"/>
                <a:gd name="connsiteX252" fmla="*/ 12397 w 13764"/>
                <a:gd name="connsiteY252" fmla="*/ 2387 h 11285"/>
                <a:gd name="connsiteX253" fmla="*/ 12653 w 13764"/>
                <a:gd name="connsiteY253" fmla="*/ 2445 h 11285"/>
                <a:gd name="connsiteX254" fmla="*/ 12689 w 13764"/>
                <a:gd name="connsiteY254" fmla="*/ 2575 h 11285"/>
                <a:gd name="connsiteX255" fmla="*/ 12887 w 13764"/>
                <a:gd name="connsiteY255" fmla="*/ 2604 h 11285"/>
                <a:gd name="connsiteX256" fmla="*/ 13156 w 13764"/>
                <a:gd name="connsiteY256" fmla="*/ 2742 h 11285"/>
                <a:gd name="connsiteX257" fmla="*/ 13177 w 13764"/>
                <a:gd name="connsiteY257" fmla="*/ 2545 h 11285"/>
                <a:gd name="connsiteX258" fmla="*/ 13285 w 13764"/>
                <a:gd name="connsiteY258" fmla="*/ 2534 h 11285"/>
                <a:gd name="connsiteX259" fmla="*/ 13524 w 13764"/>
                <a:gd name="connsiteY259" fmla="*/ 2724 h 11285"/>
                <a:gd name="connsiteX260" fmla="*/ 13574 w 13764"/>
                <a:gd name="connsiteY260" fmla="*/ 2845 h 11285"/>
                <a:gd name="connsiteX261" fmla="*/ 13605 w 13764"/>
                <a:gd name="connsiteY261" fmla="*/ 3086 h 11285"/>
                <a:gd name="connsiteX262" fmla="*/ 13699 w 13764"/>
                <a:gd name="connsiteY262" fmla="*/ 3141 h 11285"/>
                <a:gd name="connsiteX263" fmla="*/ 13764 w 13764"/>
                <a:gd name="connsiteY263" fmla="*/ 3520 h 11285"/>
                <a:gd name="connsiteX264" fmla="*/ 13680 w 13764"/>
                <a:gd name="connsiteY264" fmla="*/ 3641 h 11285"/>
                <a:gd name="connsiteX265" fmla="*/ 13688 w 13764"/>
                <a:gd name="connsiteY265" fmla="*/ 3782 h 11285"/>
                <a:gd name="connsiteX266" fmla="*/ 13595 w 13764"/>
                <a:gd name="connsiteY266" fmla="*/ 3930 h 11285"/>
                <a:gd name="connsiteX267" fmla="*/ 13542 w 13764"/>
                <a:gd name="connsiteY267" fmla="*/ 4080 h 11285"/>
                <a:gd name="connsiteX268" fmla="*/ 13610 w 13764"/>
                <a:gd name="connsiteY268" fmla="*/ 4227 h 11285"/>
                <a:gd name="connsiteX269" fmla="*/ 13628 w 13764"/>
                <a:gd name="connsiteY269" fmla="*/ 4379 h 11285"/>
                <a:gd name="connsiteX270" fmla="*/ 13648 w 13764"/>
                <a:gd name="connsiteY270" fmla="*/ 4500 h 11285"/>
                <a:gd name="connsiteX271" fmla="*/ 13577 w 13764"/>
                <a:gd name="connsiteY271" fmla="*/ 4626 h 11285"/>
                <a:gd name="connsiteX272" fmla="*/ 13505 w 13764"/>
                <a:gd name="connsiteY272" fmla="*/ 4669 h 11285"/>
                <a:gd name="connsiteX273" fmla="*/ 13450 w 13764"/>
                <a:gd name="connsiteY273" fmla="*/ 4797 h 11285"/>
                <a:gd name="connsiteX274" fmla="*/ 13575 w 13764"/>
                <a:gd name="connsiteY274" fmla="*/ 4894 h 11285"/>
                <a:gd name="connsiteX275" fmla="*/ 13495 w 13764"/>
                <a:gd name="connsiteY275" fmla="*/ 5048 h 11285"/>
                <a:gd name="connsiteX276" fmla="*/ 13193 w 13764"/>
                <a:gd name="connsiteY276" fmla="*/ 5300 h 11285"/>
                <a:gd name="connsiteX277" fmla="*/ 13110 w 13764"/>
                <a:gd name="connsiteY277" fmla="*/ 5581 h 11285"/>
                <a:gd name="connsiteX278" fmla="*/ 13082 w 13764"/>
                <a:gd name="connsiteY278" fmla="*/ 5739 h 11285"/>
                <a:gd name="connsiteX279" fmla="*/ 13014 w 13764"/>
                <a:gd name="connsiteY279" fmla="*/ 5990 h 11285"/>
                <a:gd name="connsiteX280" fmla="*/ 12938 w 13764"/>
                <a:gd name="connsiteY280" fmla="*/ 6118 h 11285"/>
                <a:gd name="connsiteX281" fmla="*/ 12835 w 13764"/>
                <a:gd name="connsiteY281" fmla="*/ 6200 h 11285"/>
                <a:gd name="connsiteX282" fmla="*/ 12752 w 13764"/>
                <a:gd name="connsiteY282" fmla="*/ 6308 h 11285"/>
                <a:gd name="connsiteX283" fmla="*/ 12524 w 13764"/>
                <a:gd name="connsiteY283" fmla="*/ 6325 h 11285"/>
                <a:gd name="connsiteX284" fmla="*/ 12396 w 13764"/>
                <a:gd name="connsiteY284" fmla="*/ 6258 h 11285"/>
                <a:gd name="connsiteX285" fmla="*/ 11998 w 13764"/>
                <a:gd name="connsiteY285" fmla="*/ 6089 h 11285"/>
                <a:gd name="connsiteX286" fmla="*/ 12294 w 13764"/>
                <a:gd name="connsiteY286" fmla="*/ 6162 h 11285"/>
                <a:gd name="connsiteX287" fmla="*/ 11868 w 13764"/>
                <a:gd name="connsiteY287" fmla="*/ 6259 h 11285"/>
                <a:gd name="connsiteX288" fmla="*/ 11573 w 13764"/>
                <a:gd name="connsiteY288" fmla="*/ 6211 h 11285"/>
                <a:gd name="connsiteX289" fmla="*/ 11377 w 13764"/>
                <a:gd name="connsiteY289" fmla="*/ 6496 h 11285"/>
                <a:gd name="connsiteX290" fmla="*/ 11271 w 13764"/>
                <a:gd name="connsiteY290" fmla="*/ 6533 h 11285"/>
                <a:gd name="connsiteX291" fmla="*/ 11205 w 13764"/>
                <a:gd name="connsiteY291" fmla="*/ 6691 h 11285"/>
                <a:gd name="connsiteX292" fmla="*/ 11204 w 13764"/>
                <a:gd name="connsiteY292" fmla="*/ 6807 h 11285"/>
                <a:gd name="connsiteX293" fmla="*/ 11062 w 13764"/>
                <a:gd name="connsiteY293" fmla="*/ 6879 h 11285"/>
                <a:gd name="connsiteX294" fmla="*/ 10858 w 13764"/>
                <a:gd name="connsiteY294" fmla="*/ 6916 h 11285"/>
                <a:gd name="connsiteX295" fmla="*/ 10574 w 13764"/>
                <a:gd name="connsiteY295" fmla="*/ 7108 h 11285"/>
                <a:gd name="connsiteX296" fmla="*/ 10346 w 13764"/>
                <a:gd name="connsiteY296" fmla="*/ 7250 h 11285"/>
                <a:gd name="connsiteX297" fmla="*/ 10335 w 13764"/>
                <a:gd name="connsiteY297" fmla="*/ 7379 h 11285"/>
                <a:gd name="connsiteX298" fmla="*/ 10214 w 13764"/>
                <a:gd name="connsiteY298" fmla="*/ 7406 h 11285"/>
                <a:gd name="connsiteX299" fmla="*/ 10149 w 13764"/>
                <a:gd name="connsiteY299" fmla="*/ 7557 h 11285"/>
                <a:gd name="connsiteX300" fmla="*/ 10032 w 13764"/>
                <a:gd name="connsiteY300" fmla="*/ 7623 h 11285"/>
                <a:gd name="connsiteX301" fmla="*/ 9885 w 13764"/>
                <a:gd name="connsiteY301" fmla="*/ 7601 h 11285"/>
                <a:gd name="connsiteX302" fmla="*/ 9823 w 13764"/>
                <a:gd name="connsiteY302" fmla="*/ 7838 h 11285"/>
                <a:gd name="connsiteX303" fmla="*/ 9735 w 13764"/>
                <a:gd name="connsiteY303" fmla="*/ 7975 h 11285"/>
                <a:gd name="connsiteX304" fmla="*/ 9671 w 13764"/>
                <a:gd name="connsiteY304" fmla="*/ 8134 h 11285"/>
                <a:gd name="connsiteX305" fmla="*/ 9705 w 13764"/>
                <a:gd name="connsiteY305" fmla="*/ 8343 h 11285"/>
                <a:gd name="connsiteX306" fmla="*/ 9694 w 13764"/>
                <a:gd name="connsiteY306" fmla="*/ 8715 h 11285"/>
                <a:gd name="connsiteX307" fmla="*/ 9780 w 13764"/>
                <a:gd name="connsiteY307" fmla="*/ 8861 h 11285"/>
                <a:gd name="connsiteX308" fmla="*/ 9733 w 13764"/>
                <a:gd name="connsiteY308" fmla="*/ 8973 h 11285"/>
                <a:gd name="connsiteX309" fmla="*/ 9684 w 13764"/>
                <a:gd name="connsiteY309" fmla="*/ 9163 h 11285"/>
                <a:gd name="connsiteX0" fmla="*/ 9684 w 13764"/>
                <a:gd name="connsiteY0" fmla="*/ 9163 h 11285"/>
                <a:gd name="connsiteX1" fmla="*/ 9707 w 13764"/>
                <a:gd name="connsiteY1" fmla="*/ 9631 h 11285"/>
                <a:gd name="connsiteX2" fmla="*/ 9691 w 13764"/>
                <a:gd name="connsiteY2" fmla="*/ 9746 h 11285"/>
                <a:gd name="connsiteX3" fmla="*/ 9782 w 13764"/>
                <a:gd name="connsiteY3" fmla="*/ 9848 h 11285"/>
                <a:gd name="connsiteX4" fmla="*/ 9745 w 13764"/>
                <a:gd name="connsiteY4" fmla="*/ 10039 h 11285"/>
                <a:gd name="connsiteX5" fmla="*/ 9897 w 13764"/>
                <a:gd name="connsiteY5" fmla="*/ 10199 h 11285"/>
                <a:gd name="connsiteX6" fmla="*/ 9973 w 13764"/>
                <a:gd name="connsiteY6" fmla="*/ 10510 h 11285"/>
                <a:gd name="connsiteX7" fmla="*/ 10097 w 13764"/>
                <a:gd name="connsiteY7" fmla="*/ 10594 h 11285"/>
                <a:gd name="connsiteX8" fmla="*/ 10163 w 13764"/>
                <a:gd name="connsiteY8" fmla="*/ 10587 h 11285"/>
                <a:gd name="connsiteX9" fmla="*/ 10372 w 13764"/>
                <a:gd name="connsiteY9" fmla="*/ 10724 h 11285"/>
                <a:gd name="connsiteX10" fmla="*/ 10314 w 13764"/>
                <a:gd name="connsiteY10" fmla="*/ 10813 h 11285"/>
                <a:gd name="connsiteX11" fmla="*/ 9472 w 13764"/>
                <a:gd name="connsiteY11" fmla="*/ 10851 h 11285"/>
                <a:gd name="connsiteX12" fmla="*/ 9267 w 13764"/>
                <a:gd name="connsiteY12" fmla="*/ 10834 h 11285"/>
                <a:gd name="connsiteX13" fmla="*/ 9028 w 13764"/>
                <a:gd name="connsiteY13" fmla="*/ 10858 h 11285"/>
                <a:gd name="connsiteX14" fmla="*/ 9025 w 13764"/>
                <a:gd name="connsiteY14" fmla="*/ 11049 h 11285"/>
                <a:gd name="connsiteX15" fmla="*/ 8872 w 13764"/>
                <a:gd name="connsiteY15" fmla="*/ 11245 h 11285"/>
                <a:gd name="connsiteX16" fmla="*/ 8423 w 13764"/>
                <a:gd name="connsiteY16" fmla="*/ 11285 h 11285"/>
                <a:gd name="connsiteX17" fmla="*/ 8264 w 13764"/>
                <a:gd name="connsiteY17" fmla="*/ 11124 h 11285"/>
                <a:gd name="connsiteX18" fmla="*/ 8136 w 13764"/>
                <a:gd name="connsiteY18" fmla="*/ 11045 h 11285"/>
                <a:gd name="connsiteX19" fmla="*/ 7990 w 13764"/>
                <a:gd name="connsiteY19" fmla="*/ 11056 h 11285"/>
                <a:gd name="connsiteX20" fmla="*/ 7697 w 13764"/>
                <a:gd name="connsiteY20" fmla="*/ 11023 h 11285"/>
                <a:gd name="connsiteX21" fmla="*/ 7599 w 13764"/>
                <a:gd name="connsiteY21" fmla="*/ 11143 h 11285"/>
                <a:gd name="connsiteX22" fmla="*/ 7589 w 13764"/>
                <a:gd name="connsiteY22" fmla="*/ 9456 h 11285"/>
                <a:gd name="connsiteX23" fmla="*/ 7609 w 13764"/>
                <a:gd name="connsiteY23" fmla="*/ 8228 h 11285"/>
                <a:gd name="connsiteX24" fmla="*/ 5762 w 13764"/>
                <a:gd name="connsiteY24" fmla="*/ 7976 h 11285"/>
                <a:gd name="connsiteX25" fmla="*/ 6895 w 13764"/>
                <a:gd name="connsiteY25" fmla="*/ 11111 h 11285"/>
                <a:gd name="connsiteX26" fmla="*/ 6484 w 13764"/>
                <a:gd name="connsiteY26" fmla="*/ 11099 h 11285"/>
                <a:gd name="connsiteX27" fmla="*/ 6368 w 13764"/>
                <a:gd name="connsiteY27" fmla="*/ 10968 h 11285"/>
                <a:gd name="connsiteX28" fmla="*/ 6202 w 13764"/>
                <a:gd name="connsiteY28" fmla="*/ 10935 h 11285"/>
                <a:gd name="connsiteX29" fmla="*/ 5899 w 13764"/>
                <a:gd name="connsiteY29" fmla="*/ 10256 h 11285"/>
                <a:gd name="connsiteX30" fmla="*/ 5782 w 13764"/>
                <a:gd name="connsiteY30" fmla="*/ 10169 h 11285"/>
                <a:gd name="connsiteX31" fmla="*/ 5661 w 13764"/>
                <a:gd name="connsiteY31" fmla="*/ 10270 h 11285"/>
                <a:gd name="connsiteX32" fmla="*/ 5573 w 13764"/>
                <a:gd name="connsiteY32" fmla="*/ 10270 h 11285"/>
                <a:gd name="connsiteX33" fmla="*/ 5516 w 13764"/>
                <a:gd name="connsiteY33" fmla="*/ 10352 h 11285"/>
                <a:gd name="connsiteX34" fmla="*/ 5395 w 13764"/>
                <a:gd name="connsiteY34" fmla="*/ 10407 h 11285"/>
                <a:gd name="connsiteX35" fmla="*/ 5274 w 13764"/>
                <a:gd name="connsiteY35" fmla="*/ 10434 h 11285"/>
                <a:gd name="connsiteX36" fmla="*/ 5202 w 13764"/>
                <a:gd name="connsiteY36" fmla="*/ 10334 h 11285"/>
                <a:gd name="connsiteX37" fmla="*/ 5202 w 13764"/>
                <a:gd name="connsiteY37" fmla="*/ 10078 h 11285"/>
                <a:gd name="connsiteX38" fmla="*/ 4968 w 13764"/>
                <a:gd name="connsiteY38" fmla="*/ 10060 h 11285"/>
                <a:gd name="connsiteX39" fmla="*/ 4871 w 13764"/>
                <a:gd name="connsiteY39" fmla="*/ 9996 h 11285"/>
                <a:gd name="connsiteX40" fmla="*/ 4750 w 13764"/>
                <a:gd name="connsiteY40" fmla="*/ 9868 h 11285"/>
                <a:gd name="connsiteX41" fmla="*/ 4629 w 13764"/>
                <a:gd name="connsiteY41" fmla="*/ 9840 h 11285"/>
                <a:gd name="connsiteX42" fmla="*/ 4500 w 13764"/>
                <a:gd name="connsiteY42" fmla="*/ 9840 h 11285"/>
                <a:gd name="connsiteX43" fmla="*/ 4339 w 13764"/>
                <a:gd name="connsiteY43" fmla="*/ 9749 h 11285"/>
                <a:gd name="connsiteX44" fmla="*/ 4024 w 13764"/>
                <a:gd name="connsiteY44" fmla="*/ 9758 h 11285"/>
                <a:gd name="connsiteX45" fmla="*/ 3831 w 13764"/>
                <a:gd name="connsiteY45" fmla="*/ 9667 h 11285"/>
                <a:gd name="connsiteX46" fmla="*/ 3613 w 13764"/>
                <a:gd name="connsiteY46" fmla="*/ 9676 h 11285"/>
                <a:gd name="connsiteX47" fmla="*/ 3516 w 13764"/>
                <a:gd name="connsiteY47" fmla="*/ 9612 h 11285"/>
                <a:gd name="connsiteX48" fmla="*/ 3395 w 13764"/>
                <a:gd name="connsiteY48" fmla="*/ 9621 h 11285"/>
                <a:gd name="connsiteX49" fmla="*/ 3242 w 13764"/>
                <a:gd name="connsiteY49" fmla="*/ 9621 h 11285"/>
                <a:gd name="connsiteX50" fmla="*/ 3097 w 13764"/>
                <a:gd name="connsiteY50" fmla="*/ 9585 h 11285"/>
                <a:gd name="connsiteX51" fmla="*/ 3008 w 13764"/>
                <a:gd name="connsiteY51" fmla="*/ 9484 h 11285"/>
                <a:gd name="connsiteX52" fmla="*/ 2879 w 13764"/>
                <a:gd name="connsiteY52" fmla="*/ 9475 h 11285"/>
                <a:gd name="connsiteX53" fmla="*/ 2806 w 13764"/>
                <a:gd name="connsiteY53" fmla="*/ 9557 h 11285"/>
                <a:gd name="connsiteX54" fmla="*/ 2597 w 13764"/>
                <a:gd name="connsiteY54" fmla="*/ 9539 h 11285"/>
                <a:gd name="connsiteX55" fmla="*/ 2500 w 13764"/>
                <a:gd name="connsiteY55" fmla="*/ 9649 h 11285"/>
                <a:gd name="connsiteX56" fmla="*/ 2516 w 13764"/>
                <a:gd name="connsiteY56" fmla="*/ 9758 h 11285"/>
                <a:gd name="connsiteX57" fmla="*/ 2379 w 13764"/>
                <a:gd name="connsiteY57" fmla="*/ 9913 h 11285"/>
                <a:gd name="connsiteX58" fmla="*/ 2274 w 13764"/>
                <a:gd name="connsiteY58" fmla="*/ 9941 h 11285"/>
                <a:gd name="connsiteX59" fmla="*/ 2274 w 13764"/>
                <a:gd name="connsiteY59" fmla="*/ 10078 h 11285"/>
                <a:gd name="connsiteX60" fmla="*/ 2226 w 13764"/>
                <a:gd name="connsiteY60" fmla="*/ 10187 h 11285"/>
                <a:gd name="connsiteX61" fmla="*/ 2137 w 13764"/>
                <a:gd name="connsiteY61" fmla="*/ 10297 h 11285"/>
                <a:gd name="connsiteX62" fmla="*/ 2081 w 13764"/>
                <a:gd name="connsiteY62" fmla="*/ 10224 h 11285"/>
                <a:gd name="connsiteX63" fmla="*/ 1871 w 13764"/>
                <a:gd name="connsiteY63" fmla="*/ 10005 h 11285"/>
                <a:gd name="connsiteX64" fmla="*/ 1750 w 13764"/>
                <a:gd name="connsiteY64" fmla="*/ 10060 h 11285"/>
                <a:gd name="connsiteX65" fmla="*/ 1669 w 13764"/>
                <a:gd name="connsiteY65" fmla="*/ 10187 h 11285"/>
                <a:gd name="connsiteX66" fmla="*/ 1427 w 13764"/>
                <a:gd name="connsiteY66" fmla="*/ 10224 h 11285"/>
                <a:gd name="connsiteX67" fmla="*/ 1315 w 13764"/>
                <a:gd name="connsiteY67" fmla="*/ 10160 h 11285"/>
                <a:gd name="connsiteX68" fmla="*/ 1242 w 13764"/>
                <a:gd name="connsiteY68" fmla="*/ 10078 h 11285"/>
                <a:gd name="connsiteX69" fmla="*/ 1161 w 13764"/>
                <a:gd name="connsiteY69" fmla="*/ 9996 h 11285"/>
                <a:gd name="connsiteX70" fmla="*/ 968 w 13764"/>
                <a:gd name="connsiteY70" fmla="*/ 9977 h 11285"/>
                <a:gd name="connsiteX71" fmla="*/ 895 w 13764"/>
                <a:gd name="connsiteY71" fmla="*/ 9913 h 11285"/>
                <a:gd name="connsiteX72" fmla="*/ 847 w 13764"/>
                <a:gd name="connsiteY72" fmla="*/ 9804 h 11285"/>
                <a:gd name="connsiteX73" fmla="*/ 806 w 13764"/>
                <a:gd name="connsiteY73" fmla="*/ 9749 h 11285"/>
                <a:gd name="connsiteX74" fmla="*/ 774 w 13764"/>
                <a:gd name="connsiteY74" fmla="*/ 9667 h 11285"/>
                <a:gd name="connsiteX75" fmla="*/ 685 w 13764"/>
                <a:gd name="connsiteY75" fmla="*/ 9639 h 11285"/>
                <a:gd name="connsiteX76" fmla="*/ 589 w 13764"/>
                <a:gd name="connsiteY76" fmla="*/ 9639 h 11285"/>
                <a:gd name="connsiteX77" fmla="*/ 516 w 13764"/>
                <a:gd name="connsiteY77" fmla="*/ 9612 h 11285"/>
                <a:gd name="connsiteX78" fmla="*/ 444 w 13764"/>
                <a:gd name="connsiteY78" fmla="*/ 9566 h 11285"/>
                <a:gd name="connsiteX79" fmla="*/ 323 w 13764"/>
                <a:gd name="connsiteY79" fmla="*/ 9566 h 11285"/>
                <a:gd name="connsiteX80" fmla="*/ 202 w 13764"/>
                <a:gd name="connsiteY80" fmla="*/ 9566 h 11285"/>
                <a:gd name="connsiteX81" fmla="*/ 105 w 13764"/>
                <a:gd name="connsiteY81" fmla="*/ 9512 h 11285"/>
                <a:gd name="connsiteX82" fmla="*/ 0 w 13764"/>
                <a:gd name="connsiteY82" fmla="*/ 9457 h 11285"/>
                <a:gd name="connsiteX83" fmla="*/ 32 w 13764"/>
                <a:gd name="connsiteY83" fmla="*/ 9366 h 11285"/>
                <a:gd name="connsiteX84" fmla="*/ 48 w 13764"/>
                <a:gd name="connsiteY84" fmla="*/ 9229 h 11285"/>
                <a:gd name="connsiteX85" fmla="*/ 56 w 13764"/>
                <a:gd name="connsiteY85" fmla="*/ 9119 h 11285"/>
                <a:gd name="connsiteX86" fmla="*/ 105 w 13764"/>
                <a:gd name="connsiteY86" fmla="*/ 8964 h 11285"/>
                <a:gd name="connsiteX87" fmla="*/ 105 w 13764"/>
                <a:gd name="connsiteY87" fmla="*/ 8872 h 11285"/>
                <a:gd name="connsiteX88" fmla="*/ 105 w 13764"/>
                <a:gd name="connsiteY88" fmla="*/ 8763 h 11285"/>
                <a:gd name="connsiteX89" fmla="*/ 202 w 13764"/>
                <a:gd name="connsiteY89" fmla="*/ 8662 h 11285"/>
                <a:gd name="connsiteX90" fmla="*/ 298 w 13764"/>
                <a:gd name="connsiteY90" fmla="*/ 8580 h 11285"/>
                <a:gd name="connsiteX91" fmla="*/ 315 w 13764"/>
                <a:gd name="connsiteY91" fmla="*/ 8516 h 11285"/>
                <a:gd name="connsiteX92" fmla="*/ 339 w 13764"/>
                <a:gd name="connsiteY92" fmla="*/ 8443 h 11285"/>
                <a:gd name="connsiteX93" fmla="*/ 323 w 13764"/>
                <a:gd name="connsiteY93" fmla="*/ 8361 h 11285"/>
                <a:gd name="connsiteX94" fmla="*/ 363 w 13764"/>
                <a:gd name="connsiteY94" fmla="*/ 8224 h 11285"/>
                <a:gd name="connsiteX95" fmla="*/ 435 w 13764"/>
                <a:gd name="connsiteY95" fmla="*/ 8105 h 11285"/>
                <a:gd name="connsiteX96" fmla="*/ 508 w 13764"/>
                <a:gd name="connsiteY96" fmla="*/ 7968 h 11285"/>
                <a:gd name="connsiteX97" fmla="*/ 492 w 13764"/>
                <a:gd name="connsiteY97" fmla="*/ 7840 h 11285"/>
                <a:gd name="connsiteX98" fmla="*/ 653 w 13764"/>
                <a:gd name="connsiteY98" fmla="*/ 7804 h 11285"/>
                <a:gd name="connsiteX99" fmla="*/ 806 w 13764"/>
                <a:gd name="connsiteY99" fmla="*/ 7694 h 11285"/>
                <a:gd name="connsiteX100" fmla="*/ 774 w 13764"/>
                <a:gd name="connsiteY100" fmla="*/ 7356 h 11285"/>
                <a:gd name="connsiteX101" fmla="*/ 895 w 13764"/>
                <a:gd name="connsiteY101" fmla="*/ 7256 h 11285"/>
                <a:gd name="connsiteX102" fmla="*/ 919 w 13764"/>
                <a:gd name="connsiteY102" fmla="*/ 6845 h 11285"/>
                <a:gd name="connsiteX103" fmla="*/ 823 w 13764"/>
                <a:gd name="connsiteY103" fmla="*/ 6808 h 11285"/>
                <a:gd name="connsiteX104" fmla="*/ 734 w 13764"/>
                <a:gd name="connsiteY104" fmla="*/ 6735 h 11285"/>
                <a:gd name="connsiteX105" fmla="*/ 685 w 13764"/>
                <a:gd name="connsiteY105" fmla="*/ 6589 h 11285"/>
                <a:gd name="connsiteX106" fmla="*/ 565 w 13764"/>
                <a:gd name="connsiteY106" fmla="*/ 6471 h 11285"/>
                <a:gd name="connsiteX107" fmla="*/ 492 w 13764"/>
                <a:gd name="connsiteY107" fmla="*/ 6416 h 11285"/>
                <a:gd name="connsiteX108" fmla="*/ 435 w 13764"/>
                <a:gd name="connsiteY108" fmla="*/ 6215 h 11285"/>
                <a:gd name="connsiteX109" fmla="*/ 435 w 13764"/>
                <a:gd name="connsiteY109" fmla="*/ 6114 h 11285"/>
                <a:gd name="connsiteX110" fmla="*/ 444 w 13764"/>
                <a:gd name="connsiteY110" fmla="*/ 5941 h 11285"/>
                <a:gd name="connsiteX111" fmla="*/ 435 w 13764"/>
                <a:gd name="connsiteY111" fmla="*/ 5786 h 11285"/>
                <a:gd name="connsiteX112" fmla="*/ 395 w 13764"/>
                <a:gd name="connsiteY112" fmla="*/ 5749 h 11285"/>
                <a:gd name="connsiteX113" fmla="*/ 395 w 13764"/>
                <a:gd name="connsiteY113" fmla="*/ 5667 h 11285"/>
                <a:gd name="connsiteX114" fmla="*/ 411 w 13764"/>
                <a:gd name="connsiteY114" fmla="*/ 5566 h 11285"/>
                <a:gd name="connsiteX115" fmla="*/ 363 w 13764"/>
                <a:gd name="connsiteY115" fmla="*/ 5502 h 11285"/>
                <a:gd name="connsiteX116" fmla="*/ 250 w 13764"/>
                <a:gd name="connsiteY116" fmla="*/ 5338 h 11285"/>
                <a:gd name="connsiteX117" fmla="*/ 339 w 13764"/>
                <a:gd name="connsiteY117" fmla="*/ 5420 h 11285"/>
                <a:gd name="connsiteX118" fmla="*/ 121 w 13764"/>
                <a:gd name="connsiteY118" fmla="*/ 5210 h 11285"/>
                <a:gd name="connsiteX119" fmla="*/ 73 w 13764"/>
                <a:gd name="connsiteY119" fmla="*/ 5046 h 11285"/>
                <a:gd name="connsiteX120" fmla="*/ 177 w 13764"/>
                <a:gd name="connsiteY120" fmla="*/ 5037 h 11285"/>
                <a:gd name="connsiteX121" fmla="*/ 274 w 13764"/>
                <a:gd name="connsiteY121" fmla="*/ 5037 h 11285"/>
                <a:gd name="connsiteX122" fmla="*/ 419 w 13764"/>
                <a:gd name="connsiteY122" fmla="*/ 5009 h 11285"/>
                <a:gd name="connsiteX123" fmla="*/ 629 w 13764"/>
                <a:gd name="connsiteY123" fmla="*/ 5009 h 11285"/>
                <a:gd name="connsiteX124" fmla="*/ 750 w 13764"/>
                <a:gd name="connsiteY124" fmla="*/ 4900 h 11285"/>
                <a:gd name="connsiteX125" fmla="*/ 895 w 13764"/>
                <a:gd name="connsiteY125" fmla="*/ 4872 h 11285"/>
                <a:gd name="connsiteX126" fmla="*/ 879 w 13764"/>
                <a:gd name="connsiteY126" fmla="*/ 4681 h 11285"/>
                <a:gd name="connsiteX127" fmla="*/ 1048 w 13764"/>
                <a:gd name="connsiteY127" fmla="*/ 4681 h 11285"/>
                <a:gd name="connsiteX128" fmla="*/ 1306 w 13764"/>
                <a:gd name="connsiteY128" fmla="*/ 4525 h 11285"/>
                <a:gd name="connsiteX129" fmla="*/ 1460 w 13764"/>
                <a:gd name="connsiteY129" fmla="*/ 4516 h 11285"/>
                <a:gd name="connsiteX130" fmla="*/ 1573 w 13764"/>
                <a:gd name="connsiteY130" fmla="*/ 4571 h 11285"/>
                <a:gd name="connsiteX131" fmla="*/ 1766 w 13764"/>
                <a:gd name="connsiteY131" fmla="*/ 4571 h 11285"/>
                <a:gd name="connsiteX132" fmla="*/ 1871 w 13764"/>
                <a:gd name="connsiteY132" fmla="*/ 4626 h 11285"/>
                <a:gd name="connsiteX133" fmla="*/ 2056 w 13764"/>
                <a:gd name="connsiteY133" fmla="*/ 4653 h 11285"/>
                <a:gd name="connsiteX134" fmla="*/ 2137 w 13764"/>
                <a:gd name="connsiteY134" fmla="*/ 4516 h 11285"/>
                <a:gd name="connsiteX135" fmla="*/ 2258 w 13764"/>
                <a:gd name="connsiteY135" fmla="*/ 4544 h 11285"/>
                <a:gd name="connsiteX136" fmla="*/ 2371 w 13764"/>
                <a:gd name="connsiteY136" fmla="*/ 4434 h 11285"/>
                <a:gd name="connsiteX137" fmla="*/ 2589 w 13764"/>
                <a:gd name="connsiteY137" fmla="*/ 4361 h 11285"/>
                <a:gd name="connsiteX138" fmla="*/ 2782 w 13764"/>
                <a:gd name="connsiteY138" fmla="*/ 4215 h 11285"/>
                <a:gd name="connsiteX139" fmla="*/ 2855 w 13764"/>
                <a:gd name="connsiteY139" fmla="*/ 4142 h 11285"/>
                <a:gd name="connsiteX140" fmla="*/ 2863 w 13764"/>
                <a:gd name="connsiteY140" fmla="*/ 4023 h 11285"/>
                <a:gd name="connsiteX141" fmla="*/ 2960 w 13764"/>
                <a:gd name="connsiteY141" fmla="*/ 3923 h 11285"/>
                <a:gd name="connsiteX142" fmla="*/ 2984 w 13764"/>
                <a:gd name="connsiteY142" fmla="*/ 3804 h 11285"/>
                <a:gd name="connsiteX143" fmla="*/ 3000 w 13764"/>
                <a:gd name="connsiteY143" fmla="*/ 3649 h 11285"/>
                <a:gd name="connsiteX144" fmla="*/ 3073 w 13764"/>
                <a:gd name="connsiteY144" fmla="*/ 3502 h 11285"/>
                <a:gd name="connsiteX145" fmla="*/ 3105 w 13764"/>
                <a:gd name="connsiteY145" fmla="*/ 3366 h 11285"/>
                <a:gd name="connsiteX146" fmla="*/ 3153 w 13764"/>
                <a:gd name="connsiteY146" fmla="*/ 3256 h 11285"/>
                <a:gd name="connsiteX147" fmla="*/ 3177 w 13764"/>
                <a:gd name="connsiteY147" fmla="*/ 3128 h 11285"/>
                <a:gd name="connsiteX148" fmla="*/ 3290 w 13764"/>
                <a:gd name="connsiteY148" fmla="*/ 3064 h 11285"/>
                <a:gd name="connsiteX149" fmla="*/ 3363 w 13764"/>
                <a:gd name="connsiteY149" fmla="*/ 2927 h 11285"/>
                <a:gd name="connsiteX150" fmla="*/ 3339 w 13764"/>
                <a:gd name="connsiteY150" fmla="*/ 2818 h 11285"/>
                <a:gd name="connsiteX151" fmla="*/ 3290 w 13764"/>
                <a:gd name="connsiteY151" fmla="*/ 2681 h 11285"/>
                <a:gd name="connsiteX152" fmla="*/ 3250 w 13764"/>
                <a:gd name="connsiteY152" fmla="*/ 2544 h 11285"/>
                <a:gd name="connsiteX153" fmla="*/ 3290 w 13764"/>
                <a:gd name="connsiteY153" fmla="*/ 2379 h 11285"/>
                <a:gd name="connsiteX154" fmla="*/ 3371 w 13764"/>
                <a:gd name="connsiteY154" fmla="*/ 2352 h 11285"/>
                <a:gd name="connsiteX155" fmla="*/ 3516 w 13764"/>
                <a:gd name="connsiteY155" fmla="*/ 2197 h 11285"/>
                <a:gd name="connsiteX156" fmla="*/ 3661 w 13764"/>
                <a:gd name="connsiteY156" fmla="*/ 2215 h 11285"/>
                <a:gd name="connsiteX157" fmla="*/ 3806 w 13764"/>
                <a:gd name="connsiteY157" fmla="*/ 2114 h 11285"/>
                <a:gd name="connsiteX158" fmla="*/ 3831 w 13764"/>
                <a:gd name="connsiteY158" fmla="*/ 1950 h 11285"/>
                <a:gd name="connsiteX159" fmla="*/ 3976 w 13764"/>
                <a:gd name="connsiteY159" fmla="*/ 1868 h 11285"/>
                <a:gd name="connsiteX160" fmla="*/ 4040 w 13764"/>
                <a:gd name="connsiteY160" fmla="*/ 1749 h 11285"/>
                <a:gd name="connsiteX161" fmla="*/ 4121 w 13764"/>
                <a:gd name="connsiteY161" fmla="*/ 1676 h 11285"/>
                <a:gd name="connsiteX162" fmla="*/ 4121 w 13764"/>
                <a:gd name="connsiteY162" fmla="*/ 1292 h 11285"/>
                <a:gd name="connsiteX163" fmla="*/ 4169 w 13764"/>
                <a:gd name="connsiteY163" fmla="*/ 1128 h 11285"/>
                <a:gd name="connsiteX164" fmla="*/ 4194 w 13764"/>
                <a:gd name="connsiteY164" fmla="*/ 991 h 11285"/>
                <a:gd name="connsiteX165" fmla="*/ 4242 w 13764"/>
                <a:gd name="connsiteY165" fmla="*/ 827 h 11285"/>
                <a:gd name="connsiteX166" fmla="*/ 4290 w 13764"/>
                <a:gd name="connsiteY166" fmla="*/ 763 h 11285"/>
                <a:gd name="connsiteX167" fmla="*/ 4355 w 13764"/>
                <a:gd name="connsiteY167" fmla="*/ 708 h 11285"/>
                <a:gd name="connsiteX168" fmla="*/ 4387 w 13764"/>
                <a:gd name="connsiteY168" fmla="*/ 443 h 11285"/>
                <a:gd name="connsiteX169" fmla="*/ 4645 w 13764"/>
                <a:gd name="connsiteY169" fmla="*/ 434 h 11285"/>
                <a:gd name="connsiteX170" fmla="*/ 4742 w 13764"/>
                <a:gd name="connsiteY170" fmla="*/ 635 h 11285"/>
                <a:gd name="connsiteX171" fmla="*/ 4839 w 13764"/>
                <a:gd name="connsiteY171" fmla="*/ 717 h 11285"/>
                <a:gd name="connsiteX172" fmla="*/ 4960 w 13764"/>
                <a:gd name="connsiteY172" fmla="*/ 799 h 11285"/>
                <a:gd name="connsiteX173" fmla="*/ 5081 w 13764"/>
                <a:gd name="connsiteY173" fmla="*/ 818 h 11285"/>
                <a:gd name="connsiteX174" fmla="*/ 5202 w 13764"/>
                <a:gd name="connsiteY174" fmla="*/ 799 h 11285"/>
                <a:gd name="connsiteX175" fmla="*/ 5274 w 13764"/>
                <a:gd name="connsiteY175" fmla="*/ 964 h 11285"/>
                <a:gd name="connsiteX176" fmla="*/ 5403 w 13764"/>
                <a:gd name="connsiteY176" fmla="*/ 909 h 11285"/>
                <a:gd name="connsiteX177" fmla="*/ 5500 w 13764"/>
                <a:gd name="connsiteY177" fmla="*/ 909 h 11285"/>
                <a:gd name="connsiteX178" fmla="*/ 5597 w 13764"/>
                <a:gd name="connsiteY178" fmla="*/ 818 h 11285"/>
                <a:gd name="connsiteX179" fmla="*/ 5734 w 13764"/>
                <a:gd name="connsiteY179" fmla="*/ 790 h 11285"/>
                <a:gd name="connsiteX180" fmla="*/ 5831 w 13764"/>
                <a:gd name="connsiteY180" fmla="*/ 772 h 11285"/>
                <a:gd name="connsiteX181" fmla="*/ 5911 w 13764"/>
                <a:gd name="connsiteY181" fmla="*/ 735 h 11285"/>
                <a:gd name="connsiteX182" fmla="*/ 6024 w 13764"/>
                <a:gd name="connsiteY182" fmla="*/ 745 h 11285"/>
                <a:gd name="connsiteX183" fmla="*/ 6145 w 13764"/>
                <a:gd name="connsiteY183" fmla="*/ 745 h 11285"/>
                <a:gd name="connsiteX184" fmla="*/ 6226 w 13764"/>
                <a:gd name="connsiteY184" fmla="*/ 854 h 11285"/>
                <a:gd name="connsiteX185" fmla="*/ 6250 w 13764"/>
                <a:gd name="connsiteY185" fmla="*/ 991 h 11285"/>
                <a:gd name="connsiteX186" fmla="*/ 6363 w 13764"/>
                <a:gd name="connsiteY186" fmla="*/ 900 h 11285"/>
                <a:gd name="connsiteX187" fmla="*/ 6444 w 13764"/>
                <a:gd name="connsiteY187" fmla="*/ 745 h 11285"/>
                <a:gd name="connsiteX188" fmla="*/ 6532 w 13764"/>
                <a:gd name="connsiteY188" fmla="*/ 790 h 11285"/>
                <a:gd name="connsiteX189" fmla="*/ 6581 w 13764"/>
                <a:gd name="connsiteY189" fmla="*/ 872 h 11285"/>
                <a:gd name="connsiteX190" fmla="*/ 6653 w 13764"/>
                <a:gd name="connsiteY190" fmla="*/ 927 h 11285"/>
                <a:gd name="connsiteX191" fmla="*/ 6750 w 13764"/>
                <a:gd name="connsiteY191" fmla="*/ 1064 h 11285"/>
                <a:gd name="connsiteX192" fmla="*/ 6758 w 13764"/>
                <a:gd name="connsiteY192" fmla="*/ 1229 h 11285"/>
                <a:gd name="connsiteX193" fmla="*/ 6855 w 13764"/>
                <a:gd name="connsiteY193" fmla="*/ 1238 h 11285"/>
                <a:gd name="connsiteX194" fmla="*/ 6976 w 13764"/>
                <a:gd name="connsiteY194" fmla="*/ 1338 h 11285"/>
                <a:gd name="connsiteX195" fmla="*/ 6944 w 13764"/>
                <a:gd name="connsiteY195" fmla="*/ 1475 h 11285"/>
                <a:gd name="connsiteX196" fmla="*/ 6976 w 13764"/>
                <a:gd name="connsiteY196" fmla="*/ 1649 h 11285"/>
                <a:gd name="connsiteX197" fmla="*/ 6952 w 13764"/>
                <a:gd name="connsiteY197" fmla="*/ 1731 h 11285"/>
                <a:gd name="connsiteX198" fmla="*/ 7089 w 13764"/>
                <a:gd name="connsiteY198" fmla="*/ 1950 h 11285"/>
                <a:gd name="connsiteX199" fmla="*/ 7161 w 13764"/>
                <a:gd name="connsiteY199" fmla="*/ 1996 h 11285"/>
                <a:gd name="connsiteX200" fmla="*/ 7234 w 13764"/>
                <a:gd name="connsiteY200" fmla="*/ 2105 h 11285"/>
                <a:gd name="connsiteX201" fmla="*/ 7363 w 13764"/>
                <a:gd name="connsiteY201" fmla="*/ 2087 h 11285"/>
                <a:gd name="connsiteX202" fmla="*/ 7460 w 13764"/>
                <a:gd name="connsiteY202" fmla="*/ 2005 h 11285"/>
                <a:gd name="connsiteX203" fmla="*/ 7573 w 13764"/>
                <a:gd name="connsiteY203" fmla="*/ 2005 h 11285"/>
                <a:gd name="connsiteX204" fmla="*/ 7653 w 13764"/>
                <a:gd name="connsiteY204" fmla="*/ 2060 h 11285"/>
                <a:gd name="connsiteX205" fmla="*/ 7863 w 13764"/>
                <a:gd name="connsiteY205" fmla="*/ 2032 h 11285"/>
                <a:gd name="connsiteX206" fmla="*/ 7960 w 13764"/>
                <a:gd name="connsiteY206" fmla="*/ 1941 h 11285"/>
                <a:gd name="connsiteX207" fmla="*/ 8016 w 13764"/>
                <a:gd name="connsiteY207" fmla="*/ 1813 h 11285"/>
                <a:gd name="connsiteX208" fmla="*/ 8056 w 13764"/>
                <a:gd name="connsiteY208" fmla="*/ 1694 h 11285"/>
                <a:gd name="connsiteX209" fmla="*/ 8056 w 13764"/>
                <a:gd name="connsiteY209" fmla="*/ 1557 h 11285"/>
                <a:gd name="connsiteX210" fmla="*/ 8177 w 13764"/>
                <a:gd name="connsiteY210" fmla="*/ 1347 h 11285"/>
                <a:gd name="connsiteX211" fmla="*/ 8306 w 13764"/>
                <a:gd name="connsiteY211" fmla="*/ 1302 h 11285"/>
                <a:gd name="connsiteX212" fmla="*/ 8347 w 13764"/>
                <a:gd name="connsiteY212" fmla="*/ 1238 h 11285"/>
                <a:gd name="connsiteX213" fmla="*/ 8403 w 13764"/>
                <a:gd name="connsiteY213" fmla="*/ 1238 h 11285"/>
                <a:gd name="connsiteX214" fmla="*/ 8476 w 13764"/>
                <a:gd name="connsiteY214" fmla="*/ 1256 h 11285"/>
                <a:gd name="connsiteX215" fmla="*/ 8516 w 13764"/>
                <a:gd name="connsiteY215" fmla="*/ 1128 h 11285"/>
                <a:gd name="connsiteX216" fmla="*/ 8597 w 13764"/>
                <a:gd name="connsiteY216" fmla="*/ 1037 h 11285"/>
                <a:gd name="connsiteX217" fmla="*/ 8621 w 13764"/>
                <a:gd name="connsiteY217" fmla="*/ 900 h 11285"/>
                <a:gd name="connsiteX218" fmla="*/ 8831 w 13764"/>
                <a:gd name="connsiteY218" fmla="*/ 845 h 11285"/>
                <a:gd name="connsiteX219" fmla="*/ 9032 w 13764"/>
                <a:gd name="connsiteY219" fmla="*/ 597 h 11285"/>
                <a:gd name="connsiteX220" fmla="*/ 9200 w 13764"/>
                <a:gd name="connsiteY220" fmla="*/ 585 h 11285"/>
                <a:gd name="connsiteX221" fmla="*/ 9329 w 13764"/>
                <a:gd name="connsiteY221" fmla="*/ 415 h 11285"/>
                <a:gd name="connsiteX222" fmla="*/ 9143 w 13764"/>
                <a:gd name="connsiteY222" fmla="*/ 360 h 11285"/>
                <a:gd name="connsiteX223" fmla="*/ 9172 w 13764"/>
                <a:gd name="connsiteY223" fmla="*/ 215 h 11285"/>
                <a:gd name="connsiteX224" fmla="*/ 9237 w 13764"/>
                <a:gd name="connsiteY224" fmla="*/ 71 h 11285"/>
                <a:gd name="connsiteX225" fmla="*/ 9383 w 13764"/>
                <a:gd name="connsiteY225" fmla="*/ 143 h 11285"/>
                <a:gd name="connsiteX226" fmla="*/ 9460 w 13764"/>
                <a:gd name="connsiteY226" fmla="*/ 43 h 11285"/>
                <a:gd name="connsiteX227" fmla="*/ 9572 w 13764"/>
                <a:gd name="connsiteY227" fmla="*/ 5 h 11285"/>
                <a:gd name="connsiteX228" fmla="*/ 9699 w 13764"/>
                <a:gd name="connsiteY228" fmla="*/ 231 h 11285"/>
                <a:gd name="connsiteX229" fmla="*/ 9870 w 13764"/>
                <a:gd name="connsiteY229" fmla="*/ 40 h 11285"/>
                <a:gd name="connsiteX230" fmla="*/ 9985 w 13764"/>
                <a:gd name="connsiteY230" fmla="*/ 65 h 11285"/>
                <a:gd name="connsiteX231" fmla="*/ 10172 w 13764"/>
                <a:gd name="connsiteY231" fmla="*/ 61 h 11285"/>
                <a:gd name="connsiteX232" fmla="*/ 10327 w 13764"/>
                <a:gd name="connsiteY232" fmla="*/ 318 h 11285"/>
                <a:gd name="connsiteX233" fmla="*/ 10454 w 13764"/>
                <a:gd name="connsiteY233" fmla="*/ 329 h 11285"/>
                <a:gd name="connsiteX234" fmla="*/ 10556 w 13764"/>
                <a:gd name="connsiteY234" fmla="*/ 322 h 11285"/>
                <a:gd name="connsiteX235" fmla="*/ 10727 w 13764"/>
                <a:gd name="connsiteY235" fmla="*/ 322 h 11285"/>
                <a:gd name="connsiteX236" fmla="*/ 10824 w 13764"/>
                <a:gd name="connsiteY236" fmla="*/ 500 h 11285"/>
                <a:gd name="connsiteX237" fmla="*/ 10957 w 13764"/>
                <a:gd name="connsiteY237" fmla="*/ 598 h 11285"/>
                <a:gd name="connsiteX238" fmla="*/ 11142 w 13764"/>
                <a:gd name="connsiteY238" fmla="*/ 722 h 11285"/>
                <a:gd name="connsiteX239" fmla="*/ 11245 w 13764"/>
                <a:gd name="connsiteY239" fmla="*/ 832 h 11285"/>
                <a:gd name="connsiteX240" fmla="*/ 11386 w 13764"/>
                <a:gd name="connsiteY240" fmla="*/ 752 h 11285"/>
                <a:gd name="connsiteX241" fmla="*/ 11542 w 13764"/>
                <a:gd name="connsiteY241" fmla="*/ 717 h 11285"/>
                <a:gd name="connsiteX242" fmla="*/ 11653 w 13764"/>
                <a:gd name="connsiteY242" fmla="*/ 812 h 11285"/>
                <a:gd name="connsiteX243" fmla="*/ 11790 w 13764"/>
                <a:gd name="connsiteY243" fmla="*/ 778 h 11285"/>
                <a:gd name="connsiteX244" fmla="*/ 11786 w 13764"/>
                <a:gd name="connsiteY244" fmla="*/ 1075 h 11285"/>
                <a:gd name="connsiteX245" fmla="*/ 11567 w 13764"/>
                <a:gd name="connsiteY245" fmla="*/ 1464 h 11285"/>
                <a:gd name="connsiteX246" fmla="*/ 11698 w 13764"/>
                <a:gd name="connsiteY246" fmla="*/ 1522 h 11285"/>
                <a:gd name="connsiteX247" fmla="*/ 11785 w 13764"/>
                <a:gd name="connsiteY247" fmla="*/ 1550 h 11285"/>
                <a:gd name="connsiteX248" fmla="*/ 11907 w 13764"/>
                <a:gd name="connsiteY248" fmla="*/ 1731 h 11285"/>
                <a:gd name="connsiteX249" fmla="*/ 12214 w 13764"/>
                <a:gd name="connsiteY249" fmla="*/ 1917 h 11285"/>
                <a:gd name="connsiteX250" fmla="*/ 12186 w 13764"/>
                <a:gd name="connsiteY250" fmla="*/ 2026 h 11285"/>
                <a:gd name="connsiteX251" fmla="*/ 12365 w 13764"/>
                <a:gd name="connsiteY251" fmla="*/ 2166 h 11285"/>
                <a:gd name="connsiteX252" fmla="*/ 12397 w 13764"/>
                <a:gd name="connsiteY252" fmla="*/ 2387 h 11285"/>
                <a:gd name="connsiteX253" fmla="*/ 12653 w 13764"/>
                <a:gd name="connsiteY253" fmla="*/ 2445 h 11285"/>
                <a:gd name="connsiteX254" fmla="*/ 12689 w 13764"/>
                <a:gd name="connsiteY254" fmla="*/ 2575 h 11285"/>
                <a:gd name="connsiteX255" fmla="*/ 12887 w 13764"/>
                <a:gd name="connsiteY255" fmla="*/ 2604 h 11285"/>
                <a:gd name="connsiteX256" fmla="*/ 13156 w 13764"/>
                <a:gd name="connsiteY256" fmla="*/ 2742 h 11285"/>
                <a:gd name="connsiteX257" fmla="*/ 13177 w 13764"/>
                <a:gd name="connsiteY257" fmla="*/ 2545 h 11285"/>
                <a:gd name="connsiteX258" fmla="*/ 13285 w 13764"/>
                <a:gd name="connsiteY258" fmla="*/ 2534 h 11285"/>
                <a:gd name="connsiteX259" fmla="*/ 13524 w 13764"/>
                <a:gd name="connsiteY259" fmla="*/ 2724 h 11285"/>
                <a:gd name="connsiteX260" fmla="*/ 13574 w 13764"/>
                <a:gd name="connsiteY260" fmla="*/ 2845 h 11285"/>
                <a:gd name="connsiteX261" fmla="*/ 13605 w 13764"/>
                <a:gd name="connsiteY261" fmla="*/ 3086 h 11285"/>
                <a:gd name="connsiteX262" fmla="*/ 13699 w 13764"/>
                <a:gd name="connsiteY262" fmla="*/ 3141 h 11285"/>
                <a:gd name="connsiteX263" fmla="*/ 13764 w 13764"/>
                <a:gd name="connsiteY263" fmla="*/ 3520 h 11285"/>
                <a:gd name="connsiteX264" fmla="*/ 13680 w 13764"/>
                <a:gd name="connsiteY264" fmla="*/ 3641 h 11285"/>
                <a:gd name="connsiteX265" fmla="*/ 13688 w 13764"/>
                <a:gd name="connsiteY265" fmla="*/ 3782 h 11285"/>
                <a:gd name="connsiteX266" fmla="*/ 13595 w 13764"/>
                <a:gd name="connsiteY266" fmla="*/ 3930 h 11285"/>
                <a:gd name="connsiteX267" fmla="*/ 13542 w 13764"/>
                <a:gd name="connsiteY267" fmla="*/ 4080 h 11285"/>
                <a:gd name="connsiteX268" fmla="*/ 13610 w 13764"/>
                <a:gd name="connsiteY268" fmla="*/ 4227 h 11285"/>
                <a:gd name="connsiteX269" fmla="*/ 13628 w 13764"/>
                <a:gd name="connsiteY269" fmla="*/ 4379 h 11285"/>
                <a:gd name="connsiteX270" fmla="*/ 13648 w 13764"/>
                <a:gd name="connsiteY270" fmla="*/ 4500 h 11285"/>
                <a:gd name="connsiteX271" fmla="*/ 13577 w 13764"/>
                <a:gd name="connsiteY271" fmla="*/ 4626 h 11285"/>
                <a:gd name="connsiteX272" fmla="*/ 13505 w 13764"/>
                <a:gd name="connsiteY272" fmla="*/ 4669 h 11285"/>
                <a:gd name="connsiteX273" fmla="*/ 13450 w 13764"/>
                <a:gd name="connsiteY273" fmla="*/ 4797 h 11285"/>
                <a:gd name="connsiteX274" fmla="*/ 13575 w 13764"/>
                <a:gd name="connsiteY274" fmla="*/ 4894 h 11285"/>
                <a:gd name="connsiteX275" fmla="*/ 13495 w 13764"/>
                <a:gd name="connsiteY275" fmla="*/ 5048 h 11285"/>
                <a:gd name="connsiteX276" fmla="*/ 13193 w 13764"/>
                <a:gd name="connsiteY276" fmla="*/ 5300 h 11285"/>
                <a:gd name="connsiteX277" fmla="*/ 13110 w 13764"/>
                <a:gd name="connsiteY277" fmla="*/ 5581 h 11285"/>
                <a:gd name="connsiteX278" fmla="*/ 13082 w 13764"/>
                <a:gd name="connsiteY278" fmla="*/ 5739 h 11285"/>
                <a:gd name="connsiteX279" fmla="*/ 13014 w 13764"/>
                <a:gd name="connsiteY279" fmla="*/ 5990 h 11285"/>
                <a:gd name="connsiteX280" fmla="*/ 12938 w 13764"/>
                <a:gd name="connsiteY280" fmla="*/ 6118 h 11285"/>
                <a:gd name="connsiteX281" fmla="*/ 12835 w 13764"/>
                <a:gd name="connsiteY281" fmla="*/ 6200 h 11285"/>
                <a:gd name="connsiteX282" fmla="*/ 12752 w 13764"/>
                <a:gd name="connsiteY282" fmla="*/ 6308 h 11285"/>
                <a:gd name="connsiteX283" fmla="*/ 12524 w 13764"/>
                <a:gd name="connsiteY283" fmla="*/ 6325 h 11285"/>
                <a:gd name="connsiteX284" fmla="*/ 12396 w 13764"/>
                <a:gd name="connsiteY284" fmla="*/ 6258 h 11285"/>
                <a:gd name="connsiteX285" fmla="*/ 11998 w 13764"/>
                <a:gd name="connsiteY285" fmla="*/ 6089 h 11285"/>
                <a:gd name="connsiteX286" fmla="*/ 12294 w 13764"/>
                <a:gd name="connsiteY286" fmla="*/ 6162 h 11285"/>
                <a:gd name="connsiteX287" fmla="*/ 11868 w 13764"/>
                <a:gd name="connsiteY287" fmla="*/ 6259 h 11285"/>
                <a:gd name="connsiteX288" fmla="*/ 11573 w 13764"/>
                <a:gd name="connsiteY288" fmla="*/ 6211 h 11285"/>
                <a:gd name="connsiteX289" fmla="*/ 11377 w 13764"/>
                <a:gd name="connsiteY289" fmla="*/ 6496 h 11285"/>
                <a:gd name="connsiteX290" fmla="*/ 11271 w 13764"/>
                <a:gd name="connsiteY290" fmla="*/ 6533 h 11285"/>
                <a:gd name="connsiteX291" fmla="*/ 11205 w 13764"/>
                <a:gd name="connsiteY291" fmla="*/ 6691 h 11285"/>
                <a:gd name="connsiteX292" fmla="*/ 11204 w 13764"/>
                <a:gd name="connsiteY292" fmla="*/ 6807 h 11285"/>
                <a:gd name="connsiteX293" fmla="*/ 11062 w 13764"/>
                <a:gd name="connsiteY293" fmla="*/ 6879 h 11285"/>
                <a:gd name="connsiteX294" fmla="*/ 10858 w 13764"/>
                <a:gd name="connsiteY294" fmla="*/ 6916 h 11285"/>
                <a:gd name="connsiteX295" fmla="*/ 10574 w 13764"/>
                <a:gd name="connsiteY295" fmla="*/ 7108 h 11285"/>
                <a:gd name="connsiteX296" fmla="*/ 10346 w 13764"/>
                <a:gd name="connsiteY296" fmla="*/ 7250 h 11285"/>
                <a:gd name="connsiteX297" fmla="*/ 10335 w 13764"/>
                <a:gd name="connsiteY297" fmla="*/ 7379 h 11285"/>
                <a:gd name="connsiteX298" fmla="*/ 10214 w 13764"/>
                <a:gd name="connsiteY298" fmla="*/ 7406 h 11285"/>
                <a:gd name="connsiteX299" fmla="*/ 10149 w 13764"/>
                <a:gd name="connsiteY299" fmla="*/ 7557 h 11285"/>
                <a:gd name="connsiteX300" fmla="*/ 10032 w 13764"/>
                <a:gd name="connsiteY300" fmla="*/ 7623 h 11285"/>
                <a:gd name="connsiteX301" fmla="*/ 9885 w 13764"/>
                <a:gd name="connsiteY301" fmla="*/ 7601 h 11285"/>
                <a:gd name="connsiteX302" fmla="*/ 9823 w 13764"/>
                <a:gd name="connsiteY302" fmla="*/ 7838 h 11285"/>
                <a:gd name="connsiteX303" fmla="*/ 9735 w 13764"/>
                <a:gd name="connsiteY303" fmla="*/ 7975 h 11285"/>
                <a:gd name="connsiteX304" fmla="*/ 9671 w 13764"/>
                <a:gd name="connsiteY304" fmla="*/ 8134 h 11285"/>
                <a:gd name="connsiteX305" fmla="*/ 9705 w 13764"/>
                <a:gd name="connsiteY305" fmla="*/ 8343 h 11285"/>
                <a:gd name="connsiteX306" fmla="*/ 9694 w 13764"/>
                <a:gd name="connsiteY306" fmla="*/ 8715 h 11285"/>
                <a:gd name="connsiteX307" fmla="*/ 9780 w 13764"/>
                <a:gd name="connsiteY307" fmla="*/ 8861 h 11285"/>
                <a:gd name="connsiteX308" fmla="*/ 9733 w 13764"/>
                <a:gd name="connsiteY308" fmla="*/ 8973 h 11285"/>
                <a:gd name="connsiteX309" fmla="*/ 9684 w 13764"/>
                <a:gd name="connsiteY309" fmla="*/ 9163 h 11285"/>
                <a:gd name="connsiteX0" fmla="*/ 9684 w 13764"/>
                <a:gd name="connsiteY0" fmla="*/ 9163 h 11285"/>
                <a:gd name="connsiteX1" fmla="*/ 9707 w 13764"/>
                <a:gd name="connsiteY1" fmla="*/ 9631 h 11285"/>
                <a:gd name="connsiteX2" fmla="*/ 9691 w 13764"/>
                <a:gd name="connsiteY2" fmla="*/ 9746 h 11285"/>
                <a:gd name="connsiteX3" fmla="*/ 9782 w 13764"/>
                <a:gd name="connsiteY3" fmla="*/ 9848 h 11285"/>
                <a:gd name="connsiteX4" fmla="*/ 9745 w 13764"/>
                <a:gd name="connsiteY4" fmla="*/ 10039 h 11285"/>
                <a:gd name="connsiteX5" fmla="*/ 9897 w 13764"/>
                <a:gd name="connsiteY5" fmla="*/ 10199 h 11285"/>
                <a:gd name="connsiteX6" fmla="*/ 9973 w 13764"/>
                <a:gd name="connsiteY6" fmla="*/ 10510 h 11285"/>
                <a:gd name="connsiteX7" fmla="*/ 10097 w 13764"/>
                <a:gd name="connsiteY7" fmla="*/ 10594 h 11285"/>
                <a:gd name="connsiteX8" fmla="*/ 10163 w 13764"/>
                <a:gd name="connsiteY8" fmla="*/ 10587 h 11285"/>
                <a:gd name="connsiteX9" fmla="*/ 10372 w 13764"/>
                <a:gd name="connsiteY9" fmla="*/ 10724 h 11285"/>
                <a:gd name="connsiteX10" fmla="*/ 10314 w 13764"/>
                <a:gd name="connsiteY10" fmla="*/ 10813 h 11285"/>
                <a:gd name="connsiteX11" fmla="*/ 9472 w 13764"/>
                <a:gd name="connsiteY11" fmla="*/ 10851 h 11285"/>
                <a:gd name="connsiteX12" fmla="*/ 9267 w 13764"/>
                <a:gd name="connsiteY12" fmla="*/ 10834 h 11285"/>
                <a:gd name="connsiteX13" fmla="*/ 9028 w 13764"/>
                <a:gd name="connsiteY13" fmla="*/ 10858 h 11285"/>
                <a:gd name="connsiteX14" fmla="*/ 9025 w 13764"/>
                <a:gd name="connsiteY14" fmla="*/ 11049 h 11285"/>
                <a:gd name="connsiteX15" fmla="*/ 8872 w 13764"/>
                <a:gd name="connsiteY15" fmla="*/ 11245 h 11285"/>
                <a:gd name="connsiteX16" fmla="*/ 8423 w 13764"/>
                <a:gd name="connsiteY16" fmla="*/ 11285 h 11285"/>
                <a:gd name="connsiteX17" fmla="*/ 8264 w 13764"/>
                <a:gd name="connsiteY17" fmla="*/ 11124 h 11285"/>
                <a:gd name="connsiteX18" fmla="*/ 8136 w 13764"/>
                <a:gd name="connsiteY18" fmla="*/ 11045 h 11285"/>
                <a:gd name="connsiteX19" fmla="*/ 7990 w 13764"/>
                <a:gd name="connsiteY19" fmla="*/ 11056 h 11285"/>
                <a:gd name="connsiteX20" fmla="*/ 7697 w 13764"/>
                <a:gd name="connsiteY20" fmla="*/ 11023 h 11285"/>
                <a:gd name="connsiteX21" fmla="*/ 7599 w 13764"/>
                <a:gd name="connsiteY21" fmla="*/ 11143 h 11285"/>
                <a:gd name="connsiteX22" fmla="*/ 7208 w 13764"/>
                <a:gd name="connsiteY22" fmla="*/ 10815 h 11285"/>
                <a:gd name="connsiteX23" fmla="*/ 7609 w 13764"/>
                <a:gd name="connsiteY23" fmla="*/ 8228 h 11285"/>
                <a:gd name="connsiteX24" fmla="*/ 5762 w 13764"/>
                <a:gd name="connsiteY24" fmla="*/ 7976 h 11285"/>
                <a:gd name="connsiteX25" fmla="*/ 6895 w 13764"/>
                <a:gd name="connsiteY25" fmla="*/ 11111 h 11285"/>
                <a:gd name="connsiteX26" fmla="*/ 6484 w 13764"/>
                <a:gd name="connsiteY26" fmla="*/ 11099 h 11285"/>
                <a:gd name="connsiteX27" fmla="*/ 6368 w 13764"/>
                <a:gd name="connsiteY27" fmla="*/ 10968 h 11285"/>
                <a:gd name="connsiteX28" fmla="*/ 6202 w 13764"/>
                <a:gd name="connsiteY28" fmla="*/ 10935 h 11285"/>
                <a:gd name="connsiteX29" fmla="*/ 5899 w 13764"/>
                <a:gd name="connsiteY29" fmla="*/ 10256 h 11285"/>
                <a:gd name="connsiteX30" fmla="*/ 5782 w 13764"/>
                <a:gd name="connsiteY30" fmla="*/ 10169 h 11285"/>
                <a:gd name="connsiteX31" fmla="*/ 5661 w 13764"/>
                <a:gd name="connsiteY31" fmla="*/ 10270 h 11285"/>
                <a:gd name="connsiteX32" fmla="*/ 5573 w 13764"/>
                <a:gd name="connsiteY32" fmla="*/ 10270 h 11285"/>
                <a:gd name="connsiteX33" fmla="*/ 5516 w 13764"/>
                <a:gd name="connsiteY33" fmla="*/ 10352 h 11285"/>
                <a:gd name="connsiteX34" fmla="*/ 5395 w 13764"/>
                <a:gd name="connsiteY34" fmla="*/ 10407 h 11285"/>
                <a:gd name="connsiteX35" fmla="*/ 5274 w 13764"/>
                <a:gd name="connsiteY35" fmla="*/ 10434 h 11285"/>
                <a:gd name="connsiteX36" fmla="*/ 5202 w 13764"/>
                <a:gd name="connsiteY36" fmla="*/ 10334 h 11285"/>
                <a:gd name="connsiteX37" fmla="*/ 5202 w 13764"/>
                <a:gd name="connsiteY37" fmla="*/ 10078 h 11285"/>
                <a:gd name="connsiteX38" fmla="*/ 4968 w 13764"/>
                <a:gd name="connsiteY38" fmla="*/ 10060 h 11285"/>
                <a:gd name="connsiteX39" fmla="*/ 4871 w 13764"/>
                <a:gd name="connsiteY39" fmla="*/ 9996 h 11285"/>
                <a:gd name="connsiteX40" fmla="*/ 4750 w 13764"/>
                <a:gd name="connsiteY40" fmla="*/ 9868 h 11285"/>
                <a:gd name="connsiteX41" fmla="*/ 4629 w 13764"/>
                <a:gd name="connsiteY41" fmla="*/ 9840 h 11285"/>
                <a:gd name="connsiteX42" fmla="*/ 4500 w 13764"/>
                <a:gd name="connsiteY42" fmla="*/ 9840 h 11285"/>
                <a:gd name="connsiteX43" fmla="*/ 4339 w 13764"/>
                <a:gd name="connsiteY43" fmla="*/ 9749 h 11285"/>
                <a:gd name="connsiteX44" fmla="*/ 4024 w 13764"/>
                <a:gd name="connsiteY44" fmla="*/ 9758 h 11285"/>
                <a:gd name="connsiteX45" fmla="*/ 3831 w 13764"/>
                <a:gd name="connsiteY45" fmla="*/ 9667 h 11285"/>
                <a:gd name="connsiteX46" fmla="*/ 3613 w 13764"/>
                <a:gd name="connsiteY46" fmla="*/ 9676 h 11285"/>
                <a:gd name="connsiteX47" fmla="*/ 3516 w 13764"/>
                <a:gd name="connsiteY47" fmla="*/ 9612 h 11285"/>
                <a:gd name="connsiteX48" fmla="*/ 3395 w 13764"/>
                <a:gd name="connsiteY48" fmla="*/ 9621 h 11285"/>
                <a:gd name="connsiteX49" fmla="*/ 3242 w 13764"/>
                <a:gd name="connsiteY49" fmla="*/ 9621 h 11285"/>
                <a:gd name="connsiteX50" fmla="*/ 3097 w 13764"/>
                <a:gd name="connsiteY50" fmla="*/ 9585 h 11285"/>
                <a:gd name="connsiteX51" fmla="*/ 3008 w 13764"/>
                <a:gd name="connsiteY51" fmla="*/ 9484 h 11285"/>
                <a:gd name="connsiteX52" fmla="*/ 2879 w 13764"/>
                <a:gd name="connsiteY52" fmla="*/ 9475 h 11285"/>
                <a:gd name="connsiteX53" fmla="*/ 2806 w 13764"/>
                <a:gd name="connsiteY53" fmla="*/ 9557 h 11285"/>
                <a:gd name="connsiteX54" fmla="*/ 2597 w 13764"/>
                <a:gd name="connsiteY54" fmla="*/ 9539 h 11285"/>
                <a:gd name="connsiteX55" fmla="*/ 2500 w 13764"/>
                <a:gd name="connsiteY55" fmla="*/ 9649 h 11285"/>
                <a:gd name="connsiteX56" fmla="*/ 2516 w 13764"/>
                <a:gd name="connsiteY56" fmla="*/ 9758 h 11285"/>
                <a:gd name="connsiteX57" fmla="*/ 2379 w 13764"/>
                <a:gd name="connsiteY57" fmla="*/ 9913 h 11285"/>
                <a:gd name="connsiteX58" fmla="*/ 2274 w 13764"/>
                <a:gd name="connsiteY58" fmla="*/ 9941 h 11285"/>
                <a:gd name="connsiteX59" fmla="*/ 2274 w 13764"/>
                <a:gd name="connsiteY59" fmla="*/ 10078 h 11285"/>
                <a:gd name="connsiteX60" fmla="*/ 2226 w 13764"/>
                <a:gd name="connsiteY60" fmla="*/ 10187 h 11285"/>
                <a:gd name="connsiteX61" fmla="*/ 2137 w 13764"/>
                <a:gd name="connsiteY61" fmla="*/ 10297 h 11285"/>
                <a:gd name="connsiteX62" fmla="*/ 2081 w 13764"/>
                <a:gd name="connsiteY62" fmla="*/ 10224 h 11285"/>
                <a:gd name="connsiteX63" fmla="*/ 1871 w 13764"/>
                <a:gd name="connsiteY63" fmla="*/ 10005 h 11285"/>
                <a:gd name="connsiteX64" fmla="*/ 1750 w 13764"/>
                <a:gd name="connsiteY64" fmla="*/ 10060 h 11285"/>
                <a:gd name="connsiteX65" fmla="*/ 1669 w 13764"/>
                <a:gd name="connsiteY65" fmla="*/ 10187 h 11285"/>
                <a:gd name="connsiteX66" fmla="*/ 1427 w 13764"/>
                <a:gd name="connsiteY66" fmla="*/ 10224 h 11285"/>
                <a:gd name="connsiteX67" fmla="*/ 1315 w 13764"/>
                <a:gd name="connsiteY67" fmla="*/ 10160 h 11285"/>
                <a:gd name="connsiteX68" fmla="*/ 1242 w 13764"/>
                <a:gd name="connsiteY68" fmla="*/ 10078 h 11285"/>
                <a:gd name="connsiteX69" fmla="*/ 1161 w 13764"/>
                <a:gd name="connsiteY69" fmla="*/ 9996 h 11285"/>
                <a:gd name="connsiteX70" fmla="*/ 968 w 13764"/>
                <a:gd name="connsiteY70" fmla="*/ 9977 h 11285"/>
                <a:gd name="connsiteX71" fmla="*/ 895 w 13764"/>
                <a:gd name="connsiteY71" fmla="*/ 9913 h 11285"/>
                <a:gd name="connsiteX72" fmla="*/ 847 w 13764"/>
                <a:gd name="connsiteY72" fmla="*/ 9804 h 11285"/>
                <a:gd name="connsiteX73" fmla="*/ 806 w 13764"/>
                <a:gd name="connsiteY73" fmla="*/ 9749 h 11285"/>
                <a:gd name="connsiteX74" fmla="*/ 774 w 13764"/>
                <a:gd name="connsiteY74" fmla="*/ 9667 h 11285"/>
                <a:gd name="connsiteX75" fmla="*/ 685 w 13764"/>
                <a:gd name="connsiteY75" fmla="*/ 9639 h 11285"/>
                <a:gd name="connsiteX76" fmla="*/ 589 w 13764"/>
                <a:gd name="connsiteY76" fmla="*/ 9639 h 11285"/>
                <a:gd name="connsiteX77" fmla="*/ 516 w 13764"/>
                <a:gd name="connsiteY77" fmla="*/ 9612 h 11285"/>
                <a:gd name="connsiteX78" fmla="*/ 444 w 13764"/>
                <a:gd name="connsiteY78" fmla="*/ 9566 h 11285"/>
                <a:gd name="connsiteX79" fmla="*/ 323 w 13764"/>
                <a:gd name="connsiteY79" fmla="*/ 9566 h 11285"/>
                <a:gd name="connsiteX80" fmla="*/ 202 w 13764"/>
                <a:gd name="connsiteY80" fmla="*/ 9566 h 11285"/>
                <a:gd name="connsiteX81" fmla="*/ 105 w 13764"/>
                <a:gd name="connsiteY81" fmla="*/ 9512 h 11285"/>
                <a:gd name="connsiteX82" fmla="*/ 0 w 13764"/>
                <a:gd name="connsiteY82" fmla="*/ 9457 h 11285"/>
                <a:gd name="connsiteX83" fmla="*/ 32 w 13764"/>
                <a:gd name="connsiteY83" fmla="*/ 9366 h 11285"/>
                <a:gd name="connsiteX84" fmla="*/ 48 w 13764"/>
                <a:gd name="connsiteY84" fmla="*/ 9229 h 11285"/>
                <a:gd name="connsiteX85" fmla="*/ 56 w 13764"/>
                <a:gd name="connsiteY85" fmla="*/ 9119 h 11285"/>
                <a:gd name="connsiteX86" fmla="*/ 105 w 13764"/>
                <a:gd name="connsiteY86" fmla="*/ 8964 h 11285"/>
                <a:gd name="connsiteX87" fmla="*/ 105 w 13764"/>
                <a:gd name="connsiteY87" fmla="*/ 8872 h 11285"/>
                <a:gd name="connsiteX88" fmla="*/ 105 w 13764"/>
                <a:gd name="connsiteY88" fmla="*/ 8763 h 11285"/>
                <a:gd name="connsiteX89" fmla="*/ 202 w 13764"/>
                <a:gd name="connsiteY89" fmla="*/ 8662 h 11285"/>
                <a:gd name="connsiteX90" fmla="*/ 298 w 13764"/>
                <a:gd name="connsiteY90" fmla="*/ 8580 h 11285"/>
                <a:gd name="connsiteX91" fmla="*/ 315 w 13764"/>
                <a:gd name="connsiteY91" fmla="*/ 8516 h 11285"/>
                <a:gd name="connsiteX92" fmla="*/ 339 w 13764"/>
                <a:gd name="connsiteY92" fmla="*/ 8443 h 11285"/>
                <a:gd name="connsiteX93" fmla="*/ 323 w 13764"/>
                <a:gd name="connsiteY93" fmla="*/ 8361 h 11285"/>
                <a:gd name="connsiteX94" fmla="*/ 363 w 13764"/>
                <a:gd name="connsiteY94" fmla="*/ 8224 h 11285"/>
                <a:gd name="connsiteX95" fmla="*/ 435 w 13764"/>
                <a:gd name="connsiteY95" fmla="*/ 8105 h 11285"/>
                <a:gd name="connsiteX96" fmla="*/ 508 w 13764"/>
                <a:gd name="connsiteY96" fmla="*/ 7968 h 11285"/>
                <a:gd name="connsiteX97" fmla="*/ 492 w 13764"/>
                <a:gd name="connsiteY97" fmla="*/ 7840 h 11285"/>
                <a:gd name="connsiteX98" fmla="*/ 653 w 13764"/>
                <a:gd name="connsiteY98" fmla="*/ 7804 h 11285"/>
                <a:gd name="connsiteX99" fmla="*/ 806 w 13764"/>
                <a:gd name="connsiteY99" fmla="*/ 7694 h 11285"/>
                <a:gd name="connsiteX100" fmla="*/ 774 w 13764"/>
                <a:gd name="connsiteY100" fmla="*/ 7356 h 11285"/>
                <a:gd name="connsiteX101" fmla="*/ 895 w 13764"/>
                <a:gd name="connsiteY101" fmla="*/ 7256 h 11285"/>
                <a:gd name="connsiteX102" fmla="*/ 919 w 13764"/>
                <a:gd name="connsiteY102" fmla="*/ 6845 h 11285"/>
                <a:gd name="connsiteX103" fmla="*/ 823 w 13764"/>
                <a:gd name="connsiteY103" fmla="*/ 6808 h 11285"/>
                <a:gd name="connsiteX104" fmla="*/ 734 w 13764"/>
                <a:gd name="connsiteY104" fmla="*/ 6735 h 11285"/>
                <a:gd name="connsiteX105" fmla="*/ 685 w 13764"/>
                <a:gd name="connsiteY105" fmla="*/ 6589 h 11285"/>
                <a:gd name="connsiteX106" fmla="*/ 565 w 13764"/>
                <a:gd name="connsiteY106" fmla="*/ 6471 h 11285"/>
                <a:gd name="connsiteX107" fmla="*/ 492 w 13764"/>
                <a:gd name="connsiteY107" fmla="*/ 6416 h 11285"/>
                <a:gd name="connsiteX108" fmla="*/ 435 w 13764"/>
                <a:gd name="connsiteY108" fmla="*/ 6215 h 11285"/>
                <a:gd name="connsiteX109" fmla="*/ 435 w 13764"/>
                <a:gd name="connsiteY109" fmla="*/ 6114 h 11285"/>
                <a:gd name="connsiteX110" fmla="*/ 444 w 13764"/>
                <a:gd name="connsiteY110" fmla="*/ 5941 h 11285"/>
                <a:gd name="connsiteX111" fmla="*/ 435 w 13764"/>
                <a:gd name="connsiteY111" fmla="*/ 5786 h 11285"/>
                <a:gd name="connsiteX112" fmla="*/ 395 w 13764"/>
                <a:gd name="connsiteY112" fmla="*/ 5749 h 11285"/>
                <a:gd name="connsiteX113" fmla="*/ 395 w 13764"/>
                <a:gd name="connsiteY113" fmla="*/ 5667 h 11285"/>
                <a:gd name="connsiteX114" fmla="*/ 411 w 13764"/>
                <a:gd name="connsiteY114" fmla="*/ 5566 h 11285"/>
                <a:gd name="connsiteX115" fmla="*/ 363 w 13764"/>
                <a:gd name="connsiteY115" fmla="*/ 5502 h 11285"/>
                <a:gd name="connsiteX116" fmla="*/ 250 w 13764"/>
                <a:gd name="connsiteY116" fmla="*/ 5338 h 11285"/>
                <a:gd name="connsiteX117" fmla="*/ 339 w 13764"/>
                <a:gd name="connsiteY117" fmla="*/ 5420 h 11285"/>
                <a:gd name="connsiteX118" fmla="*/ 121 w 13764"/>
                <a:gd name="connsiteY118" fmla="*/ 5210 h 11285"/>
                <a:gd name="connsiteX119" fmla="*/ 73 w 13764"/>
                <a:gd name="connsiteY119" fmla="*/ 5046 h 11285"/>
                <a:gd name="connsiteX120" fmla="*/ 177 w 13764"/>
                <a:gd name="connsiteY120" fmla="*/ 5037 h 11285"/>
                <a:gd name="connsiteX121" fmla="*/ 274 w 13764"/>
                <a:gd name="connsiteY121" fmla="*/ 5037 h 11285"/>
                <a:gd name="connsiteX122" fmla="*/ 419 w 13764"/>
                <a:gd name="connsiteY122" fmla="*/ 5009 h 11285"/>
                <a:gd name="connsiteX123" fmla="*/ 629 w 13764"/>
                <a:gd name="connsiteY123" fmla="*/ 5009 h 11285"/>
                <a:gd name="connsiteX124" fmla="*/ 750 w 13764"/>
                <a:gd name="connsiteY124" fmla="*/ 4900 h 11285"/>
                <a:gd name="connsiteX125" fmla="*/ 895 w 13764"/>
                <a:gd name="connsiteY125" fmla="*/ 4872 h 11285"/>
                <a:gd name="connsiteX126" fmla="*/ 879 w 13764"/>
                <a:gd name="connsiteY126" fmla="*/ 4681 h 11285"/>
                <a:gd name="connsiteX127" fmla="*/ 1048 w 13764"/>
                <a:gd name="connsiteY127" fmla="*/ 4681 h 11285"/>
                <a:gd name="connsiteX128" fmla="*/ 1306 w 13764"/>
                <a:gd name="connsiteY128" fmla="*/ 4525 h 11285"/>
                <a:gd name="connsiteX129" fmla="*/ 1460 w 13764"/>
                <a:gd name="connsiteY129" fmla="*/ 4516 h 11285"/>
                <a:gd name="connsiteX130" fmla="*/ 1573 w 13764"/>
                <a:gd name="connsiteY130" fmla="*/ 4571 h 11285"/>
                <a:gd name="connsiteX131" fmla="*/ 1766 w 13764"/>
                <a:gd name="connsiteY131" fmla="*/ 4571 h 11285"/>
                <a:gd name="connsiteX132" fmla="*/ 1871 w 13764"/>
                <a:gd name="connsiteY132" fmla="*/ 4626 h 11285"/>
                <a:gd name="connsiteX133" fmla="*/ 2056 w 13764"/>
                <a:gd name="connsiteY133" fmla="*/ 4653 h 11285"/>
                <a:gd name="connsiteX134" fmla="*/ 2137 w 13764"/>
                <a:gd name="connsiteY134" fmla="*/ 4516 h 11285"/>
                <a:gd name="connsiteX135" fmla="*/ 2258 w 13764"/>
                <a:gd name="connsiteY135" fmla="*/ 4544 h 11285"/>
                <a:gd name="connsiteX136" fmla="*/ 2371 w 13764"/>
                <a:gd name="connsiteY136" fmla="*/ 4434 h 11285"/>
                <a:gd name="connsiteX137" fmla="*/ 2589 w 13764"/>
                <a:gd name="connsiteY137" fmla="*/ 4361 h 11285"/>
                <a:gd name="connsiteX138" fmla="*/ 2782 w 13764"/>
                <a:gd name="connsiteY138" fmla="*/ 4215 h 11285"/>
                <a:gd name="connsiteX139" fmla="*/ 2855 w 13764"/>
                <a:gd name="connsiteY139" fmla="*/ 4142 h 11285"/>
                <a:gd name="connsiteX140" fmla="*/ 2863 w 13764"/>
                <a:gd name="connsiteY140" fmla="*/ 4023 h 11285"/>
                <a:gd name="connsiteX141" fmla="*/ 2960 w 13764"/>
                <a:gd name="connsiteY141" fmla="*/ 3923 h 11285"/>
                <a:gd name="connsiteX142" fmla="*/ 2984 w 13764"/>
                <a:gd name="connsiteY142" fmla="*/ 3804 h 11285"/>
                <a:gd name="connsiteX143" fmla="*/ 3000 w 13764"/>
                <a:gd name="connsiteY143" fmla="*/ 3649 h 11285"/>
                <a:gd name="connsiteX144" fmla="*/ 3073 w 13764"/>
                <a:gd name="connsiteY144" fmla="*/ 3502 h 11285"/>
                <a:gd name="connsiteX145" fmla="*/ 3105 w 13764"/>
                <a:gd name="connsiteY145" fmla="*/ 3366 h 11285"/>
                <a:gd name="connsiteX146" fmla="*/ 3153 w 13764"/>
                <a:gd name="connsiteY146" fmla="*/ 3256 h 11285"/>
                <a:gd name="connsiteX147" fmla="*/ 3177 w 13764"/>
                <a:gd name="connsiteY147" fmla="*/ 3128 h 11285"/>
                <a:gd name="connsiteX148" fmla="*/ 3290 w 13764"/>
                <a:gd name="connsiteY148" fmla="*/ 3064 h 11285"/>
                <a:gd name="connsiteX149" fmla="*/ 3363 w 13764"/>
                <a:gd name="connsiteY149" fmla="*/ 2927 h 11285"/>
                <a:gd name="connsiteX150" fmla="*/ 3339 w 13764"/>
                <a:gd name="connsiteY150" fmla="*/ 2818 h 11285"/>
                <a:gd name="connsiteX151" fmla="*/ 3290 w 13764"/>
                <a:gd name="connsiteY151" fmla="*/ 2681 h 11285"/>
                <a:gd name="connsiteX152" fmla="*/ 3250 w 13764"/>
                <a:gd name="connsiteY152" fmla="*/ 2544 h 11285"/>
                <a:gd name="connsiteX153" fmla="*/ 3290 w 13764"/>
                <a:gd name="connsiteY153" fmla="*/ 2379 h 11285"/>
                <a:gd name="connsiteX154" fmla="*/ 3371 w 13764"/>
                <a:gd name="connsiteY154" fmla="*/ 2352 h 11285"/>
                <a:gd name="connsiteX155" fmla="*/ 3516 w 13764"/>
                <a:gd name="connsiteY155" fmla="*/ 2197 h 11285"/>
                <a:gd name="connsiteX156" fmla="*/ 3661 w 13764"/>
                <a:gd name="connsiteY156" fmla="*/ 2215 h 11285"/>
                <a:gd name="connsiteX157" fmla="*/ 3806 w 13764"/>
                <a:gd name="connsiteY157" fmla="*/ 2114 h 11285"/>
                <a:gd name="connsiteX158" fmla="*/ 3831 w 13764"/>
                <a:gd name="connsiteY158" fmla="*/ 1950 h 11285"/>
                <a:gd name="connsiteX159" fmla="*/ 3976 w 13764"/>
                <a:gd name="connsiteY159" fmla="*/ 1868 h 11285"/>
                <a:gd name="connsiteX160" fmla="*/ 4040 w 13764"/>
                <a:gd name="connsiteY160" fmla="*/ 1749 h 11285"/>
                <a:gd name="connsiteX161" fmla="*/ 4121 w 13764"/>
                <a:gd name="connsiteY161" fmla="*/ 1676 h 11285"/>
                <a:gd name="connsiteX162" fmla="*/ 4121 w 13764"/>
                <a:gd name="connsiteY162" fmla="*/ 1292 h 11285"/>
                <a:gd name="connsiteX163" fmla="*/ 4169 w 13764"/>
                <a:gd name="connsiteY163" fmla="*/ 1128 h 11285"/>
                <a:gd name="connsiteX164" fmla="*/ 4194 w 13764"/>
                <a:gd name="connsiteY164" fmla="*/ 991 h 11285"/>
                <a:gd name="connsiteX165" fmla="*/ 4242 w 13764"/>
                <a:gd name="connsiteY165" fmla="*/ 827 h 11285"/>
                <a:gd name="connsiteX166" fmla="*/ 4290 w 13764"/>
                <a:gd name="connsiteY166" fmla="*/ 763 h 11285"/>
                <a:gd name="connsiteX167" fmla="*/ 4355 w 13764"/>
                <a:gd name="connsiteY167" fmla="*/ 708 h 11285"/>
                <a:gd name="connsiteX168" fmla="*/ 4387 w 13764"/>
                <a:gd name="connsiteY168" fmla="*/ 443 h 11285"/>
                <a:gd name="connsiteX169" fmla="*/ 4645 w 13764"/>
                <a:gd name="connsiteY169" fmla="*/ 434 h 11285"/>
                <a:gd name="connsiteX170" fmla="*/ 4742 w 13764"/>
                <a:gd name="connsiteY170" fmla="*/ 635 h 11285"/>
                <a:gd name="connsiteX171" fmla="*/ 4839 w 13764"/>
                <a:gd name="connsiteY171" fmla="*/ 717 h 11285"/>
                <a:gd name="connsiteX172" fmla="*/ 4960 w 13764"/>
                <a:gd name="connsiteY172" fmla="*/ 799 h 11285"/>
                <a:gd name="connsiteX173" fmla="*/ 5081 w 13764"/>
                <a:gd name="connsiteY173" fmla="*/ 818 h 11285"/>
                <a:gd name="connsiteX174" fmla="*/ 5202 w 13764"/>
                <a:gd name="connsiteY174" fmla="*/ 799 h 11285"/>
                <a:gd name="connsiteX175" fmla="*/ 5274 w 13764"/>
                <a:gd name="connsiteY175" fmla="*/ 964 h 11285"/>
                <a:gd name="connsiteX176" fmla="*/ 5403 w 13764"/>
                <a:gd name="connsiteY176" fmla="*/ 909 h 11285"/>
                <a:gd name="connsiteX177" fmla="*/ 5500 w 13764"/>
                <a:gd name="connsiteY177" fmla="*/ 909 h 11285"/>
                <a:gd name="connsiteX178" fmla="*/ 5597 w 13764"/>
                <a:gd name="connsiteY178" fmla="*/ 818 h 11285"/>
                <a:gd name="connsiteX179" fmla="*/ 5734 w 13764"/>
                <a:gd name="connsiteY179" fmla="*/ 790 h 11285"/>
                <a:gd name="connsiteX180" fmla="*/ 5831 w 13764"/>
                <a:gd name="connsiteY180" fmla="*/ 772 h 11285"/>
                <a:gd name="connsiteX181" fmla="*/ 5911 w 13764"/>
                <a:gd name="connsiteY181" fmla="*/ 735 h 11285"/>
                <a:gd name="connsiteX182" fmla="*/ 6024 w 13764"/>
                <a:gd name="connsiteY182" fmla="*/ 745 h 11285"/>
                <a:gd name="connsiteX183" fmla="*/ 6145 w 13764"/>
                <a:gd name="connsiteY183" fmla="*/ 745 h 11285"/>
                <a:gd name="connsiteX184" fmla="*/ 6226 w 13764"/>
                <a:gd name="connsiteY184" fmla="*/ 854 h 11285"/>
                <a:gd name="connsiteX185" fmla="*/ 6250 w 13764"/>
                <a:gd name="connsiteY185" fmla="*/ 991 h 11285"/>
                <a:gd name="connsiteX186" fmla="*/ 6363 w 13764"/>
                <a:gd name="connsiteY186" fmla="*/ 900 h 11285"/>
                <a:gd name="connsiteX187" fmla="*/ 6444 w 13764"/>
                <a:gd name="connsiteY187" fmla="*/ 745 h 11285"/>
                <a:gd name="connsiteX188" fmla="*/ 6532 w 13764"/>
                <a:gd name="connsiteY188" fmla="*/ 790 h 11285"/>
                <a:gd name="connsiteX189" fmla="*/ 6581 w 13764"/>
                <a:gd name="connsiteY189" fmla="*/ 872 h 11285"/>
                <a:gd name="connsiteX190" fmla="*/ 6653 w 13764"/>
                <a:gd name="connsiteY190" fmla="*/ 927 h 11285"/>
                <a:gd name="connsiteX191" fmla="*/ 6750 w 13764"/>
                <a:gd name="connsiteY191" fmla="*/ 1064 h 11285"/>
                <a:gd name="connsiteX192" fmla="*/ 6758 w 13764"/>
                <a:gd name="connsiteY192" fmla="*/ 1229 h 11285"/>
                <a:gd name="connsiteX193" fmla="*/ 6855 w 13764"/>
                <a:gd name="connsiteY193" fmla="*/ 1238 h 11285"/>
                <a:gd name="connsiteX194" fmla="*/ 6976 w 13764"/>
                <a:gd name="connsiteY194" fmla="*/ 1338 h 11285"/>
                <a:gd name="connsiteX195" fmla="*/ 6944 w 13764"/>
                <a:gd name="connsiteY195" fmla="*/ 1475 h 11285"/>
                <a:gd name="connsiteX196" fmla="*/ 6976 w 13764"/>
                <a:gd name="connsiteY196" fmla="*/ 1649 h 11285"/>
                <a:gd name="connsiteX197" fmla="*/ 6952 w 13764"/>
                <a:gd name="connsiteY197" fmla="*/ 1731 h 11285"/>
                <a:gd name="connsiteX198" fmla="*/ 7089 w 13764"/>
                <a:gd name="connsiteY198" fmla="*/ 1950 h 11285"/>
                <a:gd name="connsiteX199" fmla="*/ 7161 w 13764"/>
                <a:gd name="connsiteY199" fmla="*/ 1996 h 11285"/>
                <a:gd name="connsiteX200" fmla="*/ 7234 w 13764"/>
                <a:gd name="connsiteY200" fmla="*/ 2105 h 11285"/>
                <a:gd name="connsiteX201" fmla="*/ 7363 w 13764"/>
                <a:gd name="connsiteY201" fmla="*/ 2087 h 11285"/>
                <a:gd name="connsiteX202" fmla="*/ 7460 w 13764"/>
                <a:gd name="connsiteY202" fmla="*/ 2005 h 11285"/>
                <a:gd name="connsiteX203" fmla="*/ 7573 w 13764"/>
                <a:gd name="connsiteY203" fmla="*/ 2005 h 11285"/>
                <a:gd name="connsiteX204" fmla="*/ 7653 w 13764"/>
                <a:gd name="connsiteY204" fmla="*/ 2060 h 11285"/>
                <a:gd name="connsiteX205" fmla="*/ 7863 w 13764"/>
                <a:gd name="connsiteY205" fmla="*/ 2032 h 11285"/>
                <a:gd name="connsiteX206" fmla="*/ 7960 w 13764"/>
                <a:gd name="connsiteY206" fmla="*/ 1941 h 11285"/>
                <a:gd name="connsiteX207" fmla="*/ 8016 w 13764"/>
                <a:gd name="connsiteY207" fmla="*/ 1813 h 11285"/>
                <a:gd name="connsiteX208" fmla="*/ 8056 w 13764"/>
                <a:gd name="connsiteY208" fmla="*/ 1694 h 11285"/>
                <a:gd name="connsiteX209" fmla="*/ 8056 w 13764"/>
                <a:gd name="connsiteY209" fmla="*/ 1557 h 11285"/>
                <a:gd name="connsiteX210" fmla="*/ 8177 w 13764"/>
                <a:gd name="connsiteY210" fmla="*/ 1347 h 11285"/>
                <a:gd name="connsiteX211" fmla="*/ 8306 w 13764"/>
                <a:gd name="connsiteY211" fmla="*/ 1302 h 11285"/>
                <a:gd name="connsiteX212" fmla="*/ 8347 w 13764"/>
                <a:gd name="connsiteY212" fmla="*/ 1238 h 11285"/>
                <a:gd name="connsiteX213" fmla="*/ 8403 w 13764"/>
                <a:gd name="connsiteY213" fmla="*/ 1238 h 11285"/>
                <a:gd name="connsiteX214" fmla="*/ 8476 w 13764"/>
                <a:gd name="connsiteY214" fmla="*/ 1256 h 11285"/>
                <a:gd name="connsiteX215" fmla="*/ 8516 w 13764"/>
                <a:gd name="connsiteY215" fmla="*/ 1128 h 11285"/>
                <a:gd name="connsiteX216" fmla="*/ 8597 w 13764"/>
                <a:gd name="connsiteY216" fmla="*/ 1037 h 11285"/>
                <a:gd name="connsiteX217" fmla="*/ 8621 w 13764"/>
                <a:gd name="connsiteY217" fmla="*/ 900 h 11285"/>
                <a:gd name="connsiteX218" fmla="*/ 8831 w 13764"/>
                <a:gd name="connsiteY218" fmla="*/ 845 h 11285"/>
                <a:gd name="connsiteX219" fmla="*/ 9032 w 13764"/>
                <a:gd name="connsiteY219" fmla="*/ 597 h 11285"/>
                <a:gd name="connsiteX220" fmla="*/ 9200 w 13764"/>
                <a:gd name="connsiteY220" fmla="*/ 585 h 11285"/>
                <a:gd name="connsiteX221" fmla="*/ 9329 w 13764"/>
                <a:gd name="connsiteY221" fmla="*/ 415 h 11285"/>
                <a:gd name="connsiteX222" fmla="*/ 9143 w 13764"/>
                <a:gd name="connsiteY222" fmla="*/ 360 h 11285"/>
                <a:gd name="connsiteX223" fmla="*/ 9172 w 13764"/>
                <a:gd name="connsiteY223" fmla="*/ 215 h 11285"/>
                <a:gd name="connsiteX224" fmla="*/ 9237 w 13764"/>
                <a:gd name="connsiteY224" fmla="*/ 71 h 11285"/>
                <a:gd name="connsiteX225" fmla="*/ 9383 w 13764"/>
                <a:gd name="connsiteY225" fmla="*/ 143 h 11285"/>
                <a:gd name="connsiteX226" fmla="*/ 9460 w 13764"/>
                <a:gd name="connsiteY226" fmla="*/ 43 h 11285"/>
                <a:gd name="connsiteX227" fmla="*/ 9572 w 13764"/>
                <a:gd name="connsiteY227" fmla="*/ 5 h 11285"/>
                <a:gd name="connsiteX228" fmla="*/ 9699 w 13764"/>
                <a:gd name="connsiteY228" fmla="*/ 231 h 11285"/>
                <a:gd name="connsiteX229" fmla="*/ 9870 w 13764"/>
                <a:gd name="connsiteY229" fmla="*/ 40 h 11285"/>
                <a:gd name="connsiteX230" fmla="*/ 9985 w 13764"/>
                <a:gd name="connsiteY230" fmla="*/ 65 h 11285"/>
                <a:gd name="connsiteX231" fmla="*/ 10172 w 13764"/>
                <a:gd name="connsiteY231" fmla="*/ 61 h 11285"/>
                <a:gd name="connsiteX232" fmla="*/ 10327 w 13764"/>
                <a:gd name="connsiteY232" fmla="*/ 318 h 11285"/>
                <a:gd name="connsiteX233" fmla="*/ 10454 w 13764"/>
                <a:gd name="connsiteY233" fmla="*/ 329 h 11285"/>
                <a:gd name="connsiteX234" fmla="*/ 10556 w 13764"/>
                <a:gd name="connsiteY234" fmla="*/ 322 h 11285"/>
                <a:gd name="connsiteX235" fmla="*/ 10727 w 13764"/>
                <a:gd name="connsiteY235" fmla="*/ 322 h 11285"/>
                <a:gd name="connsiteX236" fmla="*/ 10824 w 13764"/>
                <a:gd name="connsiteY236" fmla="*/ 500 h 11285"/>
                <a:gd name="connsiteX237" fmla="*/ 10957 w 13764"/>
                <a:gd name="connsiteY237" fmla="*/ 598 h 11285"/>
                <a:gd name="connsiteX238" fmla="*/ 11142 w 13764"/>
                <a:gd name="connsiteY238" fmla="*/ 722 h 11285"/>
                <a:gd name="connsiteX239" fmla="*/ 11245 w 13764"/>
                <a:gd name="connsiteY239" fmla="*/ 832 h 11285"/>
                <a:gd name="connsiteX240" fmla="*/ 11386 w 13764"/>
                <a:gd name="connsiteY240" fmla="*/ 752 h 11285"/>
                <a:gd name="connsiteX241" fmla="*/ 11542 w 13764"/>
                <a:gd name="connsiteY241" fmla="*/ 717 h 11285"/>
                <a:gd name="connsiteX242" fmla="*/ 11653 w 13764"/>
                <a:gd name="connsiteY242" fmla="*/ 812 h 11285"/>
                <a:gd name="connsiteX243" fmla="*/ 11790 w 13764"/>
                <a:gd name="connsiteY243" fmla="*/ 778 h 11285"/>
                <a:gd name="connsiteX244" fmla="*/ 11786 w 13764"/>
                <a:gd name="connsiteY244" fmla="*/ 1075 h 11285"/>
                <a:gd name="connsiteX245" fmla="*/ 11567 w 13764"/>
                <a:gd name="connsiteY245" fmla="*/ 1464 h 11285"/>
                <a:gd name="connsiteX246" fmla="*/ 11698 w 13764"/>
                <a:gd name="connsiteY246" fmla="*/ 1522 h 11285"/>
                <a:gd name="connsiteX247" fmla="*/ 11785 w 13764"/>
                <a:gd name="connsiteY247" fmla="*/ 1550 h 11285"/>
                <a:gd name="connsiteX248" fmla="*/ 11907 w 13764"/>
                <a:gd name="connsiteY248" fmla="*/ 1731 h 11285"/>
                <a:gd name="connsiteX249" fmla="*/ 12214 w 13764"/>
                <a:gd name="connsiteY249" fmla="*/ 1917 h 11285"/>
                <a:gd name="connsiteX250" fmla="*/ 12186 w 13764"/>
                <a:gd name="connsiteY250" fmla="*/ 2026 h 11285"/>
                <a:gd name="connsiteX251" fmla="*/ 12365 w 13764"/>
                <a:gd name="connsiteY251" fmla="*/ 2166 h 11285"/>
                <a:gd name="connsiteX252" fmla="*/ 12397 w 13764"/>
                <a:gd name="connsiteY252" fmla="*/ 2387 h 11285"/>
                <a:gd name="connsiteX253" fmla="*/ 12653 w 13764"/>
                <a:gd name="connsiteY253" fmla="*/ 2445 h 11285"/>
                <a:gd name="connsiteX254" fmla="*/ 12689 w 13764"/>
                <a:gd name="connsiteY254" fmla="*/ 2575 h 11285"/>
                <a:gd name="connsiteX255" fmla="*/ 12887 w 13764"/>
                <a:gd name="connsiteY255" fmla="*/ 2604 h 11285"/>
                <a:gd name="connsiteX256" fmla="*/ 13156 w 13764"/>
                <a:gd name="connsiteY256" fmla="*/ 2742 h 11285"/>
                <a:gd name="connsiteX257" fmla="*/ 13177 w 13764"/>
                <a:gd name="connsiteY257" fmla="*/ 2545 h 11285"/>
                <a:gd name="connsiteX258" fmla="*/ 13285 w 13764"/>
                <a:gd name="connsiteY258" fmla="*/ 2534 h 11285"/>
                <a:gd name="connsiteX259" fmla="*/ 13524 w 13764"/>
                <a:gd name="connsiteY259" fmla="*/ 2724 h 11285"/>
                <a:gd name="connsiteX260" fmla="*/ 13574 w 13764"/>
                <a:gd name="connsiteY260" fmla="*/ 2845 h 11285"/>
                <a:gd name="connsiteX261" fmla="*/ 13605 w 13764"/>
                <a:gd name="connsiteY261" fmla="*/ 3086 h 11285"/>
                <a:gd name="connsiteX262" fmla="*/ 13699 w 13764"/>
                <a:gd name="connsiteY262" fmla="*/ 3141 h 11285"/>
                <a:gd name="connsiteX263" fmla="*/ 13764 w 13764"/>
                <a:gd name="connsiteY263" fmla="*/ 3520 h 11285"/>
                <a:gd name="connsiteX264" fmla="*/ 13680 w 13764"/>
                <a:gd name="connsiteY264" fmla="*/ 3641 h 11285"/>
                <a:gd name="connsiteX265" fmla="*/ 13688 w 13764"/>
                <a:gd name="connsiteY265" fmla="*/ 3782 h 11285"/>
                <a:gd name="connsiteX266" fmla="*/ 13595 w 13764"/>
                <a:gd name="connsiteY266" fmla="*/ 3930 h 11285"/>
                <a:gd name="connsiteX267" fmla="*/ 13542 w 13764"/>
                <a:gd name="connsiteY267" fmla="*/ 4080 h 11285"/>
                <a:gd name="connsiteX268" fmla="*/ 13610 w 13764"/>
                <a:gd name="connsiteY268" fmla="*/ 4227 h 11285"/>
                <a:gd name="connsiteX269" fmla="*/ 13628 w 13764"/>
                <a:gd name="connsiteY269" fmla="*/ 4379 h 11285"/>
                <a:gd name="connsiteX270" fmla="*/ 13648 w 13764"/>
                <a:gd name="connsiteY270" fmla="*/ 4500 h 11285"/>
                <a:gd name="connsiteX271" fmla="*/ 13577 w 13764"/>
                <a:gd name="connsiteY271" fmla="*/ 4626 h 11285"/>
                <a:gd name="connsiteX272" fmla="*/ 13505 w 13764"/>
                <a:gd name="connsiteY272" fmla="*/ 4669 h 11285"/>
                <a:gd name="connsiteX273" fmla="*/ 13450 w 13764"/>
                <a:gd name="connsiteY273" fmla="*/ 4797 h 11285"/>
                <a:gd name="connsiteX274" fmla="*/ 13575 w 13764"/>
                <a:gd name="connsiteY274" fmla="*/ 4894 h 11285"/>
                <a:gd name="connsiteX275" fmla="*/ 13495 w 13764"/>
                <a:gd name="connsiteY275" fmla="*/ 5048 h 11285"/>
                <a:gd name="connsiteX276" fmla="*/ 13193 w 13764"/>
                <a:gd name="connsiteY276" fmla="*/ 5300 h 11285"/>
                <a:gd name="connsiteX277" fmla="*/ 13110 w 13764"/>
                <a:gd name="connsiteY277" fmla="*/ 5581 h 11285"/>
                <a:gd name="connsiteX278" fmla="*/ 13082 w 13764"/>
                <a:gd name="connsiteY278" fmla="*/ 5739 h 11285"/>
                <a:gd name="connsiteX279" fmla="*/ 13014 w 13764"/>
                <a:gd name="connsiteY279" fmla="*/ 5990 h 11285"/>
                <a:gd name="connsiteX280" fmla="*/ 12938 w 13764"/>
                <a:gd name="connsiteY280" fmla="*/ 6118 h 11285"/>
                <a:gd name="connsiteX281" fmla="*/ 12835 w 13764"/>
                <a:gd name="connsiteY281" fmla="*/ 6200 h 11285"/>
                <a:gd name="connsiteX282" fmla="*/ 12752 w 13764"/>
                <a:gd name="connsiteY282" fmla="*/ 6308 h 11285"/>
                <a:gd name="connsiteX283" fmla="*/ 12524 w 13764"/>
                <a:gd name="connsiteY283" fmla="*/ 6325 h 11285"/>
                <a:gd name="connsiteX284" fmla="*/ 12396 w 13764"/>
                <a:gd name="connsiteY284" fmla="*/ 6258 h 11285"/>
                <a:gd name="connsiteX285" fmla="*/ 11998 w 13764"/>
                <a:gd name="connsiteY285" fmla="*/ 6089 h 11285"/>
                <a:gd name="connsiteX286" fmla="*/ 12294 w 13764"/>
                <a:gd name="connsiteY286" fmla="*/ 6162 h 11285"/>
                <a:gd name="connsiteX287" fmla="*/ 11868 w 13764"/>
                <a:gd name="connsiteY287" fmla="*/ 6259 h 11285"/>
                <a:gd name="connsiteX288" fmla="*/ 11573 w 13764"/>
                <a:gd name="connsiteY288" fmla="*/ 6211 h 11285"/>
                <a:gd name="connsiteX289" fmla="*/ 11377 w 13764"/>
                <a:gd name="connsiteY289" fmla="*/ 6496 h 11285"/>
                <a:gd name="connsiteX290" fmla="*/ 11271 w 13764"/>
                <a:gd name="connsiteY290" fmla="*/ 6533 h 11285"/>
                <a:gd name="connsiteX291" fmla="*/ 11205 w 13764"/>
                <a:gd name="connsiteY291" fmla="*/ 6691 h 11285"/>
                <a:gd name="connsiteX292" fmla="*/ 11204 w 13764"/>
                <a:gd name="connsiteY292" fmla="*/ 6807 h 11285"/>
                <a:gd name="connsiteX293" fmla="*/ 11062 w 13764"/>
                <a:gd name="connsiteY293" fmla="*/ 6879 h 11285"/>
                <a:gd name="connsiteX294" fmla="*/ 10858 w 13764"/>
                <a:gd name="connsiteY294" fmla="*/ 6916 h 11285"/>
                <a:gd name="connsiteX295" fmla="*/ 10574 w 13764"/>
                <a:gd name="connsiteY295" fmla="*/ 7108 h 11285"/>
                <a:gd name="connsiteX296" fmla="*/ 10346 w 13764"/>
                <a:gd name="connsiteY296" fmla="*/ 7250 h 11285"/>
                <a:gd name="connsiteX297" fmla="*/ 10335 w 13764"/>
                <a:gd name="connsiteY297" fmla="*/ 7379 h 11285"/>
                <a:gd name="connsiteX298" fmla="*/ 10214 w 13764"/>
                <a:gd name="connsiteY298" fmla="*/ 7406 h 11285"/>
                <a:gd name="connsiteX299" fmla="*/ 10149 w 13764"/>
                <a:gd name="connsiteY299" fmla="*/ 7557 h 11285"/>
                <a:gd name="connsiteX300" fmla="*/ 10032 w 13764"/>
                <a:gd name="connsiteY300" fmla="*/ 7623 h 11285"/>
                <a:gd name="connsiteX301" fmla="*/ 9885 w 13764"/>
                <a:gd name="connsiteY301" fmla="*/ 7601 h 11285"/>
                <a:gd name="connsiteX302" fmla="*/ 9823 w 13764"/>
                <a:gd name="connsiteY302" fmla="*/ 7838 h 11285"/>
                <a:gd name="connsiteX303" fmla="*/ 9735 w 13764"/>
                <a:gd name="connsiteY303" fmla="*/ 7975 h 11285"/>
                <a:gd name="connsiteX304" fmla="*/ 9671 w 13764"/>
                <a:gd name="connsiteY304" fmla="*/ 8134 h 11285"/>
                <a:gd name="connsiteX305" fmla="*/ 9705 w 13764"/>
                <a:gd name="connsiteY305" fmla="*/ 8343 h 11285"/>
                <a:gd name="connsiteX306" fmla="*/ 9694 w 13764"/>
                <a:gd name="connsiteY306" fmla="*/ 8715 h 11285"/>
                <a:gd name="connsiteX307" fmla="*/ 9780 w 13764"/>
                <a:gd name="connsiteY307" fmla="*/ 8861 h 11285"/>
                <a:gd name="connsiteX308" fmla="*/ 9733 w 13764"/>
                <a:gd name="connsiteY308" fmla="*/ 8973 h 11285"/>
                <a:gd name="connsiteX309" fmla="*/ 9684 w 13764"/>
                <a:gd name="connsiteY309" fmla="*/ 9163 h 11285"/>
                <a:gd name="connsiteX0" fmla="*/ 9684 w 13764"/>
                <a:gd name="connsiteY0" fmla="*/ 9163 h 11285"/>
                <a:gd name="connsiteX1" fmla="*/ 9707 w 13764"/>
                <a:gd name="connsiteY1" fmla="*/ 9631 h 11285"/>
                <a:gd name="connsiteX2" fmla="*/ 9691 w 13764"/>
                <a:gd name="connsiteY2" fmla="*/ 9746 h 11285"/>
                <a:gd name="connsiteX3" fmla="*/ 9782 w 13764"/>
                <a:gd name="connsiteY3" fmla="*/ 9848 h 11285"/>
                <a:gd name="connsiteX4" fmla="*/ 9745 w 13764"/>
                <a:gd name="connsiteY4" fmla="*/ 10039 h 11285"/>
                <a:gd name="connsiteX5" fmla="*/ 9897 w 13764"/>
                <a:gd name="connsiteY5" fmla="*/ 10199 h 11285"/>
                <a:gd name="connsiteX6" fmla="*/ 9973 w 13764"/>
                <a:gd name="connsiteY6" fmla="*/ 10510 h 11285"/>
                <a:gd name="connsiteX7" fmla="*/ 10097 w 13764"/>
                <a:gd name="connsiteY7" fmla="*/ 10594 h 11285"/>
                <a:gd name="connsiteX8" fmla="*/ 10163 w 13764"/>
                <a:gd name="connsiteY8" fmla="*/ 10587 h 11285"/>
                <a:gd name="connsiteX9" fmla="*/ 10372 w 13764"/>
                <a:gd name="connsiteY9" fmla="*/ 10724 h 11285"/>
                <a:gd name="connsiteX10" fmla="*/ 10314 w 13764"/>
                <a:gd name="connsiteY10" fmla="*/ 10813 h 11285"/>
                <a:gd name="connsiteX11" fmla="*/ 9472 w 13764"/>
                <a:gd name="connsiteY11" fmla="*/ 10851 h 11285"/>
                <a:gd name="connsiteX12" fmla="*/ 9267 w 13764"/>
                <a:gd name="connsiteY12" fmla="*/ 10834 h 11285"/>
                <a:gd name="connsiteX13" fmla="*/ 9028 w 13764"/>
                <a:gd name="connsiteY13" fmla="*/ 10858 h 11285"/>
                <a:gd name="connsiteX14" fmla="*/ 9025 w 13764"/>
                <a:gd name="connsiteY14" fmla="*/ 11049 h 11285"/>
                <a:gd name="connsiteX15" fmla="*/ 8872 w 13764"/>
                <a:gd name="connsiteY15" fmla="*/ 11245 h 11285"/>
                <a:gd name="connsiteX16" fmla="*/ 8423 w 13764"/>
                <a:gd name="connsiteY16" fmla="*/ 11285 h 11285"/>
                <a:gd name="connsiteX17" fmla="*/ 8264 w 13764"/>
                <a:gd name="connsiteY17" fmla="*/ 11124 h 11285"/>
                <a:gd name="connsiteX18" fmla="*/ 8136 w 13764"/>
                <a:gd name="connsiteY18" fmla="*/ 11045 h 11285"/>
                <a:gd name="connsiteX19" fmla="*/ 7990 w 13764"/>
                <a:gd name="connsiteY19" fmla="*/ 11056 h 11285"/>
                <a:gd name="connsiteX20" fmla="*/ 7697 w 13764"/>
                <a:gd name="connsiteY20" fmla="*/ 11023 h 11285"/>
                <a:gd name="connsiteX21" fmla="*/ 7599 w 13764"/>
                <a:gd name="connsiteY21" fmla="*/ 11143 h 11285"/>
                <a:gd name="connsiteX22" fmla="*/ 7208 w 13764"/>
                <a:gd name="connsiteY22" fmla="*/ 10815 h 11285"/>
                <a:gd name="connsiteX23" fmla="*/ 7609 w 13764"/>
                <a:gd name="connsiteY23" fmla="*/ 8228 h 11285"/>
                <a:gd name="connsiteX24" fmla="*/ 5762 w 13764"/>
                <a:gd name="connsiteY24" fmla="*/ 7976 h 11285"/>
                <a:gd name="connsiteX25" fmla="*/ 6895 w 13764"/>
                <a:gd name="connsiteY25" fmla="*/ 11111 h 11285"/>
                <a:gd name="connsiteX26" fmla="*/ 6484 w 13764"/>
                <a:gd name="connsiteY26" fmla="*/ 11099 h 11285"/>
                <a:gd name="connsiteX27" fmla="*/ 6368 w 13764"/>
                <a:gd name="connsiteY27" fmla="*/ 10968 h 11285"/>
                <a:gd name="connsiteX28" fmla="*/ 6202 w 13764"/>
                <a:gd name="connsiteY28" fmla="*/ 10935 h 11285"/>
                <a:gd name="connsiteX29" fmla="*/ 5899 w 13764"/>
                <a:gd name="connsiteY29" fmla="*/ 10256 h 11285"/>
                <a:gd name="connsiteX30" fmla="*/ 5782 w 13764"/>
                <a:gd name="connsiteY30" fmla="*/ 10169 h 11285"/>
                <a:gd name="connsiteX31" fmla="*/ 5661 w 13764"/>
                <a:gd name="connsiteY31" fmla="*/ 10270 h 11285"/>
                <a:gd name="connsiteX32" fmla="*/ 5573 w 13764"/>
                <a:gd name="connsiteY32" fmla="*/ 10270 h 11285"/>
                <a:gd name="connsiteX33" fmla="*/ 5516 w 13764"/>
                <a:gd name="connsiteY33" fmla="*/ 10352 h 11285"/>
                <a:gd name="connsiteX34" fmla="*/ 5395 w 13764"/>
                <a:gd name="connsiteY34" fmla="*/ 10407 h 11285"/>
                <a:gd name="connsiteX35" fmla="*/ 5274 w 13764"/>
                <a:gd name="connsiteY35" fmla="*/ 10434 h 11285"/>
                <a:gd name="connsiteX36" fmla="*/ 5202 w 13764"/>
                <a:gd name="connsiteY36" fmla="*/ 10334 h 11285"/>
                <a:gd name="connsiteX37" fmla="*/ 5202 w 13764"/>
                <a:gd name="connsiteY37" fmla="*/ 10078 h 11285"/>
                <a:gd name="connsiteX38" fmla="*/ 4968 w 13764"/>
                <a:gd name="connsiteY38" fmla="*/ 10060 h 11285"/>
                <a:gd name="connsiteX39" fmla="*/ 4871 w 13764"/>
                <a:gd name="connsiteY39" fmla="*/ 9996 h 11285"/>
                <a:gd name="connsiteX40" fmla="*/ 4750 w 13764"/>
                <a:gd name="connsiteY40" fmla="*/ 9868 h 11285"/>
                <a:gd name="connsiteX41" fmla="*/ 4629 w 13764"/>
                <a:gd name="connsiteY41" fmla="*/ 9840 h 11285"/>
                <a:gd name="connsiteX42" fmla="*/ 4500 w 13764"/>
                <a:gd name="connsiteY42" fmla="*/ 9840 h 11285"/>
                <a:gd name="connsiteX43" fmla="*/ 4339 w 13764"/>
                <a:gd name="connsiteY43" fmla="*/ 9749 h 11285"/>
                <a:gd name="connsiteX44" fmla="*/ 4024 w 13764"/>
                <a:gd name="connsiteY44" fmla="*/ 9758 h 11285"/>
                <a:gd name="connsiteX45" fmla="*/ 3831 w 13764"/>
                <a:gd name="connsiteY45" fmla="*/ 9667 h 11285"/>
                <a:gd name="connsiteX46" fmla="*/ 3613 w 13764"/>
                <a:gd name="connsiteY46" fmla="*/ 9676 h 11285"/>
                <a:gd name="connsiteX47" fmla="*/ 3516 w 13764"/>
                <a:gd name="connsiteY47" fmla="*/ 9612 h 11285"/>
                <a:gd name="connsiteX48" fmla="*/ 3395 w 13764"/>
                <a:gd name="connsiteY48" fmla="*/ 9621 h 11285"/>
                <a:gd name="connsiteX49" fmla="*/ 3242 w 13764"/>
                <a:gd name="connsiteY49" fmla="*/ 9621 h 11285"/>
                <a:gd name="connsiteX50" fmla="*/ 3097 w 13764"/>
                <a:gd name="connsiteY50" fmla="*/ 9585 h 11285"/>
                <a:gd name="connsiteX51" fmla="*/ 3008 w 13764"/>
                <a:gd name="connsiteY51" fmla="*/ 9484 h 11285"/>
                <a:gd name="connsiteX52" fmla="*/ 2879 w 13764"/>
                <a:gd name="connsiteY52" fmla="*/ 9475 h 11285"/>
                <a:gd name="connsiteX53" fmla="*/ 2806 w 13764"/>
                <a:gd name="connsiteY53" fmla="*/ 9557 h 11285"/>
                <a:gd name="connsiteX54" fmla="*/ 2597 w 13764"/>
                <a:gd name="connsiteY54" fmla="*/ 9539 h 11285"/>
                <a:gd name="connsiteX55" fmla="*/ 2500 w 13764"/>
                <a:gd name="connsiteY55" fmla="*/ 9649 h 11285"/>
                <a:gd name="connsiteX56" fmla="*/ 2516 w 13764"/>
                <a:gd name="connsiteY56" fmla="*/ 9758 h 11285"/>
                <a:gd name="connsiteX57" fmla="*/ 2379 w 13764"/>
                <a:gd name="connsiteY57" fmla="*/ 9913 h 11285"/>
                <a:gd name="connsiteX58" fmla="*/ 2274 w 13764"/>
                <a:gd name="connsiteY58" fmla="*/ 9941 h 11285"/>
                <a:gd name="connsiteX59" fmla="*/ 2274 w 13764"/>
                <a:gd name="connsiteY59" fmla="*/ 10078 h 11285"/>
                <a:gd name="connsiteX60" fmla="*/ 2226 w 13764"/>
                <a:gd name="connsiteY60" fmla="*/ 10187 h 11285"/>
                <a:gd name="connsiteX61" fmla="*/ 2137 w 13764"/>
                <a:gd name="connsiteY61" fmla="*/ 10297 h 11285"/>
                <a:gd name="connsiteX62" fmla="*/ 2081 w 13764"/>
                <a:gd name="connsiteY62" fmla="*/ 10224 h 11285"/>
                <a:gd name="connsiteX63" fmla="*/ 1871 w 13764"/>
                <a:gd name="connsiteY63" fmla="*/ 10005 h 11285"/>
                <a:gd name="connsiteX64" fmla="*/ 1750 w 13764"/>
                <a:gd name="connsiteY64" fmla="*/ 10060 h 11285"/>
                <a:gd name="connsiteX65" fmla="*/ 1669 w 13764"/>
                <a:gd name="connsiteY65" fmla="*/ 10187 h 11285"/>
                <a:gd name="connsiteX66" fmla="*/ 1427 w 13764"/>
                <a:gd name="connsiteY66" fmla="*/ 10224 h 11285"/>
                <a:gd name="connsiteX67" fmla="*/ 1315 w 13764"/>
                <a:gd name="connsiteY67" fmla="*/ 10160 h 11285"/>
                <a:gd name="connsiteX68" fmla="*/ 1242 w 13764"/>
                <a:gd name="connsiteY68" fmla="*/ 10078 h 11285"/>
                <a:gd name="connsiteX69" fmla="*/ 1161 w 13764"/>
                <a:gd name="connsiteY69" fmla="*/ 9996 h 11285"/>
                <a:gd name="connsiteX70" fmla="*/ 968 w 13764"/>
                <a:gd name="connsiteY70" fmla="*/ 9977 h 11285"/>
                <a:gd name="connsiteX71" fmla="*/ 895 w 13764"/>
                <a:gd name="connsiteY71" fmla="*/ 9913 h 11285"/>
                <a:gd name="connsiteX72" fmla="*/ 847 w 13764"/>
                <a:gd name="connsiteY72" fmla="*/ 9804 h 11285"/>
                <a:gd name="connsiteX73" fmla="*/ 806 w 13764"/>
                <a:gd name="connsiteY73" fmla="*/ 9749 h 11285"/>
                <a:gd name="connsiteX74" fmla="*/ 774 w 13764"/>
                <a:gd name="connsiteY74" fmla="*/ 9667 h 11285"/>
                <a:gd name="connsiteX75" fmla="*/ 685 w 13764"/>
                <a:gd name="connsiteY75" fmla="*/ 9639 h 11285"/>
                <a:gd name="connsiteX76" fmla="*/ 589 w 13764"/>
                <a:gd name="connsiteY76" fmla="*/ 9639 h 11285"/>
                <a:gd name="connsiteX77" fmla="*/ 516 w 13764"/>
                <a:gd name="connsiteY77" fmla="*/ 9612 h 11285"/>
                <a:gd name="connsiteX78" fmla="*/ 444 w 13764"/>
                <a:gd name="connsiteY78" fmla="*/ 9566 h 11285"/>
                <a:gd name="connsiteX79" fmla="*/ 323 w 13764"/>
                <a:gd name="connsiteY79" fmla="*/ 9566 h 11285"/>
                <a:gd name="connsiteX80" fmla="*/ 202 w 13764"/>
                <a:gd name="connsiteY80" fmla="*/ 9566 h 11285"/>
                <a:gd name="connsiteX81" fmla="*/ 105 w 13764"/>
                <a:gd name="connsiteY81" fmla="*/ 9512 h 11285"/>
                <a:gd name="connsiteX82" fmla="*/ 0 w 13764"/>
                <a:gd name="connsiteY82" fmla="*/ 9457 h 11285"/>
                <a:gd name="connsiteX83" fmla="*/ 32 w 13764"/>
                <a:gd name="connsiteY83" fmla="*/ 9366 h 11285"/>
                <a:gd name="connsiteX84" fmla="*/ 48 w 13764"/>
                <a:gd name="connsiteY84" fmla="*/ 9229 h 11285"/>
                <a:gd name="connsiteX85" fmla="*/ 56 w 13764"/>
                <a:gd name="connsiteY85" fmla="*/ 9119 h 11285"/>
                <a:gd name="connsiteX86" fmla="*/ 105 w 13764"/>
                <a:gd name="connsiteY86" fmla="*/ 8964 h 11285"/>
                <a:gd name="connsiteX87" fmla="*/ 105 w 13764"/>
                <a:gd name="connsiteY87" fmla="*/ 8872 h 11285"/>
                <a:gd name="connsiteX88" fmla="*/ 105 w 13764"/>
                <a:gd name="connsiteY88" fmla="*/ 8763 h 11285"/>
                <a:gd name="connsiteX89" fmla="*/ 202 w 13764"/>
                <a:gd name="connsiteY89" fmla="*/ 8662 h 11285"/>
                <a:gd name="connsiteX90" fmla="*/ 298 w 13764"/>
                <a:gd name="connsiteY90" fmla="*/ 8580 h 11285"/>
                <a:gd name="connsiteX91" fmla="*/ 315 w 13764"/>
                <a:gd name="connsiteY91" fmla="*/ 8516 h 11285"/>
                <a:gd name="connsiteX92" fmla="*/ 339 w 13764"/>
                <a:gd name="connsiteY92" fmla="*/ 8443 h 11285"/>
                <a:gd name="connsiteX93" fmla="*/ 323 w 13764"/>
                <a:gd name="connsiteY93" fmla="*/ 8361 h 11285"/>
                <a:gd name="connsiteX94" fmla="*/ 363 w 13764"/>
                <a:gd name="connsiteY94" fmla="*/ 8224 h 11285"/>
                <a:gd name="connsiteX95" fmla="*/ 435 w 13764"/>
                <a:gd name="connsiteY95" fmla="*/ 8105 h 11285"/>
                <a:gd name="connsiteX96" fmla="*/ 508 w 13764"/>
                <a:gd name="connsiteY96" fmla="*/ 7968 h 11285"/>
                <a:gd name="connsiteX97" fmla="*/ 492 w 13764"/>
                <a:gd name="connsiteY97" fmla="*/ 7840 h 11285"/>
                <a:gd name="connsiteX98" fmla="*/ 653 w 13764"/>
                <a:gd name="connsiteY98" fmla="*/ 7804 h 11285"/>
                <a:gd name="connsiteX99" fmla="*/ 806 w 13764"/>
                <a:gd name="connsiteY99" fmla="*/ 7694 h 11285"/>
                <a:gd name="connsiteX100" fmla="*/ 774 w 13764"/>
                <a:gd name="connsiteY100" fmla="*/ 7356 h 11285"/>
                <a:gd name="connsiteX101" fmla="*/ 895 w 13764"/>
                <a:gd name="connsiteY101" fmla="*/ 7256 h 11285"/>
                <a:gd name="connsiteX102" fmla="*/ 919 w 13764"/>
                <a:gd name="connsiteY102" fmla="*/ 6845 h 11285"/>
                <a:gd name="connsiteX103" fmla="*/ 823 w 13764"/>
                <a:gd name="connsiteY103" fmla="*/ 6808 h 11285"/>
                <a:gd name="connsiteX104" fmla="*/ 734 w 13764"/>
                <a:gd name="connsiteY104" fmla="*/ 6735 h 11285"/>
                <a:gd name="connsiteX105" fmla="*/ 685 w 13764"/>
                <a:gd name="connsiteY105" fmla="*/ 6589 h 11285"/>
                <a:gd name="connsiteX106" fmla="*/ 565 w 13764"/>
                <a:gd name="connsiteY106" fmla="*/ 6471 h 11285"/>
                <a:gd name="connsiteX107" fmla="*/ 492 w 13764"/>
                <a:gd name="connsiteY107" fmla="*/ 6416 h 11285"/>
                <a:gd name="connsiteX108" fmla="*/ 435 w 13764"/>
                <a:gd name="connsiteY108" fmla="*/ 6215 h 11285"/>
                <a:gd name="connsiteX109" fmla="*/ 435 w 13764"/>
                <a:gd name="connsiteY109" fmla="*/ 6114 h 11285"/>
                <a:gd name="connsiteX110" fmla="*/ 444 w 13764"/>
                <a:gd name="connsiteY110" fmla="*/ 5941 h 11285"/>
                <a:gd name="connsiteX111" fmla="*/ 435 w 13764"/>
                <a:gd name="connsiteY111" fmla="*/ 5786 h 11285"/>
                <a:gd name="connsiteX112" fmla="*/ 395 w 13764"/>
                <a:gd name="connsiteY112" fmla="*/ 5749 h 11285"/>
                <a:gd name="connsiteX113" fmla="*/ 395 w 13764"/>
                <a:gd name="connsiteY113" fmla="*/ 5667 h 11285"/>
                <a:gd name="connsiteX114" fmla="*/ 411 w 13764"/>
                <a:gd name="connsiteY114" fmla="*/ 5566 h 11285"/>
                <a:gd name="connsiteX115" fmla="*/ 363 w 13764"/>
                <a:gd name="connsiteY115" fmla="*/ 5502 h 11285"/>
                <a:gd name="connsiteX116" fmla="*/ 250 w 13764"/>
                <a:gd name="connsiteY116" fmla="*/ 5338 h 11285"/>
                <a:gd name="connsiteX117" fmla="*/ 339 w 13764"/>
                <a:gd name="connsiteY117" fmla="*/ 5420 h 11285"/>
                <a:gd name="connsiteX118" fmla="*/ 121 w 13764"/>
                <a:gd name="connsiteY118" fmla="*/ 5210 h 11285"/>
                <a:gd name="connsiteX119" fmla="*/ 73 w 13764"/>
                <a:gd name="connsiteY119" fmla="*/ 5046 h 11285"/>
                <a:gd name="connsiteX120" fmla="*/ 177 w 13764"/>
                <a:gd name="connsiteY120" fmla="*/ 5037 h 11285"/>
                <a:gd name="connsiteX121" fmla="*/ 274 w 13764"/>
                <a:gd name="connsiteY121" fmla="*/ 5037 h 11285"/>
                <a:gd name="connsiteX122" fmla="*/ 419 w 13764"/>
                <a:gd name="connsiteY122" fmla="*/ 5009 h 11285"/>
                <a:gd name="connsiteX123" fmla="*/ 629 w 13764"/>
                <a:gd name="connsiteY123" fmla="*/ 5009 h 11285"/>
                <a:gd name="connsiteX124" fmla="*/ 750 w 13764"/>
                <a:gd name="connsiteY124" fmla="*/ 4900 h 11285"/>
                <a:gd name="connsiteX125" fmla="*/ 895 w 13764"/>
                <a:gd name="connsiteY125" fmla="*/ 4872 h 11285"/>
                <a:gd name="connsiteX126" fmla="*/ 879 w 13764"/>
                <a:gd name="connsiteY126" fmla="*/ 4681 h 11285"/>
                <a:gd name="connsiteX127" fmla="*/ 1048 w 13764"/>
                <a:gd name="connsiteY127" fmla="*/ 4681 h 11285"/>
                <a:gd name="connsiteX128" fmla="*/ 1306 w 13764"/>
                <a:gd name="connsiteY128" fmla="*/ 4525 h 11285"/>
                <a:gd name="connsiteX129" fmla="*/ 1460 w 13764"/>
                <a:gd name="connsiteY129" fmla="*/ 4516 h 11285"/>
                <a:gd name="connsiteX130" fmla="*/ 1573 w 13764"/>
                <a:gd name="connsiteY130" fmla="*/ 4571 h 11285"/>
                <a:gd name="connsiteX131" fmla="*/ 1766 w 13764"/>
                <a:gd name="connsiteY131" fmla="*/ 4571 h 11285"/>
                <a:gd name="connsiteX132" fmla="*/ 1871 w 13764"/>
                <a:gd name="connsiteY132" fmla="*/ 4626 h 11285"/>
                <a:gd name="connsiteX133" fmla="*/ 2056 w 13764"/>
                <a:gd name="connsiteY133" fmla="*/ 4653 h 11285"/>
                <a:gd name="connsiteX134" fmla="*/ 2137 w 13764"/>
                <a:gd name="connsiteY134" fmla="*/ 4516 h 11285"/>
                <a:gd name="connsiteX135" fmla="*/ 2258 w 13764"/>
                <a:gd name="connsiteY135" fmla="*/ 4544 h 11285"/>
                <a:gd name="connsiteX136" fmla="*/ 2371 w 13764"/>
                <a:gd name="connsiteY136" fmla="*/ 4434 h 11285"/>
                <a:gd name="connsiteX137" fmla="*/ 2589 w 13764"/>
                <a:gd name="connsiteY137" fmla="*/ 4361 h 11285"/>
                <a:gd name="connsiteX138" fmla="*/ 2782 w 13764"/>
                <a:gd name="connsiteY138" fmla="*/ 4215 h 11285"/>
                <a:gd name="connsiteX139" fmla="*/ 2855 w 13764"/>
                <a:gd name="connsiteY139" fmla="*/ 4142 h 11285"/>
                <a:gd name="connsiteX140" fmla="*/ 2863 w 13764"/>
                <a:gd name="connsiteY140" fmla="*/ 4023 h 11285"/>
                <a:gd name="connsiteX141" fmla="*/ 2960 w 13764"/>
                <a:gd name="connsiteY141" fmla="*/ 3923 h 11285"/>
                <a:gd name="connsiteX142" fmla="*/ 2984 w 13764"/>
                <a:gd name="connsiteY142" fmla="*/ 3804 h 11285"/>
                <a:gd name="connsiteX143" fmla="*/ 3000 w 13764"/>
                <a:gd name="connsiteY143" fmla="*/ 3649 h 11285"/>
                <a:gd name="connsiteX144" fmla="*/ 3073 w 13764"/>
                <a:gd name="connsiteY144" fmla="*/ 3502 h 11285"/>
                <a:gd name="connsiteX145" fmla="*/ 3105 w 13764"/>
                <a:gd name="connsiteY145" fmla="*/ 3366 h 11285"/>
                <a:gd name="connsiteX146" fmla="*/ 3153 w 13764"/>
                <a:gd name="connsiteY146" fmla="*/ 3256 h 11285"/>
                <a:gd name="connsiteX147" fmla="*/ 3177 w 13764"/>
                <a:gd name="connsiteY147" fmla="*/ 3128 h 11285"/>
                <a:gd name="connsiteX148" fmla="*/ 3290 w 13764"/>
                <a:gd name="connsiteY148" fmla="*/ 3064 h 11285"/>
                <a:gd name="connsiteX149" fmla="*/ 3363 w 13764"/>
                <a:gd name="connsiteY149" fmla="*/ 2927 h 11285"/>
                <a:gd name="connsiteX150" fmla="*/ 3339 w 13764"/>
                <a:gd name="connsiteY150" fmla="*/ 2818 h 11285"/>
                <a:gd name="connsiteX151" fmla="*/ 3290 w 13764"/>
                <a:gd name="connsiteY151" fmla="*/ 2681 h 11285"/>
                <a:gd name="connsiteX152" fmla="*/ 3250 w 13764"/>
                <a:gd name="connsiteY152" fmla="*/ 2544 h 11285"/>
                <a:gd name="connsiteX153" fmla="*/ 3290 w 13764"/>
                <a:gd name="connsiteY153" fmla="*/ 2379 h 11285"/>
                <a:gd name="connsiteX154" fmla="*/ 3371 w 13764"/>
                <a:gd name="connsiteY154" fmla="*/ 2352 h 11285"/>
                <a:gd name="connsiteX155" fmla="*/ 3516 w 13764"/>
                <a:gd name="connsiteY155" fmla="*/ 2197 h 11285"/>
                <a:gd name="connsiteX156" fmla="*/ 3661 w 13764"/>
                <a:gd name="connsiteY156" fmla="*/ 2215 h 11285"/>
                <a:gd name="connsiteX157" fmla="*/ 3806 w 13764"/>
                <a:gd name="connsiteY157" fmla="*/ 2114 h 11285"/>
                <a:gd name="connsiteX158" fmla="*/ 3831 w 13764"/>
                <a:gd name="connsiteY158" fmla="*/ 1950 h 11285"/>
                <a:gd name="connsiteX159" fmla="*/ 3976 w 13764"/>
                <a:gd name="connsiteY159" fmla="*/ 1868 h 11285"/>
                <a:gd name="connsiteX160" fmla="*/ 4040 w 13764"/>
                <a:gd name="connsiteY160" fmla="*/ 1749 h 11285"/>
                <a:gd name="connsiteX161" fmla="*/ 4121 w 13764"/>
                <a:gd name="connsiteY161" fmla="*/ 1676 h 11285"/>
                <a:gd name="connsiteX162" fmla="*/ 4121 w 13764"/>
                <a:gd name="connsiteY162" fmla="*/ 1292 h 11285"/>
                <a:gd name="connsiteX163" fmla="*/ 4169 w 13764"/>
                <a:gd name="connsiteY163" fmla="*/ 1128 h 11285"/>
                <a:gd name="connsiteX164" fmla="*/ 4194 w 13764"/>
                <a:gd name="connsiteY164" fmla="*/ 991 h 11285"/>
                <a:gd name="connsiteX165" fmla="*/ 4242 w 13764"/>
                <a:gd name="connsiteY165" fmla="*/ 827 h 11285"/>
                <a:gd name="connsiteX166" fmla="*/ 4290 w 13764"/>
                <a:gd name="connsiteY166" fmla="*/ 763 h 11285"/>
                <a:gd name="connsiteX167" fmla="*/ 4355 w 13764"/>
                <a:gd name="connsiteY167" fmla="*/ 708 h 11285"/>
                <a:gd name="connsiteX168" fmla="*/ 4387 w 13764"/>
                <a:gd name="connsiteY168" fmla="*/ 443 h 11285"/>
                <a:gd name="connsiteX169" fmla="*/ 4645 w 13764"/>
                <a:gd name="connsiteY169" fmla="*/ 434 h 11285"/>
                <a:gd name="connsiteX170" fmla="*/ 4742 w 13764"/>
                <a:gd name="connsiteY170" fmla="*/ 635 h 11285"/>
                <a:gd name="connsiteX171" fmla="*/ 4839 w 13764"/>
                <a:gd name="connsiteY171" fmla="*/ 717 h 11285"/>
                <a:gd name="connsiteX172" fmla="*/ 4960 w 13764"/>
                <a:gd name="connsiteY172" fmla="*/ 799 h 11285"/>
                <a:gd name="connsiteX173" fmla="*/ 5081 w 13764"/>
                <a:gd name="connsiteY173" fmla="*/ 818 h 11285"/>
                <a:gd name="connsiteX174" fmla="*/ 5202 w 13764"/>
                <a:gd name="connsiteY174" fmla="*/ 799 h 11285"/>
                <a:gd name="connsiteX175" fmla="*/ 5274 w 13764"/>
                <a:gd name="connsiteY175" fmla="*/ 964 h 11285"/>
                <a:gd name="connsiteX176" fmla="*/ 5403 w 13764"/>
                <a:gd name="connsiteY176" fmla="*/ 909 h 11285"/>
                <a:gd name="connsiteX177" fmla="*/ 5500 w 13764"/>
                <a:gd name="connsiteY177" fmla="*/ 909 h 11285"/>
                <a:gd name="connsiteX178" fmla="*/ 5597 w 13764"/>
                <a:gd name="connsiteY178" fmla="*/ 818 h 11285"/>
                <a:gd name="connsiteX179" fmla="*/ 5734 w 13764"/>
                <a:gd name="connsiteY179" fmla="*/ 790 h 11285"/>
                <a:gd name="connsiteX180" fmla="*/ 5831 w 13764"/>
                <a:gd name="connsiteY180" fmla="*/ 772 h 11285"/>
                <a:gd name="connsiteX181" fmla="*/ 5911 w 13764"/>
                <a:gd name="connsiteY181" fmla="*/ 735 h 11285"/>
                <a:gd name="connsiteX182" fmla="*/ 6024 w 13764"/>
                <a:gd name="connsiteY182" fmla="*/ 745 h 11285"/>
                <a:gd name="connsiteX183" fmla="*/ 6145 w 13764"/>
                <a:gd name="connsiteY183" fmla="*/ 745 h 11285"/>
                <a:gd name="connsiteX184" fmla="*/ 6226 w 13764"/>
                <a:gd name="connsiteY184" fmla="*/ 854 h 11285"/>
                <a:gd name="connsiteX185" fmla="*/ 6250 w 13764"/>
                <a:gd name="connsiteY185" fmla="*/ 991 h 11285"/>
                <a:gd name="connsiteX186" fmla="*/ 6363 w 13764"/>
                <a:gd name="connsiteY186" fmla="*/ 900 h 11285"/>
                <a:gd name="connsiteX187" fmla="*/ 6444 w 13764"/>
                <a:gd name="connsiteY187" fmla="*/ 745 h 11285"/>
                <a:gd name="connsiteX188" fmla="*/ 6532 w 13764"/>
                <a:gd name="connsiteY188" fmla="*/ 790 h 11285"/>
                <a:gd name="connsiteX189" fmla="*/ 6581 w 13764"/>
                <a:gd name="connsiteY189" fmla="*/ 872 h 11285"/>
                <a:gd name="connsiteX190" fmla="*/ 6653 w 13764"/>
                <a:gd name="connsiteY190" fmla="*/ 927 h 11285"/>
                <a:gd name="connsiteX191" fmla="*/ 6750 w 13764"/>
                <a:gd name="connsiteY191" fmla="*/ 1064 h 11285"/>
                <a:gd name="connsiteX192" fmla="*/ 6758 w 13764"/>
                <a:gd name="connsiteY192" fmla="*/ 1229 h 11285"/>
                <a:gd name="connsiteX193" fmla="*/ 6855 w 13764"/>
                <a:gd name="connsiteY193" fmla="*/ 1238 h 11285"/>
                <a:gd name="connsiteX194" fmla="*/ 6976 w 13764"/>
                <a:gd name="connsiteY194" fmla="*/ 1338 h 11285"/>
                <a:gd name="connsiteX195" fmla="*/ 6944 w 13764"/>
                <a:gd name="connsiteY195" fmla="*/ 1475 h 11285"/>
                <a:gd name="connsiteX196" fmla="*/ 6976 w 13764"/>
                <a:gd name="connsiteY196" fmla="*/ 1649 h 11285"/>
                <a:gd name="connsiteX197" fmla="*/ 6952 w 13764"/>
                <a:gd name="connsiteY197" fmla="*/ 1731 h 11285"/>
                <a:gd name="connsiteX198" fmla="*/ 7089 w 13764"/>
                <a:gd name="connsiteY198" fmla="*/ 1950 h 11285"/>
                <a:gd name="connsiteX199" fmla="*/ 7161 w 13764"/>
                <a:gd name="connsiteY199" fmla="*/ 1996 h 11285"/>
                <a:gd name="connsiteX200" fmla="*/ 7234 w 13764"/>
                <a:gd name="connsiteY200" fmla="*/ 2105 h 11285"/>
                <a:gd name="connsiteX201" fmla="*/ 7363 w 13764"/>
                <a:gd name="connsiteY201" fmla="*/ 2087 h 11285"/>
                <a:gd name="connsiteX202" fmla="*/ 7460 w 13764"/>
                <a:gd name="connsiteY202" fmla="*/ 2005 h 11285"/>
                <a:gd name="connsiteX203" fmla="*/ 7573 w 13764"/>
                <a:gd name="connsiteY203" fmla="*/ 2005 h 11285"/>
                <a:gd name="connsiteX204" fmla="*/ 7653 w 13764"/>
                <a:gd name="connsiteY204" fmla="*/ 2060 h 11285"/>
                <a:gd name="connsiteX205" fmla="*/ 7863 w 13764"/>
                <a:gd name="connsiteY205" fmla="*/ 2032 h 11285"/>
                <a:gd name="connsiteX206" fmla="*/ 7960 w 13764"/>
                <a:gd name="connsiteY206" fmla="*/ 1941 h 11285"/>
                <a:gd name="connsiteX207" fmla="*/ 8016 w 13764"/>
                <a:gd name="connsiteY207" fmla="*/ 1813 h 11285"/>
                <a:gd name="connsiteX208" fmla="*/ 8056 w 13764"/>
                <a:gd name="connsiteY208" fmla="*/ 1694 h 11285"/>
                <a:gd name="connsiteX209" fmla="*/ 8056 w 13764"/>
                <a:gd name="connsiteY209" fmla="*/ 1557 h 11285"/>
                <a:gd name="connsiteX210" fmla="*/ 8177 w 13764"/>
                <a:gd name="connsiteY210" fmla="*/ 1347 h 11285"/>
                <a:gd name="connsiteX211" fmla="*/ 8306 w 13764"/>
                <a:gd name="connsiteY211" fmla="*/ 1302 h 11285"/>
                <a:gd name="connsiteX212" fmla="*/ 8347 w 13764"/>
                <a:gd name="connsiteY212" fmla="*/ 1238 h 11285"/>
                <a:gd name="connsiteX213" fmla="*/ 8403 w 13764"/>
                <a:gd name="connsiteY213" fmla="*/ 1238 h 11285"/>
                <a:gd name="connsiteX214" fmla="*/ 8476 w 13764"/>
                <a:gd name="connsiteY214" fmla="*/ 1256 h 11285"/>
                <a:gd name="connsiteX215" fmla="*/ 8516 w 13764"/>
                <a:gd name="connsiteY215" fmla="*/ 1128 h 11285"/>
                <a:gd name="connsiteX216" fmla="*/ 8597 w 13764"/>
                <a:gd name="connsiteY216" fmla="*/ 1037 h 11285"/>
                <a:gd name="connsiteX217" fmla="*/ 8621 w 13764"/>
                <a:gd name="connsiteY217" fmla="*/ 900 h 11285"/>
                <a:gd name="connsiteX218" fmla="*/ 8831 w 13764"/>
                <a:gd name="connsiteY218" fmla="*/ 845 h 11285"/>
                <a:gd name="connsiteX219" fmla="*/ 9032 w 13764"/>
                <a:gd name="connsiteY219" fmla="*/ 597 h 11285"/>
                <a:gd name="connsiteX220" fmla="*/ 9200 w 13764"/>
                <a:gd name="connsiteY220" fmla="*/ 585 h 11285"/>
                <a:gd name="connsiteX221" fmla="*/ 9329 w 13764"/>
                <a:gd name="connsiteY221" fmla="*/ 415 h 11285"/>
                <a:gd name="connsiteX222" fmla="*/ 9143 w 13764"/>
                <a:gd name="connsiteY222" fmla="*/ 360 h 11285"/>
                <a:gd name="connsiteX223" fmla="*/ 9172 w 13764"/>
                <a:gd name="connsiteY223" fmla="*/ 215 h 11285"/>
                <a:gd name="connsiteX224" fmla="*/ 9237 w 13764"/>
                <a:gd name="connsiteY224" fmla="*/ 71 h 11285"/>
                <a:gd name="connsiteX225" fmla="*/ 9383 w 13764"/>
                <a:gd name="connsiteY225" fmla="*/ 143 h 11285"/>
                <a:gd name="connsiteX226" fmla="*/ 9460 w 13764"/>
                <a:gd name="connsiteY226" fmla="*/ 43 h 11285"/>
                <a:gd name="connsiteX227" fmla="*/ 9572 w 13764"/>
                <a:gd name="connsiteY227" fmla="*/ 5 h 11285"/>
                <a:gd name="connsiteX228" fmla="*/ 9699 w 13764"/>
                <a:gd name="connsiteY228" fmla="*/ 231 h 11285"/>
                <a:gd name="connsiteX229" fmla="*/ 9870 w 13764"/>
                <a:gd name="connsiteY229" fmla="*/ 40 h 11285"/>
                <a:gd name="connsiteX230" fmla="*/ 9985 w 13764"/>
                <a:gd name="connsiteY230" fmla="*/ 65 h 11285"/>
                <a:gd name="connsiteX231" fmla="*/ 10172 w 13764"/>
                <a:gd name="connsiteY231" fmla="*/ 61 h 11285"/>
                <a:gd name="connsiteX232" fmla="*/ 10327 w 13764"/>
                <a:gd name="connsiteY232" fmla="*/ 318 h 11285"/>
                <a:gd name="connsiteX233" fmla="*/ 10454 w 13764"/>
                <a:gd name="connsiteY233" fmla="*/ 329 h 11285"/>
                <a:gd name="connsiteX234" fmla="*/ 10556 w 13764"/>
                <a:gd name="connsiteY234" fmla="*/ 322 h 11285"/>
                <a:gd name="connsiteX235" fmla="*/ 10727 w 13764"/>
                <a:gd name="connsiteY235" fmla="*/ 322 h 11285"/>
                <a:gd name="connsiteX236" fmla="*/ 10824 w 13764"/>
                <a:gd name="connsiteY236" fmla="*/ 500 h 11285"/>
                <a:gd name="connsiteX237" fmla="*/ 10957 w 13764"/>
                <a:gd name="connsiteY237" fmla="*/ 598 h 11285"/>
                <a:gd name="connsiteX238" fmla="*/ 11142 w 13764"/>
                <a:gd name="connsiteY238" fmla="*/ 722 h 11285"/>
                <a:gd name="connsiteX239" fmla="*/ 11245 w 13764"/>
                <a:gd name="connsiteY239" fmla="*/ 832 h 11285"/>
                <a:gd name="connsiteX240" fmla="*/ 11386 w 13764"/>
                <a:gd name="connsiteY240" fmla="*/ 752 h 11285"/>
                <a:gd name="connsiteX241" fmla="*/ 11542 w 13764"/>
                <a:gd name="connsiteY241" fmla="*/ 717 h 11285"/>
                <a:gd name="connsiteX242" fmla="*/ 11653 w 13764"/>
                <a:gd name="connsiteY242" fmla="*/ 812 h 11285"/>
                <a:gd name="connsiteX243" fmla="*/ 11790 w 13764"/>
                <a:gd name="connsiteY243" fmla="*/ 778 h 11285"/>
                <a:gd name="connsiteX244" fmla="*/ 11786 w 13764"/>
                <a:gd name="connsiteY244" fmla="*/ 1075 h 11285"/>
                <a:gd name="connsiteX245" fmla="*/ 11567 w 13764"/>
                <a:gd name="connsiteY245" fmla="*/ 1464 h 11285"/>
                <a:gd name="connsiteX246" fmla="*/ 11698 w 13764"/>
                <a:gd name="connsiteY246" fmla="*/ 1522 h 11285"/>
                <a:gd name="connsiteX247" fmla="*/ 11785 w 13764"/>
                <a:gd name="connsiteY247" fmla="*/ 1550 h 11285"/>
                <a:gd name="connsiteX248" fmla="*/ 11907 w 13764"/>
                <a:gd name="connsiteY248" fmla="*/ 1731 h 11285"/>
                <a:gd name="connsiteX249" fmla="*/ 12214 w 13764"/>
                <a:gd name="connsiteY249" fmla="*/ 1917 h 11285"/>
                <a:gd name="connsiteX250" fmla="*/ 12186 w 13764"/>
                <a:gd name="connsiteY250" fmla="*/ 2026 h 11285"/>
                <a:gd name="connsiteX251" fmla="*/ 12365 w 13764"/>
                <a:gd name="connsiteY251" fmla="*/ 2166 h 11285"/>
                <a:gd name="connsiteX252" fmla="*/ 12397 w 13764"/>
                <a:gd name="connsiteY252" fmla="*/ 2387 h 11285"/>
                <a:gd name="connsiteX253" fmla="*/ 12653 w 13764"/>
                <a:gd name="connsiteY253" fmla="*/ 2445 h 11285"/>
                <a:gd name="connsiteX254" fmla="*/ 12689 w 13764"/>
                <a:gd name="connsiteY254" fmla="*/ 2575 h 11285"/>
                <a:gd name="connsiteX255" fmla="*/ 12887 w 13764"/>
                <a:gd name="connsiteY255" fmla="*/ 2604 h 11285"/>
                <a:gd name="connsiteX256" fmla="*/ 13156 w 13764"/>
                <a:gd name="connsiteY256" fmla="*/ 2742 h 11285"/>
                <a:gd name="connsiteX257" fmla="*/ 13177 w 13764"/>
                <a:gd name="connsiteY257" fmla="*/ 2545 h 11285"/>
                <a:gd name="connsiteX258" fmla="*/ 13285 w 13764"/>
                <a:gd name="connsiteY258" fmla="*/ 2534 h 11285"/>
                <a:gd name="connsiteX259" fmla="*/ 13524 w 13764"/>
                <a:gd name="connsiteY259" fmla="*/ 2724 h 11285"/>
                <a:gd name="connsiteX260" fmla="*/ 13574 w 13764"/>
                <a:gd name="connsiteY260" fmla="*/ 2845 h 11285"/>
                <a:gd name="connsiteX261" fmla="*/ 13605 w 13764"/>
                <a:gd name="connsiteY261" fmla="*/ 3086 h 11285"/>
                <a:gd name="connsiteX262" fmla="*/ 13699 w 13764"/>
                <a:gd name="connsiteY262" fmla="*/ 3141 h 11285"/>
                <a:gd name="connsiteX263" fmla="*/ 13764 w 13764"/>
                <a:gd name="connsiteY263" fmla="*/ 3520 h 11285"/>
                <a:gd name="connsiteX264" fmla="*/ 13680 w 13764"/>
                <a:gd name="connsiteY264" fmla="*/ 3641 h 11285"/>
                <a:gd name="connsiteX265" fmla="*/ 13688 w 13764"/>
                <a:gd name="connsiteY265" fmla="*/ 3782 h 11285"/>
                <a:gd name="connsiteX266" fmla="*/ 13595 w 13764"/>
                <a:gd name="connsiteY266" fmla="*/ 3930 h 11285"/>
                <a:gd name="connsiteX267" fmla="*/ 13542 w 13764"/>
                <a:gd name="connsiteY267" fmla="*/ 4080 h 11285"/>
                <a:gd name="connsiteX268" fmla="*/ 13610 w 13764"/>
                <a:gd name="connsiteY268" fmla="*/ 4227 h 11285"/>
                <a:gd name="connsiteX269" fmla="*/ 13628 w 13764"/>
                <a:gd name="connsiteY269" fmla="*/ 4379 h 11285"/>
                <a:gd name="connsiteX270" fmla="*/ 13648 w 13764"/>
                <a:gd name="connsiteY270" fmla="*/ 4500 h 11285"/>
                <a:gd name="connsiteX271" fmla="*/ 13577 w 13764"/>
                <a:gd name="connsiteY271" fmla="*/ 4626 h 11285"/>
                <a:gd name="connsiteX272" fmla="*/ 13505 w 13764"/>
                <a:gd name="connsiteY272" fmla="*/ 4669 h 11285"/>
                <a:gd name="connsiteX273" fmla="*/ 13450 w 13764"/>
                <a:gd name="connsiteY273" fmla="*/ 4797 h 11285"/>
                <a:gd name="connsiteX274" fmla="*/ 13575 w 13764"/>
                <a:gd name="connsiteY274" fmla="*/ 4894 h 11285"/>
                <a:gd name="connsiteX275" fmla="*/ 13495 w 13764"/>
                <a:gd name="connsiteY275" fmla="*/ 5048 h 11285"/>
                <a:gd name="connsiteX276" fmla="*/ 13193 w 13764"/>
                <a:gd name="connsiteY276" fmla="*/ 5300 h 11285"/>
                <a:gd name="connsiteX277" fmla="*/ 13110 w 13764"/>
                <a:gd name="connsiteY277" fmla="*/ 5581 h 11285"/>
                <a:gd name="connsiteX278" fmla="*/ 13082 w 13764"/>
                <a:gd name="connsiteY278" fmla="*/ 5739 h 11285"/>
                <a:gd name="connsiteX279" fmla="*/ 13014 w 13764"/>
                <a:gd name="connsiteY279" fmla="*/ 5990 h 11285"/>
                <a:gd name="connsiteX280" fmla="*/ 12938 w 13764"/>
                <a:gd name="connsiteY280" fmla="*/ 6118 h 11285"/>
                <a:gd name="connsiteX281" fmla="*/ 12835 w 13764"/>
                <a:gd name="connsiteY281" fmla="*/ 6200 h 11285"/>
                <a:gd name="connsiteX282" fmla="*/ 12752 w 13764"/>
                <a:gd name="connsiteY282" fmla="*/ 6308 h 11285"/>
                <a:gd name="connsiteX283" fmla="*/ 12524 w 13764"/>
                <a:gd name="connsiteY283" fmla="*/ 6325 h 11285"/>
                <a:gd name="connsiteX284" fmla="*/ 12396 w 13764"/>
                <a:gd name="connsiteY284" fmla="*/ 6258 h 11285"/>
                <a:gd name="connsiteX285" fmla="*/ 11998 w 13764"/>
                <a:gd name="connsiteY285" fmla="*/ 6089 h 11285"/>
                <a:gd name="connsiteX286" fmla="*/ 12294 w 13764"/>
                <a:gd name="connsiteY286" fmla="*/ 6162 h 11285"/>
                <a:gd name="connsiteX287" fmla="*/ 11868 w 13764"/>
                <a:gd name="connsiteY287" fmla="*/ 6259 h 11285"/>
                <a:gd name="connsiteX288" fmla="*/ 11573 w 13764"/>
                <a:gd name="connsiteY288" fmla="*/ 6211 h 11285"/>
                <a:gd name="connsiteX289" fmla="*/ 11377 w 13764"/>
                <a:gd name="connsiteY289" fmla="*/ 6496 h 11285"/>
                <a:gd name="connsiteX290" fmla="*/ 11271 w 13764"/>
                <a:gd name="connsiteY290" fmla="*/ 6533 h 11285"/>
                <a:gd name="connsiteX291" fmla="*/ 11205 w 13764"/>
                <a:gd name="connsiteY291" fmla="*/ 6691 h 11285"/>
                <a:gd name="connsiteX292" fmla="*/ 11204 w 13764"/>
                <a:gd name="connsiteY292" fmla="*/ 6807 h 11285"/>
                <a:gd name="connsiteX293" fmla="*/ 11062 w 13764"/>
                <a:gd name="connsiteY293" fmla="*/ 6879 h 11285"/>
                <a:gd name="connsiteX294" fmla="*/ 10858 w 13764"/>
                <a:gd name="connsiteY294" fmla="*/ 6916 h 11285"/>
                <a:gd name="connsiteX295" fmla="*/ 10574 w 13764"/>
                <a:gd name="connsiteY295" fmla="*/ 7108 h 11285"/>
                <a:gd name="connsiteX296" fmla="*/ 10346 w 13764"/>
                <a:gd name="connsiteY296" fmla="*/ 7250 h 11285"/>
                <a:gd name="connsiteX297" fmla="*/ 10335 w 13764"/>
                <a:gd name="connsiteY297" fmla="*/ 7379 h 11285"/>
                <a:gd name="connsiteX298" fmla="*/ 10214 w 13764"/>
                <a:gd name="connsiteY298" fmla="*/ 7406 h 11285"/>
                <a:gd name="connsiteX299" fmla="*/ 10149 w 13764"/>
                <a:gd name="connsiteY299" fmla="*/ 7557 h 11285"/>
                <a:gd name="connsiteX300" fmla="*/ 10032 w 13764"/>
                <a:gd name="connsiteY300" fmla="*/ 7623 h 11285"/>
                <a:gd name="connsiteX301" fmla="*/ 9885 w 13764"/>
                <a:gd name="connsiteY301" fmla="*/ 7601 h 11285"/>
                <a:gd name="connsiteX302" fmla="*/ 9823 w 13764"/>
                <a:gd name="connsiteY302" fmla="*/ 7838 h 11285"/>
                <a:gd name="connsiteX303" fmla="*/ 9735 w 13764"/>
                <a:gd name="connsiteY303" fmla="*/ 7975 h 11285"/>
                <a:gd name="connsiteX304" fmla="*/ 9671 w 13764"/>
                <a:gd name="connsiteY304" fmla="*/ 8134 h 11285"/>
                <a:gd name="connsiteX305" fmla="*/ 9705 w 13764"/>
                <a:gd name="connsiteY305" fmla="*/ 8343 h 11285"/>
                <a:gd name="connsiteX306" fmla="*/ 9694 w 13764"/>
                <a:gd name="connsiteY306" fmla="*/ 8715 h 11285"/>
                <a:gd name="connsiteX307" fmla="*/ 9780 w 13764"/>
                <a:gd name="connsiteY307" fmla="*/ 8861 h 11285"/>
                <a:gd name="connsiteX308" fmla="*/ 9733 w 13764"/>
                <a:gd name="connsiteY308" fmla="*/ 8973 h 11285"/>
                <a:gd name="connsiteX309" fmla="*/ 9684 w 13764"/>
                <a:gd name="connsiteY309" fmla="*/ 9163 h 11285"/>
                <a:gd name="connsiteX0" fmla="*/ 9684 w 13764"/>
                <a:gd name="connsiteY0" fmla="*/ 9163 h 11285"/>
                <a:gd name="connsiteX1" fmla="*/ 9707 w 13764"/>
                <a:gd name="connsiteY1" fmla="*/ 9631 h 11285"/>
                <a:gd name="connsiteX2" fmla="*/ 9691 w 13764"/>
                <a:gd name="connsiteY2" fmla="*/ 9746 h 11285"/>
                <a:gd name="connsiteX3" fmla="*/ 9782 w 13764"/>
                <a:gd name="connsiteY3" fmla="*/ 9848 h 11285"/>
                <a:gd name="connsiteX4" fmla="*/ 9745 w 13764"/>
                <a:gd name="connsiteY4" fmla="*/ 10039 h 11285"/>
                <a:gd name="connsiteX5" fmla="*/ 9897 w 13764"/>
                <a:gd name="connsiteY5" fmla="*/ 10199 h 11285"/>
                <a:gd name="connsiteX6" fmla="*/ 9973 w 13764"/>
                <a:gd name="connsiteY6" fmla="*/ 10510 h 11285"/>
                <a:gd name="connsiteX7" fmla="*/ 10097 w 13764"/>
                <a:gd name="connsiteY7" fmla="*/ 10594 h 11285"/>
                <a:gd name="connsiteX8" fmla="*/ 10163 w 13764"/>
                <a:gd name="connsiteY8" fmla="*/ 10587 h 11285"/>
                <a:gd name="connsiteX9" fmla="*/ 10372 w 13764"/>
                <a:gd name="connsiteY9" fmla="*/ 10724 h 11285"/>
                <a:gd name="connsiteX10" fmla="*/ 10314 w 13764"/>
                <a:gd name="connsiteY10" fmla="*/ 10813 h 11285"/>
                <a:gd name="connsiteX11" fmla="*/ 9472 w 13764"/>
                <a:gd name="connsiteY11" fmla="*/ 10851 h 11285"/>
                <a:gd name="connsiteX12" fmla="*/ 9267 w 13764"/>
                <a:gd name="connsiteY12" fmla="*/ 10834 h 11285"/>
                <a:gd name="connsiteX13" fmla="*/ 9028 w 13764"/>
                <a:gd name="connsiteY13" fmla="*/ 10858 h 11285"/>
                <a:gd name="connsiteX14" fmla="*/ 9025 w 13764"/>
                <a:gd name="connsiteY14" fmla="*/ 11049 h 11285"/>
                <a:gd name="connsiteX15" fmla="*/ 8872 w 13764"/>
                <a:gd name="connsiteY15" fmla="*/ 11245 h 11285"/>
                <a:gd name="connsiteX16" fmla="*/ 8423 w 13764"/>
                <a:gd name="connsiteY16" fmla="*/ 11285 h 11285"/>
                <a:gd name="connsiteX17" fmla="*/ 8264 w 13764"/>
                <a:gd name="connsiteY17" fmla="*/ 11124 h 11285"/>
                <a:gd name="connsiteX18" fmla="*/ 8136 w 13764"/>
                <a:gd name="connsiteY18" fmla="*/ 11045 h 11285"/>
                <a:gd name="connsiteX19" fmla="*/ 7990 w 13764"/>
                <a:gd name="connsiteY19" fmla="*/ 11056 h 11285"/>
                <a:gd name="connsiteX20" fmla="*/ 7697 w 13764"/>
                <a:gd name="connsiteY20" fmla="*/ 11023 h 11285"/>
                <a:gd name="connsiteX21" fmla="*/ 7599 w 13764"/>
                <a:gd name="connsiteY21" fmla="*/ 11143 h 11285"/>
                <a:gd name="connsiteX22" fmla="*/ 7482 w 13764"/>
                <a:gd name="connsiteY22" fmla="*/ 11166 h 11285"/>
                <a:gd name="connsiteX23" fmla="*/ 7609 w 13764"/>
                <a:gd name="connsiteY23" fmla="*/ 8228 h 11285"/>
                <a:gd name="connsiteX24" fmla="*/ 5762 w 13764"/>
                <a:gd name="connsiteY24" fmla="*/ 7976 h 11285"/>
                <a:gd name="connsiteX25" fmla="*/ 6895 w 13764"/>
                <a:gd name="connsiteY25" fmla="*/ 11111 h 11285"/>
                <a:gd name="connsiteX26" fmla="*/ 6484 w 13764"/>
                <a:gd name="connsiteY26" fmla="*/ 11099 h 11285"/>
                <a:gd name="connsiteX27" fmla="*/ 6368 w 13764"/>
                <a:gd name="connsiteY27" fmla="*/ 10968 h 11285"/>
                <a:gd name="connsiteX28" fmla="*/ 6202 w 13764"/>
                <a:gd name="connsiteY28" fmla="*/ 10935 h 11285"/>
                <a:gd name="connsiteX29" fmla="*/ 5899 w 13764"/>
                <a:gd name="connsiteY29" fmla="*/ 10256 h 11285"/>
                <a:gd name="connsiteX30" fmla="*/ 5782 w 13764"/>
                <a:gd name="connsiteY30" fmla="*/ 10169 h 11285"/>
                <a:gd name="connsiteX31" fmla="*/ 5661 w 13764"/>
                <a:gd name="connsiteY31" fmla="*/ 10270 h 11285"/>
                <a:gd name="connsiteX32" fmla="*/ 5573 w 13764"/>
                <a:gd name="connsiteY32" fmla="*/ 10270 h 11285"/>
                <a:gd name="connsiteX33" fmla="*/ 5516 w 13764"/>
                <a:gd name="connsiteY33" fmla="*/ 10352 h 11285"/>
                <a:gd name="connsiteX34" fmla="*/ 5395 w 13764"/>
                <a:gd name="connsiteY34" fmla="*/ 10407 h 11285"/>
                <a:gd name="connsiteX35" fmla="*/ 5274 w 13764"/>
                <a:gd name="connsiteY35" fmla="*/ 10434 h 11285"/>
                <a:gd name="connsiteX36" fmla="*/ 5202 w 13764"/>
                <a:gd name="connsiteY36" fmla="*/ 10334 h 11285"/>
                <a:gd name="connsiteX37" fmla="*/ 5202 w 13764"/>
                <a:gd name="connsiteY37" fmla="*/ 10078 h 11285"/>
                <a:gd name="connsiteX38" fmla="*/ 4968 w 13764"/>
                <a:gd name="connsiteY38" fmla="*/ 10060 h 11285"/>
                <a:gd name="connsiteX39" fmla="*/ 4871 w 13764"/>
                <a:gd name="connsiteY39" fmla="*/ 9996 h 11285"/>
                <a:gd name="connsiteX40" fmla="*/ 4750 w 13764"/>
                <a:gd name="connsiteY40" fmla="*/ 9868 h 11285"/>
                <a:gd name="connsiteX41" fmla="*/ 4629 w 13764"/>
                <a:gd name="connsiteY41" fmla="*/ 9840 h 11285"/>
                <a:gd name="connsiteX42" fmla="*/ 4500 w 13764"/>
                <a:gd name="connsiteY42" fmla="*/ 9840 h 11285"/>
                <a:gd name="connsiteX43" fmla="*/ 4339 w 13764"/>
                <a:gd name="connsiteY43" fmla="*/ 9749 h 11285"/>
                <a:gd name="connsiteX44" fmla="*/ 4024 w 13764"/>
                <a:gd name="connsiteY44" fmla="*/ 9758 h 11285"/>
                <a:gd name="connsiteX45" fmla="*/ 3831 w 13764"/>
                <a:gd name="connsiteY45" fmla="*/ 9667 h 11285"/>
                <a:gd name="connsiteX46" fmla="*/ 3613 w 13764"/>
                <a:gd name="connsiteY46" fmla="*/ 9676 h 11285"/>
                <a:gd name="connsiteX47" fmla="*/ 3516 w 13764"/>
                <a:gd name="connsiteY47" fmla="*/ 9612 h 11285"/>
                <a:gd name="connsiteX48" fmla="*/ 3395 w 13764"/>
                <a:gd name="connsiteY48" fmla="*/ 9621 h 11285"/>
                <a:gd name="connsiteX49" fmla="*/ 3242 w 13764"/>
                <a:gd name="connsiteY49" fmla="*/ 9621 h 11285"/>
                <a:gd name="connsiteX50" fmla="*/ 3097 w 13764"/>
                <a:gd name="connsiteY50" fmla="*/ 9585 h 11285"/>
                <a:gd name="connsiteX51" fmla="*/ 3008 w 13764"/>
                <a:gd name="connsiteY51" fmla="*/ 9484 h 11285"/>
                <a:gd name="connsiteX52" fmla="*/ 2879 w 13764"/>
                <a:gd name="connsiteY52" fmla="*/ 9475 h 11285"/>
                <a:gd name="connsiteX53" fmla="*/ 2806 w 13764"/>
                <a:gd name="connsiteY53" fmla="*/ 9557 h 11285"/>
                <a:gd name="connsiteX54" fmla="*/ 2597 w 13764"/>
                <a:gd name="connsiteY54" fmla="*/ 9539 h 11285"/>
                <a:gd name="connsiteX55" fmla="*/ 2500 w 13764"/>
                <a:gd name="connsiteY55" fmla="*/ 9649 h 11285"/>
                <a:gd name="connsiteX56" fmla="*/ 2516 w 13764"/>
                <a:gd name="connsiteY56" fmla="*/ 9758 h 11285"/>
                <a:gd name="connsiteX57" fmla="*/ 2379 w 13764"/>
                <a:gd name="connsiteY57" fmla="*/ 9913 h 11285"/>
                <a:gd name="connsiteX58" fmla="*/ 2274 w 13764"/>
                <a:gd name="connsiteY58" fmla="*/ 9941 h 11285"/>
                <a:gd name="connsiteX59" fmla="*/ 2274 w 13764"/>
                <a:gd name="connsiteY59" fmla="*/ 10078 h 11285"/>
                <a:gd name="connsiteX60" fmla="*/ 2226 w 13764"/>
                <a:gd name="connsiteY60" fmla="*/ 10187 h 11285"/>
                <a:gd name="connsiteX61" fmla="*/ 2137 w 13764"/>
                <a:gd name="connsiteY61" fmla="*/ 10297 h 11285"/>
                <a:gd name="connsiteX62" fmla="*/ 2081 w 13764"/>
                <a:gd name="connsiteY62" fmla="*/ 10224 h 11285"/>
                <a:gd name="connsiteX63" fmla="*/ 1871 w 13764"/>
                <a:gd name="connsiteY63" fmla="*/ 10005 h 11285"/>
                <a:gd name="connsiteX64" fmla="*/ 1750 w 13764"/>
                <a:gd name="connsiteY64" fmla="*/ 10060 h 11285"/>
                <a:gd name="connsiteX65" fmla="*/ 1669 w 13764"/>
                <a:gd name="connsiteY65" fmla="*/ 10187 h 11285"/>
                <a:gd name="connsiteX66" fmla="*/ 1427 w 13764"/>
                <a:gd name="connsiteY66" fmla="*/ 10224 h 11285"/>
                <a:gd name="connsiteX67" fmla="*/ 1315 w 13764"/>
                <a:gd name="connsiteY67" fmla="*/ 10160 h 11285"/>
                <a:gd name="connsiteX68" fmla="*/ 1242 w 13764"/>
                <a:gd name="connsiteY68" fmla="*/ 10078 h 11285"/>
                <a:gd name="connsiteX69" fmla="*/ 1161 w 13764"/>
                <a:gd name="connsiteY69" fmla="*/ 9996 h 11285"/>
                <a:gd name="connsiteX70" fmla="*/ 968 w 13764"/>
                <a:gd name="connsiteY70" fmla="*/ 9977 h 11285"/>
                <a:gd name="connsiteX71" fmla="*/ 895 w 13764"/>
                <a:gd name="connsiteY71" fmla="*/ 9913 h 11285"/>
                <a:gd name="connsiteX72" fmla="*/ 847 w 13764"/>
                <a:gd name="connsiteY72" fmla="*/ 9804 h 11285"/>
                <a:gd name="connsiteX73" fmla="*/ 806 w 13764"/>
                <a:gd name="connsiteY73" fmla="*/ 9749 h 11285"/>
                <a:gd name="connsiteX74" fmla="*/ 774 w 13764"/>
                <a:gd name="connsiteY74" fmla="*/ 9667 h 11285"/>
                <a:gd name="connsiteX75" fmla="*/ 685 w 13764"/>
                <a:gd name="connsiteY75" fmla="*/ 9639 h 11285"/>
                <a:gd name="connsiteX76" fmla="*/ 589 w 13764"/>
                <a:gd name="connsiteY76" fmla="*/ 9639 h 11285"/>
                <a:gd name="connsiteX77" fmla="*/ 516 w 13764"/>
                <a:gd name="connsiteY77" fmla="*/ 9612 h 11285"/>
                <a:gd name="connsiteX78" fmla="*/ 444 w 13764"/>
                <a:gd name="connsiteY78" fmla="*/ 9566 h 11285"/>
                <a:gd name="connsiteX79" fmla="*/ 323 w 13764"/>
                <a:gd name="connsiteY79" fmla="*/ 9566 h 11285"/>
                <a:gd name="connsiteX80" fmla="*/ 202 w 13764"/>
                <a:gd name="connsiteY80" fmla="*/ 9566 h 11285"/>
                <a:gd name="connsiteX81" fmla="*/ 105 w 13764"/>
                <a:gd name="connsiteY81" fmla="*/ 9512 h 11285"/>
                <a:gd name="connsiteX82" fmla="*/ 0 w 13764"/>
                <a:gd name="connsiteY82" fmla="*/ 9457 h 11285"/>
                <a:gd name="connsiteX83" fmla="*/ 32 w 13764"/>
                <a:gd name="connsiteY83" fmla="*/ 9366 h 11285"/>
                <a:gd name="connsiteX84" fmla="*/ 48 w 13764"/>
                <a:gd name="connsiteY84" fmla="*/ 9229 h 11285"/>
                <a:gd name="connsiteX85" fmla="*/ 56 w 13764"/>
                <a:gd name="connsiteY85" fmla="*/ 9119 h 11285"/>
                <a:gd name="connsiteX86" fmla="*/ 105 w 13764"/>
                <a:gd name="connsiteY86" fmla="*/ 8964 h 11285"/>
                <a:gd name="connsiteX87" fmla="*/ 105 w 13764"/>
                <a:gd name="connsiteY87" fmla="*/ 8872 h 11285"/>
                <a:gd name="connsiteX88" fmla="*/ 105 w 13764"/>
                <a:gd name="connsiteY88" fmla="*/ 8763 h 11285"/>
                <a:gd name="connsiteX89" fmla="*/ 202 w 13764"/>
                <a:gd name="connsiteY89" fmla="*/ 8662 h 11285"/>
                <a:gd name="connsiteX90" fmla="*/ 298 w 13764"/>
                <a:gd name="connsiteY90" fmla="*/ 8580 h 11285"/>
                <a:gd name="connsiteX91" fmla="*/ 315 w 13764"/>
                <a:gd name="connsiteY91" fmla="*/ 8516 h 11285"/>
                <a:gd name="connsiteX92" fmla="*/ 339 w 13764"/>
                <a:gd name="connsiteY92" fmla="*/ 8443 h 11285"/>
                <a:gd name="connsiteX93" fmla="*/ 323 w 13764"/>
                <a:gd name="connsiteY93" fmla="*/ 8361 h 11285"/>
                <a:gd name="connsiteX94" fmla="*/ 363 w 13764"/>
                <a:gd name="connsiteY94" fmla="*/ 8224 h 11285"/>
                <a:gd name="connsiteX95" fmla="*/ 435 w 13764"/>
                <a:gd name="connsiteY95" fmla="*/ 8105 h 11285"/>
                <a:gd name="connsiteX96" fmla="*/ 508 w 13764"/>
                <a:gd name="connsiteY96" fmla="*/ 7968 h 11285"/>
                <a:gd name="connsiteX97" fmla="*/ 492 w 13764"/>
                <a:gd name="connsiteY97" fmla="*/ 7840 h 11285"/>
                <a:gd name="connsiteX98" fmla="*/ 653 w 13764"/>
                <a:gd name="connsiteY98" fmla="*/ 7804 h 11285"/>
                <a:gd name="connsiteX99" fmla="*/ 806 w 13764"/>
                <a:gd name="connsiteY99" fmla="*/ 7694 h 11285"/>
                <a:gd name="connsiteX100" fmla="*/ 774 w 13764"/>
                <a:gd name="connsiteY100" fmla="*/ 7356 h 11285"/>
                <a:gd name="connsiteX101" fmla="*/ 895 w 13764"/>
                <a:gd name="connsiteY101" fmla="*/ 7256 h 11285"/>
                <a:gd name="connsiteX102" fmla="*/ 919 w 13764"/>
                <a:gd name="connsiteY102" fmla="*/ 6845 h 11285"/>
                <a:gd name="connsiteX103" fmla="*/ 823 w 13764"/>
                <a:gd name="connsiteY103" fmla="*/ 6808 h 11285"/>
                <a:gd name="connsiteX104" fmla="*/ 734 w 13764"/>
                <a:gd name="connsiteY104" fmla="*/ 6735 h 11285"/>
                <a:gd name="connsiteX105" fmla="*/ 685 w 13764"/>
                <a:gd name="connsiteY105" fmla="*/ 6589 h 11285"/>
                <a:gd name="connsiteX106" fmla="*/ 565 w 13764"/>
                <a:gd name="connsiteY106" fmla="*/ 6471 h 11285"/>
                <a:gd name="connsiteX107" fmla="*/ 492 w 13764"/>
                <a:gd name="connsiteY107" fmla="*/ 6416 h 11285"/>
                <a:gd name="connsiteX108" fmla="*/ 435 w 13764"/>
                <a:gd name="connsiteY108" fmla="*/ 6215 h 11285"/>
                <a:gd name="connsiteX109" fmla="*/ 435 w 13764"/>
                <a:gd name="connsiteY109" fmla="*/ 6114 h 11285"/>
                <a:gd name="connsiteX110" fmla="*/ 444 w 13764"/>
                <a:gd name="connsiteY110" fmla="*/ 5941 h 11285"/>
                <a:gd name="connsiteX111" fmla="*/ 435 w 13764"/>
                <a:gd name="connsiteY111" fmla="*/ 5786 h 11285"/>
                <a:gd name="connsiteX112" fmla="*/ 395 w 13764"/>
                <a:gd name="connsiteY112" fmla="*/ 5749 h 11285"/>
                <a:gd name="connsiteX113" fmla="*/ 395 w 13764"/>
                <a:gd name="connsiteY113" fmla="*/ 5667 h 11285"/>
                <a:gd name="connsiteX114" fmla="*/ 411 w 13764"/>
                <a:gd name="connsiteY114" fmla="*/ 5566 h 11285"/>
                <a:gd name="connsiteX115" fmla="*/ 363 w 13764"/>
                <a:gd name="connsiteY115" fmla="*/ 5502 h 11285"/>
                <a:gd name="connsiteX116" fmla="*/ 250 w 13764"/>
                <a:gd name="connsiteY116" fmla="*/ 5338 h 11285"/>
                <a:gd name="connsiteX117" fmla="*/ 339 w 13764"/>
                <a:gd name="connsiteY117" fmla="*/ 5420 h 11285"/>
                <a:gd name="connsiteX118" fmla="*/ 121 w 13764"/>
                <a:gd name="connsiteY118" fmla="*/ 5210 h 11285"/>
                <a:gd name="connsiteX119" fmla="*/ 73 w 13764"/>
                <a:gd name="connsiteY119" fmla="*/ 5046 h 11285"/>
                <a:gd name="connsiteX120" fmla="*/ 177 w 13764"/>
                <a:gd name="connsiteY120" fmla="*/ 5037 h 11285"/>
                <a:gd name="connsiteX121" fmla="*/ 274 w 13764"/>
                <a:gd name="connsiteY121" fmla="*/ 5037 h 11285"/>
                <a:gd name="connsiteX122" fmla="*/ 419 w 13764"/>
                <a:gd name="connsiteY122" fmla="*/ 5009 h 11285"/>
                <a:gd name="connsiteX123" fmla="*/ 629 w 13764"/>
                <a:gd name="connsiteY123" fmla="*/ 5009 h 11285"/>
                <a:gd name="connsiteX124" fmla="*/ 750 w 13764"/>
                <a:gd name="connsiteY124" fmla="*/ 4900 h 11285"/>
                <a:gd name="connsiteX125" fmla="*/ 895 w 13764"/>
                <a:gd name="connsiteY125" fmla="*/ 4872 h 11285"/>
                <a:gd name="connsiteX126" fmla="*/ 879 w 13764"/>
                <a:gd name="connsiteY126" fmla="*/ 4681 h 11285"/>
                <a:gd name="connsiteX127" fmla="*/ 1048 w 13764"/>
                <a:gd name="connsiteY127" fmla="*/ 4681 h 11285"/>
                <a:gd name="connsiteX128" fmla="*/ 1306 w 13764"/>
                <a:gd name="connsiteY128" fmla="*/ 4525 h 11285"/>
                <a:gd name="connsiteX129" fmla="*/ 1460 w 13764"/>
                <a:gd name="connsiteY129" fmla="*/ 4516 h 11285"/>
                <a:gd name="connsiteX130" fmla="*/ 1573 w 13764"/>
                <a:gd name="connsiteY130" fmla="*/ 4571 h 11285"/>
                <a:gd name="connsiteX131" fmla="*/ 1766 w 13764"/>
                <a:gd name="connsiteY131" fmla="*/ 4571 h 11285"/>
                <a:gd name="connsiteX132" fmla="*/ 1871 w 13764"/>
                <a:gd name="connsiteY132" fmla="*/ 4626 h 11285"/>
                <a:gd name="connsiteX133" fmla="*/ 2056 w 13764"/>
                <a:gd name="connsiteY133" fmla="*/ 4653 h 11285"/>
                <a:gd name="connsiteX134" fmla="*/ 2137 w 13764"/>
                <a:gd name="connsiteY134" fmla="*/ 4516 h 11285"/>
                <a:gd name="connsiteX135" fmla="*/ 2258 w 13764"/>
                <a:gd name="connsiteY135" fmla="*/ 4544 h 11285"/>
                <a:gd name="connsiteX136" fmla="*/ 2371 w 13764"/>
                <a:gd name="connsiteY136" fmla="*/ 4434 h 11285"/>
                <a:gd name="connsiteX137" fmla="*/ 2589 w 13764"/>
                <a:gd name="connsiteY137" fmla="*/ 4361 h 11285"/>
                <a:gd name="connsiteX138" fmla="*/ 2782 w 13764"/>
                <a:gd name="connsiteY138" fmla="*/ 4215 h 11285"/>
                <a:gd name="connsiteX139" fmla="*/ 2855 w 13764"/>
                <a:gd name="connsiteY139" fmla="*/ 4142 h 11285"/>
                <a:gd name="connsiteX140" fmla="*/ 2863 w 13764"/>
                <a:gd name="connsiteY140" fmla="*/ 4023 h 11285"/>
                <a:gd name="connsiteX141" fmla="*/ 2960 w 13764"/>
                <a:gd name="connsiteY141" fmla="*/ 3923 h 11285"/>
                <a:gd name="connsiteX142" fmla="*/ 2984 w 13764"/>
                <a:gd name="connsiteY142" fmla="*/ 3804 h 11285"/>
                <a:gd name="connsiteX143" fmla="*/ 3000 w 13764"/>
                <a:gd name="connsiteY143" fmla="*/ 3649 h 11285"/>
                <a:gd name="connsiteX144" fmla="*/ 3073 w 13764"/>
                <a:gd name="connsiteY144" fmla="*/ 3502 h 11285"/>
                <a:gd name="connsiteX145" fmla="*/ 3105 w 13764"/>
                <a:gd name="connsiteY145" fmla="*/ 3366 h 11285"/>
                <a:gd name="connsiteX146" fmla="*/ 3153 w 13764"/>
                <a:gd name="connsiteY146" fmla="*/ 3256 h 11285"/>
                <a:gd name="connsiteX147" fmla="*/ 3177 w 13764"/>
                <a:gd name="connsiteY147" fmla="*/ 3128 h 11285"/>
                <a:gd name="connsiteX148" fmla="*/ 3290 w 13764"/>
                <a:gd name="connsiteY148" fmla="*/ 3064 h 11285"/>
                <a:gd name="connsiteX149" fmla="*/ 3363 w 13764"/>
                <a:gd name="connsiteY149" fmla="*/ 2927 h 11285"/>
                <a:gd name="connsiteX150" fmla="*/ 3339 w 13764"/>
                <a:gd name="connsiteY150" fmla="*/ 2818 h 11285"/>
                <a:gd name="connsiteX151" fmla="*/ 3290 w 13764"/>
                <a:gd name="connsiteY151" fmla="*/ 2681 h 11285"/>
                <a:gd name="connsiteX152" fmla="*/ 3250 w 13764"/>
                <a:gd name="connsiteY152" fmla="*/ 2544 h 11285"/>
                <a:gd name="connsiteX153" fmla="*/ 3290 w 13764"/>
                <a:gd name="connsiteY153" fmla="*/ 2379 h 11285"/>
                <a:gd name="connsiteX154" fmla="*/ 3371 w 13764"/>
                <a:gd name="connsiteY154" fmla="*/ 2352 h 11285"/>
                <a:gd name="connsiteX155" fmla="*/ 3516 w 13764"/>
                <a:gd name="connsiteY155" fmla="*/ 2197 h 11285"/>
                <a:gd name="connsiteX156" fmla="*/ 3661 w 13764"/>
                <a:gd name="connsiteY156" fmla="*/ 2215 h 11285"/>
                <a:gd name="connsiteX157" fmla="*/ 3806 w 13764"/>
                <a:gd name="connsiteY157" fmla="*/ 2114 h 11285"/>
                <a:gd name="connsiteX158" fmla="*/ 3831 w 13764"/>
                <a:gd name="connsiteY158" fmla="*/ 1950 h 11285"/>
                <a:gd name="connsiteX159" fmla="*/ 3976 w 13764"/>
                <a:gd name="connsiteY159" fmla="*/ 1868 h 11285"/>
                <a:gd name="connsiteX160" fmla="*/ 4040 w 13764"/>
                <a:gd name="connsiteY160" fmla="*/ 1749 h 11285"/>
                <a:gd name="connsiteX161" fmla="*/ 4121 w 13764"/>
                <a:gd name="connsiteY161" fmla="*/ 1676 h 11285"/>
                <a:gd name="connsiteX162" fmla="*/ 4121 w 13764"/>
                <a:gd name="connsiteY162" fmla="*/ 1292 h 11285"/>
                <a:gd name="connsiteX163" fmla="*/ 4169 w 13764"/>
                <a:gd name="connsiteY163" fmla="*/ 1128 h 11285"/>
                <a:gd name="connsiteX164" fmla="*/ 4194 w 13764"/>
                <a:gd name="connsiteY164" fmla="*/ 991 h 11285"/>
                <a:gd name="connsiteX165" fmla="*/ 4242 w 13764"/>
                <a:gd name="connsiteY165" fmla="*/ 827 h 11285"/>
                <a:gd name="connsiteX166" fmla="*/ 4290 w 13764"/>
                <a:gd name="connsiteY166" fmla="*/ 763 h 11285"/>
                <a:gd name="connsiteX167" fmla="*/ 4355 w 13764"/>
                <a:gd name="connsiteY167" fmla="*/ 708 h 11285"/>
                <a:gd name="connsiteX168" fmla="*/ 4387 w 13764"/>
                <a:gd name="connsiteY168" fmla="*/ 443 h 11285"/>
                <a:gd name="connsiteX169" fmla="*/ 4645 w 13764"/>
                <a:gd name="connsiteY169" fmla="*/ 434 h 11285"/>
                <a:gd name="connsiteX170" fmla="*/ 4742 w 13764"/>
                <a:gd name="connsiteY170" fmla="*/ 635 h 11285"/>
                <a:gd name="connsiteX171" fmla="*/ 4839 w 13764"/>
                <a:gd name="connsiteY171" fmla="*/ 717 h 11285"/>
                <a:gd name="connsiteX172" fmla="*/ 4960 w 13764"/>
                <a:gd name="connsiteY172" fmla="*/ 799 h 11285"/>
                <a:gd name="connsiteX173" fmla="*/ 5081 w 13764"/>
                <a:gd name="connsiteY173" fmla="*/ 818 h 11285"/>
                <a:gd name="connsiteX174" fmla="*/ 5202 w 13764"/>
                <a:gd name="connsiteY174" fmla="*/ 799 h 11285"/>
                <a:gd name="connsiteX175" fmla="*/ 5274 w 13764"/>
                <a:gd name="connsiteY175" fmla="*/ 964 h 11285"/>
                <a:gd name="connsiteX176" fmla="*/ 5403 w 13764"/>
                <a:gd name="connsiteY176" fmla="*/ 909 h 11285"/>
                <a:gd name="connsiteX177" fmla="*/ 5500 w 13764"/>
                <a:gd name="connsiteY177" fmla="*/ 909 h 11285"/>
                <a:gd name="connsiteX178" fmla="*/ 5597 w 13764"/>
                <a:gd name="connsiteY178" fmla="*/ 818 h 11285"/>
                <a:gd name="connsiteX179" fmla="*/ 5734 w 13764"/>
                <a:gd name="connsiteY179" fmla="*/ 790 h 11285"/>
                <a:gd name="connsiteX180" fmla="*/ 5831 w 13764"/>
                <a:gd name="connsiteY180" fmla="*/ 772 h 11285"/>
                <a:gd name="connsiteX181" fmla="*/ 5911 w 13764"/>
                <a:gd name="connsiteY181" fmla="*/ 735 h 11285"/>
                <a:gd name="connsiteX182" fmla="*/ 6024 w 13764"/>
                <a:gd name="connsiteY182" fmla="*/ 745 h 11285"/>
                <a:gd name="connsiteX183" fmla="*/ 6145 w 13764"/>
                <a:gd name="connsiteY183" fmla="*/ 745 h 11285"/>
                <a:gd name="connsiteX184" fmla="*/ 6226 w 13764"/>
                <a:gd name="connsiteY184" fmla="*/ 854 h 11285"/>
                <a:gd name="connsiteX185" fmla="*/ 6250 w 13764"/>
                <a:gd name="connsiteY185" fmla="*/ 991 h 11285"/>
                <a:gd name="connsiteX186" fmla="*/ 6363 w 13764"/>
                <a:gd name="connsiteY186" fmla="*/ 900 h 11285"/>
                <a:gd name="connsiteX187" fmla="*/ 6444 w 13764"/>
                <a:gd name="connsiteY187" fmla="*/ 745 h 11285"/>
                <a:gd name="connsiteX188" fmla="*/ 6532 w 13764"/>
                <a:gd name="connsiteY188" fmla="*/ 790 h 11285"/>
                <a:gd name="connsiteX189" fmla="*/ 6581 w 13764"/>
                <a:gd name="connsiteY189" fmla="*/ 872 h 11285"/>
                <a:gd name="connsiteX190" fmla="*/ 6653 w 13764"/>
                <a:gd name="connsiteY190" fmla="*/ 927 h 11285"/>
                <a:gd name="connsiteX191" fmla="*/ 6750 w 13764"/>
                <a:gd name="connsiteY191" fmla="*/ 1064 h 11285"/>
                <a:gd name="connsiteX192" fmla="*/ 6758 w 13764"/>
                <a:gd name="connsiteY192" fmla="*/ 1229 h 11285"/>
                <a:gd name="connsiteX193" fmla="*/ 6855 w 13764"/>
                <a:gd name="connsiteY193" fmla="*/ 1238 h 11285"/>
                <a:gd name="connsiteX194" fmla="*/ 6976 w 13764"/>
                <a:gd name="connsiteY194" fmla="*/ 1338 h 11285"/>
                <a:gd name="connsiteX195" fmla="*/ 6944 w 13764"/>
                <a:gd name="connsiteY195" fmla="*/ 1475 h 11285"/>
                <a:gd name="connsiteX196" fmla="*/ 6976 w 13764"/>
                <a:gd name="connsiteY196" fmla="*/ 1649 h 11285"/>
                <a:gd name="connsiteX197" fmla="*/ 6952 w 13764"/>
                <a:gd name="connsiteY197" fmla="*/ 1731 h 11285"/>
                <a:gd name="connsiteX198" fmla="*/ 7089 w 13764"/>
                <a:gd name="connsiteY198" fmla="*/ 1950 h 11285"/>
                <a:gd name="connsiteX199" fmla="*/ 7161 w 13764"/>
                <a:gd name="connsiteY199" fmla="*/ 1996 h 11285"/>
                <a:gd name="connsiteX200" fmla="*/ 7234 w 13764"/>
                <a:gd name="connsiteY200" fmla="*/ 2105 h 11285"/>
                <a:gd name="connsiteX201" fmla="*/ 7363 w 13764"/>
                <a:gd name="connsiteY201" fmla="*/ 2087 h 11285"/>
                <a:gd name="connsiteX202" fmla="*/ 7460 w 13764"/>
                <a:gd name="connsiteY202" fmla="*/ 2005 h 11285"/>
                <a:gd name="connsiteX203" fmla="*/ 7573 w 13764"/>
                <a:gd name="connsiteY203" fmla="*/ 2005 h 11285"/>
                <a:gd name="connsiteX204" fmla="*/ 7653 w 13764"/>
                <a:gd name="connsiteY204" fmla="*/ 2060 h 11285"/>
                <a:gd name="connsiteX205" fmla="*/ 7863 w 13764"/>
                <a:gd name="connsiteY205" fmla="*/ 2032 h 11285"/>
                <a:gd name="connsiteX206" fmla="*/ 7960 w 13764"/>
                <a:gd name="connsiteY206" fmla="*/ 1941 h 11285"/>
                <a:gd name="connsiteX207" fmla="*/ 8016 w 13764"/>
                <a:gd name="connsiteY207" fmla="*/ 1813 h 11285"/>
                <a:gd name="connsiteX208" fmla="*/ 8056 w 13764"/>
                <a:gd name="connsiteY208" fmla="*/ 1694 h 11285"/>
                <a:gd name="connsiteX209" fmla="*/ 8056 w 13764"/>
                <a:gd name="connsiteY209" fmla="*/ 1557 h 11285"/>
                <a:gd name="connsiteX210" fmla="*/ 8177 w 13764"/>
                <a:gd name="connsiteY210" fmla="*/ 1347 h 11285"/>
                <a:gd name="connsiteX211" fmla="*/ 8306 w 13764"/>
                <a:gd name="connsiteY211" fmla="*/ 1302 h 11285"/>
                <a:gd name="connsiteX212" fmla="*/ 8347 w 13764"/>
                <a:gd name="connsiteY212" fmla="*/ 1238 h 11285"/>
                <a:gd name="connsiteX213" fmla="*/ 8403 w 13764"/>
                <a:gd name="connsiteY213" fmla="*/ 1238 h 11285"/>
                <a:gd name="connsiteX214" fmla="*/ 8476 w 13764"/>
                <a:gd name="connsiteY214" fmla="*/ 1256 h 11285"/>
                <a:gd name="connsiteX215" fmla="*/ 8516 w 13764"/>
                <a:gd name="connsiteY215" fmla="*/ 1128 h 11285"/>
                <a:gd name="connsiteX216" fmla="*/ 8597 w 13764"/>
                <a:gd name="connsiteY216" fmla="*/ 1037 h 11285"/>
                <a:gd name="connsiteX217" fmla="*/ 8621 w 13764"/>
                <a:gd name="connsiteY217" fmla="*/ 900 h 11285"/>
                <a:gd name="connsiteX218" fmla="*/ 8831 w 13764"/>
                <a:gd name="connsiteY218" fmla="*/ 845 h 11285"/>
                <a:gd name="connsiteX219" fmla="*/ 9032 w 13764"/>
                <a:gd name="connsiteY219" fmla="*/ 597 h 11285"/>
                <a:gd name="connsiteX220" fmla="*/ 9200 w 13764"/>
                <a:gd name="connsiteY220" fmla="*/ 585 h 11285"/>
                <a:gd name="connsiteX221" fmla="*/ 9329 w 13764"/>
                <a:gd name="connsiteY221" fmla="*/ 415 h 11285"/>
                <a:gd name="connsiteX222" fmla="*/ 9143 w 13764"/>
                <a:gd name="connsiteY222" fmla="*/ 360 h 11285"/>
                <a:gd name="connsiteX223" fmla="*/ 9172 w 13764"/>
                <a:gd name="connsiteY223" fmla="*/ 215 h 11285"/>
                <a:gd name="connsiteX224" fmla="*/ 9237 w 13764"/>
                <a:gd name="connsiteY224" fmla="*/ 71 h 11285"/>
                <a:gd name="connsiteX225" fmla="*/ 9383 w 13764"/>
                <a:gd name="connsiteY225" fmla="*/ 143 h 11285"/>
                <a:gd name="connsiteX226" fmla="*/ 9460 w 13764"/>
                <a:gd name="connsiteY226" fmla="*/ 43 h 11285"/>
                <a:gd name="connsiteX227" fmla="*/ 9572 w 13764"/>
                <a:gd name="connsiteY227" fmla="*/ 5 h 11285"/>
                <a:gd name="connsiteX228" fmla="*/ 9699 w 13764"/>
                <a:gd name="connsiteY228" fmla="*/ 231 h 11285"/>
                <a:gd name="connsiteX229" fmla="*/ 9870 w 13764"/>
                <a:gd name="connsiteY229" fmla="*/ 40 h 11285"/>
                <a:gd name="connsiteX230" fmla="*/ 9985 w 13764"/>
                <a:gd name="connsiteY230" fmla="*/ 65 h 11285"/>
                <a:gd name="connsiteX231" fmla="*/ 10172 w 13764"/>
                <a:gd name="connsiteY231" fmla="*/ 61 h 11285"/>
                <a:gd name="connsiteX232" fmla="*/ 10327 w 13764"/>
                <a:gd name="connsiteY232" fmla="*/ 318 h 11285"/>
                <a:gd name="connsiteX233" fmla="*/ 10454 w 13764"/>
                <a:gd name="connsiteY233" fmla="*/ 329 h 11285"/>
                <a:gd name="connsiteX234" fmla="*/ 10556 w 13764"/>
                <a:gd name="connsiteY234" fmla="*/ 322 h 11285"/>
                <a:gd name="connsiteX235" fmla="*/ 10727 w 13764"/>
                <a:gd name="connsiteY235" fmla="*/ 322 h 11285"/>
                <a:gd name="connsiteX236" fmla="*/ 10824 w 13764"/>
                <a:gd name="connsiteY236" fmla="*/ 500 h 11285"/>
                <a:gd name="connsiteX237" fmla="*/ 10957 w 13764"/>
                <a:gd name="connsiteY237" fmla="*/ 598 h 11285"/>
                <a:gd name="connsiteX238" fmla="*/ 11142 w 13764"/>
                <a:gd name="connsiteY238" fmla="*/ 722 h 11285"/>
                <a:gd name="connsiteX239" fmla="*/ 11245 w 13764"/>
                <a:gd name="connsiteY239" fmla="*/ 832 h 11285"/>
                <a:gd name="connsiteX240" fmla="*/ 11386 w 13764"/>
                <a:gd name="connsiteY240" fmla="*/ 752 h 11285"/>
                <a:gd name="connsiteX241" fmla="*/ 11542 w 13764"/>
                <a:gd name="connsiteY241" fmla="*/ 717 h 11285"/>
                <a:gd name="connsiteX242" fmla="*/ 11653 w 13764"/>
                <a:gd name="connsiteY242" fmla="*/ 812 h 11285"/>
                <a:gd name="connsiteX243" fmla="*/ 11790 w 13764"/>
                <a:gd name="connsiteY243" fmla="*/ 778 h 11285"/>
                <a:gd name="connsiteX244" fmla="*/ 11786 w 13764"/>
                <a:gd name="connsiteY244" fmla="*/ 1075 h 11285"/>
                <a:gd name="connsiteX245" fmla="*/ 11567 w 13764"/>
                <a:gd name="connsiteY245" fmla="*/ 1464 h 11285"/>
                <a:gd name="connsiteX246" fmla="*/ 11698 w 13764"/>
                <a:gd name="connsiteY246" fmla="*/ 1522 h 11285"/>
                <a:gd name="connsiteX247" fmla="*/ 11785 w 13764"/>
                <a:gd name="connsiteY247" fmla="*/ 1550 h 11285"/>
                <a:gd name="connsiteX248" fmla="*/ 11907 w 13764"/>
                <a:gd name="connsiteY248" fmla="*/ 1731 h 11285"/>
                <a:gd name="connsiteX249" fmla="*/ 12214 w 13764"/>
                <a:gd name="connsiteY249" fmla="*/ 1917 h 11285"/>
                <a:gd name="connsiteX250" fmla="*/ 12186 w 13764"/>
                <a:gd name="connsiteY250" fmla="*/ 2026 h 11285"/>
                <a:gd name="connsiteX251" fmla="*/ 12365 w 13764"/>
                <a:gd name="connsiteY251" fmla="*/ 2166 h 11285"/>
                <a:gd name="connsiteX252" fmla="*/ 12397 w 13764"/>
                <a:gd name="connsiteY252" fmla="*/ 2387 h 11285"/>
                <a:gd name="connsiteX253" fmla="*/ 12653 w 13764"/>
                <a:gd name="connsiteY253" fmla="*/ 2445 h 11285"/>
                <a:gd name="connsiteX254" fmla="*/ 12689 w 13764"/>
                <a:gd name="connsiteY254" fmla="*/ 2575 h 11285"/>
                <a:gd name="connsiteX255" fmla="*/ 12887 w 13764"/>
                <a:gd name="connsiteY255" fmla="*/ 2604 h 11285"/>
                <a:gd name="connsiteX256" fmla="*/ 13156 w 13764"/>
                <a:gd name="connsiteY256" fmla="*/ 2742 h 11285"/>
                <a:gd name="connsiteX257" fmla="*/ 13177 w 13764"/>
                <a:gd name="connsiteY257" fmla="*/ 2545 h 11285"/>
                <a:gd name="connsiteX258" fmla="*/ 13285 w 13764"/>
                <a:gd name="connsiteY258" fmla="*/ 2534 h 11285"/>
                <a:gd name="connsiteX259" fmla="*/ 13524 w 13764"/>
                <a:gd name="connsiteY259" fmla="*/ 2724 h 11285"/>
                <a:gd name="connsiteX260" fmla="*/ 13574 w 13764"/>
                <a:gd name="connsiteY260" fmla="*/ 2845 h 11285"/>
                <a:gd name="connsiteX261" fmla="*/ 13605 w 13764"/>
                <a:gd name="connsiteY261" fmla="*/ 3086 h 11285"/>
                <a:gd name="connsiteX262" fmla="*/ 13699 w 13764"/>
                <a:gd name="connsiteY262" fmla="*/ 3141 h 11285"/>
                <a:gd name="connsiteX263" fmla="*/ 13764 w 13764"/>
                <a:gd name="connsiteY263" fmla="*/ 3520 h 11285"/>
                <a:gd name="connsiteX264" fmla="*/ 13680 w 13764"/>
                <a:gd name="connsiteY264" fmla="*/ 3641 h 11285"/>
                <a:gd name="connsiteX265" fmla="*/ 13688 w 13764"/>
                <a:gd name="connsiteY265" fmla="*/ 3782 h 11285"/>
                <a:gd name="connsiteX266" fmla="*/ 13595 w 13764"/>
                <a:gd name="connsiteY266" fmla="*/ 3930 h 11285"/>
                <a:gd name="connsiteX267" fmla="*/ 13542 w 13764"/>
                <a:gd name="connsiteY267" fmla="*/ 4080 h 11285"/>
                <a:gd name="connsiteX268" fmla="*/ 13610 w 13764"/>
                <a:gd name="connsiteY268" fmla="*/ 4227 h 11285"/>
                <a:gd name="connsiteX269" fmla="*/ 13628 w 13764"/>
                <a:gd name="connsiteY269" fmla="*/ 4379 h 11285"/>
                <a:gd name="connsiteX270" fmla="*/ 13648 w 13764"/>
                <a:gd name="connsiteY270" fmla="*/ 4500 h 11285"/>
                <a:gd name="connsiteX271" fmla="*/ 13577 w 13764"/>
                <a:gd name="connsiteY271" fmla="*/ 4626 h 11285"/>
                <a:gd name="connsiteX272" fmla="*/ 13505 w 13764"/>
                <a:gd name="connsiteY272" fmla="*/ 4669 h 11285"/>
                <a:gd name="connsiteX273" fmla="*/ 13450 w 13764"/>
                <a:gd name="connsiteY273" fmla="*/ 4797 h 11285"/>
                <a:gd name="connsiteX274" fmla="*/ 13575 w 13764"/>
                <a:gd name="connsiteY274" fmla="*/ 4894 h 11285"/>
                <a:gd name="connsiteX275" fmla="*/ 13495 w 13764"/>
                <a:gd name="connsiteY275" fmla="*/ 5048 h 11285"/>
                <a:gd name="connsiteX276" fmla="*/ 13193 w 13764"/>
                <a:gd name="connsiteY276" fmla="*/ 5300 h 11285"/>
                <a:gd name="connsiteX277" fmla="*/ 13110 w 13764"/>
                <a:gd name="connsiteY277" fmla="*/ 5581 h 11285"/>
                <a:gd name="connsiteX278" fmla="*/ 13082 w 13764"/>
                <a:gd name="connsiteY278" fmla="*/ 5739 h 11285"/>
                <a:gd name="connsiteX279" fmla="*/ 13014 w 13764"/>
                <a:gd name="connsiteY279" fmla="*/ 5990 h 11285"/>
                <a:gd name="connsiteX280" fmla="*/ 12938 w 13764"/>
                <a:gd name="connsiteY280" fmla="*/ 6118 h 11285"/>
                <a:gd name="connsiteX281" fmla="*/ 12835 w 13764"/>
                <a:gd name="connsiteY281" fmla="*/ 6200 h 11285"/>
                <a:gd name="connsiteX282" fmla="*/ 12752 w 13764"/>
                <a:gd name="connsiteY282" fmla="*/ 6308 h 11285"/>
                <a:gd name="connsiteX283" fmla="*/ 12524 w 13764"/>
                <a:gd name="connsiteY283" fmla="*/ 6325 h 11285"/>
                <a:gd name="connsiteX284" fmla="*/ 12396 w 13764"/>
                <a:gd name="connsiteY284" fmla="*/ 6258 h 11285"/>
                <a:gd name="connsiteX285" fmla="*/ 11998 w 13764"/>
                <a:gd name="connsiteY285" fmla="*/ 6089 h 11285"/>
                <a:gd name="connsiteX286" fmla="*/ 12294 w 13764"/>
                <a:gd name="connsiteY286" fmla="*/ 6162 h 11285"/>
                <a:gd name="connsiteX287" fmla="*/ 11868 w 13764"/>
                <a:gd name="connsiteY287" fmla="*/ 6259 h 11285"/>
                <a:gd name="connsiteX288" fmla="*/ 11573 w 13764"/>
                <a:gd name="connsiteY288" fmla="*/ 6211 h 11285"/>
                <a:gd name="connsiteX289" fmla="*/ 11377 w 13764"/>
                <a:gd name="connsiteY289" fmla="*/ 6496 h 11285"/>
                <a:gd name="connsiteX290" fmla="*/ 11271 w 13764"/>
                <a:gd name="connsiteY290" fmla="*/ 6533 h 11285"/>
                <a:gd name="connsiteX291" fmla="*/ 11205 w 13764"/>
                <a:gd name="connsiteY291" fmla="*/ 6691 h 11285"/>
                <a:gd name="connsiteX292" fmla="*/ 11204 w 13764"/>
                <a:gd name="connsiteY292" fmla="*/ 6807 h 11285"/>
                <a:gd name="connsiteX293" fmla="*/ 11062 w 13764"/>
                <a:gd name="connsiteY293" fmla="*/ 6879 h 11285"/>
                <a:gd name="connsiteX294" fmla="*/ 10858 w 13764"/>
                <a:gd name="connsiteY294" fmla="*/ 6916 h 11285"/>
                <a:gd name="connsiteX295" fmla="*/ 10574 w 13764"/>
                <a:gd name="connsiteY295" fmla="*/ 7108 h 11285"/>
                <a:gd name="connsiteX296" fmla="*/ 10346 w 13764"/>
                <a:gd name="connsiteY296" fmla="*/ 7250 h 11285"/>
                <a:gd name="connsiteX297" fmla="*/ 10335 w 13764"/>
                <a:gd name="connsiteY297" fmla="*/ 7379 h 11285"/>
                <a:gd name="connsiteX298" fmla="*/ 10214 w 13764"/>
                <a:gd name="connsiteY298" fmla="*/ 7406 h 11285"/>
                <a:gd name="connsiteX299" fmla="*/ 10149 w 13764"/>
                <a:gd name="connsiteY299" fmla="*/ 7557 h 11285"/>
                <a:gd name="connsiteX300" fmla="*/ 10032 w 13764"/>
                <a:gd name="connsiteY300" fmla="*/ 7623 h 11285"/>
                <a:gd name="connsiteX301" fmla="*/ 9885 w 13764"/>
                <a:gd name="connsiteY301" fmla="*/ 7601 h 11285"/>
                <a:gd name="connsiteX302" fmla="*/ 9823 w 13764"/>
                <a:gd name="connsiteY302" fmla="*/ 7838 h 11285"/>
                <a:gd name="connsiteX303" fmla="*/ 9735 w 13764"/>
                <a:gd name="connsiteY303" fmla="*/ 7975 h 11285"/>
                <a:gd name="connsiteX304" fmla="*/ 9671 w 13764"/>
                <a:gd name="connsiteY304" fmla="*/ 8134 h 11285"/>
                <a:gd name="connsiteX305" fmla="*/ 9705 w 13764"/>
                <a:gd name="connsiteY305" fmla="*/ 8343 h 11285"/>
                <a:gd name="connsiteX306" fmla="*/ 9694 w 13764"/>
                <a:gd name="connsiteY306" fmla="*/ 8715 h 11285"/>
                <a:gd name="connsiteX307" fmla="*/ 9780 w 13764"/>
                <a:gd name="connsiteY307" fmla="*/ 8861 h 11285"/>
                <a:gd name="connsiteX308" fmla="*/ 9733 w 13764"/>
                <a:gd name="connsiteY308" fmla="*/ 8973 h 11285"/>
                <a:gd name="connsiteX309" fmla="*/ 9684 w 13764"/>
                <a:gd name="connsiteY309" fmla="*/ 9163 h 11285"/>
                <a:gd name="connsiteX0" fmla="*/ 9684 w 13764"/>
                <a:gd name="connsiteY0" fmla="*/ 9163 h 11285"/>
                <a:gd name="connsiteX1" fmla="*/ 9707 w 13764"/>
                <a:gd name="connsiteY1" fmla="*/ 9631 h 11285"/>
                <a:gd name="connsiteX2" fmla="*/ 9691 w 13764"/>
                <a:gd name="connsiteY2" fmla="*/ 9746 h 11285"/>
                <a:gd name="connsiteX3" fmla="*/ 9782 w 13764"/>
                <a:gd name="connsiteY3" fmla="*/ 9848 h 11285"/>
                <a:gd name="connsiteX4" fmla="*/ 9745 w 13764"/>
                <a:gd name="connsiteY4" fmla="*/ 10039 h 11285"/>
                <a:gd name="connsiteX5" fmla="*/ 9897 w 13764"/>
                <a:gd name="connsiteY5" fmla="*/ 10199 h 11285"/>
                <a:gd name="connsiteX6" fmla="*/ 9973 w 13764"/>
                <a:gd name="connsiteY6" fmla="*/ 10510 h 11285"/>
                <a:gd name="connsiteX7" fmla="*/ 10097 w 13764"/>
                <a:gd name="connsiteY7" fmla="*/ 10594 h 11285"/>
                <a:gd name="connsiteX8" fmla="*/ 10163 w 13764"/>
                <a:gd name="connsiteY8" fmla="*/ 10587 h 11285"/>
                <a:gd name="connsiteX9" fmla="*/ 10372 w 13764"/>
                <a:gd name="connsiteY9" fmla="*/ 10724 h 11285"/>
                <a:gd name="connsiteX10" fmla="*/ 10314 w 13764"/>
                <a:gd name="connsiteY10" fmla="*/ 10813 h 11285"/>
                <a:gd name="connsiteX11" fmla="*/ 9472 w 13764"/>
                <a:gd name="connsiteY11" fmla="*/ 10851 h 11285"/>
                <a:gd name="connsiteX12" fmla="*/ 9267 w 13764"/>
                <a:gd name="connsiteY12" fmla="*/ 10834 h 11285"/>
                <a:gd name="connsiteX13" fmla="*/ 9028 w 13764"/>
                <a:gd name="connsiteY13" fmla="*/ 10858 h 11285"/>
                <a:gd name="connsiteX14" fmla="*/ 9025 w 13764"/>
                <a:gd name="connsiteY14" fmla="*/ 11049 h 11285"/>
                <a:gd name="connsiteX15" fmla="*/ 8872 w 13764"/>
                <a:gd name="connsiteY15" fmla="*/ 11245 h 11285"/>
                <a:gd name="connsiteX16" fmla="*/ 8423 w 13764"/>
                <a:gd name="connsiteY16" fmla="*/ 11285 h 11285"/>
                <a:gd name="connsiteX17" fmla="*/ 8264 w 13764"/>
                <a:gd name="connsiteY17" fmla="*/ 11124 h 11285"/>
                <a:gd name="connsiteX18" fmla="*/ 8136 w 13764"/>
                <a:gd name="connsiteY18" fmla="*/ 11045 h 11285"/>
                <a:gd name="connsiteX19" fmla="*/ 7990 w 13764"/>
                <a:gd name="connsiteY19" fmla="*/ 11056 h 11285"/>
                <a:gd name="connsiteX20" fmla="*/ 7697 w 13764"/>
                <a:gd name="connsiteY20" fmla="*/ 11023 h 11285"/>
                <a:gd name="connsiteX21" fmla="*/ 7599 w 13764"/>
                <a:gd name="connsiteY21" fmla="*/ 11143 h 11285"/>
                <a:gd name="connsiteX22" fmla="*/ 7482 w 13764"/>
                <a:gd name="connsiteY22" fmla="*/ 11166 h 11285"/>
                <a:gd name="connsiteX23" fmla="*/ 7365 w 13764"/>
                <a:gd name="connsiteY23" fmla="*/ 11143 h 11285"/>
                <a:gd name="connsiteX24" fmla="*/ 5762 w 13764"/>
                <a:gd name="connsiteY24" fmla="*/ 7976 h 11285"/>
                <a:gd name="connsiteX25" fmla="*/ 6895 w 13764"/>
                <a:gd name="connsiteY25" fmla="*/ 11111 h 11285"/>
                <a:gd name="connsiteX26" fmla="*/ 6484 w 13764"/>
                <a:gd name="connsiteY26" fmla="*/ 11099 h 11285"/>
                <a:gd name="connsiteX27" fmla="*/ 6368 w 13764"/>
                <a:gd name="connsiteY27" fmla="*/ 10968 h 11285"/>
                <a:gd name="connsiteX28" fmla="*/ 6202 w 13764"/>
                <a:gd name="connsiteY28" fmla="*/ 10935 h 11285"/>
                <a:gd name="connsiteX29" fmla="*/ 5899 w 13764"/>
                <a:gd name="connsiteY29" fmla="*/ 10256 h 11285"/>
                <a:gd name="connsiteX30" fmla="*/ 5782 w 13764"/>
                <a:gd name="connsiteY30" fmla="*/ 10169 h 11285"/>
                <a:gd name="connsiteX31" fmla="*/ 5661 w 13764"/>
                <a:gd name="connsiteY31" fmla="*/ 10270 h 11285"/>
                <a:gd name="connsiteX32" fmla="*/ 5573 w 13764"/>
                <a:gd name="connsiteY32" fmla="*/ 10270 h 11285"/>
                <a:gd name="connsiteX33" fmla="*/ 5516 w 13764"/>
                <a:gd name="connsiteY33" fmla="*/ 10352 h 11285"/>
                <a:gd name="connsiteX34" fmla="*/ 5395 w 13764"/>
                <a:gd name="connsiteY34" fmla="*/ 10407 h 11285"/>
                <a:gd name="connsiteX35" fmla="*/ 5274 w 13764"/>
                <a:gd name="connsiteY35" fmla="*/ 10434 h 11285"/>
                <a:gd name="connsiteX36" fmla="*/ 5202 w 13764"/>
                <a:gd name="connsiteY36" fmla="*/ 10334 h 11285"/>
                <a:gd name="connsiteX37" fmla="*/ 5202 w 13764"/>
                <a:gd name="connsiteY37" fmla="*/ 10078 h 11285"/>
                <a:gd name="connsiteX38" fmla="*/ 4968 w 13764"/>
                <a:gd name="connsiteY38" fmla="*/ 10060 h 11285"/>
                <a:gd name="connsiteX39" fmla="*/ 4871 w 13764"/>
                <a:gd name="connsiteY39" fmla="*/ 9996 h 11285"/>
                <a:gd name="connsiteX40" fmla="*/ 4750 w 13764"/>
                <a:gd name="connsiteY40" fmla="*/ 9868 h 11285"/>
                <a:gd name="connsiteX41" fmla="*/ 4629 w 13764"/>
                <a:gd name="connsiteY41" fmla="*/ 9840 h 11285"/>
                <a:gd name="connsiteX42" fmla="*/ 4500 w 13764"/>
                <a:gd name="connsiteY42" fmla="*/ 9840 h 11285"/>
                <a:gd name="connsiteX43" fmla="*/ 4339 w 13764"/>
                <a:gd name="connsiteY43" fmla="*/ 9749 h 11285"/>
                <a:gd name="connsiteX44" fmla="*/ 4024 w 13764"/>
                <a:gd name="connsiteY44" fmla="*/ 9758 h 11285"/>
                <a:gd name="connsiteX45" fmla="*/ 3831 w 13764"/>
                <a:gd name="connsiteY45" fmla="*/ 9667 h 11285"/>
                <a:gd name="connsiteX46" fmla="*/ 3613 w 13764"/>
                <a:gd name="connsiteY46" fmla="*/ 9676 h 11285"/>
                <a:gd name="connsiteX47" fmla="*/ 3516 w 13764"/>
                <a:gd name="connsiteY47" fmla="*/ 9612 h 11285"/>
                <a:gd name="connsiteX48" fmla="*/ 3395 w 13764"/>
                <a:gd name="connsiteY48" fmla="*/ 9621 h 11285"/>
                <a:gd name="connsiteX49" fmla="*/ 3242 w 13764"/>
                <a:gd name="connsiteY49" fmla="*/ 9621 h 11285"/>
                <a:gd name="connsiteX50" fmla="*/ 3097 w 13764"/>
                <a:gd name="connsiteY50" fmla="*/ 9585 h 11285"/>
                <a:gd name="connsiteX51" fmla="*/ 3008 w 13764"/>
                <a:gd name="connsiteY51" fmla="*/ 9484 h 11285"/>
                <a:gd name="connsiteX52" fmla="*/ 2879 w 13764"/>
                <a:gd name="connsiteY52" fmla="*/ 9475 h 11285"/>
                <a:gd name="connsiteX53" fmla="*/ 2806 w 13764"/>
                <a:gd name="connsiteY53" fmla="*/ 9557 h 11285"/>
                <a:gd name="connsiteX54" fmla="*/ 2597 w 13764"/>
                <a:gd name="connsiteY54" fmla="*/ 9539 h 11285"/>
                <a:gd name="connsiteX55" fmla="*/ 2500 w 13764"/>
                <a:gd name="connsiteY55" fmla="*/ 9649 h 11285"/>
                <a:gd name="connsiteX56" fmla="*/ 2516 w 13764"/>
                <a:gd name="connsiteY56" fmla="*/ 9758 h 11285"/>
                <a:gd name="connsiteX57" fmla="*/ 2379 w 13764"/>
                <a:gd name="connsiteY57" fmla="*/ 9913 h 11285"/>
                <a:gd name="connsiteX58" fmla="*/ 2274 w 13764"/>
                <a:gd name="connsiteY58" fmla="*/ 9941 h 11285"/>
                <a:gd name="connsiteX59" fmla="*/ 2274 w 13764"/>
                <a:gd name="connsiteY59" fmla="*/ 10078 h 11285"/>
                <a:gd name="connsiteX60" fmla="*/ 2226 w 13764"/>
                <a:gd name="connsiteY60" fmla="*/ 10187 h 11285"/>
                <a:gd name="connsiteX61" fmla="*/ 2137 w 13764"/>
                <a:gd name="connsiteY61" fmla="*/ 10297 h 11285"/>
                <a:gd name="connsiteX62" fmla="*/ 2081 w 13764"/>
                <a:gd name="connsiteY62" fmla="*/ 10224 h 11285"/>
                <a:gd name="connsiteX63" fmla="*/ 1871 w 13764"/>
                <a:gd name="connsiteY63" fmla="*/ 10005 h 11285"/>
                <a:gd name="connsiteX64" fmla="*/ 1750 w 13764"/>
                <a:gd name="connsiteY64" fmla="*/ 10060 h 11285"/>
                <a:gd name="connsiteX65" fmla="*/ 1669 w 13764"/>
                <a:gd name="connsiteY65" fmla="*/ 10187 h 11285"/>
                <a:gd name="connsiteX66" fmla="*/ 1427 w 13764"/>
                <a:gd name="connsiteY66" fmla="*/ 10224 h 11285"/>
                <a:gd name="connsiteX67" fmla="*/ 1315 w 13764"/>
                <a:gd name="connsiteY67" fmla="*/ 10160 h 11285"/>
                <a:gd name="connsiteX68" fmla="*/ 1242 w 13764"/>
                <a:gd name="connsiteY68" fmla="*/ 10078 h 11285"/>
                <a:gd name="connsiteX69" fmla="*/ 1161 w 13764"/>
                <a:gd name="connsiteY69" fmla="*/ 9996 h 11285"/>
                <a:gd name="connsiteX70" fmla="*/ 968 w 13764"/>
                <a:gd name="connsiteY70" fmla="*/ 9977 h 11285"/>
                <a:gd name="connsiteX71" fmla="*/ 895 w 13764"/>
                <a:gd name="connsiteY71" fmla="*/ 9913 h 11285"/>
                <a:gd name="connsiteX72" fmla="*/ 847 w 13764"/>
                <a:gd name="connsiteY72" fmla="*/ 9804 h 11285"/>
                <a:gd name="connsiteX73" fmla="*/ 806 w 13764"/>
                <a:gd name="connsiteY73" fmla="*/ 9749 h 11285"/>
                <a:gd name="connsiteX74" fmla="*/ 774 w 13764"/>
                <a:gd name="connsiteY74" fmla="*/ 9667 h 11285"/>
                <a:gd name="connsiteX75" fmla="*/ 685 w 13764"/>
                <a:gd name="connsiteY75" fmla="*/ 9639 h 11285"/>
                <a:gd name="connsiteX76" fmla="*/ 589 w 13764"/>
                <a:gd name="connsiteY76" fmla="*/ 9639 h 11285"/>
                <a:gd name="connsiteX77" fmla="*/ 516 w 13764"/>
                <a:gd name="connsiteY77" fmla="*/ 9612 h 11285"/>
                <a:gd name="connsiteX78" fmla="*/ 444 w 13764"/>
                <a:gd name="connsiteY78" fmla="*/ 9566 h 11285"/>
                <a:gd name="connsiteX79" fmla="*/ 323 w 13764"/>
                <a:gd name="connsiteY79" fmla="*/ 9566 h 11285"/>
                <a:gd name="connsiteX80" fmla="*/ 202 w 13764"/>
                <a:gd name="connsiteY80" fmla="*/ 9566 h 11285"/>
                <a:gd name="connsiteX81" fmla="*/ 105 w 13764"/>
                <a:gd name="connsiteY81" fmla="*/ 9512 h 11285"/>
                <a:gd name="connsiteX82" fmla="*/ 0 w 13764"/>
                <a:gd name="connsiteY82" fmla="*/ 9457 h 11285"/>
                <a:gd name="connsiteX83" fmla="*/ 32 w 13764"/>
                <a:gd name="connsiteY83" fmla="*/ 9366 h 11285"/>
                <a:gd name="connsiteX84" fmla="*/ 48 w 13764"/>
                <a:gd name="connsiteY84" fmla="*/ 9229 h 11285"/>
                <a:gd name="connsiteX85" fmla="*/ 56 w 13764"/>
                <a:gd name="connsiteY85" fmla="*/ 9119 h 11285"/>
                <a:gd name="connsiteX86" fmla="*/ 105 w 13764"/>
                <a:gd name="connsiteY86" fmla="*/ 8964 h 11285"/>
                <a:gd name="connsiteX87" fmla="*/ 105 w 13764"/>
                <a:gd name="connsiteY87" fmla="*/ 8872 h 11285"/>
                <a:gd name="connsiteX88" fmla="*/ 105 w 13764"/>
                <a:gd name="connsiteY88" fmla="*/ 8763 h 11285"/>
                <a:gd name="connsiteX89" fmla="*/ 202 w 13764"/>
                <a:gd name="connsiteY89" fmla="*/ 8662 h 11285"/>
                <a:gd name="connsiteX90" fmla="*/ 298 w 13764"/>
                <a:gd name="connsiteY90" fmla="*/ 8580 h 11285"/>
                <a:gd name="connsiteX91" fmla="*/ 315 w 13764"/>
                <a:gd name="connsiteY91" fmla="*/ 8516 h 11285"/>
                <a:gd name="connsiteX92" fmla="*/ 339 w 13764"/>
                <a:gd name="connsiteY92" fmla="*/ 8443 h 11285"/>
                <a:gd name="connsiteX93" fmla="*/ 323 w 13764"/>
                <a:gd name="connsiteY93" fmla="*/ 8361 h 11285"/>
                <a:gd name="connsiteX94" fmla="*/ 363 w 13764"/>
                <a:gd name="connsiteY94" fmla="*/ 8224 h 11285"/>
                <a:gd name="connsiteX95" fmla="*/ 435 w 13764"/>
                <a:gd name="connsiteY95" fmla="*/ 8105 h 11285"/>
                <a:gd name="connsiteX96" fmla="*/ 508 w 13764"/>
                <a:gd name="connsiteY96" fmla="*/ 7968 h 11285"/>
                <a:gd name="connsiteX97" fmla="*/ 492 w 13764"/>
                <a:gd name="connsiteY97" fmla="*/ 7840 h 11285"/>
                <a:gd name="connsiteX98" fmla="*/ 653 w 13764"/>
                <a:gd name="connsiteY98" fmla="*/ 7804 h 11285"/>
                <a:gd name="connsiteX99" fmla="*/ 806 w 13764"/>
                <a:gd name="connsiteY99" fmla="*/ 7694 h 11285"/>
                <a:gd name="connsiteX100" fmla="*/ 774 w 13764"/>
                <a:gd name="connsiteY100" fmla="*/ 7356 h 11285"/>
                <a:gd name="connsiteX101" fmla="*/ 895 w 13764"/>
                <a:gd name="connsiteY101" fmla="*/ 7256 h 11285"/>
                <a:gd name="connsiteX102" fmla="*/ 919 w 13764"/>
                <a:gd name="connsiteY102" fmla="*/ 6845 h 11285"/>
                <a:gd name="connsiteX103" fmla="*/ 823 w 13764"/>
                <a:gd name="connsiteY103" fmla="*/ 6808 h 11285"/>
                <a:gd name="connsiteX104" fmla="*/ 734 w 13764"/>
                <a:gd name="connsiteY104" fmla="*/ 6735 h 11285"/>
                <a:gd name="connsiteX105" fmla="*/ 685 w 13764"/>
                <a:gd name="connsiteY105" fmla="*/ 6589 h 11285"/>
                <a:gd name="connsiteX106" fmla="*/ 565 w 13764"/>
                <a:gd name="connsiteY106" fmla="*/ 6471 h 11285"/>
                <a:gd name="connsiteX107" fmla="*/ 492 w 13764"/>
                <a:gd name="connsiteY107" fmla="*/ 6416 h 11285"/>
                <a:gd name="connsiteX108" fmla="*/ 435 w 13764"/>
                <a:gd name="connsiteY108" fmla="*/ 6215 h 11285"/>
                <a:gd name="connsiteX109" fmla="*/ 435 w 13764"/>
                <a:gd name="connsiteY109" fmla="*/ 6114 h 11285"/>
                <a:gd name="connsiteX110" fmla="*/ 444 w 13764"/>
                <a:gd name="connsiteY110" fmla="*/ 5941 h 11285"/>
                <a:gd name="connsiteX111" fmla="*/ 435 w 13764"/>
                <a:gd name="connsiteY111" fmla="*/ 5786 h 11285"/>
                <a:gd name="connsiteX112" fmla="*/ 395 w 13764"/>
                <a:gd name="connsiteY112" fmla="*/ 5749 h 11285"/>
                <a:gd name="connsiteX113" fmla="*/ 395 w 13764"/>
                <a:gd name="connsiteY113" fmla="*/ 5667 h 11285"/>
                <a:gd name="connsiteX114" fmla="*/ 411 w 13764"/>
                <a:gd name="connsiteY114" fmla="*/ 5566 h 11285"/>
                <a:gd name="connsiteX115" fmla="*/ 363 w 13764"/>
                <a:gd name="connsiteY115" fmla="*/ 5502 h 11285"/>
                <a:gd name="connsiteX116" fmla="*/ 250 w 13764"/>
                <a:gd name="connsiteY116" fmla="*/ 5338 h 11285"/>
                <a:gd name="connsiteX117" fmla="*/ 339 w 13764"/>
                <a:gd name="connsiteY117" fmla="*/ 5420 h 11285"/>
                <a:gd name="connsiteX118" fmla="*/ 121 w 13764"/>
                <a:gd name="connsiteY118" fmla="*/ 5210 h 11285"/>
                <a:gd name="connsiteX119" fmla="*/ 73 w 13764"/>
                <a:gd name="connsiteY119" fmla="*/ 5046 h 11285"/>
                <a:gd name="connsiteX120" fmla="*/ 177 w 13764"/>
                <a:gd name="connsiteY120" fmla="*/ 5037 h 11285"/>
                <a:gd name="connsiteX121" fmla="*/ 274 w 13764"/>
                <a:gd name="connsiteY121" fmla="*/ 5037 h 11285"/>
                <a:gd name="connsiteX122" fmla="*/ 419 w 13764"/>
                <a:gd name="connsiteY122" fmla="*/ 5009 h 11285"/>
                <a:gd name="connsiteX123" fmla="*/ 629 w 13764"/>
                <a:gd name="connsiteY123" fmla="*/ 5009 h 11285"/>
                <a:gd name="connsiteX124" fmla="*/ 750 w 13764"/>
                <a:gd name="connsiteY124" fmla="*/ 4900 h 11285"/>
                <a:gd name="connsiteX125" fmla="*/ 895 w 13764"/>
                <a:gd name="connsiteY125" fmla="*/ 4872 h 11285"/>
                <a:gd name="connsiteX126" fmla="*/ 879 w 13764"/>
                <a:gd name="connsiteY126" fmla="*/ 4681 h 11285"/>
                <a:gd name="connsiteX127" fmla="*/ 1048 w 13764"/>
                <a:gd name="connsiteY127" fmla="*/ 4681 h 11285"/>
                <a:gd name="connsiteX128" fmla="*/ 1306 w 13764"/>
                <a:gd name="connsiteY128" fmla="*/ 4525 h 11285"/>
                <a:gd name="connsiteX129" fmla="*/ 1460 w 13764"/>
                <a:gd name="connsiteY129" fmla="*/ 4516 h 11285"/>
                <a:gd name="connsiteX130" fmla="*/ 1573 w 13764"/>
                <a:gd name="connsiteY130" fmla="*/ 4571 h 11285"/>
                <a:gd name="connsiteX131" fmla="*/ 1766 w 13764"/>
                <a:gd name="connsiteY131" fmla="*/ 4571 h 11285"/>
                <a:gd name="connsiteX132" fmla="*/ 1871 w 13764"/>
                <a:gd name="connsiteY132" fmla="*/ 4626 h 11285"/>
                <a:gd name="connsiteX133" fmla="*/ 2056 w 13764"/>
                <a:gd name="connsiteY133" fmla="*/ 4653 h 11285"/>
                <a:gd name="connsiteX134" fmla="*/ 2137 w 13764"/>
                <a:gd name="connsiteY134" fmla="*/ 4516 h 11285"/>
                <a:gd name="connsiteX135" fmla="*/ 2258 w 13764"/>
                <a:gd name="connsiteY135" fmla="*/ 4544 h 11285"/>
                <a:gd name="connsiteX136" fmla="*/ 2371 w 13764"/>
                <a:gd name="connsiteY136" fmla="*/ 4434 h 11285"/>
                <a:gd name="connsiteX137" fmla="*/ 2589 w 13764"/>
                <a:gd name="connsiteY137" fmla="*/ 4361 h 11285"/>
                <a:gd name="connsiteX138" fmla="*/ 2782 w 13764"/>
                <a:gd name="connsiteY138" fmla="*/ 4215 h 11285"/>
                <a:gd name="connsiteX139" fmla="*/ 2855 w 13764"/>
                <a:gd name="connsiteY139" fmla="*/ 4142 h 11285"/>
                <a:gd name="connsiteX140" fmla="*/ 2863 w 13764"/>
                <a:gd name="connsiteY140" fmla="*/ 4023 h 11285"/>
                <a:gd name="connsiteX141" fmla="*/ 2960 w 13764"/>
                <a:gd name="connsiteY141" fmla="*/ 3923 h 11285"/>
                <a:gd name="connsiteX142" fmla="*/ 2984 w 13764"/>
                <a:gd name="connsiteY142" fmla="*/ 3804 h 11285"/>
                <a:gd name="connsiteX143" fmla="*/ 3000 w 13764"/>
                <a:gd name="connsiteY143" fmla="*/ 3649 h 11285"/>
                <a:gd name="connsiteX144" fmla="*/ 3073 w 13764"/>
                <a:gd name="connsiteY144" fmla="*/ 3502 h 11285"/>
                <a:gd name="connsiteX145" fmla="*/ 3105 w 13764"/>
                <a:gd name="connsiteY145" fmla="*/ 3366 h 11285"/>
                <a:gd name="connsiteX146" fmla="*/ 3153 w 13764"/>
                <a:gd name="connsiteY146" fmla="*/ 3256 h 11285"/>
                <a:gd name="connsiteX147" fmla="*/ 3177 w 13764"/>
                <a:gd name="connsiteY147" fmla="*/ 3128 h 11285"/>
                <a:gd name="connsiteX148" fmla="*/ 3290 w 13764"/>
                <a:gd name="connsiteY148" fmla="*/ 3064 h 11285"/>
                <a:gd name="connsiteX149" fmla="*/ 3363 w 13764"/>
                <a:gd name="connsiteY149" fmla="*/ 2927 h 11285"/>
                <a:gd name="connsiteX150" fmla="*/ 3339 w 13764"/>
                <a:gd name="connsiteY150" fmla="*/ 2818 h 11285"/>
                <a:gd name="connsiteX151" fmla="*/ 3290 w 13764"/>
                <a:gd name="connsiteY151" fmla="*/ 2681 h 11285"/>
                <a:gd name="connsiteX152" fmla="*/ 3250 w 13764"/>
                <a:gd name="connsiteY152" fmla="*/ 2544 h 11285"/>
                <a:gd name="connsiteX153" fmla="*/ 3290 w 13764"/>
                <a:gd name="connsiteY153" fmla="*/ 2379 h 11285"/>
                <a:gd name="connsiteX154" fmla="*/ 3371 w 13764"/>
                <a:gd name="connsiteY154" fmla="*/ 2352 h 11285"/>
                <a:gd name="connsiteX155" fmla="*/ 3516 w 13764"/>
                <a:gd name="connsiteY155" fmla="*/ 2197 h 11285"/>
                <a:gd name="connsiteX156" fmla="*/ 3661 w 13764"/>
                <a:gd name="connsiteY156" fmla="*/ 2215 h 11285"/>
                <a:gd name="connsiteX157" fmla="*/ 3806 w 13764"/>
                <a:gd name="connsiteY157" fmla="*/ 2114 h 11285"/>
                <a:gd name="connsiteX158" fmla="*/ 3831 w 13764"/>
                <a:gd name="connsiteY158" fmla="*/ 1950 h 11285"/>
                <a:gd name="connsiteX159" fmla="*/ 3976 w 13764"/>
                <a:gd name="connsiteY159" fmla="*/ 1868 h 11285"/>
                <a:gd name="connsiteX160" fmla="*/ 4040 w 13764"/>
                <a:gd name="connsiteY160" fmla="*/ 1749 h 11285"/>
                <a:gd name="connsiteX161" fmla="*/ 4121 w 13764"/>
                <a:gd name="connsiteY161" fmla="*/ 1676 h 11285"/>
                <a:gd name="connsiteX162" fmla="*/ 4121 w 13764"/>
                <a:gd name="connsiteY162" fmla="*/ 1292 h 11285"/>
                <a:gd name="connsiteX163" fmla="*/ 4169 w 13764"/>
                <a:gd name="connsiteY163" fmla="*/ 1128 h 11285"/>
                <a:gd name="connsiteX164" fmla="*/ 4194 w 13764"/>
                <a:gd name="connsiteY164" fmla="*/ 991 h 11285"/>
                <a:gd name="connsiteX165" fmla="*/ 4242 w 13764"/>
                <a:gd name="connsiteY165" fmla="*/ 827 h 11285"/>
                <a:gd name="connsiteX166" fmla="*/ 4290 w 13764"/>
                <a:gd name="connsiteY166" fmla="*/ 763 h 11285"/>
                <a:gd name="connsiteX167" fmla="*/ 4355 w 13764"/>
                <a:gd name="connsiteY167" fmla="*/ 708 h 11285"/>
                <a:gd name="connsiteX168" fmla="*/ 4387 w 13764"/>
                <a:gd name="connsiteY168" fmla="*/ 443 h 11285"/>
                <a:gd name="connsiteX169" fmla="*/ 4645 w 13764"/>
                <a:gd name="connsiteY169" fmla="*/ 434 h 11285"/>
                <a:gd name="connsiteX170" fmla="*/ 4742 w 13764"/>
                <a:gd name="connsiteY170" fmla="*/ 635 h 11285"/>
                <a:gd name="connsiteX171" fmla="*/ 4839 w 13764"/>
                <a:gd name="connsiteY171" fmla="*/ 717 h 11285"/>
                <a:gd name="connsiteX172" fmla="*/ 4960 w 13764"/>
                <a:gd name="connsiteY172" fmla="*/ 799 h 11285"/>
                <a:gd name="connsiteX173" fmla="*/ 5081 w 13764"/>
                <a:gd name="connsiteY173" fmla="*/ 818 h 11285"/>
                <a:gd name="connsiteX174" fmla="*/ 5202 w 13764"/>
                <a:gd name="connsiteY174" fmla="*/ 799 h 11285"/>
                <a:gd name="connsiteX175" fmla="*/ 5274 w 13764"/>
                <a:gd name="connsiteY175" fmla="*/ 964 h 11285"/>
                <a:gd name="connsiteX176" fmla="*/ 5403 w 13764"/>
                <a:gd name="connsiteY176" fmla="*/ 909 h 11285"/>
                <a:gd name="connsiteX177" fmla="*/ 5500 w 13764"/>
                <a:gd name="connsiteY177" fmla="*/ 909 h 11285"/>
                <a:gd name="connsiteX178" fmla="*/ 5597 w 13764"/>
                <a:gd name="connsiteY178" fmla="*/ 818 h 11285"/>
                <a:gd name="connsiteX179" fmla="*/ 5734 w 13764"/>
                <a:gd name="connsiteY179" fmla="*/ 790 h 11285"/>
                <a:gd name="connsiteX180" fmla="*/ 5831 w 13764"/>
                <a:gd name="connsiteY180" fmla="*/ 772 h 11285"/>
                <a:gd name="connsiteX181" fmla="*/ 5911 w 13764"/>
                <a:gd name="connsiteY181" fmla="*/ 735 h 11285"/>
                <a:gd name="connsiteX182" fmla="*/ 6024 w 13764"/>
                <a:gd name="connsiteY182" fmla="*/ 745 h 11285"/>
                <a:gd name="connsiteX183" fmla="*/ 6145 w 13764"/>
                <a:gd name="connsiteY183" fmla="*/ 745 h 11285"/>
                <a:gd name="connsiteX184" fmla="*/ 6226 w 13764"/>
                <a:gd name="connsiteY184" fmla="*/ 854 h 11285"/>
                <a:gd name="connsiteX185" fmla="*/ 6250 w 13764"/>
                <a:gd name="connsiteY185" fmla="*/ 991 h 11285"/>
                <a:gd name="connsiteX186" fmla="*/ 6363 w 13764"/>
                <a:gd name="connsiteY186" fmla="*/ 900 h 11285"/>
                <a:gd name="connsiteX187" fmla="*/ 6444 w 13764"/>
                <a:gd name="connsiteY187" fmla="*/ 745 h 11285"/>
                <a:gd name="connsiteX188" fmla="*/ 6532 w 13764"/>
                <a:gd name="connsiteY188" fmla="*/ 790 h 11285"/>
                <a:gd name="connsiteX189" fmla="*/ 6581 w 13764"/>
                <a:gd name="connsiteY189" fmla="*/ 872 h 11285"/>
                <a:gd name="connsiteX190" fmla="*/ 6653 w 13764"/>
                <a:gd name="connsiteY190" fmla="*/ 927 h 11285"/>
                <a:gd name="connsiteX191" fmla="*/ 6750 w 13764"/>
                <a:gd name="connsiteY191" fmla="*/ 1064 h 11285"/>
                <a:gd name="connsiteX192" fmla="*/ 6758 w 13764"/>
                <a:gd name="connsiteY192" fmla="*/ 1229 h 11285"/>
                <a:gd name="connsiteX193" fmla="*/ 6855 w 13764"/>
                <a:gd name="connsiteY193" fmla="*/ 1238 h 11285"/>
                <a:gd name="connsiteX194" fmla="*/ 6976 w 13764"/>
                <a:gd name="connsiteY194" fmla="*/ 1338 h 11285"/>
                <a:gd name="connsiteX195" fmla="*/ 6944 w 13764"/>
                <a:gd name="connsiteY195" fmla="*/ 1475 h 11285"/>
                <a:gd name="connsiteX196" fmla="*/ 6976 w 13764"/>
                <a:gd name="connsiteY196" fmla="*/ 1649 h 11285"/>
                <a:gd name="connsiteX197" fmla="*/ 6952 w 13764"/>
                <a:gd name="connsiteY197" fmla="*/ 1731 h 11285"/>
                <a:gd name="connsiteX198" fmla="*/ 7089 w 13764"/>
                <a:gd name="connsiteY198" fmla="*/ 1950 h 11285"/>
                <a:gd name="connsiteX199" fmla="*/ 7161 w 13764"/>
                <a:gd name="connsiteY199" fmla="*/ 1996 h 11285"/>
                <a:gd name="connsiteX200" fmla="*/ 7234 w 13764"/>
                <a:gd name="connsiteY200" fmla="*/ 2105 h 11285"/>
                <a:gd name="connsiteX201" fmla="*/ 7363 w 13764"/>
                <a:gd name="connsiteY201" fmla="*/ 2087 h 11285"/>
                <a:gd name="connsiteX202" fmla="*/ 7460 w 13764"/>
                <a:gd name="connsiteY202" fmla="*/ 2005 h 11285"/>
                <a:gd name="connsiteX203" fmla="*/ 7573 w 13764"/>
                <a:gd name="connsiteY203" fmla="*/ 2005 h 11285"/>
                <a:gd name="connsiteX204" fmla="*/ 7653 w 13764"/>
                <a:gd name="connsiteY204" fmla="*/ 2060 h 11285"/>
                <a:gd name="connsiteX205" fmla="*/ 7863 w 13764"/>
                <a:gd name="connsiteY205" fmla="*/ 2032 h 11285"/>
                <a:gd name="connsiteX206" fmla="*/ 7960 w 13764"/>
                <a:gd name="connsiteY206" fmla="*/ 1941 h 11285"/>
                <a:gd name="connsiteX207" fmla="*/ 8016 w 13764"/>
                <a:gd name="connsiteY207" fmla="*/ 1813 h 11285"/>
                <a:gd name="connsiteX208" fmla="*/ 8056 w 13764"/>
                <a:gd name="connsiteY208" fmla="*/ 1694 h 11285"/>
                <a:gd name="connsiteX209" fmla="*/ 8056 w 13764"/>
                <a:gd name="connsiteY209" fmla="*/ 1557 h 11285"/>
                <a:gd name="connsiteX210" fmla="*/ 8177 w 13764"/>
                <a:gd name="connsiteY210" fmla="*/ 1347 h 11285"/>
                <a:gd name="connsiteX211" fmla="*/ 8306 w 13764"/>
                <a:gd name="connsiteY211" fmla="*/ 1302 h 11285"/>
                <a:gd name="connsiteX212" fmla="*/ 8347 w 13764"/>
                <a:gd name="connsiteY212" fmla="*/ 1238 h 11285"/>
                <a:gd name="connsiteX213" fmla="*/ 8403 w 13764"/>
                <a:gd name="connsiteY213" fmla="*/ 1238 h 11285"/>
                <a:gd name="connsiteX214" fmla="*/ 8476 w 13764"/>
                <a:gd name="connsiteY214" fmla="*/ 1256 h 11285"/>
                <a:gd name="connsiteX215" fmla="*/ 8516 w 13764"/>
                <a:gd name="connsiteY215" fmla="*/ 1128 h 11285"/>
                <a:gd name="connsiteX216" fmla="*/ 8597 w 13764"/>
                <a:gd name="connsiteY216" fmla="*/ 1037 h 11285"/>
                <a:gd name="connsiteX217" fmla="*/ 8621 w 13764"/>
                <a:gd name="connsiteY217" fmla="*/ 900 h 11285"/>
                <a:gd name="connsiteX218" fmla="*/ 8831 w 13764"/>
                <a:gd name="connsiteY218" fmla="*/ 845 h 11285"/>
                <a:gd name="connsiteX219" fmla="*/ 9032 w 13764"/>
                <a:gd name="connsiteY219" fmla="*/ 597 h 11285"/>
                <a:gd name="connsiteX220" fmla="*/ 9200 w 13764"/>
                <a:gd name="connsiteY220" fmla="*/ 585 h 11285"/>
                <a:gd name="connsiteX221" fmla="*/ 9329 w 13764"/>
                <a:gd name="connsiteY221" fmla="*/ 415 h 11285"/>
                <a:gd name="connsiteX222" fmla="*/ 9143 w 13764"/>
                <a:gd name="connsiteY222" fmla="*/ 360 h 11285"/>
                <a:gd name="connsiteX223" fmla="*/ 9172 w 13764"/>
                <a:gd name="connsiteY223" fmla="*/ 215 h 11285"/>
                <a:gd name="connsiteX224" fmla="*/ 9237 w 13764"/>
                <a:gd name="connsiteY224" fmla="*/ 71 h 11285"/>
                <a:gd name="connsiteX225" fmla="*/ 9383 w 13764"/>
                <a:gd name="connsiteY225" fmla="*/ 143 h 11285"/>
                <a:gd name="connsiteX226" fmla="*/ 9460 w 13764"/>
                <a:gd name="connsiteY226" fmla="*/ 43 h 11285"/>
                <a:gd name="connsiteX227" fmla="*/ 9572 w 13764"/>
                <a:gd name="connsiteY227" fmla="*/ 5 h 11285"/>
                <a:gd name="connsiteX228" fmla="*/ 9699 w 13764"/>
                <a:gd name="connsiteY228" fmla="*/ 231 h 11285"/>
                <a:gd name="connsiteX229" fmla="*/ 9870 w 13764"/>
                <a:gd name="connsiteY229" fmla="*/ 40 h 11285"/>
                <a:gd name="connsiteX230" fmla="*/ 9985 w 13764"/>
                <a:gd name="connsiteY230" fmla="*/ 65 h 11285"/>
                <a:gd name="connsiteX231" fmla="*/ 10172 w 13764"/>
                <a:gd name="connsiteY231" fmla="*/ 61 h 11285"/>
                <a:gd name="connsiteX232" fmla="*/ 10327 w 13764"/>
                <a:gd name="connsiteY232" fmla="*/ 318 h 11285"/>
                <a:gd name="connsiteX233" fmla="*/ 10454 w 13764"/>
                <a:gd name="connsiteY233" fmla="*/ 329 h 11285"/>
                <a:gd name="connsiteX234" fmla="*/ 10556 w 13764"/>
                <a:gd name="connsiteY234" fmla="*/ 322 h 11285"/>
                <a:gd name="connsiteX235" fmla="*/ 10727 w 13764"/>
                <a:gd name="connsiteY235" fmla="*/ 322 h 11285"/>
                <a:gd name="connsiteX236" fmla="*/ 10824 w 13764"/>
                <a:gd name="connsiteY236" fmla="*/ 500 h 11285"/>
                <a:gd name="connsiteX237" fmla="*/ 10957 w 13764"/>
                <a:gd name="connsiteY237" fmla="*/ 598 h 11285"/>
                <a:gd name="connsiteX238" fmla="*/ 11142 w 13764"/>
                <a:gd name="connsiteY238" fmla="*/ 722 h 11285"/>
                <a:gd name="connsiteX239" fmla="*/ 11245 w 13764"/>
                <a:gd name="connsiteY239" fmla="*/ 832 h 11285"/>
                <a:gd name="connsiteX240" fmla="*/ 11386 w 13764"/>
                <a:gd name="connsiteY240" fmla="*/ 752 h 11285"/>
                <a:gd name="connsiteX241" fmla="*/ 11542 w 13764"/>
                <a:gd name="connsiteY241" fmla="*/ 717 h 11285"/>
                <a:gd name="connsiteX242" fmla="*/ 11653 w 13764"/>
                <a:gd name="connsiteY242" fmla="*/ 812 h 11285"/>
                <a:gd name="connsiteX243" fmla="*/ 11790 w 13764"/>
                <a:gd name="connsiteY243" fmla="*/ 778 h 11285"/>
                <a:gd name="connsiteX244" fmla="*/ 11786 w 13764"/>
                <a:gd name="connsiteY244" fmla="*/ 1075 h 11285"/>
                <a:gd name="connsiteX245" fmla="*/ 11567 w 13764"/>
                <a:gd name="connsiteY245" fmla="*/ 1464 h 11285"/>
                <a:gd name="connsiteX246" fmla="*/ 11698 w 13764"/>
                <a:gd name="connsiteY246" fmla="*/ 1522 h 11285"/>
                <a:gd name="connsiteX247" fmla="*/ 11785 w 13764"/>
                <a:gd name="connsiteY247" fmla="*/ 1550 h 11285"/>
                <a:gd name="connsiteX248" fmla="*/ 11907 w 13764"/>
                <a:gd name="connsiteY248" fmla="*/ 1731 h 11285"/>
                <a:gd name="connsiteX249" fmla="*/ 12214 w 13764"/>
                <a:gd name="connsiteY249" fmla="*/ 1917 h 11285"/>
                <a:gd name="connsiteX250" fmla="*/ 12186 w 13764"/>
                <a:gd name="connsiteY250" fmla="*/ 2026 h 11285"/>
                <a:gd name="connsiteX251" fmla="*/ 12365 w 13764"/>
                <a:gd name="connsiteY251" fmla="*/ 2166 h 11285"/>
                <a:gd name="connsiteX252" fmla="*/ 12397 w 13764"/>
                <a:gd name="connsiteY252" fmla="*/ 2387 h 11285"/>
                <a:gd name="connsiteX253" fmla="*/ 12653 w 13764"/>
                <a:gd name="connsiteY253" fmla="*/ 2445 h 11285"/>
                <a:gd name="connsiteX254" fmla="*/ 12689 w 13764"/>
                <a:gd name="connsiteY254" fmla="*/ 2575 h 11285"/>
                <a:gd name="connsiteX255" fmla="*/ 12887 w 13764"/>
                <a:gd name="connsiteY255" fmla="*/ 2604 h 11285"/>
                <a:gd name="connsiteX256" fmla="*/ 13156 w 13764"/>
                <a:gd name="connsiteY256" fmla="*/ 2742 h 11285"/>
                <a:gd name="connsiteX257" fmla="*/ 13177 w 13764"/>
                <a:gd name="connsiteY257" fmla="*/ 2545 h 11285"/>
                <a:gd name="connsiteX258" fmla="*/ 13285 w 13764"/>
                <a:gd name="connsiteY258" fmla="*/ 2534 h 11285"/>
                <a:gd name="connsiteX259" fmla="*/ 13524 w 13764"/>
                <a:gd name="connsiteY259" fmla="*/ 2724 h 11285"/>
                <a:gd name="connsiteX260" fmla="*/ 13574 w 13764"/>
                <a:gd name="connsiteY260" fmla="*/ 2845 h 11285"/>
                <a:gd name="connsiteX261" fmla="*/ 13605 w 13764"/>
                <a:gd name="connsiteY261" fmla="*/ 3086 h 11285"/>
                <a:gd name="connsiteX262" fmla="*/ 13699 w 13764"/>
                <a:gd name="connsiteY262" fmla="*/ 3141 h 11285"/>
                <a:gd name="connsiteX263" fmla="*/ 13764 w 13764"/>
                <a:gd name="connsiteY263" fmla="*/ 3520 h 11285"/>
                <a:gd name="connsiteX264" fmla="*/ 13680 w 13764"/>
                <a:gd name="connsiteY264" fmla="*/ 3641 h 11285"/>
                <a:gd name="connsiteX265" fmla="*/ 13688 w 13764"/>
                <a:gd name="connsiteY265" fmla="*/ 3782 h 11285"/>
                <a:gd name="connsiteX266" fmla="*/ 13595 w 13764"/>
                <a:gd name="connsiteY266" fmla="*/ 3930 h 11285"/>
                <a:gd name="connsiteX267" fmla="*/ 13542 w 13764"/>
                <a:gd name="connsiteY267" fmla="*/ 4080 h 11285"/>
                <a:gd name="connsiteX268" fmla="*/ 13610 w 13764"/>
                <a:gd name="connsiteY268" fmla="*/ 4227 h 11285"/>
                <a:gd name="connsiteX269" fmla="*/ 13628 w 13764"/>
                <a:gd name="connsiteY269" fmla="*/ 4379 h 11285"/>
                <a:gd name="connsiteX270" fmla="*/ 13648 w 13764"/>
                <a:gd name="connsiteY270" fmla="*/ 4500 h 11285"/>
                <a:gd name="connsiteX271" fmla="*/ 13577 w 13764"/>
                <a:gd name="connsiteY271" fmla="*/ 4626 h 11285"/>
                <a:gd name="connsiteX272" fmla="*/ 13505 w 13764"/>
                <a:gd name="connsiteY272" fmla="*/ 4669 h 11285"/>
                <a:gd name="connsiteX273" fmla="*/ 13450 w 13764"/>
                <a:gd name="connsiteY273" fmla="*/ 4797 h 11285"/>
                <a:gd name="connsiteX274" fmla="*/ 13575 w 13764"/>
                <a:gd name="connsiteY274" fmla="*/ 4894 h 11285"/>
                <a:gd name="connsiteX275" fmla="*/ 13495 w 13764"/>
                <a:gd name="connsiteY275" fmla="*/ 5048 h 11285"/>
                <a:gd name="connsiteX276" fmla="*/ 13193 w 13764"/>
                <a:gd name="connsiteY276" fmla="*/ 5300 h 11285"/>
                <a:gd name="connsiteX277" fmla="*/ 13110 w 13764"/>
                <a:gd name="connsiteY277" fmla="*/ 5581 h 11285"/>
                <a:gd name="connsiteX278" fmla="*/ 13082 w 13764"/>
                <a:gd name="connsiteY278" fmla="*/ 5739 h 11285"/>
                <a:gd name="connsiteX279" fmla="*/ 13014 w 13764"/>
                <a:gd name="connsiteY279" fmla="*/ 5990 h 11285"/>
                <a:gd name="connsiteX280" fmla="*/ 12938 w 13764"/>
                <a:gd name="connsiteY280" fmla="*/ 6118 h 11285"/>
                <a:gd name="connsiteX281" fmla="*/ 12835 w 13764"/>
                <a:gd name="connsiteY281" fmla="*/ 6200 h 11285"/>
                <a:gd name="connsiteX282" fmla="*/ 12752 w 13764"/>
                <a:gd name="connsiteY282" fmla="*/ 6308 h 11285"/>
                <a:gd name="connsiteX283" fmla="*/ 12524 w 13764"/>
                <a:gd name="connsiteY283" fmla="*/ 6325 h 11285"/>
                <a:gd name="connsiteX284" fmla="*/ 12396 w 13764"/>
                <a:gd name="connsiteY284" fmla="*/ 6258 h 11285"/>
                <a:gd name="connsiteX285" fmla="*/ 11998 w 13764"/>
                <a:gd name="connsiteY285" fmla="*/ 6089 h 11285"/>
                <a:gd name="connsiteX286" fmla="*/ 12294 w 13764"/>
                <a:gd name="connsiteY286" fmla="*/ 6162 h 11285"/>
                <a:gd name="connsiteX287" fmla="*/ 11868 w 13764"/>
                <a:gd name="connsiteY287" fmla="*/ 6259 h 11285"/>
                <a:gd name="connsiteX288" fmla="*/ 11573 w 13764"/>
                <a:gd name="connsiteY288" fmla="*/ 6211 h 11285"/>
                <a:gd name="connsiteX289" fmla="*/ 11377 w 13764"/>
                <a:gd name="connsiteY289" fmla="*/ 6496 h 11285"/>
                <a:gd name="connsiteX290" fmla="*/ 11271 w 13764"/>
                <a:gd name="connsiteY290" fmla="*/ 6533 h 11285"/>
                <a:gd name="connsiteX291" fmla="*/ 11205 w 13764"/>
                <a:gd name="connsiteY291" fmla="*/ 6691 h 11285"/>
                <a:gd name="connsiteX292" fmla="*/ 11204 w 13764"/>
                <a:gd name="connsiteY292" fmla="*/ 6807 h 11285"/>
                <a:gd name="connsiteX293" fmla="*/ 11062 w 13764"/>
                <a:gd name="connsiteY293" fmla="*/ 6879 h 11285"/>
                <a:gd name="connsiteX294" fmla="*/ 10858 w 13764"/>
                <a:gd name="connsiteY294" fmla="*/ 6916 h 11285"/>
                <a:gd name="connsiteX295" fmla="*/ 10574 w 13764"/>
                <a:gd name="connsiteY295" fmla="*/ 7108 h 11285"/>
                <a:gd name="connsiteX296" fmla="*/ 10346 w 13764"/>
                <a:gd name="connsiteY296" fmla="*/ 7250 h 11285"/>
                <a:gd name="connsiteX297" fmla="*/ 10335 w 13764"/>
                <a:gd name="connsiteY297" fmla="*/ 7379 h 11285"/>
                <a:gd name="connsiteX298" fmla="*/ 10214 w 13764"/>
                <a:gd name="connsiteY298" fmla="*/ 7406 h 11285"/>
                <a:gd name="connsiteX299" fmla="*/ 10149 w 13764"/>
                <a:gd name="connsiteY299" fmla="*/ 7557 h 11285"/>
                <a:gd name="connsiteX300" fmla="*/ 10032 w 13764"/>
                <a:gd name="connsiteY300" fmla="*/ 7623 h 11285"/>
                <a:gd name="connsiteX301" fmla="*/ 9885 w 13764"/>
                <a:gd name="connsiteY301" fmla="*/ 7601 h 11285"/>
                <a:gd name="connsiteX302" fmla="*/ 9823 w 13764"/>
                <a:gd name="connsiteY302" fmla="*/ 7838 h 11285"/>
                <a:gd name="connsiteX303" fmla="*/ 9735 w 13764"/>
                <a:gd name="connsiteY303" fmla="*/ 7975 h 11285"/>
                <a:gd name="connsiteX304" fmla="*/ 9671 w 13764"/>
                <a:gd name="connsiteY304" fmla="*/ 8134 h 11285"/>
                <a:gd name="connsiteX305" fmla="*/ 9705 w 13764"/>
                <a:gd name="connsiteY305" fmla="*/ 8343 h 11285"/>
                <a:gd name="connsiteX306" fmla="*/ 9694 w 13764"/>
                <a:gd name="connsiteY306" fmla="*/ 8715 h 11285"/>
                <a:gd name="connsiteX307" fmla="*/ 9780 w 13764"/>
                <a:gd name="connsiteY307" fmla="*/ 8861 h 11285"/>
                <a:gd name="connsiteX308" fmla="*/ 9733 w 13764"/>
                <a:gd name="connsiteY308" fmla="*/ 8973 h 11285"/>
                <a:gd name="connsiteX309" fmla="*/ 9684 w 13764"/>
                <a:gd name="connsiteY309" fmla="*/ 9163 h 11285"/>
                <a:gd name="connsiteX0" fmla="*/ 9684 w 13764"/>
                <a:gd name="connsiteY0" fmla="*/ 9163 h 11285"/>
                <a:gd name="connsiteX1" fmla="*/ 9707 w 13764"/>
                <a:gd name="connsiteY1" fmla="*/ 9631 h 11285"/>
                <a:gd name="connsiteX2" fmla="*/ 9691 w 13764"/>
                <a:gd name="connsiteY2" fmla="*/ 9746 h 11285"/>
                <a:gd name="connsiteX3" fmla="*/ 9782 w 13764"/>
                <a:gd name="connsiteY3" fmla="*/ 9848 h 11285"/>
                <a:gd name="connsiteX4" fmla="*/ 9745 w 13764"/>
                <a:gd name="connsiteY4" fmla="*/ 10039 h 11285"/>
                <a:gd name="connsiteX5" fmla="*/ 9897 w 13764"/>
                <a:gd name="connsiteY5" fmla="*/ 10199 h 11285"/>
                <a:gd name="connsiteX6" fmla="*/ 9973 w 13764"/>
                <a:gd name="connsiteY6" fmla="*/ 10510 h 11285"/>
                <a:gd name="connsiteX7" fmla="*/ 10097 w 13764"/>
                <a:gd name="connsiteY7" fmla="*/ 10594 h 11285"/>
                <a:gd name="connsiteX8" fmla="*/ 10163 w 13764"/>
                <a:gd name="connsiteY8" fmla="*/ 10587 h 11285"/>
                <a:gd name="connsiteX9" fmla="*/ 10372 w 13764"/>
                <a:gd name="connsiteY9" fmla="*/ 10724 h 11285"/>
                <a:gd name="connsiteX10" fmla="*/ 10314 w 13764"/>
                <a:gd name="connsiteY10" fmla="*/ 10813 h 11285"/>
                <a:gd name="connsiteX11" fmla="*/ 9472 w 13764"/>
                <a:gd name="connsiteY11" fmla="*/ 10851 h 11285"/>
                <a:gd name="connsiteX12" fmla="*/ 9267 w 13764"/>
                <a:gd name="connsiteY12" fmla="*/ 10834 h 11285"/>
                <a:gd name="connsiteX13" fmla="*/ 9028 w 13764"/>
                <a:gd name="connsiteY13" fmla="*/ 10858 h 11285"/>
                <a:gd name="connsiteX14" fmla="*/ 9025 w 13764"/>
                <a:gd name="connsiteY14" fmla="*/ 11049 h 11285"/>
                <a:gd name="connsiteX15" fmla="*/ 8872 w 13764"/>
                <a:gd name="connsiteY15" fmla="*/ 11245 h 11285"/>
                <a:gd name="connsiteX16" fmla="*/ 8423 w 13764"/>
                <a:gd name="connsiteY16" fmla="*/ 11285 h 11285"/>
                <a:gd name="connsiteX17" fmla="*/ 8264 w 13764"/>
                <a:gd name="connsiteY17" fmla="*/ 11124 h 11285"/>
                <a:gd name="connsiteX18" fmla="*/ 8136 w 13764"/>
                <a:gd name="connsiteY18" fmla="*/ 11045 h 11285"/>
                <a:gd name="connsiteX19" fmla="*/ 7990 w 13764"/>
                <a:gd name="connsiteY19" fmla="*/ 11056 h 11285"/>
                <a:gd name="connsiteX20" fmla="*/ 7697 w 13764"/>
                <a:gd name="connsiteY20" fmla="*/ 11023 h 11285"/>
                <a:gd name="connsiteX21" fmla="*/ 7599 w 13764"/>
                <a:gd name="connsiteY21" fmla="*/ 11143 h 11285"/>
                <a:gd name="connsiteX22" fmla="*/ 7482 w 13764"/>
                <a:gd name="connsiteY22" fmla="*/ 11166 h 11285"/>
                <a:gd name="connsiteX23" fmla="*/ 7365 w 13764"/>
                <a:gd name="connsiteY23" fmla="*/ 11143 h 11285"/>
                <a:gd name="connsiteX24" fmla="*/ 7003 w 13764"/>
                <a:gd name="connsiteY24" fmla="*/ 11132 h 11285"/>
                <a:gd name="connsiteX25" fmla="*/ 6895 w 13764"/>
                <a:gd name="connsiteY25" fmla="*/ 11111 h 11285"/>
                <a:gd name="connsiteX26" fmla="*/ 6484 w 13764"/>
                <a:gd name="connsiteY26" fmla="*/ 11099 h 11285"/>
                <a:gd name="connsiteX27" fmla="*/ 6368 w 13764"/>
                <a:gd name="connsiteY27" fmla="*/ 10968 h 11285"/>
                <a:gd name="connsiteX28" fmla="*/ 6202 w 13764"/>
                <a:gd name="connsiteY28" fmla="*/ 10935 h 11285"/>
                <a:gd name="connsiteX29" fmla="*/ 5899 w 13764"/>
                <a:gd name="connsiteY29" fmla="*/ 10256 h 11285"/>
                <a:gd name="connsiteX30" fmla="*/ 5782 w 13764"/>
                <a:gd name="connsiteY30" fmla="*/ 10169 h 11285"/>
                <a:gd name="connsiteX31" fmla="*/ 5661 w 13764"/>
                <a:gd name="connsiteY31" fmla="*/ 10270 h 11285"/>
                <a:gd name="connsiteX32" fmla="*/ 5573 w 13764"/>
                <a:gd name="connsiteY32" fmla="*/ 10270 h 11285"/>
                <a:gd name="connsiteX33" fmla="*/ 5516 w 13764"/>
                <a:gd name="connsiteY33" fmla="*/ 10352 h 11285"/>
                <a:gd name="connsiteX34" fmla="*/ 5395 w 13764"/>
                <a:gd name="connsiteY34" fmla="*/ 10407 h 11285"/>
                <a:gd name="connsiteX35" fmla="*/ 5274 w 13764"/>
                <a:gd name="connsiteY35" fmla="*/ 10434 h 11285"/>
                <a:gd name="connsiteX36" fmla="*/ 5202 w 13764"/>
                <a:gd name="connsiteY36" fmla="*/ 10334 h 11285"/>
                <a:gd name="connsiteX37" fmla="*/ 5202 w 13764"/>
                <a:gd name="connsiteY37" fmla="*/ 10078 h 11285"/>
                <a:gd name="connsiteX38" fmla="*/ 4968 w 13764"/>
                <a:gd name="connsiteY38" fmla="*/ 10060 h 11285"/>
                <a:gd name="connsiteX39" fmla="*/ 4871 w 13764"/>
                <a:gd name="connsiteY39" fmla="*/ 9996 h 11285"/>
                <a:gd name="connsiteX40" fmla="*/ 4750 w 13764"/>
                <a:gd name="connsiteY40" fmla="*/ 9868 h 11285"/>
                <a:gd name="connsiteX41" fmla="*/ 4629 w 13764"/>
                <a:gd name="connsiteY41" fmla="*/ 9840 h 11285"/>
                <a:gd name="connsiteX42" fmla="*/ 4500 w 13764"/>
                <a:gd name="connsiteY42" fmla="*/ 9840 h 11285"/>
                <a:gd name="connsiteX43" fmla="*/ 4339 w 13764"/>
                <a:gd name="connsiteY43" fmla="*/ 9749 h 11285"/>
                <a:gd name="connsiteX44" fmla="*/ 4024 w 13764"/>
                <a:gd name="connsiteY44" fmla="*/ 9758 h 11285"/>
                <a:gd name="connsiteX45" fmla="*/ 3831 w 13764"/>
                <a:gd name="connsiteY45" fmla="*/ 9667 h 11285"/>
                <a:gd name="connsiteX46" fmla="*/ 3613 w 13764"/>
                <a:gd name="connsiteY46" fmla="*/ 9676 h 11285"/>
                <a:gd name="connsiteX47" fmla="*/ 3516 w 13764"/>
                <a:gd name="connsiteY47" fmla="*/ 9612 h 11285"/>
                <a:gd name="connsiteX48" fmla="*/ 3395 w 13764"/>
                <a:gd name="connsiteY48" fmla="*/ 9621 h 11285"/>
                <a:gd name="connsiteX49" fmla="*/ 3242 w 13764"/>
                <a:gd name="connsiteY49" fmla="*/ 9621 h 11285"/>
                <a:gd name="connsiteX50" fmla="*/ 3097 w 13764"/>
                <a:gd name="connsiteY50" fmla="*/ 9585 h 11285"/>
                <a:gd name="connsiteX51" fmla="*/ 3008 w 13764"/>
                <a:gd name="connsiteY51" fmla="*/ 9484 h 11285"/>
                <a:gd name="connsiteX52" fmla="*/ 2879 w 13764"/>
                <a:gd name="connsiteY52" fmla="*/ 9475 h 11285"/>
                <a:gd name="connsiteX53" fmla="*/ 2806 w 13764"/>
                <a:gd name="connsiteY53" fmla="*/ 9557 h 11285"/>
                <a:gd name="connsiteX54" fmla="*/ 2597 w 13764"/>
                <a:gd name="connsiteY54" fmla="*/ 9539 h 11285"/>
                <a:gd name="connsiteX55" fmla="*/ 2500 w 13764"/>
                <a:gd name="connsiteY55" fmla="*/ 9649 h 11285"/>
                <a:gd name="connsiteX56" fmla="*/ 2516 w 13764"/>
                <a:gd name="connsiteY56" fmla="*/ 9758 h 11285"/>
                <a:gd name="connsiteX57" fmla="*/ 2379 w 13764"/>
                <a:gd name="connsiteY57" fmla="*/ 9913 h 11285"/>
                <a:gd name="connsiteX58" fmla="*/ 2274 w 13764"/>
                <a:gd name="connsiteY58" fmla="*/ 9941 h 11285"/>
                <a:gd name="connsiteX59" fmla="*/ 2274 w 13764"/>
                <a:gd name="connsiteY59" fmla="*/ 10078 h 11285"/>
                <a:gd name="connsiteX60" fmla="*/ 2226 w 13764"/>
                <a:gd name="connsiteY60" fmla="*/ 10187 h 11285"/>
                <a:gd name="connsiteX61" fmla="*/ 2137 w 13764"/>
                <a:gd name="connsiteY61" fmla="*/ 10297 h 11285"/>
                <a:gd name="connsiteX62" fmla="*/ 2081 w 13764"/>
                <a:gd name="connsiteY62" fmla="*/ 10224 h 11285"/>
                <a:gd name="connsiteX63" fmla="*/ 1871 w 13764"/>
                <a:gd name="connsiteY63" fmla="*/ 10005 h 11285"/>
                <a:gd name="connsiteX64" fmla="*/ 1750 w 13764"/>
                <a:gd name="connsiteY64" fmla="*/ 10060 h 11285"/>
                <a:gd name="connsiteX65" fmla="*/ 1669 w 13764"/>
                <a:gd name="connsiteY65" fmla="*/ 10187 h 11285"/>
                <a:gd name="connsiteX66" fmla="*/ 1427 w 13764"/>
                <a:gd name="connsiteY66" fmla="*/ 10224 h 11285"/>
                <a:gd name="connsiteX67" fmla="*/ 1315 w 13764"/>
                <a:gd name="connsiteY67" fmla="*/ 10160 h 11285"/>
                <a:gd name="connsiteX68" fmla="*/ 1242 w 13764"/>
                <a:gd name="connsiteY68" fmla="*/ 10078 h 11285"/>
                <a:gd name="connsiteX69" fmla="*/ 1161 w 13764"/>
                <a:gd name="connsiteY69" fmla="*/ 9996 h 11285"/>
                <a:gd name="connsiteX70" fmla="*/ 968 w 13764"/>
                <a:gd name="connsiteY70" fmla="*/ 9977 h 11285"/>
                <a:gd name="connsiteX71" fmla="*/ 895 w 13764"/>
                <a:gd name="connsiteY71" fmla="*/ 9913 h 11285"/>
                <a:gd name="connsiteX72" fmla="*/ 847 w 13764"/>
                <a:gd name="connsiteY72" fmla="*/ 9804 h 11285"/>
                <a:gd name="connsiteX73" fmla="*/ 806 w 13764"/>
                <a:gd name="connsiteY73" fmla="*/ 9749 h 11285"/>
                <a:gd name="connsiteX74" fmla="*/ 774 w 13764"/>
                <a:gd name="connsiteY74" fmla="*/ 9667 h 11285"/>
                <a:gd name="connsiteX75" fmla="*/ 685 w 13764"/>
                <a:gd name="connsiteY75" fmla="*/ 9639 h 11285"/>
                <a:gd name="connsiteX76" fmla="*/ 589 w 13764"/>
                <a:gd name="connsiteY76" fmla="*/ 9639 h 11285"/>
                <a:gd name="connsiteX77" fmla="*/ 516 w 13764"/>
                <a:gd name="connsiteY77" fmla="*/ 9612 h 11285"/>
                <a:gd name="connsiteX78" fmla="*/ 444 w 13764"/>
                <a:gd name="connsiteY78" fmla="*/ 9566 h 11285"/>
                <a:gd name="connsiteX79" fmla="*/ 323 w 13764"/>
                <a:gd name="connsiteY79" fmla="*/ 9566 h 11285"/>
                <a:gd name="connsiteX80" fmla="*/ 202 w 13764"/>
                <a:gd name="connsiteY80" fmla="*/ 9566 h 11285"/>
                <a:gd name="connsiteX81" fmla="*/ 105 w 13764"/>
                <a:gd name="connsiteY81" fmla="*/ 9512 h 11285"/>
                <a:gd name="connsiteX82" fmla="*/ 0 w 13764"/>
                <a:gd name="connsiteY82" fmla="*/ 9457 h 11285"/>
                <a:gd name="connsiteX83" fmla="*/ 32 w 13764"/>
                <a:gd name="connsiteY83" fmla="*/ 9366 h 11285"/>
                <a:gd name="connsiteX84" fmla="*/ 48 w 13764"/>
                <a:gd name="connsiteY84" fmla="*/ 9229 h 11285"/>
                <a:gd name="connsiteX85" fmla="*/ 56 w 13764"/>
                <a:gd name="connsiteY85" fmla="*/ 9119 h 11285"/>
                <a:gd name="connsiteX86" fmla="*/ 105 w 13764"/>
                <a:gd name="connsiteY86" fmla="*/ 8964 h 11285"/>
                <a:gd name="connsiteX87" fmla="*/ 105 w 13764"/>
                <a:gd name="connsiteY87" fmla="*/ 8872 h 11285"/>
                <a:gd name="connsiteX88" fmla="*/ 105 w 13764"/>
                <a:gd name="connsiteY88" fmla="*/ 8763 h 11285"/>
                <a:gd name="connsiteX89" fmla="*/ 202 w 13764"/>
                <a:gd name="connsiteY89" fmla="*/ 8662 h 11285"/>
                <a:gd name="connsiteX90" fmla="*/ 298 w 13764"/>
                <a:gd name="connsiteY90" fmla="*/ 8580 h 11285"/>
                <a:gd name="connsiteX91" fmla="*/ 315 w 13764"/>
                <a:gd name="connsiteY91" fmla="*/ 8516 h 11285"/>
                <a:gd name="connsiteX92" fmla="*/ 339 w 13764"/>
                <a:gd name="connsiteY92" fmla="*/ 8443 h 11285"/>
                <a:gd name="connsiteX93" fmla="*/ 323 w 13764"/>
                <a:gd name="connsiteY93" fmla="*/ 8361 h 11285"/>
                <a:gd name="connsiteX94" fmla="*/ 363 w 13764"/>
                <a:gd name="connsiteY94" fmla="*/ 8224 h 11285"/>
                <a:gd name="connsiteX95" fmla="*/ 435 w 13764"/>
                <a:gd name="connsiteY95" fmla="*/ 8105 h 11285"/>
                <a:gd name="connsiteX96" fmla="*/ 508 w 13764"/>
                <a:gd name="connsiteY96" fmla="*/ 7968 h 11285"/>
                <a:gd name="connsiteX97" fmla="*/ 492 w 13764"/>
                <a:gd name="connsiteY97" fmla="*/ 7840 h 11285"/>
                <a:gd name="connsiteX98" fmla="*/ 653 w 13764"/>
                <a:gd name="connsiteY98" fmla="*/ 7804 h 11285"/>
                <a:gd name="connsiteX99" fmla="*/ 806 w 13764"/>
                <a:gd name="connsiteY99" fmla="*/ 7694 h 11285"/>
                <a:gd name="connsiteX100" fmla="*/ 774 w 13764"/>
                <a:gd name="connsiteY100" fmla="*/ 7356 h 11285"/>
                <a:gd name="connsiteX101" fmla="*/ 895 w 13764"/>
                <a:gd name="connsiteY101" fmla="*/ 7256 h 11285"/>
                <a:gd name="connsiteX102" fmla="*/ 919 w 13764"/>
                <a:gd name="connsiteY102" fmla="*/ 6845 h 11285"/>
                <a:gd name="connsiteX103" fmla="*/ 823 w 13764"/>
                <a:gd name="connsiteY103" fmla="*/ 6808 h 11285"/>
                <a:gd name="connsiteX104" fmla="*/ 734 w 13764"/>
                <a:gd name="connsiteY104" fmla="*/ 6735 h 11285"/>
                <a:gd name="connsiteX105" fmla="*/ 685 w 13764"/>
                <a:gd name="connsiteY105" fmla="*/ 6589 h 11285"/>
                <a:gd name="connsiteX106" fmla="*/ 565 w 13764"/>
                <a:gd name="connsiteY106" fmla="*/ 6471 h 11285"/>
                <a:gd name="connsiteX107" fmla="*/ 492 w 13764"/>
                <a:gd name="connsiteY107" fmla="*/ 6416 h 11285"/>
                <a:gd name="connsiteX108" fmla="*/ 435 w 13764"/>
                <a:gd name="connsiteY108" fmla="*/ 6215 h 11285"/>
                <a:gd name="connsiteX109" fmla="*/ 435 w 13764"/>
                <a:gd name="connsiteY109" fmla="*/ 6114 h 11285"/>
                <a:gd name="connsiteX110" fmla="*/ 444 w 13764"/>
                <a:gd name="connsiteY110" fmla="*/ 5941 h 11285"/>
                <a:gd name="connsiteX111" fmla="*/ 435 w 13764"/>
                <a:gd name="connsiteY111" fmla="*/ 5786 h 11285"/>
                <a:gd name="connsiteX112" fmla="*/ 395 w 13764"/>
                <a:gd name="connsiteY112" fmla="*/ 5749 h 11285"/>
                <a:gd name="connsiteX113" fmla="*/ 395 w 13764"/>
                <a:gd name="connsiteY113" fmla="*/ 5667 h 11285"/>
                <a:gd name="connsiteX114" fmla="*/ 411 w 13764"/>
                <a:gd name="connsiteY114" fmla="*/ 5566 h 11285"/>
                <a:gd name="connsiteX115" fmla="*/ 363 w 13764"/>
                <a:gd name="connsiteY115" fmla="*/ 5502 h 11285"/>
                <a:gd name="connsiteX116" fmla="*/ 250 w 13764"/>
                <a:gd name="connsiteY116" fmla="*/ 5338 h 11285"/>
                <a:gd name="connsiteX117" fmla="*/ 339 w 13764"/>
                <a:gd name="connsiteY117" fmla="*/ 5420 h 11285"/>
                <a:gd name="connsiteX118" fmla="*/ 121 w 13764"/>
                <a:gd name="connsiteY118" fmla="*/ 5210 h 11285"/>
                <a:gd name="connsiteX119" fmla="*/ 73 w 13764"/>
                <a:gd name="connsiteY119" fmla="*/ 5046 h 11285"/>
                <a:gd name="connsiteX120" fmla="*/ 177 w 13764"/>
                <a:gd name="connsiteY120" fmla="*/ 5037 h 11285"/>
                <a:gd name="connsiteX121" fmla="*/ 274 w 13764"/>
                <a:gd name="connsiteY121" fmla="*/ 5037 h 11285"/>
                <a:gd name="connsiteX122" fmla="*/ 419 w 13764"/>
                <a:gd name="connsiteY122" fmla="*/ 5009 h 11285"/>
                <a:gd name="connsiteX123" fmla="*/ 629 w 13764"/>
                <a:gd name="connsiteY123" fmla="*/ 5009 h 11285"/>
                <a:gd name="connsiteX124" fmla="*/ 750 w 13764"/>
                <a:gd name="connsiteY124" fmla="*/ 4900 h 11285"/>
                <a:gd name="connsiteX125" fmla="*/ 895 w 13764"/>
                <a:gd name="connsiteY125" fmla="*/ 4872 h 11285"/>
                <a:gd name="connsiteX126" fmla="*/ 879 w 13764"/>
                <a:gd name="connsiteY126" fmla="*/ 4681 h 11285"/>
                <a:gd name="connsiteX127" fmla="*/ 1048 w 13764"/>
                <a:gd name="connsiteY127" fmla="*/ 4681 h 11285"/>
                <a:gd name="connsiteX128" fmla="*/ 1306 w 13764"/>
                <a:gd name="connsiteY128" fmla="*/ 4525 h 11285"/>
                <a:gd name="connsiteX129" fmla="*/ 1460 w 13764"/>
                <a:gd name="connsiteY129" fmla="*/ 4516 h 11285"/>
                <a:gd name="connsiteX130" fmla="*/ 1573 w 13764"/>
                <a:gd name="connsiteY130" fmla="*/ 4571 h 11285"/>
                <a:gd name="connsiteX131" fmla="*/ 1766 w 13764"/>
                <a:gd name="connsiteY131" fmla="*/ 4571 h 11285"/>
                <a:gd name="connsiteX132" fmla="*/ 1871 w 13764"/>
                <a:gd name="connsiteY132" fmla="*/ 4626 h 11285"/>
                <a:gd name="connsiteX133" fmla="*/ 2056 w 13764"/>
                <a:gd name="connsiteY133" fmla="*/ 4653 h 11285"/>
                <a:gd name="connsiteX134" fmla="*/ 2137 w 13764"/>
                <a:gd name="connsiteY134" fmla="*/ 4516 h 11285"/>
                <a:gd name="connsiteX135" fmla="*/ 2258 w 13764"/>
                <a:gd name="connsiteY135" fmla="*/ 4544 h 11285"/>
                <a:gd name="connsiteX136" fmla="*/ 2371 w 13764"/>
                <a:gd name="connsiteY136" fmla="*/ 4434 h 11285"/>
                <a:gd name="connsiteX137" fmla="*/ 2589 w 13764"/>
                <a:gd name="connsiteY137" fmla="*/ 4361 h 11285"/>
                <a:gd name="connsiteX138" fmla="*/ 2782 w 13764"/>
                <a:gd name="connsiteY138" fmla="*/ 4215 h 11285"/>
                <a:gd name="connsiteX139" fmla="*/ 2855 w 13764"/>
                <a:gd name="connsiteY139" fmla="*/ 4142 h 11285"/>
                <a:gd name="connsiteX140" fmla="*/ 2863 w 13764"/>
                <a:gd name="connsiteY140" fmla="*/ 4023 h 11285"/>
                <a:gd name="connsiteX141" fmla="*/ 2960 w 13764"/>
                <a:gd name="connsiteY141" fmla="*/ 3923 h 11285"/>
                <a:gd name="connsiteX142" fmla="*/ 2984 w 13764"/>
                <a:gd name="connsiteY142" fmla="*/ 3804 h 11285"/>
                <a:gd name="connsiteX143" fmla="*/ 3000 w 13764"/>
                <a:gd name="connsiteY143" fmla="*/ 3649 h 11285"/>
                <a:gd name="connsiteX144" fmla="*/ 3073 w 13764"/>
                <a:gd name="connsiteY144" fmla="*/ 3502 h 11285"/>
                <a:gd name="connsiteX145" fmla="*/ 3105 w 13764"/>
                <a:gd name="connsiteY145" fmla="*/ 3366 h 11285"/>
                <a:gd name="connsiteX146" fmla="*/ 3153 w 13764"/>
                <a:gd name="connsiteY146" fmla="*/ 3256 h 11285"/>
                <a:gd name="connsiteX147" fmla="*/ 3177 w 13764"/>
                <a:gd name="connsiteY147" fmla="*/ 3128 h 11285"/>
                <a:gd name="connsiteX148" fmla="*/ 3290 w 13764"/>
                <a:gd name="connsiteY148" fmla="*/ 3064 h 11285"/>
                <a:gd name="connsiteX149" fmla="*/ 3363 w 13764"/>
                <a:gd name="connsiteY149" fmla="*/ 2927 h 11285"/>
                <a:gd name="connsiteX150" fmla="*/ 3339 w 13764"/>
                <a:gd name="connsiteY150" fmla="*/ 2818 h 11285"/>
                <a:gd name="connsiteX151" fmla="*/ 3290 w 13764"/>
                <a:gd name="connsiteY151" fmla="*/ 2681 h 11285"/>
                <a:gd name="connsiteX152" fmla="*/ 3250 w 13764"/>
                <a:gd name="connsiteY152" fmla="*/ 2544 h 11285"/>
                <a:gd name="connsiteX153" fmla="*/ 3290 w 13764"/>
                <a:gd name="connsiteY153" fmla="*/ 2379 h 11285"/>
                <a:gd name="connsiteX154" fmla="*/ 3371 w 13764"/>
                <a:gd name="connsiteY154" fmla="*/ 2352 h 11285"/>
                <a:gd name="connsiteX155" fmla="*/ 3516 w 13764"/>
                <a:gd name="connsiteY155" fmla="*/ 2197 h 11285"/>
                <a:gd name="connsiteX156" fmla="*/ 3661 w 13764"/>
                <a:gd name="connsiteY156" fmla="*/ 2215 h 11285"/>
                <a:gd name="connsiteX157" fmla="*/ 3806 w 13764"/>
                <a:gd name="connsiteY157" fmla="*/ 2114 h 11285"/>
                <a:gd name="connsiteX158" fmla="*/ 3831 w 13764"/>
                <a:gd name="connsiteY158" fmla="*/ 1950 h 11285"/>
                <a:gd name="connsiteX159" fmla="*/ 3976 w 13764"/>
                <a:gd name="connsiteY159" fmla="*/ 1868 h 11285"/>
                <a:gd name="connsiteX160" fmla="*/ 4040 w 13764"/>
                <a:gd name="connsiteY160" fmla="*/ 1749 h 11285"/>
                <a:gd name="connsiteX161" fmla="*/ 4121 w 13764"/>
                <a:gd name="connsiteY161" fmla="*/ 1676 h 11285"/>
                <a:gd name="connsiteX162" fmla="*/ 4121 w 13764"/>
                <a:gd name="connsiteY162" fmla="*/ 1292 h 11285"/>
                <a:gd name="connsiteX163" fmla="*/ 4169 w 13764"/>
                <a:gd name="connsiteY163" fmla="*/ 1128 h 11285"/>
                <a:gd name="connsiteX164" fmla="*/ 4194 w 13764"/>
                <a:gd name="connsiteY164" fmla="*/ 991 h 11285"/>
                <a:gd name="connsiteX165" fmla="*/ 4242 w 13764"/>
                <a:gd name="connsiteY165" fmla="*/ 827 h 11285"/>
                <a:gd name="connsiteX166" fmla="*/ 4290 w 13764"/>
                <a:gd name="connsiteY166" fmla="*/ 763 h 11285"/>
                <a:gd name="connsiteX167" fmla="*/ 4355 w 13764"/>
                <a:gd name="connsiteY167" fmla="*/ 708 h 11285"/>
                <a:gd name="connsiteX168" fmla="*/ 4387 w 13764"/>
                <a:gd name="connsiteY168" fmla="*/ 443 h 11285"/>
                <a:gd name="connsiteX169" fmla="*/ 4645 w 13764"/>
                <a:gd name="connsiteY169" fmla="*/ 434 h 11285"/>
                <a:gd name="connsiteX170" fmla="*/ 4742 w 13764"/>
                <a:gd name="connsiteY170" fmla="*/ 635 h 11285"/>
                <a:gd name="connsiteX171" fmla="*/ 4839 w 13764"/>
                <a:gd name="connsiteY171" fmla="*/ 717 h 11285"/>
                <a:gd name="connsiteX172" fmla="*/ 4960 w 13764"/>
                <a:gd name="connsiteY172" fmla="*/ 799 h 11285"/>
                <a:gd name="connsiteX173" fmla="*/ 5081 w 13764"/>
                <a:gd name="connsiteY173" fmla="*/ 818 h 11285"/>
                <a:gd name="connsiteX174" fmla="*/ 5202 w 13764"/>
                <a:gd name="connsiteY174" fmla="*/ 799 h 11285"/>
                <a:gd name="connsiteX175" fmla="*/ 5274 w 13764"/>
                <a:gd name="connsiteY175" fmla="*/ 964 h 11285"/>
                <a:gd name="connsiteX176" fmla="*/ 5403 w 13764"/>
                <a:gd name="connsiteY176" fmla="*/ 909 h 11285"/>
                <a:gd name="connsiteX177" fmla="*/ 5500 w 13764"/>
                <a:gd name="connsiteY177" fmla="*/ 909 h 11285"/>
                <a:gd name="connsiteX178" fmla="*/ 5597 w 13764"/>
                <a:gd name="connsiteY178" fmla="*/ 818 h 11285"/>
                <a:gd name="connsiteX179" fmla="*/ 5734 w 13764"/>
                <a:gd name="connsiteY179" fmla="*/ 790 h 11285"/>
                <a:gd name="connsiteX180" fmla="*/ 5831 w 13764"/>
                <a:gd name="connsiteY180" fmla="*/ 772 h 11285"/>
                <a:gd name="connsiteX181" fmla="*/ 5911 w 13764"/>
                <a:gd name="connsiteY181" fmla="*/ 735 h 11285"/>
                <a:gd name="connsiteX182" fmla="*/ 6024 w 13764"/>
                <a:gd name="connsiteY182" fmla="*/ 745 h 11285"/>
                <a:gd name="connsiteX183" fmla="*/ 6145 w 13764"/>
                <a:gd name="connsiteY183" fmla="*/ 745 h 11285"/>
                <a:gd name="connsiteX184" fmla="*/ 6226 w 13764"/>
                <a:gd name="connsiteY184" fmla="*/ 854 h 11285"/>
                <a:gd name="connsiteX185" fmla="*/ 6250 w 13764"/>
                <a:gd name="connsiteY185" fmla="*/ 991 h 11285"/>
                <a:gd name="connsiteX186" fmla="*/ 6363 w 13764"/>
                <a:gd name="connsiteY186" fmla="*/ 900 h 11285"/>
                <a:gd name="connsiteX187" fmla="*/ 6444 w 13764"/>
                <a:gd name="connsiteY187" fmla="*/ 745 h 11285"/>
                <a:gd name="connsiteX188" fmla="*/ 6532 w 13764"/>
                <a:gd name="connsiteY188" fmla="*/ 790 h 11285"/>
                <a:gd name="connsiteX189" fmla="*/ 6581 w 13764"/>
                <a:gd name="connsiteY189" fmla="*/ 872 h 11285"/>
                <a:gd name="connsiteX190" fmla="*/ 6653 w 13764"/>
                <a:gd name="connsiteY190" fmla="*/ 927 h 11285"/>
                <a:gd name="connsiteX191" fmla="*/ 6750 w 13764"/>
                <a:gd name="connsiteY191" fmla="*/ 1064 h 11285"/>
                <a:gd name="connsiteX192" fmla="*/ 6758 w 13764"/>
                <a:gd name="connsiteY192" fmla="*/ 1229 h 11285"/>
                <a:gd name="connsiteX193" fmla="*/ 6855 w 13764"/>
                <a:gd name="connsiteY193" fmla="*/ 1238 h 11285"/>
                <a:gd name="connsiteX194" fmla="*/ 6976 w 13764"/>
                <a:gd name="connsiteY194" fmla="*/ 1338 h 11285"/>
                <a:gd name="connsiteX195" fmla="*/ 6944 w 13764"/>
                <a:gd name="connsiteY195" fmla="*/ 1475 h 11285"/>
                <a:gd name="connsiteX196" fmla="*/ 6976 w 13764"/>
                <a:gd name="connsiteY196" fmla="*/ 1649 h 11285"/>
                <a:gd name="connsiteX197" fmla="*/ 6952 w 13764"/>
                <a:gd name="connsiteY197" fmla="*/ 1731 h 11285"/>
                <a:gd name="connsiteX198" fmla="*/ 7089 w 13764"/>
                <a:gd name="connsiteY198" fmla="*/ 1950 h 11285"/>
                <a:gd name="connsiteX199" fmla="*/ 7161 w 13764"/>
                <a:gd name="connsiteY199" fmla="*/ 1996 h 11285"/>
                <a:gd name="connsiteX200" fmla="*/ 7234 w 13764"/>
                <a:gd name="connsiteY200" fmla="*/ 2105 h 11285"/>
                <a:gd name="connsiteX201" fmla="*/ 7363 w 13764"/>
                <a:gd name="connsiteY201" fmla="*/ 2087 h 11285"/>
                <a:gd name="connsiteX202" fmla="*/ 7460 w 13764"/>
                <a:gd name="connsiteY202" fmla="*/ 2005 h 11285"/>
                <a:gd name="connsiteX203" fmla="*/ 7573 w 13764"/>
                <a:gd name="connsiteY203" fmla="*/ 2005 h 11285"/>
                <a:gd name="connsiteX204" fmla="*/ 7653 w 13764"/>
                <a:gd name="connsiteY204" fmla="*/ 2060 h 11285"/>
                <a:gd name="connsiteX205" fmla="*/ 7863 w 13764"/>
                <a:gd name="connsiteY205" fmla="*/ 2032 h 11285"/>
                <a:gd name="connsiteX206" fmla="*/ 7960 w 13764"/>
                <a:gd name="connsiteY206" fmla="*/ 1941 h 11285"/>
                <a:gd name="connsiteX207" fmla="*/ 8016 w 13764"/>
                <a:gd name="connsiteY207" fmla="*/ 1813 h 11285"/>
                <a:gd name="connsiteX208" fmla="*/ 8056 w 13764"/>
                <a:gd name="connsiteY208" fmla="*/ 1694 h 11285"/>
                <a:gd name="connsiteX209" fmla="*/ 8056 w 13764"/>
                <a:gd name="connsiteY209" fmla="*/ 1557 h 11285"/>
                <a:gd name="connsiteX210" fmla="*/ 8177 w 13764"/>
                <a:gd name="connsiteY210" fmla="*/ 1347 h 11285"/>
                <a:gd name="connsiteX211" fmla="*/ 8306 w 13764"/>
                <a:gd name="connsiteY211" fmla="*/ 1302 h 11285"/>
                <a:gd name="connsiteX212" fmla="*/ 8347 w 13764"/>
                <a:gd name="connsiteY212" fmla="*/ 1238 h 11285"/>
                <a:gd name="connsiteX213" fmla="*/ 8403 w 13764"/>
                <a:gd name="connsiteY213" fmla="*/ 1238 h 11285"/>
                <a:gd name="connsiteX214" fmla="*/ 8476 w 13764"/>
                <a:gd name="connsiteY214" fmla="*/ 1256 h 11285"/>
                <a:gd name="connsiteX215" fmla="*/ 8516 w 13764"/>
                <a:gd name="connsiteY215" fmla="*/ 1128 h 11285"/>
                <a:gd name="connsiteX216" fmla="*/ 8597 w 13764"/>
                <a:gd name="connsiteY216" fmla="*/ 1037 h 11285"/>
                <a:gd name="connsiteX217" fmla="*/ 8621 w 13764"/>
                <a:gd name="connsiteY217" fmla="*/ 900 h 11285"/>
                <a:gd name="connsiteX218" fmla="*/ 8831 w 13764"/>
                <a:gd name="connsiteY218" fmla="*/ 845 h 11285"/>
                <a:gd name="connsiteX219" fmla="*/ 9032 w 13764"/>
                <a:gd name="connsiteY219" fmla="*/ 597 h 11285"/>
                <a:gd name="connsiteX220" fmla="*/ 9200 w 13764"/>
                <a:gd name="connsiteY220" fmla="*/ 585 h 11285"/>
                <a:gd name="connsiteX221" fmla="*/ 9329 w 13764"/>
                <a:gd name="connsiteY221" fmla="*/ 415 h 11285"/>
                <a:gd name="connsiteX222" fmla="*/ 9143 w 13764"/>
                <a:gd name="connsiteY222" fmla="*/ 360 h 11285"/>
                <a:gd name="connsiteX223" fmla="*/ 9172 w 13764"/>
                <a:gd name="connsiteY223" fmla="*/ 215 h 11285"/>
                <a:gd name="connsiteX224" fmla="*/ 9237 w 13764"/>
                <a:gd name="connsiteY224" fmla="*/ 71 h 11285"/>
                <a:gd name="connsiteX225" fmla="*/ 9383 w 13764"/>
                <a:gd name="connsiteY225" fmla="*/ 143 h 11285"/>
                <a:gd name="connsiteX226" fmla="*/ 9460 w 13764"/>
                <a:gd name="connsiteY226" fmla="*/ 43 h 11285"/>
                <a:gd name="connsiteX227" fmla="*/ 9572 w 13764"/>
                <a:gd name="connsiteY227" fmla="*/ 5 h 11285"/>
                <a:gd name="connsiteX228" fmla="*/ 9699 w 13764"/>
                <a:gd name="connsiteY228" fmla="*/ 231 h 11285"/>
                <a:gd name="connsiteX229" fmla="*/ 9870 w 13764"/>
                <a:gd name="connsiteY229" fmla="*/ 40 h 11285"/>
                <a:gd name="connsiteX230" fmla="*/ 9985 w 13764"/>
                <a:gd name="connsiteY230" fmla="*/ 65 h 11285"/>
                <a:gd name="connsiteX231" fmla="*/ 10172 w 13764"/>
                <a:gd name="connsiteY231" fmla="*/ 61 h 11285"/>
                <a:gd name="connsiteX232" fmla="*/ 10327 w 13764"/>
                <a:gd name="connsiteY232" fmla="*/ 318 h 11285"/>
                <a:gd name="connsiteX233" fmla="*/ 10454 w 13764"/>
                <a:gd name="connsiteY233" fmla="*/ 329 h 11285"/>
                <a:gd name="connsiteX234" fmla="*/ 10556 w 13764"/>
                <a:gd name="connsiteY234" fmla="*/ 322 h 11285"/>
                <a:gd name="connsiteX235" fmla="*/ 10727 w 13764"/>
                <a:gd name="connsiteY235" fmla="*/ 322 h 11285"/>
                <a:gd name="connsiteX236" fmla="*/ 10824 w 13764"/>
                <a:gd name="connsiteY236" fmla="*/ 500 h 11285"/>
                <a:gd name="connsiteX237" fmla="*/ 10957 w 13764"/>
                <a:gd name="connsiteY237" fmla="*/ 598 h 11285"/>
                <a:gd name="connsiteX238" fmla="*/ 11142 w 13764"/>
                <a:gd name="connsiteY238" fmla="*/ 722 h 11285"/>
                <a:gd name="connsiteX239" fmla="*/ 11245 w 13764"/>
                <a:gd name="connsiteY239" fmla="*/ 832 h 11285"/>
                <a:gd name="connsiteX240" fmla="*/ 11386 w 13764"/>
                <a:gd name="connsiteY240" fmla="*/ 752 h 11285"/>
                <a:gd name="connsiteX241" fmla="*/ 11542 w 13764"/>
                <a:gd name="connsiteY241" fmla="*/ 717 h 11285"/>
                <a:gd name="connsiteX242" fmla="*/ 11653 w 13764"/>
                <a:gd name="connsiteY242" fmla="*/ 812 h 11285"/>
                <a:gd name="connsiteX243" fmla="*/ 11790 w 13764"/>
                <a:gd name="connsiteY243" fmla="*/ 778 h 11285"/>
                <a:gd name="connsiteX244" fmla="*/ 11786 w 13764"/>
                <a:gd name="connsiteY244" fmla="*/ 1075 h 11285"/>
                <a:gd name="connsiteX245" fmla="*/ 11567 w 13764"/>
                <a:gd name="connsiteY245" fmla="*/ 1464 h 11285"/>
                <a:gd name="connsiteX246" fmla="*/ 11698 w 13764"/>
                <a:gd name="connsiteY246" fmla="*/ 1522 h 11285"/>
                <a:gd name="connsiteX247" fmla="*/ 11785 w 13764"/>
                <a:gd name="connsiteY247" fmla="*/ 1550 h 11285"/>
                <a:gd name="connsiteX248" fmla="*/ 11907 w 13764"/>
                <a:gd name="connsiteY248" fmla="*/ 1731 h 11285"/>
                <a:gd name="connsiteX249" fmla="*/ 12214 w 13764"/>
                <a:gd name="connsiteY249" fmla="*/ 1917 h 11285"/>
                <a:gd name="connsiteX250" fmla="*/ 12186 w 13764"/>
                <a:gd name="connsiteY250" fmla="*/ 2026 h 11285"/>
                <a:gd name="connsiteX251" fmla="*/ 12365 w 13764"/>
                <a:gd name="connsiteY251" fmla="*/ 2166 h 11285"/>
                <a:gd name="connsiteX252" fmla="*/ 12397 w 13764"/>
                <a:gd name="connsiteY252" fmla="*/ 2387 h 11285"/>
                <a:gd name="connsiteX253" fmla="*/ 12653 w 13764"/>
                <a:gd name="connsiteY253" fmla="*/ 2445 h 11285"/>
                <a:gd name="connsiteX254" fmla="*/ 12689 w 13764"/>
                <a:gd name="connsiteY254" fmla="*/ 2575 h 11285"/>
                <a:gd name="connsiteX255" fmla="*/ 12887 w 13764"/>
                <a:gd name="connsiteY255" fmla="*/ 2604 h 11285"/>
                <a:gd name="connsiteX256" fmla="*/ 13156 w 13764"/>
                <a:gd name="connsiteY256" fmla="*/ 2742 h 11285"/>
                <a:gd name="connsiteX257" fmla="*/ 13177 w 13764"/>
                <a:gd name="connsiteY257" fmla="*/ 2545 h 11285"/>
                <a:gd name="connsiteX258" fmla="*/ 13285 w 13764"/>
                <a:gd name="connsiteY258" fmla="*/ 2534 h 11285"/>
                <a:gd name="connsiteX259" fmla="*/ 13524 w 13764"/>
                <a:gd name="connsiteY259" fmla="*/ 2724 h 11285"/>
                <a:gd name="connsiteX260" fmla="*/ 13574 w 13764"/>
                <a:gd name="connsiteY260" fmla="*/ 2845 h 11285"/>
                <a:gd name="connsiteX261" fmla="*/ 13605 w 13764"/>
                <a:gd name="connsiteY261" fmla="*/ 3086 h 11285"/>
                <a:gd name="connsiteX262" fmla="*/ 13699 w 13764"/>
                <a:gd name="connsiteY262" fmla="*/ 3141 h 11285"/>
                <a:gd name="connsiteX263" fmla="*/ 13764 w 13764"/>
                <a:gd name="connsiteY263" fmla="*/ 3520 h 11285"/>
                <a:gd name="connsiteX264" fmla="*/ 13680 w 13764"/>
                <a:gd name="connsiteY264" fmla="*/ 3641 h 11285"/>
                <a:gd name="connsiteX265" fmla="*/ 13688 w 13764"/>
                <a:gd name="connsiteY265" fmla="*/ 3782 h 11285"/>
                <a:gd name="connsiteX266" fmla="*/ 13595 w 13764"/>
                <a:gd name="connsiteY266" fmla="*/ 3930 h 11285"/>
                <a:gd name="connsiteX267" fmla="*/ 13542 w 13764"/>
                <a:gd name="connsiteY267" fmla="*/ 4080 h 11285"/>
                <a:gd name="connsiteX268" fmla="*/ 13610 w 13764"/>
                <a:gd name="connsiteY268" fmla="*/ 4227 h 11285"/>
                <a:gd name="connsiteX269" fmla="*/ 13628 w 13764"/>
                <a:gd name="connsiteY269" fmla="*/ 4379 h 11285"/>
                <a:gd name="connsiteX270" fmla="*/ 13648 w 13764"/>
                <a:gd name="connsiteY270" fmla="*/ 4500 h 11285"/>
                <a:gd name="connsiteX271" fmla="*/ 13577 w 13764"/>
                <a:gd name="connsiteY271" fmla="*/ 4626 h 11285"/>
                <a:gd name="connsiteX272" fmla="*/ 13505 w 13764"/>
                <a:gd name="connsiteY272" fmla="*/ 4669 h 11285"/>
                <a:gd name="connsiteX273" fmla="*/ 13450 w 13764"/>
                <a:gd name="connsiteY273" fmla="*/ 4797 h 11285"/>
                <a:gd name="connsiteX274" fmla="*/ 13575 w 13764"/>
                <a:gd name="connsiteY274" fmla="*/ 4894 h 11285"/>
                <a:gd name="connsiteX275" fmla="*/ 13495 w 13764"/>
                <a:gd name="connsiteY275" fmla="*/ 5048 h 11285"/>
                <a:gd name="connsiteX276" fmla="*/ 13193 w 13764"/>
                <a:gd name="connsiteY276" fmla="*/ 5300 h 11285"/>
                <a:gd name="connsiteX277" fmla="*/ 13110 w 13764"/>
                <a:gd name="connsiteY277" fmla="*/ 5581 h 11285"/>
                <a:gd name="connsiteX278" fmla="*/ 13082 w 13764"/>
                <a:gd name="connsiteY278" fmla="*/ 5739 h 11285"/>
                <a:gd name="connsiteX279" fmla="*/ 13014 w 13764"/>
                <a:gd name="connsiteY279" fmla="*/ 5990 h 11285"/>
                <a:gd name="connsiteX280" fmla="*/ 12938 w 13764"/>
                <a:gd name="connsiteY280" fmla="*/ 6118 h 11285"/>
                <a:gd name="connsiteX281" fmla="*/ 12835 w 13764"/>
                <a:gd name="connsiteY281" fmla="*/ 6200 h 11285"/>
                <a:gd name="connsiteX282" fmla="*/ 12752 w 13764"/>
                <a:gd name="connsiteY282" fmla="*/ 6308 h 11285"/>
                <a:gd name="connsiteX283" fmla="*/ 12524 w 13764"/>
                <a:gd name="connsiteY283" fmla="*/ 6325 h 11285"/>
                <a:gd name="connsiteX284" fmla="*/ 12396 w 13764"/>
                <a:gd name="connsiteY284" fmla="*/ 6258 h 11285"/>
                <a:gd name="connsiteX285" fmla="*/ 11998 w 13764"/>
                <a:gd name="connsiteY285" fmla="*/ 6089 h 11285"/>
                <a:gd name="connsiteX286" fmla="*/ 12294 w 13764"/>
                <a:gd name="connsiteY286" fmla="*/ 6162 h 11285"/>
                <a:gd name="connsiteX287" fmla="*/ 11868 w 13764"/>
                <a:gd name="connsiteY287" fmla="*/ 6259 h 11285"/>
                <a:gd name="connsiteX288" fmla="*/ 11573 w 13764"/>
                <a:gd name="connsiteY288" fmla="*/ 6211 h 11285"/>
                <a:gd name="connsiteX289" fmla="*/ 11377 w 13764"/>
                <a:gd name="connsiteY289" fmla="*/ 6496 h 11285"/>
                <a:gd name="connsiteX290" fmla="*/ 11271 w 13764"/>
                <a:gd name="connsiteY290" fmla="*/ 6533 h 11285"/>
                <a:gd name="connsiteX291" fmla="*/ 11205 w 13764"/>
                <a:gd name="connsiteY291" fmla="*/ 6691 h 11285"/>
                <a:gd name="connsiteX292" fmla="*/ 11204 w 13764"/>
                <a:gd name="connsiteY292" fmla="*/ 6807 h 11285"/>
                <a:gd name="connsiteX293" fmla="*/ 11062 w 13764"/>
                <a:gd name="connsiteY293" fmla="*/ 6879 h 11285"/>
                <a:gd name="connsiteX294" fmla="*/ 10858 w 13764"/>
                <a:gd name="connsiteY294" fmla="*/ 6916 h 11285"/>
                <a:gd name="connsiteX295" fmla="*/ 10574 w 13764"/>
                <a:gd name="connsiteY295" fmla="*/ 7108 h 11285"/>
                <a:gd name="connsiteX296" fmla="*/ 10346 w 13764"/>
                <a:gd name="connsiteY296" fmla="*/ 7250 h 11285"/>
                <a:gd name="connsiteX297" fmla="*/ 10335 w 13764"/>
                <a:gd name="connsiteY297" fmla="*/ 7379 h 11285"/>
                <a:gd name="connsiteX298" fmla="*/ 10214 w 13764"/>
                <a:gd name="connsiteY298" fmla="*/ 7406 h 11285"/>
                <a:gd name="connsiteX299" fmla="*/ 10149 w 13764"/>
                <a:gd name="connsiteY299" fmla="*/ 7557 h 11285"/>
                <a:gd name="connsiteX300" fmla="*/ 10032 w 13764"/>
                <a:gd name="connsiteY300" fmla="*/ 7623 h 11285"/>
                <a:gd name="connsiteX301" fmla="*/ 9885 w 13764"/>
                <a:gd name="connsiteY301" fmla="*/ 7601 h 11285"/>
                <a:gd name="connsiteX302" fmla="*/ 9823 w 13764"/>
                <a:gd name="connsiteY302" fmla="*/ 7838 h 11285"/>
                <a:gd name="connsiteX303" fmla="*/ 9735 w 13764"/>
                <a:gd name="connsiteY303" fmla="*/ 7975 h 11285"/>
                <a:gd name="connsiteX304" fmla="*/ 9671 w 13764"/>
                <a:gd name="connsiteY304" fmla="*/ 8134 h 11285"/>
                <a:gd name="connsiteX305" fmla="*/ 9705 w 13764"/>
                <a:gd name="connsiteY305" fmla="*/ 8343 h 11285"/>
                <a:gd name="connsiteX306" fmla="*/ 9694 w 13764"/>
                <a:gd name="connsiteY306" fmla="*/ 8715 h 11285"/>
                <a:gd name="connsiteX307" fmla="*/ 9780 w 13764"/>
                <a:gd name="connsiteY307" fmla="*/ 8861 h 11285"/>
                <a:gd name="connsiteX308" fmla="*/ 9733 w 13764"/>
                <a:gd name="connsiteY308" fmla="*/ 8973 h 11285"/>
                <a:gd name="connsiteX309" fmla="*/ 9684 w 13764"/>
                <a:gd name="connsiteY309" fmla="*/ 9163 h 11285"/>
                <a:gd name="connsiteX0" fmla="*/ 9684 w 13764"/>
                <a:gd name="connsiteY0" fmla="*/ 9163 h 11312"/>
                <a:gd name="connsiteX1" fmla="*/ 9707 w 13764"/>
                <a:gd name="connsiteY1" fmla="*/ 9631 h 11312"/>
                <a:gd name="connsiteX2" fmla="*/ 9691 w 13764"/>
                <a:gd name="connsiteY2" fmla="*/ 9746 h 11312"/>
                <a:gd name="connsiteX3" fmla="*/ 9782 w 13764"/>
                <a:gd name="connsiteY3" fmla="*/ 9848 h 11312"/>
                <a:gd name="connsiteX4" fmla="*/ 9745 w 13764"/>
                <a:gd name="connsiteY4" fmla="*/ 10039 h 11312"/>
                <a:gd name="connsiteX5" fmla="*/ 9897 w 13764"/>
                <a:gd name="connsiteY5" fmla="*/ 10199 h 11312"/>
                <a:gd name="connsiteX6" fmla="*/ 9973 w 13764"/>
                <a:gd name="connsiteY6" fmla="*/ 10510 h 11312"/>
                <a:gd name="connsiteX7" fmla="*/ 10097 w 13764"/>
                <a:gd name="connsiteY7" fmla="*/ 10594 h 11312"/>
                <a:gd name="connsiteX8" fmla="*/ 10163 w 13764"/>
                <a:gd name="connsiteY8" fmla="*/ 10587 h 11312"/>
                <a:gd name="connsiteX9" fmla="*/ 10372 w 13764"/>
                <a:gd name="connsiteY9" fmla="*/ 10724 h 11312"/>
                <a:gd name="connsiteX10" fmla="*/ 10314 w 13764"/>
                <a:gd name="connsiteY10" fmla="*/ 10813 h 11312"/>
                <a:gd name="connsiteX11" fmla="*/ 9472 w 13764"/>
                <a:gd name="connsiteY11" fmla="*/ 10851 h 11312"/>
                <a:gd name="connsiteX12" fmla="*/ 9267 w 13764"/>
                <a:gd name="connsiteY12" fmla="*/ 10834 h 11312"/>
                <a:gd name="connsiteX13" fmla="*/ 9028 w 13764"/>
                <a:gd name="connsiteY13" fmla="*/ 10858 h 11312"/>
                <a:gd name="connsiteX14" fmla="*/ 9025 w 13764"/>
                <a:gd name="connsiteY14" fmla="*/ 11049 h 11312"/>
                <a:gd name="connsiteX15" fmla="*/ 8872 w 13764"/>
                <a:gd name="connsiteY15" fmla="*/ 11245 h 11312"/>
                <a:gd name="connsiteX16" fmla="*/ 8423 w 13764"/>
                <a:gd name="connsiteY16" fmla="*/ 11285 h 11312"/>
                <a:gd name="connsiteX17" fmla="*/ 8264 w 13764"/>
                <a:gd name="connsiteY17" fmla="*/ 11124 h 11312"/>
                <a:gd name="connsiteX18" fmla="*/ 8136 w 13764"/>
                <a:gd name="connsiteY18" fmla="*/ 11045 h 11312"/>
                <a:gd name="connsiteX19" fmla="*/ 7990 w 13764"/>
                <a:gd name="connsiteY19" fmla="*/ 11056 h 11312"/>
                <a:gd name="connsiteX20" fmla="*/ 7697 w 13764"/>
                <a:gd name="connsiteY20" fmla="*/ 11023 h 11312"/>
                <a:gd name="connsiteX21" fmla="*/ 7599 w 13764"/>
                <a:gd name="connsiteY21" fmla="*/ 11143 h 11312"/>
                <a:gd name="connsiteX22" fmla="*/ 7482 w 13764"/>
                <a:gd name="connsiteY22" fmla="*/ 11166 h 11312"/>
                <a:gd name="connsiteX23" fmla="*/ 7316 w 13764"/>
                <a:gd name="connsiteY23" fmla="*/ 11198 h 11312"/>
                <a:gd name="connsiteX24" fmla="*/ 7003 w 13764"/>
                <a:gd name="connsiteY24" fmla="*/ 11132 h 11312"/>
                <a:gd name="connsiteX25" fmla="*/ 6895 w 13764"/>
                <a:gd name="connsiteY25" fmla="*/ 11111 h 11312"/>
                <a:gd name="connsiteX26" fmla="*/ 6484 w 13764"/>
                <a:gd name="connsiteY26" fmla="*/ 11099 h 11312"/>
                <a:gd name="connsiteX27" fmla="*/ 6368 w 13764"/>
                <a:gd name="connsiteY27" fmla="*/ 10968 h 11312"/>
                <a:gd name="connsiteX28" fmla="*/ 6202 w 13764"/>
                <a:gd name="connsiteY28" fmla="*/ 10935 h 11312"/>
                <a:gd name="connsiteX29" fmla="*/ 5899 w 13764"/>
                <a:gd name="connsiteY29" fmla="*/ 10256 h 11312"/>
                <a:gd name="connsiteX30" fmla="*/ 5782 w 13764"/>
                <a:gd name="connsiteY30" fmla="*/ 10169 h 11312"/>
                <a:gd name="connsiteX31" fmla="*/ 5661 w 13764"/>
                <a:gd name="connsiteY31" fmla="*/ 10270 h 11312"/>
                <a:gd name="connsiteX32" fmla="*/ 5573 w 13764"/>
                <a:gd name="connsiteY32" fmla="*/ 10270 h 11312"/>
                <a:gd name="connsiteX33" fmla="*/ 5516 w 13764"/>
                <a:gd name="connsiteY33" fmla="*/ 10352 h 11312"/>
                <a:gd name="connsiteX34" fmla="*/ 5395 w 13764"/>
                <a:gd name="connsiteY34" fmla="*/ 10407 h 11312"/>
                <a:gd name="connsiteX35" fmla="*/ 5274 w 13764"/>
                <a:gd name="connsiteY35" fmla="*/ 10434 h 11312"/>
                <a:gd name="connsiteX36" fmla="*/ 5202 w 13764"/>
                <a:gd name="connsiteY36" fmla="*/ 10334 h 11312"/>
                <a:gd name="connsiteX37" fmla="*/ 5202 w 13764"/>
                <a:gd name="connsiteY37" fmla="*/ 10078 h 11312"/>
                <a:gd name="connsiteX38" fmla="*/ 4968 w 13764"/>
                <a:gd name="connsiteY38" fmla="*/ 10060 h 11312"/>
                <a:gd name="connsiteX39" fmla="*/ 4871 w 13764"/>
                <a:gd name="connsiteY39" fmla="*/ 9996 h 11312"/>
                <a:gd name="connsiteX40" fmla="*/ 4750 w 13764"/>
                <a:gd name="connsiteY40" fmla="*/ 9868 h 11312"/>
                <a:gd name="connsiteX41" fmla="*/ 4629 w 13764"/>
                <a:gd name="connsiteY41" fmla="*/ 9840 h 11312"/>
                <a:gd name="connsiteX42" fmla="*/ 4500 w 13764"/>
                <a:gd name="connsiteY42" fmla="*/ 9840 h 11312"/>
                <a:gd name="connsiteX43" fmla="*/ 4339 w 13764"/>
                <a:gd name="connsiteY43" fmla="*/ 9749 h 11312"/>
                <a:gd name="connsiteX44" fmla="*/ 4024 w 13764"/>
                <a:gd name="connsiteY44" fmla="*/ 9758 h 11312"/>
                <a:gd name="connsiteX45" fmla="*/ 3831 w 13764"/>
                <a:gd name="connsiteY45" fmla="*/ 9667 h 11312"/>
                <a:gd name="connsiteX46" fmla="*/ 3613 w 13764"/>
                <a:gd name="connsiteY46" fmla="*/ 9676 h 11312"/>
                <a:gd name="connsiteX47" fmla="*/ 3516 w 13764"/>
                <a:gd name="connsiteY47" fmla="*/ 9612 h 11312"/>
                <a:gd name="connsiteX48" fmla="*/ 3395 w 13764"/>
                <a:gd name="connsiteY48" fmla="*/ 9621 h 11312"/>
                <a:gd name="connsiteX49" fmla="*/ 3242 w 13764"/>
                <a:gd name="connsiteY49" fmla="*/ 9621 h 11312"/>
                <a:gd name="connsiteX50" fmla="*/ 3097 w 13764"/>
                <a:gd name="connsiteY50" fmla="*/ 9585 h 11312"/>
                <a:gd name="connsiteX51" fmla="*/ 3008 w 13764"/>
                <a:gd name="connsiteY51" fmla="*/ 9484 h 11312"/>
                <a:gd name="connsiteX52" fmla="*/ 2879 w 13764"/>
                <a:gd name="connsiteY52" fmla="*/ 9475 h 11312"/>
                <a:gd name="connsiteX53" fmla="*/ 2806 w 13764"/>
                <a:gd name="connsiteY53" fmla="*/ 9557 h 11312"/>
                <a:gd name="connsiteX54" fmla="*/ 2597 w 13764"/>
                <a:gd name="connsiteY54" fmla="*/ 9539 h 11312"/>
                <a:gd name="connsiteX55" fmla="*/ 2500 w 13764"/>
                <a:gd name="connsiteY55" fmla="*/ 9649 h 11312"/>
                <a:gd name="connsiteX56" fmla="*/ 2516 w 13764"/>
                <a:gd name="connsiteY56" fmla="*/ 9758 h 11312"/>
                <a:gd name="connsiteX57" fmla="*/ 2379 w 13764"/>
                <a:gd name="connsiteY57" fmla="*/ 9913 h 11312"/>
                <a:gd name="connsiteX58" fmla="*/ 2274 w 13764"/>
                <a:gd name="connsiteY58" fmla="*/ 9941 h 11312"/>
                <a:gd name="connsiteX59" fmla="*/ 2274 w 13764"/>
                <a:gd name="connsiteY59" fmla="*/ 10078 h 11312"/>
                <a:gd name="connsiteX60" fmla="*/ 2226 w 13764"/>
                <a:gd name="connsiteY60" fmla="*/ 10187 h 11312"/>
                <a:gd name="connsiteX61" fmla="*/ 2137 w 13764"/>
                <a:gd name="connsiteY61" fmla="*/ 10297 h 11312"/>
                <a:gd name="connsiteX62" fmla="*/ 2081 w 13764"/>
                <a:gd name="connsiteY62" fmla="*/ 10224 h 11312"/>
                <a:gd name="connsiteX63" fmla="*/ 1871 w 13764"/>
                <a:gd name="connsiteY63" fmla="*/ 10005 h 11312"/>
                <a:gd name="connsiteX64" fmla="*/ 1750 w 13764"/>
                <a:gd name="connsiteY64" fmla="*/ 10060 h 11312"/>
                <a:gd name="connsiteX65" fmla="*/ 1669 w 13764"/>
                <a:gd name="connsiteY65" fmla="*/ 10187 h 11312"/>
                <a:gd name="connsiteX66" fmla="*/ 1427 w 13764"/>
                <a:gd name="connsiteY66" fmla="*/ 10224 h 11312"/>
                <a:gd name="connsiteX67" fmla="*/ 1315 w 13764"/>
                <a:gd name="connsiteY67" fmla="*/ 10160 h 11312"/>
                <a:gd name="connsiteX68" fmla="*/ 1242 w 13764"/>
                <a:gd name="connsiteY68" fmla="*/ 10078 h 11312"/>
                <a:gd name="connsiteX69" fmla="*/ 1161 w 13764"/>
                <a:gd name="connsiteY69" fmla="*/ 9996 h 11312"/>
                <a:gd name="connsiteX70" fmla="*/ 968 w 13764"/>
                <a:gd name="connsiteY70" fmla="*/ 9977 h 11312"/>
                <a:gd name="connsiteX71" fmla="*/ 895 w 13764"/>
                <a:gd name="connsiteY71" fmla="*/ 9913 h 11312"/>
                <a:gd name="connsiteX72" fmla="*/ 847 w 13764"/>
                <a:gd name="connsiteY72" fmla="*/ 9804 h 11312"/>
                <a:gd name="connsiteX73" fmla="*/ 806 w 13764"/>
                <a:gd name="connsiteY73" fmla="*/ 9749 h 11312"/>
                <a:gd name="connsiteX74" fmla="*/ 774 w 13764"/>
                <a:gd name="connsiteY74" fmla="*/ 9667 h 11312"/>
                <a:gd name="connsiteX75" fmla="*/ 685 w 13764"/>
                <a:gd name="connsiteY75" fmla="*/ 9639 h 11312"/>
                <a:gd name="connsiteX76" fmla="*/ 589 w 13764"/>
                <a:gd name="connsiteY76" fmla="*/ 9639 h 11312"/>
                <a:gd name="connsiteX77" fmla="*/ 516 w 13764"/>
                <a:gd name="connsiteY77" fmla="*/ 9612 h 11312"/>
                <a:gd name="connsiteX78" fmla="*/ 444 w 13764"/>
                <a:gd name="connsiteY78" fmla="*/ 9566 h 11312"/>
                <a:gd name="connsiteX79" fmla="*/ 323 w 13764"/>
                <a:gd name="connsiteY79" fmla="*/ 9566 h 11312"/>
                <a:gd name="connsiteX80" fmla="*/ 202 w 13764"/>
                <a:gd name="connsiteY80" fmla="*/ 9566 h 11312"/>
                <a:gd name="connsiteX81" fmla="*/ 105 w 13764"/>
                <a:gd name="connsiteY81" fmla="*/ 9512 h 11312"/>
                <a:gd name="connsiteX82" fmla="*/ 0 w 13764"/>
                <a:gd name="connsiteY82" fmla="*/ 9457 h 11312"/>
                <a:gd name="connsiteX83" fmla="*/ 32 w 13764"/>
                <a:gd name="connsiteY83" fmla="*/ 9366 h 11312"/>
                <a:gd name="connsiteX84" fmla="*/ 48 w 13764"/>
                <a:gd name="connsiteY84" fmla="*/ 9229 h 11312"/>
                <a:gd name="connsiteX85" fmla="*/ 56 w 13764"/>
                <a:gd name="connsiteY85" fmla="*/ 9119 h 11312"/>
                <a:gd name="connsiteX86" fmla="*/ 105 w 13764"/>
                <a:gd name="connsiteY86" fmla="*/ 8964 h 11312"/>
                <a:gd name="connsiteX87" fmla="*/ 105 w 13764"/>
                <a:gd name="connsiteY87" fmla="*/ 8872 h 11312"/>
                <a:gd name="connsiteX88" fmla="*/ 105 w 13764"/>
                <a:gd name="connsiteY88" fmla="*/ 8763 h 11312"/>
                <a:gd name="connsiteX89" fmla="*/ 202 w 13764"/>
                <a:gd name="connsiteY89" fmla="*/ 8662 h 11312"/>
                <a:gd name="connsiteX90" fmla="*/ 298 w 13764"/>
                <a:gd name="connsiteY90" fmla="*/ 8580 h 11312"/>
                <a:gd name="connsiteX91" fmla="*/ 315 w 13764"/>
                <a:gd name="connsiteY91" fmla="*/ 8516 h 11312"/>
                <a:gd name="connsiteX92" fmla="*/ 339 w 13764"/>
                <a:gd name="connsiteY92" fmla="*/ 8443 h 11312"/>
                <a:gd name="connsiteX93" fmla="*/ 323 w 13764"/>
                <a:gd name="connsiteY93" fmla="*/ 8361 h 11312"/>
                <a:gd name="connsiteX94" fmla="*/ 363 w 13764"/>
                <a:gd name="connsiteY94" fmla="*/ 8224 h 11312"/>
                <a:gd name="connsiteX95" fmla="*/ 435 w 13764"/>
                <a:gd name="connsiteY95" fmla="*/ 8105 h 11312"/>
                <a:gd name="connsiteX96" fmla="*/ 508 w 13764"/>
                <a:gd name="connsiteY96" fmla="*/ 7968 h 11312"/>
                <a:gd name="connsiteX97" fmla="*/ 492 w 13764"/>
                <a:gd name="connsiteY97" fmla="*/ 7840 h 11312"/>
                <a:gd name="connsiteX98" fmla="*/ 653 w 13764"/>
                <a:gd name="connsiteY98" fmla="*/ 7804 h 11312"/>
                <a:gd name="connsiteX99" fmla="*/ 806 w 13764"/>
                <a:gd name="connsiteY99" fmla="*/ 7694 h 11312"/>
                <a:gd name="connsiteX100" fmla="*/ 774 w 13764"/>
                <a:gd name="connsiteY100" fmla="*/ 7356 h 11312"/>
                <a:gd name="connsiteX101" fmla="*/ 895 w 13764"/>
                <a:gd name="connsiteY101" fmla="*/ 7256 h 11312"/>
                <a:gd name="connsiteX102" fmla="*/ 919 w 13764"/>
                <a:gd name="connsiteY102" fmla="*/ 6845 h 11312"/>
                <a:gd name="connsiteX103" fmla="*/ 823 w 13764"/>
                <a:gd name="connsiteY103" fmla="*/ 6808 h 11312"/>
                <a:gd name="connsiteX104" fmla="*/ 734 w 13764"/>
                <a:gd name="connsiteY104" fmla="*/ 6735 h 11312"/>
                <a:gd name="connsiteX105" fmla="*/ 685 w 13764"/>
                <a:gd name="connsiteY105" fmla="*/ 6589 h 11312"/>
                <a:gd name="connsiteX106" fmla="*/ 565 w 13764"/>
                <a:gd name="connsiteY106" fmla="*/ 6471 h 11312"/>
                <a:gd name="connsiteX107" fmla="*/ 492 w 13764"/>
                <a:gd name="connsiteY107" fmla="*/ 6416 h 11312"/>
                <a:gd name="connsiteX108" fmla="*/ 435 w 13764"/>
                <a:gd name="connsiteY108" fmla="*/ 6215 h 11312"/>
                <a:gd name="connsiteX109" fmla="*/ 435 w 13764"/>
                <a:gd name="connsiteY109" fmla="*/ 6114 h 11312"/>
                <a:gd name="connsiteX110" fmla="*/ 444 w 13764"/>
                <a:gd name="connsiteY110" fmla="*/ 5941 h 11312"/>
                <a:gd name="connsiteX111" fmla="*/ 435 w 13764"/>
                <a:gd name="connsiteY111" fmla="*/ 5786 h 11312"/>
                <a:gd name="connsiteX112" fmla="*/ 395 w 13764"/>
                <a:gd name="connsiteY112" fmla="*/ 5749 h 11312"/>
                <a:gd name="connsiteX113" fmla="*/ 395 w 13764"/>
                <a:gd name="connsiteY113" fmla="*/ 5667 h 11312"/>
                <a:gd name="connsiteX114" fmla="*/ 411 w 13764"/>
                <a:gd name="connsiteY114" fmla="*/ 5566 h 11312"/>
                <a:gd name="connsiteX115" fmla="*/ 363 w 13764"/>
                <a:gd name="connsiteY115" fmla="*/ 5502 h 11312"/>
                <a:gd name="connsiteX116" fmla="*/ 250 w 13764"/>
                <a:gd name="connsiteY116" fmla="*/ 5338 h 11312"/>
                <a:gd name="connsiteX117" fmla="*/ 339 w 13764"/>
                <a:gd name="connsiteY117" fmla="*/ 5420 h 11312"/>
                <a:gd name="connsiteX118" fmla="*/ 121 w 13764"/>
                <a:gd name="connsiteY118" fmla="*/ 5210 h 11312"/>
                <a:gd name="connsiteX119" fmla="*/ 73 w 13764"/>
                <a:gd name="connsiteY119" fmla="*/ 5046 h 11312"/>
                <a:gd name="connsiteX120" fmla="*/ 177 w 13764"/>
                <a:gd name="connsiteY120" fmla="*/ 5037 h 11312"/>
                <a:gd name="connsiteX121" fmla="*/ 274 w 13764"/>
                <a:gd name="connsiteY121" fmla="*/ 5037 h 11312"/>
                <a:gd name="connsiteX122" fmla="*/ 419 w 13764"/>
                <a:gd name="connsiteY122" fmla="*/ 5009 h 11312"/>
                <a:gd name="connsiteX123" fmla="*/ 629 w 13764"/>
                <a:gd name="connsiteY123" fmla="*/ 5009 h 11312"/>
                <a:gd name="connsiteX124" fmla="*/ 750 w 13764"/>
                <a:gd name="connsiteY124" fmla="*/ 4900 h 11312"/>
                <a:gd name="connsiteX125" fmla="*/ 895 w 13764"/>
                <a:gd name="connsiteY125" fmla="*/ 4872 h 11312"/>
                <a:gd name="connsiteX126" fmla="*/ 879 w 13764"/>
                <a:gd name="connsiteY126" fmla="*/ 4681 h 11312"/>
                <a:gd name="connsiteX127" fmla="*/ 1048 w 13764"/>
                <a:gd name="connsiteY127" fmla="*/ 4681 h 11312"/>
                <a:gd name="connsiteX128" fmla="*/ 1306 w 13764"/>
                <a:gd name="connsiteY128" fmla="*/ 4525 h 11312"/>
                <a:gd name="connsiteX129" fmla="*/ 1460 w 13764"/>
                <a:gd name="connsiteY129" fmla="*/ 4516 h 11312"/>
                <a:gd name="connsiteX130" fmla="*/ 1573 w 13764"/>
                <a:gd name="connsiteY130" fmla="*/ 4571 h 11312"/>
                <a:gd name="connsiteX131" fmla="*/ 1766 w 13764"/>
                <a:gd name="connsiteY131" fmla="*/ 4571 h 11312"/>
                <a:gd name="connsiteX132" fmla="*/ 1871 w 13764"/>
                <a:gd name="connsiteY132" fmla="*/ 4626 h 11312"/>
                <a:gd name="connsiteX133" fmla="*/ 2056 w 13764"/>
                <a:gd name="connsiteY133" fmla="*/ 4653 h 11312"/>
                <a:gd name="connsiteX134" fmla="*/ 2137 w 13764"/>
                <a:gd name="connsiteY134" fmla="*/ 4516 h 11312"/>
                <a:gd name="connsiteX135" fmla="*/ 2258 w 13764"/>
                <a:gd name="connsiteY135" fmla="*/ 4544 h 11312"/>
                <a:gd name="connsiteX136" fmla="*/ 2371 w 13764"/>
                <a:gd name="connsiteY136" fmla="*/ 4434 h 11312"/>
                <a:gd name="connsiteX137" fmla="*/ 2589 w 13764"/>
                <a:gd name="connsiteY137" fmla="*/ 4361 h 11312"/>
                <a:gd name="connsiteX138" fmla="*/ 2782 w 13764"/>
                <a:gd name="connsiteY138" fmla="*/ 4215 h 11312"/>
                <a:gd name="connsiteX139" fmla="*/ 2855 w 13764"/>
                <a:gd name="connsiteY139" fmla="*/ 4142 h 11312"/>
                <a:gd name="connsiteX140" fmla="*/ 2863 w 13764"/>
                <a:gd name="connsiteY140" fmla="*/ 4023 h 11312"/>
                <a:gd name="connsiteX141" fmla="*/ 2960 w 13764"/>
                <a:gd name="connsiteY141" fmla="*/ 3923 h 11312"/>
                <a:gd name="connsiteX142" fmla="*/ 2984 w 13764"/>
                <a:gd name="connsiteY142" fmla="*/ 3804 h 11312"/>
                <a:gd name="connsiteX143" fmla="*/ 3000 w 13764"/>
                <a:gd name="connsiteY143" fmla="*/ 3649 h 11312"/>
                <a:gd name="connsiteX144" fmla="*/ 3073 w 13764"/>
                <a:gd name="connsiteY144" fmla="*/ 3502 h 11312"/>
                <a:gd name="connsiteX145" fmla="*/ 3105 w 13764"/>
                <a:gd name="connsiteY145" fmla="*/ 3366 h 11312"/>
                <a:gd name="connsiteX146" fmla="*/ 3153 w 13764"/>
                <a:gd name="connsiteY146" fmla="*/ 3256 h 11312"/>
                <a:gd name="connsiteX147" fmla="*/ 3177 w 13764"/>
                <a:gd name="connsiteY147" fmla="*/ 3128 h 11312"/>
                <a:gd name="connsiteX148" fmla="*/ 3290 w 13764"/>
                <a:gd name="connsiteY148" fmla="*/ 3064 h 11312"/>
                <a:gd name="connsiteX149" fmla="*/ 3363 w 13764"/>
                <a:gd name="connsiteY149" fmla="*/ 2927 h 11312"/>
                <a:gd name="connsiteX150" fmla="*/ 3339 w 13764"/>
                <a:gd name="connsiteY150" fmla="*/ 2818 h 11312"/>
                <a:gd name="connsiteX151" fmla="*/ 3290 w 13764"/>
                <a:gd name="connsiteY151" fmla="*/ 2681 h 11312"/>
                <a:gd name="connsiteX152" fmla="*/ 3250 w 13764"/>
                <a:gd name="connsiteY152" fmla="*/ 2544 h 11312"/>
                <a:gd name="connsiteX153" fmla="*/ 3290 w 13764"/>
                <a:gd name="connsiteY153" fmla="*/ 2379 h 11312"/>
                <a:gd name="connsiteX154" fmla="*/ 3371 w 13764"/>
                <a:gd name="connsiteY154" fmla="*/ 2352 h 11312"/>
                <a:gd name="connsiteX155" fmla="*/ 3516 w 13764"/>
                <a:gd name="connsiteY155" fmla="*/ 2197 h 11312"/>
                <a:gd name="connsiteX156" fmla="*/ 3661 w 13764"/>
                <a:gd name="connsiteY156" fmla="*/ 2215 h 11312"/>
                <a:gd name="connsiteX157" fmla="*/ 3806 w 13764"/>
                <a:gd name="connsiteY157" fmla="*/ 2114 h 11312"/>
                <a:gd name="connsiteX158" fmla="*/ 3831 w 13764"/>
                <a:gd name="connsiteY158" fmla="*/ 1950 h 11312"/>
                <a:gd name="connsiteX159" fmla="*/ 3976 w 13764"/>
                <a:gd name="connsiteY159" fmla="*/ 1868 h 11312"/>
                <a:gd name="connsiteX160" fmla="*/ 4040 w 13764"/>
                <a:gd name="connsiteY160" fmla="*/ 1749 h 11312"/>
                <a:gd name="connsiteX161" fmla="*/ 4121 w 13764"/>
                <a:gd name="connsiteY161" fmla="*/ 1676 h 11312"/>
                <a:gd name="connsiteX162" fmla="*/ 4121 w 13764"/>
                <a:gd name="connsiteY162" fmla="*/ 1292 h 11312"/>
                <a:gd name="connsiteX163" fmla="*/ 4169 w 13764"/>
                <a:gd name="connsiteY163" fmla="*/ 1128 h 11312"/>
                <a:gd name="connsiteX164" fmla="*/ 4194 w 13764"/>
                <a:gd name="connsiteY164" fmla="*/ 991 h 11312"/>
                <a:gd name="connsiteX165" fmla="*/ 4242 w 13764"/>
                <a:gd name="connsiteY165" fmla="*/ 827 h 11312"/>
                <a:gd name="connsiteX166" fmla="*/ 4290 w 13764"/>
                <a:gd name="connsiteY166" fmla="*/ 763 h 11312"/>
                <a:gd name="connsiteX167" fmla="*/ 4355 w 13764"/>
                <a:gd name="connsiteY167" fmla="*/ 708 h 11312"/>
                <a:gd name="connsiteX168" fmla="*/ 4387 w 13764"/>
                <a:gd name="connsiteY168" fmla="*/ 443 h 11312"/>
                <a:gd name="connsiteX169" fmla="*/ 4645 w 13764"/>
                <a:gd name="connsiteY169" fmla="*/ 434 h 11312"/>
                <a:gd name="connsiteX170" fmla="*/ 4742 w 13764"/>
                <a:gd name="connsiteY170" fmla="*/ 635 h 11312"/>
                <a:gd name="connsiteX171" fmla="*/ 4839 w 13764"/>
                <a:gd name="connsiteY171" fmla="*/ 717 h 11312"/>
                <a:gd name="connsiteX172" fmla="*/ 4960 w 13764"/>
                <a:gd name="connsiteY172" fmla="*/ 799 h 11312"/>
                <a:gd name="connsiteX173" fmla="*/ 5081 w 13764"/>
                <a:gd name="connsiteY173" fmla="*/ 818 h 11312"/>
                <a:gd name="connsiteX174" fmla="*/ 5202 w 13764"/>
                <a:gd name="connsiteY174" fmla="*/ 799 h 11312"/>
                <a:gd name="connsiteX175" fmla="*/ 5274 w 13764"/>
                <a:gd name="connsiteY175" fmla="*/ 964 h 11312"/>
                <a:gd name="connsiteX176" fmla="*/ 5403 w 13764"/>
                <a:gd name="connsiteY176" fmla="*/ 909 h 11312"/>
                <a:gd name="connsiteX177" fmla="*/ 5500 w 13764"/>
                <a:gd name="connsiteY177" fmla="*/ 909 h 11312"/>
                <a:gd name="connsiteX178" fmla="*/ 5597 w 13764"/>
                <a:gd name="connsiteY178" fmla="*/ 818 h 11312"/>
                <a:gd name="connsiteX179" fmla="*/ 5734 w 13764"/>
                <a:gd name="connsiteY179" fmla="*/ 790 h 11312"/>
                <a:gd name="connsiteX180" fmla="*/ 5831 w 13764"/>
                <a:gd name="connsiteY180" fmla="*/ 772 h 11312"/>
                <a:gd name="connsiteX181" fmla="*/ 5911 w 13764"/>
                <a:gd name="connsiteY181" fmla="*/ 735 h 11312"/>
                <a:gd name="connsiteX182" fmla="*/ 6024 w 13764"/>
                <a:gd name="connsiteY182" fmla="*/ 745 h 11312"/>
                <a:gd name="connsiteX183" fmla="*/ 6145 w 13764"/>
                <a:gd name="connsiteY183" fmla="*/ 745 h 11312"/>
                <a:gd name="connsiteX184" fmla="*/ 6226 w 13764"/>
                <a:gd name="connsiteY184" fmla="*/ 854 h 11312"/>
                <a:gd name="connsiteX185" fmla="*/ 6250 w 13764"/>
                <a:gd name="connsiteY185" fmla="*/ 991 h 11312"/>
                <a:gd name="connsiteX186" fmla="*/ 6363 w 13764"/>
                <a:gd name="connsiteY186" fmla="*/ 900 h 11312"/>
                <a:gd name="connsiteX187" fmla="*/ 6444 w 13764"/>
                <a:gd name="connsiteY187" fmla="*/ 745 h 11312"/>
                <a:gd name="connsiteX188" fmla="*/ 6532 w 13764"/>
                <a:gd name="connsiteY188" fmla="*/ 790 h 11312"/>
                <a:gd name="connsiteX189" fmla="*/ 6581 w 13764"/>
                <a:gd name="connsiteY189" fmla="*/ 872 h 11312"/>
                <a:gd name="connsiteX190" fmla="*/ 6653 w 13764"/>
                <a:gd name="connsiteY190" fmla="*/ 927 h 11312"/>
                <a:gd name="connsiteX191" fmla="*/ 6750 w 13764"/>
                <a:gd name="connsiteY191" fmla="*/ 1064 h 11312"/>
                <a:gd name="connsiteX192" fmla="*/ 6758 w 13764"/>
                <a:gd name="connsiteY192" fmla="*/ 1229 h 11312"/>
                <a:gd name="connsiteX193" fmla="*/ 6855 w 13764"/>
                <a:gd name="connsiteY193" fmla="*/ 1238 h 11312"/>
                <a:gd name="connsiteX194" fmla="*/ 6976 w 13764"/>
                <a:gd name="connsiteY194" fmla="*/ 1338 h 11312"/>
                <a:gd name="connsiteX195" fmla="*/ 6944 w 13764"/>
                <a:gd name="connsiteY195" fmla="*/ 1475 h 11312"/>
                <a:gd name="connsiteX196" fmla="*/ 6976 w 13764"/>
                <a:gd name="connsiteY196" fmla="*/ 1649 h 11312"/>
                <a:gd name="connsiteX197" fmla="*/ 6952 w 13764"/>
                <a:gd name="connsiteY197" fmla="*/ 1731 h 11312"/>
                <a:gd name="connsiteX198" fmla="*/ 7089 w 13764"/>
                <a:gd name="connsiteY198" fmla="*/ 1950 h 11312"/>
                <a:gd name="connsiteX199" fmla="*/ 7161 w 13764"/>
                <a:gd name="connsiteY199" fmla="*/ 1996 h 11312"/>
                <a:gd name="connsiteX200" fmla="*/ 7234 w 13764"/>
                <a:gd name="connsiteY200" fmla="*/ 2105 h 11312"/>
                <a:gd name="connsiteX201" fmla="*/ 7363 w 13764"/>
                <a:gd name="connsiteY201" fmla="*/ 2087 h 11312"/>
                <a:gd name="connsiteX202" fmla="*/ 7460 w 13764"/>
                <a:gd name="connsiteY202" fmla="*/ 2005 h 11312"/>
                <a:gd name="connsiteX203" fmla="*/ 7573 w 13764"/>
                <a:gd name="connsiteY203" fmla="*/ 2005 h 11312"/>
                <a:gd name="connsiteX204" fmla="*/ 7653 w 13764"/>
                <a:gd name="connsiteY204" fmla="*/ 2060 h 11312"/>
                <a:gd name="connsiteX205" fmla="*/ 7863 w 13764"/>
                <a:gd name="connsiteY205" fmla="*/ 2032 h 11312"/>
                <a:gd name="connsiteX206" fmla="*/ 7960 w 13764"/>
                <a:gd name="connsiteY206" fmla="*/ 1941 h 11312"/>
                <a:gd name="connsiteX207" fmla="*/ 8016 w 13764"/>
                <a:gd name="connsiteY207" fmla="*/ 1813 h 11312"/>
                <a:gd name="connsiteX208" fmla="*/ 8056 w 13764"/>
                <a:gd name="connsiteY208" fmla="*/ 1694 h 11312"/>
                <a:gd name="connsiteX209" fmla="*/ 8056 w 13764"/>
                <a:gd name="connsiteY209" fmla="*/ 1557 h 11312"/>
                <a:gd name="connsiteX210" fmla="*/ 8177 w 13764"/>
                <a:gd name="connsiteY210" fmla="*/ 1347 h 11312"/>
                <a:gd name="connsiteX211" fmla="*/ 8306 w 13764"/>
                <a:gd name="connsiteY211" fmla="*/ 1302 h 11312"/>
                <a:gd name="connsiteX212" fmla="*/ 8347 w 13764"/>
                <a:gd name="connsiteY212" fmla="*/ 1238 h 11312"/>
                <a:gd name="connsiteX213" fmla="*/ 8403 w 13764"/>
                <a:gd name="connsiteY213" fmla="*/ 1238 h 11312"/>
                <a:gd name="connsiteX214" fmla="*/ 8476 w 13764"/>
                <a:gd name="connsiteY214" fmla="*/ 1256 h 11312"/>
                <a:gd name="connsiteX215" fmla="*/ 8516 w 13764"/>
                <a:gd name="connsiteY215" fmla="*/ 1128 h 11312"/>
                <a:gd name="connsiteX216" fmla="*/ 8597 w 13764"/>
                <a:gd name="connsiteY216" fmla="*/ 1037 h 11312"/>
                <a:gd name="connsiteX217" fmla="*/ 8621 w 13764"/>
                <a:gd name="connsiteY217" fmla="*/ 900 h 11312"/>
                <a:gd name="connsiteX218" fmla="*/ 8831 w 13764"/>
                <a:gd name="connsiteY218" fmla="*/ 845 h 11312"/>
                <a:gd name="connsiteX219" fmla="*/ 9032 w 13764"/>
                <a:gd name="connsiteY219" fmla="*/ 597 h 11312"/>
                <a:gd name="connsiteX220" fmla="*/ 9200 w 13764"/>
                <a:gd name="connsiteY220" fmla="*/ 585 h 11312"/>
                <a:gd name="connsiteX221" fmla="*/ 9329 w 13764"/>
                <a:gd name="connsiteY221" fmla="*/ 415 h 11312"/>
                <a:gd name="connsiteX222" fmla="*/ 9143 w 13764"/>
                <a:gd name="connsiteY222" fmla="*/ 360 h 11312"/>
                <a:gd name="connsiteX223" fmla="*/ 9172 w 13764"/>
                <a:gd name="connsiteY223" fmla="*/ 215 h 11312"/>
                <a:gd name="connsiteX224" fmla="*/ 9237 w 13764"/>
                <a:gd name="connsiteY224" fmla="*/ 71 h 11312"/>
                <a:gd name="connsiteX225" fmla="*/ 9383 w 13764"/>
                <a:gd name="connsiteY225" fmla="*/ 143 h 11312"/>
                <a:gd name="connsiteX226" fmla="*/ 9460 w 13764"/>
                <a:gd name="connsiteY226" fmla="*/ 43 h 11312"/>
                <a:gd name="connsiteX227" fmla="*/ 9572 w 13764"/>
                <a:gd name="connsiteY227" fmla="*/ 5 h 11312"/>
                <a:gd name="connsiteX228" fmla="*/ 9699 w 13764"/>
                <a:gd name="connsiteY228" fmla="*/ 231 h 11312"/>
                <a:gd name="connsiteX229" fmla="*/ 9870 w 13764"/>
                <a:gd name="connsiteY229" fmla="*/ 40 h 11312"/>
                <a:gd name="connsiteX230" fmla="*/ 9985 w 13764"/>
                <a:gd name="connsiteY230" fmla="*/ 65 h 11312"/>
                <a:gd name="connsiteX231" fmla="*/ 10172 w 13764"/>
                <a:gd name="connsiteY231" fmla="*/ 61 h 11312"/>
                <a:gd name="connsiteX232" fmla="*/ 10327 w 13764"/>
                <a:gd name="connsiteY232" fmla="*/ 318 h 11312"/>
                <a:gd name="connsiteX233" fmla="*/ 10454 w 13764"/>
                <a:gd name="connsiteY233" fmla="*/ 329 h 11312"/>
                <a:gd name="connsiteX234" fmla="*/ 10556 w 13764"/>
                <a:gd name="connsiteY234" fmla="*/ 322 h 11312"/>
                <a:gd name="connsiteX235" fmla="*/ 10727 w 13764"/>
                <a:gd name="connsiteY235" fmla="*/ 322 h 11312"/>
                <a:gd name="connsiteX236" fmla="*/ 10824 w 13764"/>
                <a:gd name="connsiteY236" fmla="*/ 500 h 11312"/>
                <a:gd name="connsiteX237" fmla="*/ 10957 w 13764"/>
                <a:gd name="connsiteY237" fmla="*/ 598 h 11312"/>
                <a:gd name="connsiteX238" fmla="*/ 11142 w 13764"/>
                <a:gd name="connsiteY238" fmla="*/ 722 h 11312"/>
                <a:gd name="connsiteX239" fmla="*/ 11245 w 13764"/>
                <a:gd name="connsiteY239" fmla="*/ 832 h 11312"/>
                <a:gd name="connsiteX240" fmla="*/ 11386 w 13764"/>
                <a:gd name="connsiteY240" fmla="*/ 752 h 11312"/>
                <a:gd name="connsiteX241" fmla="*/ 11542 w 13764"/>
                <a:gd name="connsiteY241" fmla="*/ 717 h 11312"/>
                <a:gd name="connsiteX242" fmla="*/ 11653 w 13764"/>
                <a:gd name="connsiteY242" fmla="*/ 812 h 11312"/>
                <a:gd name="connsiteX243" fmla="*/ 11790 w 13764"/>
                <a:gd name="connsiteY243" fmla="*/ 778 h 11312"/>
                <a:gd name="connsiteX244" fmla="*/ 11786 w 13764"/>
                <a:gd name="connsiteY244" fmla="*/ 1075 h 11312"/>
                <a:gd name="connsiteX245" fmla="*/ 11567 w 13764"/>
                <a:gd name="connsiteY245" fmla="*/ 1464 h 11312"/>
                <a:gd name="connsiteX246" fmla="*/ 11698 w 13764"/>
                <a:gd name="connsiteY246" fmla="*/ 1522 h 11312"/>
                <a:gd name="connsiteX247" fmla="*/ 11785 w 13764"/>
                <a:gd name="connsiteY247" fmla="*/ 1550 h 11312"/>
                <a:gd name="connsiteX248" fmla="*/ 11907 w 13764"/>
                <a:gd name="connsiteY248" fmla="*/ 1731 h 11312"/>
                <a:gd name="connsiteX249" fmla="*/ 12214 w 13764"/>
                <a:gd name="connsiteY249" fmla="*/ 1917 h 11312"/>
                <a:gd name="connsiteX250" fmla="*/ 12186 w 13764"/>
                <a:gd name="connsiteY250" fmla="*/ 2026 h 11312"/>
                <a:gd name="connsiteX251" fmla="*/ 12365 w 13764"/>
                <a:gd name="connsiteY251" fmla="*/ 2166 h 11312"/>
                <a:gd name="connsiteX252" fmla="*/ 12397 w 13764"/>
                <a:gd name="connsiteY252" fmla="*/ 2387 h 11312"/>
                <a:gd name="connsiteX253" fmla="*/ 12653 w 13764"/>
                <a:gd name="connsiteY253" fmla="*/ 2445 h 11312"/>
                <a:gd name="connsiteX254" fmla="*/ 12689 w 13764"/>
                <a:gd name="connsiteY254" fmla="*/ 2575 h 11312"/>
                <a:gd name="connsiteX255" fmla="*/ 12887 w 13764"/>
                <a:gd name="connsiteY255" fmla="*/ 2604 h 11312"/>
                <a:gd name="connsiteX256" fmla="*/ 13156 w 13764"/>
                <a:gd name="connsiteY256" fmla="*/ 2742 h 11312"/>
                <a:gd name="connsiteX257" fmla="*/ 13177 w 13764"/>
                <a:gd name="connsiteY257" fmla="*/ 2545 h 11312"/>
                <a:gd name="connsiteX258" fmla="*/ 13285 w 13764"/>
                <a:gd name="connsiteY258" fmla="*/ 2534 h 11312"/>
                <a:gd name="connsiteX259" fmla="*/ 13524 w 13764"/>
                <a:gd name="connsiteY259" fmla="*/ 2724 h 11312"/>
                <a:gd name="connsiteX260" fmla="*/ 13574 w 13764"/>
                <a:gd name="connsiteY260" fmla="*/ 2845 h 11312"/>
                <a:gd name="connsiteX261" fmla="*/ 13605 w 13764"/>
                <a:gd name="connsiteY261" fmla="*/ 3086 h 11312"/>
                <a:gd name="connsiteX262" fmla="*/ 13699 w 13764"/>
                <a:gd name="connsiteY262" fmla="*/ 3141 h 11312"/>
                <a:gd name="connsiteX263" fmla="*/ 13764 w 13764"/>
                <a:gd name="connsiteY263" fmla="*/ 3520 h 11312"/>
                <a:gd name="connsiteX264" fmla="*/ 13680 w 13764"/>
                <a:gd name="connsiteY264" fmla="*/ 3641 h 11312"/>
                <a:gd name="connsiteX265" fmla="*/ 13688 w 13764"/>
                <a:gd name="connsiteY265" fmla="*/ 3782 h 11312"/>
                <a:gd name="connsiteX266" fmla="*/ 13595 w 13764"/>
                <a:gd name="connsiteY266" fmla="*/ 3930 h 11312"/>
                <a:gd name="connsiteX267" fmla="*/ 13542 w 13764"/>
                <a:gd name="connsiteY267" fmla="*/ 4080 h 11312"/>
                <a:gd name="connsiteX268" fmla="*/ 13610 w 13764"/>
                <a:gd name="connsiteY268" fmla="*/ 4227 h 11312"/>
                <a:gd name="connsiteX269" fmla="*/ 13628 w 13764"/>
                <a:gd name="connsiteY269" fmla="*/ 4379 h 11312"/>
                <a:gd name="connsiteX270" fmla="*/ 13648 w 13764"/>
                <a:gd name="connsiteY270" fmla="*/ 4500 h 11312"/>
                <a:gd name="connsiteX271" fmla="*/ 13577 w 13764"/>
                <a:gd name="connsiteY271" fmla="*/ 4626 h 11312"/>
                <a:gd name="connsiteX272" fmla="*/ 13505 w 13764"/>
                <a:gd name="connsiteY272" fmla="*/ 4669 h 11312"/>
                <a:gd name="connsiteX273" fmla="*/ 13450 w 13764"/>
                <a:gd name="connsiteY273" fmla="*/ 4797 h 11312"/>
                <a:gd name="connsiteX274" fmla="*/ 13575 w 13764"/>
                <a:gd name="connsiteY274" fmla="*/ 4894 h 11312"/>
                <a:gd name="connsiteX275" fmla="*/ 13495 w 13764"/>
                <a:gd name="connsiteY275" fmla="*/ 5048 h 11312"/>
                <a:gd name="connsiteX276" fmla="*/ 13193 w 13764"/>
                <a:gd name="connsiteY276" fmla="*/ 5300 h 11312"/>
                <a:gd name="connsiteX277" fmla="*/ 13110 w 13764"/>
                <a:gd name="connsiteY277" fmla="*/ 5581 h 11312"/>
                <a:gd name="connsiteX278" fmla="*/ 13082 w 13764"/>
                <a:gd name="connsiteY278" fmla="*/ 5739 h 11312"/>
                <a:gd name="connsiteX279" fmla="*/ 13014 w 13764"/>
                <a:gd name="connsiteY279" fmla="*/ 5990 h 11312"/>
                <a:gd name="connsiteX280" fmla="*/ 12938 w 13764"/>
                <a:gd name="connsiteY280" fmla="*/ 6118 h 11312"/>
                <a:gd name="connsiteX281" fmla="*/ 12835 w 13764"/>
                <a:gd name="connsiteY281" fmla="*/ 6200 h 11312"/>
                <a:gd name="connsiteX282" fmla="*/ 12752 w 13764"/>
                <a:gd name="connsiteY282" fmla="*/ 6308 h 11312"/>
                <a:gd name="connsiteX283" fmla="*/ 12524 w 13764"/>
                <a:gd name="connsiteY283" fmla="*/ 6325 h 11312"/>
                <a:gd name="connsiteX284" fmla="*/ 12396 w 13764"/>
                <a:gd name="connsiteY284" fmla="*/ 6258 h 11312"/>
                <a:gd name="connsiteX285" fmla="*/ 11998 w 13764"/>
                <a:gd name="connsiteY285" fmla="*/ 6089 h 11312"/>
                <a:gd name="connsiteX286" fmla="*/ 12294 w 13764"/>
                <a:gd name="connsiteY286" fmla="*/ 6162 h 11312"/>
                <a:gd name="connsiteX287" fmla="*/ 11868 w 13764"/>
                <a:gd name="connsiteY287" fmla="*/ 6259 h 11312"/>
                <a:gd name="connsiteX288" fmla="*/ 11573 w 13764"/>
                <a:gd name="connsiteY288" fmla="*/ 6211 h 11312"/>
                <a:gd name="connsiteX289" fmla="*/ 11377 w 13764"/>
                <a:gd name="connsiteY289" fmla="*/ 6496 h 11312"/>
                <a:gd name="connsiteX290" fmla="*/ 11271 w 13764"/>
                <a:gd name="connsiteY290" fmla="*/ 6533 h 11312"/>
                <a:gd name="connsiteX291" fmla="*/ 11205 w 13764"/>
                <a:gd name="connsiteY291" fmla="*/ 6691 h 11312"/>
                <a:gd name="connsiteX292" fmla="*/ 11204 w 13764"/>
                <a:gd name="connsiteY292" fmla="*/ 6807 h 11312"/>
                <a:gd name="connsiteX293" fmla="*/ 11062 w 13764"/>
                <a:gd name="connsiteY293" fmla="*/ 6879 h 11312"/>
                <a:gd name="connsiteX294" fmla="*/ 10858 w 13764"/>
                <a:gd name="connsiteY294" fmla="*/ 6916 h 11312"/>
                <a:gd name="connsiteX295" fmla="*/ 10574 w 13764"/>
                <a:gd name="connsiteY295" fmla="*/ 7108 h 11312"/>
                <a:gd name="connsiteX296" fmla="*/ 10346 w 13764"/>
                <a:gd name="connsiteY296" fmla="*/ 7250 h 11312"/>
                <a:gd name="connsiteX297" fmla="*/ 10335 w 13764"/>
                <a:gd name="connsiteY297" fmla="*/ 7379 h 11312"/>
                <a:gd name="connsiteX298" fmla="*/ 10214 w 13764"/>
                <a:gd name="connsiteY298" fmla="*/ 7406 h 11312"/>
                <a:gd name="connsiteX299" fmla="*/ 10149 w 13764"/>
                <a:gd name="connsiteY299" fmla="*/ 7557 h 11312"/>
                <a:gd name="connsiteX300" fmla="*/ 10032 w 13764"/>
                <a:gd name="connsiteY300" fmla="*/ 7623 h 11312"/>
                <a:gd name="connsiteX301" fmla="*/ 9885 w 13764"/>
                <a:gd name="connsiteY301" fmla="*/ 7601 h 11312"/>
                <a:gd name="connsiteX302" fmla="*/ 9823 w 13764"/>
                <a:gd name="connsiteY302" fmla="*/ 7838 h 11312"/>
                <a:gd name="connsiteX303" fmla="*/ 9735 w 13764"/>
                <a:gd name="connsiteY303" fmla="*/ 7975 h 11312"/>
                <a:gd name="connsiteX304" fmla="*/ 9671 w 13764"/>
                <a:gd name="connsiteY304" fmla="*/ 8134 h 11312"/>
                <a:gd name="connsiteX305" fmla="*/ 9705 w 13764"/>
                <a:gd name="connsiteY305" fmla="*/ 8343 h 11312"/>
                <a:gd name="connsiteX306" fmla="*/ 9694 w 13764"/>
                <a:gd name="connsiteY306" fmla="*/ 8715 h 11312"/>
                <a:gd name="connsiteX307" fmla="*/ 9780 w 13764"/>
                <a:gd name="connsiteY307" fmla="*/ 8861 h 11312"/>
                <a:gd name="connsiteX308" fmla="*/ 9733 w 13764"/>
                <a:gd name="connsiteY308" fmla="*/ 8973 h 11312"/>
                <a:gd name="connsiteX309" fmla="*/ 9684 w 13764"/>
                <a:gd name="connsiteY309" fmla="*/ 9163 h 11312"/>
                <a:gd name="connsiteX0" fmla="*/ 9684 w 13764"/>
                <a:gd name="connsiteY0" fmla="*/ 9163 h 11285"/>
                <a:gd name="connsiteX1" fmla="*/ 9707 w 13764"/>
                <a:gd name="connsiteY1" fmla="*/ 9631 h 11285"/>
                <a:gd name="connsiteX2" fmla="*/ 9691 w 13764"/>
                <a:gd name="connsiteY2" fmla="*/ 9746 h 11285"/>
                <a:gd name="connsiteX3" fmla="*/ 9782 w 13764"/>
                <a:gd name="connsiteY3" fmla="*/ 9848 h 11285"/>
                <a:gd name="connsiteX4" fmla="*/ 9745 w 13764"/>
                <a:gd name="connsiteY4" fmla="*/ 10039 h 11285"/>
                <a:gd name="connsiteX5" fmla="*/ 9897 w 13764"/>
                <a:gd name="connsiteY5" fmla="*/ 10199 h 11285"/>
                <a:gd name="connsiteX6" fmla="*/ 9973 w 13764"/>
                <a:gd name="connsiteY6" fmla="*/ 10510 h 11285"/>
                <a:gd name="connsiteX7" fmla="*/ 10097 w 13764"/>
                <a:gd name="connsiteY7" fmla="*/ 10594 h 11285"/>
                <a:gd name="connsiteX8" fmla="*/ 10163 w 13764"/>
                <a:gd name="connsiteY8" fmla="*/ 10587 h 11285"/>
                <a:gd name="connsiteX9" fmla="*/ 10372 w 13764"/>
                <a:gd name="connsiteY9" fmla="*/ 10724 h 11285"/>
                <a:gd name="connsiteX10" fmla="*/ 10314 w 13764"/>
                <a:gd name="connsiteY10" fmla="*/ 10813 h 11285"/>
                <a:gd name="connsiteX11" fmla="*/ 9472 w 13764"/>
                <a:gd name="connsiteY11" fmla="*/ 10851 h 11285"/>
                <a:gd name="connsiteX12" fmla="*/ 9267 w 13764"/>
                <a:gd name="connsiteY12" fmla="*/ 10834 h 11285"/>
                <a:gd name="connsiteX13" fmla="*/ 9028 w 13764"/>
                <a:gd name="connsiteY13" fmla="*/ 10858 h 11285"/>
                <a:gd name="connsiteX14" fmla="*/ 9025 w 13764"/>
                <a:gd name="connsiteY14" fmla="*/ 11049 h 11285"/>
                <a:gd name="connsiteX15" fmla="*/ 8872 w 13764"/>
                <a:gd name="connsiteY15" fmla="*/ 11245 h 11285"/>
                <a:gd name="connsiteX16" fmla="*/ 8423 w 13764"/>
                <a:gd name="connsiteY16" fmla="*/ 11285 h 11285"/>
                <a:gd name="connsiteX17" fmla="*/ 8264 w 13764"/>
                <a:gd name="connsiteY17" fmla="*/ 11124 h 11285"/>
                <a:gd name="connsiteX18" fmla="*/ 8136 w 13764"/>
                <a:gd name="connsiteY18" fmla="*/ 11045 h 11285"/>
                <a:gd name="connsiteX19" fmla="*/ 7990 w 13764"/>
                <a:gd name="connsiteY19" fmla="*/ 11056 h 11285"/>
                <a:gd name="connsiteX20" fmla="*/ 7697 w 13764"/>
                <a:gd name="connsiteY20" fmla="*/ 11023 h 11285"/>
                <a:gd name="connsiteX21" fmla="*/ 7599 w 13764"/>
                <a:gd name="connsiteY21" fmla="*/ 11143 h 11285"/>
                <a:gd name="connsiteX22" fmla="*/ 7482 w 13764"/>
                <a:gd name="connsiteY22" fmla="*/ 11166 h 11285"/>
                <a:gd name="connsiteX23" fmla="*/ 7316 w 13764"/>
                <a:gd name="connsiteY23" fmla="*/ 11198 h 11285"/>
                <a:gd name="connsiteX24" fmla="*/ 7003 w 13764"/>
                <a:gd name="connsiteY24" fmla="*/ 11132 h 11285"/>
                <a:gd name="connsiteX25" fmla="*/ 6895 w 13764"/>
                <a:gd name="connsiteY25" fmla="*/ 11111 h 11285"/>
                <a:gd name="connsiteX26" fmla="*/ 6484 w 13764"/>
                <a:gd name="connsiteY26" fmla="*/ 11099 h 11285"/>
                <a:gd name="connsiteX27" fmla="*/ 6368 w 13764"/>
                <a:gd name="connsiteY27" fmla="*/ 10968 h 11285"/>
                <a:gd name="connsiteX28" fmla="*/ 6202 w 13764"/>
                <a:gd name="connsiteY28" fmla="*/ 10935 h 11285"/>
                <a:gd name="connsiteX29" fmla="*/ 5899 w 13764"/>
                <a:gd name="connsiteY29" fmla="*/ 10256 h 11285"/>
                <a:gd name="connsiteX30" fmla="*/ 5782 w 13764"/>
                <a:gd name="connsiteY30" fmla="*/ 10169 h 11285"/>
                <a:gd name="connsiteX31" fmla="*/ 5661 w 13764"/>
                <a:gd name="connsiteY31" fmla="*/ 10270 h 11285"/>
                <a:gd name="connsiteX32" fmla="*/ 5573 w 13764"/>
                <a:gd name="connsiteY32" fmla="*/ 10270 h 11285"/>
                <a:gd name="connsiteX33" fmla="*/ 5516 w 13764"/>
                <a:gd name="connsiteY33" fmla="*/ 10352 h 11285"/>
                <a:gd name="connsiteX34" fmla="*/ 5395 w 13764"/>
                <a:gd name="connsiteY34" fmla="*/ 10407 h 11285"/>
                <a:gd name="connsiteX35" fmla="*/ 5274 w 13764"/>
                <a:gd name="connsiteY35" fmla="*/ 10434 h 11285"/>
                <a:gd name="connsiteX36" fmla="*/ 5202 w 13764"/>
                <a:gd name="connsiteY36" fmla="*/ 10334 h 11285"/>
                <a:gd name="connsiteX37" fmla="*/ 5202 w 13764"/>
                <a:gd name="connsiteY37" fmla="*/ 10078 h 11285"/>
                <a:gd name="connsiteX38" fmla="*/ 4968 w 13764"/>
                <a:gd name="connsiteY38" fmla="*/ 10060 h 11285"/>
                <a:gd name="connsiteX39" fmla="*/ 4871 w 13764"/>
                <a:gd name="connsiteY39" fmla="*/ 9996 h 11285"/>
                <a:gd name="connsiteX40" fmla="*/ 4750 w 13764"/>
                <a:gd name="connsiteY40" fmla="*/ 9868 h 11285"/>
                <a:gd name="connsiteX41" fmla="*/ 4629 w 13764"/>
                <a:gd name="connsiteY41" fmla="*/ 9840 h 11285"/>
                <a:gd name="connsiteX42" fmla="*/ 4500 w 13764"/>
                <a:gd name="connsiteY42" fmla="*/ 9840 h 11285"/>
                <a:gd name="connsiteX43" fmla="*/ 4339 w 13764"/>
                <a:gd name="connsiteY43" fmla="*/ 9749 h 11285"/>
                <a:gd name="connsiteX44" fmla="*/ 4024 w 13764"/>
                <a:gd name="connsiteY44" fmla="*/ 9758 h 11285"/>
                <a:gd name="connsiteX45" fmla="*/ 3831 w 13764"/>
                <a:gd name="connsiteY45" fmla="*/ 9667 h 11285"/>
                <a:gd name="connsiteX46" fmla="*/ 3613 w 13764"/>
                <a:gd name="connsiteY46" fmla="*/ 9676 h 11285"/>
                <a:gd name="connsiteX47" fmla="*/ 3516 w 13764"/>
                <a:gd name="connsiteY47" fmla="*/ 9612 h 11285"/>
                <a:gd name="connsiteX48" fmla="*/ 3395 w 13764"/>
                <a:gd name="connsiteY48" fmla="*/ 9621 h 11285"/>
                <a:gd name="connsiteX49" fmla="*/ 3242 w 13764"/>
                <a:gd name="connsiteY49" fmla="*/ 9621 h 11285"/>
                <a:gd name="connsiteX50" fmla="*/ 3097 w 13764"/>
                <a:gd name="connsiteY50" fmla="*/ 9585 h 11285"/>
                <a:gd name="connsiteX51" fmla="*/ 3008 w 13764"/>
                <a:gd name="connsiteY51" fmla="*/ 9484 h 11285"/>
                <a:gd name="connsiteX52" fmla="*/ 2879 w 13764"/>
                <a:gd name="connsiteY52" fmla="*/ 9475 h 11285"/>
                <a:gd name="connsiteX53" fmla="*/ 2806 w 13764"/>
                <a:gd name="connsiteY53" fmla="*/ 9557 h 11285"/>
                <a:gd name="connsiteX54" fmla="*/ 2597 w 13764"/>
                <a:gd name="connsiteY54" fmla="*/ 9539 h 11285"/>
                <a:gd name="connsiteX55" fmla="*/ 2500 w 13764"/>
                <a:gd name="connsiteY55" fmla="*/ 9649 h 11285"/>
                <a:gd name="connsiteX56" fmla="*/ 2516 w 13764"/>
                <a:gd name="connsiteY56" fmla="*/ 9758 h 11285"/>
                <a:gd name="connsiteX57" fmla="*/ 2379 w 13764"/>
                <a:gd name="connsiteY57" fmla="*/ 9913 h 11285"/>
                <a:gd name="connsiteX58" fmla="*/ 2274 w 13764"/>
                <a:gd name="connsiteY58" fmla="*/ 9941 h 11285"/>
                <a:gd name="connsiteX59" fmla="*/ 2274 w 13764"/>
                <a:gd name="connsiteY59" fmla="*/ 10078 h 11285"/>
                <a:gd name="connsiteX60" fmla="*/ 2226 w 13764"/>
                <a:gd name="connsiteY60" fmla="*/ 10187 h 11285"/>
                <a:gd name="connsiteX61" fmla="*/ 2137 w 13764"/>
                <a:gd name="connsiteY61" fmla="*/ 10297 h 11285"/>
                <a:gd name="connsiteX62" fmla="*/ 2081 w 13764"/>
                <a:gd name="connsiteY62" fmla="*/ 10224 h 11285"/>
                <a:gd name="connsiteX63" fmla="*/ 1871 w 13764"/>
                <a:gd name="connsiteY63" fmla="*/ 10005 h 11285"/>
                <a:gd name="connsiteX64" fmla="*/ 1750 w 13764"/>
                <a:gd name="connsiteY64" fmla="*/ 10060 h 11285"/>
                <a:gd name="connsiteX65" fmla="*/ 1669 w 13764"/>
                <a:gd name="connsiteY65" fmla="*/ 10187 h 11285"/>
                <a:gd name="connsiteX66" fmla="*/ 1427 w 13764"/>
                <a:gd name="connsiteY66" fmla="*/ 10224 h 11285"/>
                <a:gd name="connsiteX67" fmla="*/ 1315 w 13764"/>
                <a:gd name="connsiteY67" fmla="*/ 10160 h 11285"/>
                <a:gd name="connsiteX68" fmla="*/ 1242 w 13764"/>
                <a:gd name="connsiteY68" fmla="*/ 10078 h 11285"/>
                <a:gd name="connsiteX69" fmla="*/ 1161 w 13764"/>
                <a:gd name="connsiteY69" fmla="*/ 9996 h 11285"/>
                <a:gd name="connsiteX70" fmla="*/ 968 w 13764"/>
                <a:gd name="connsiteY70" fmla="*/ 9977 h 11285"/>
                <a:gd name="connsiteX71" fmla="*/ 895 w 13764"/>
                <a:gd name="connsiteY71" fmla="*/ 9913 h 11285"/>
                <a:gd name="connsiteX72" fmla="*/ 847 w 13764"/>
                <a:gd name="connsiteY72" fmla="*/ 9804 h 11285"/>
                <a:gd name="connsiteX73" fmla="*/ 806 w 13764"/>
                <a:gd name="connsiteY73" fmla="*/ 9749 h 11285"/>
                <a:gd name="connsiteX74" fmla="*/ 774 w 13764"/>
                <a:gd name="connsiteY74" fmla="*/ 9667 h 11285"/>
                <a:gd name="connsiteX75" fmla="*/ 685 w 13764"/>
                <a:gd name="connsiteY75" fmla="*/ 9639 h 11285"/>
                <a:gd name="connsiteX76" fmla="*/ 589 w 13764"/>
                <a:gd name="connsiteY76" fmla="*/ 9639 h 11285"/>
                <a:gd name="connsiteX77" fmla="*/ 516 w 13764"/>
                <a:gd name="connsiteY77" fmla="*/ 9612 h 11285"/>
                <a:gd name="connsiteX78" fmla="*/ 444 w 13764"/>
                <a:gd name="connsiteY78" fmla="*/ 9566 h 11285"/>
                <a:gd name="connsiteX79" fmla="*/ 323 w 13764"/>
                <a:gd name="connsiteY79" fmla="*/ 9566 h 11285"/>
                <a:gd name="connsiteX80" fmla="*/ 202 w 13764"/>
                <a:gd name="connsiteY80" fmla="*/ 9566 h 11285"/>
                <a:gd name="connsiteX81" fmla="*/ 105 w 13764"/>
                <a:gd name="connsiteY81" fmla="*/ 9512 h 11285"/>
                <a:gd name="connsiteX82" fmla="*/ 0 w 13764"/>
                <a:gd name="connsiteY82" fmla="*/ 9457 h 11285"/>
                <a:gd name="connsiteX83" fmla="*/ 32 w 13764"/>
                <a:gd name="connsiteY83" fmla="*/ 9366 h 11285"/>
                <a:gd name="connsiteX84" fmla="*/ 48 w 13764"/>
                <a:gd name="connsiteY84" fmla="*/ 9229 h 11285"/>
                <a:gd name="connsiteX85" fmla="*/ 56 w 13764"/>
                <a:gd name="connsiteY85" fmla="*/ 9119 h 11285"/>
                <a:gd name="connsiteX86" fmla="*/ 105 w 13764"/>
                <a:gd name="connsiteY86" fmla="*/ 8964 h 11285"/>
                <a:gd name="connsiteX87" fmla="*/ 105 w 13764"/>
                <a:gd name="connsiteY87" fmla="*/ 8872 h 11285"/>
                <a:gd name="connsiteX88" fmla="*/ 105 w 13764"/>
                <a:gd name="connsiteY88" fmla="*/ 8763 h 11285"/>
                <a:gd name="connsiteX89" fmla="*/ 202 w 13764"/>
                <a:gd name="connsiteY89" fmla="*/ 8662 h 11285"/>
                <a:gd name="connsiteX90" fmla="*/ 298 w 13764"/>
                <a:gd name="connsiteY90" fmla="*/ 8580 h 11285"/>
                <a:gd name="connsiteX91" fmla="*/ 315 w 13764"/>
                <a:gd name="connsiteY91" fmla="*/ 8516 h 11285"/>
                <a:gd name="connsiteX92" fmla="*/ 339 w 13764"/>
                <a:gd name="connsiteY92" fmla="*/ 8443 h 11285"/>
                <a:gd name="connsiteX93" fmla="*/ 323 w 13764"/>
                <a:gd name="connsiteY93" fmla="*/ 8361 h 11285"/>
                <a:gd name="connsiteX94" fmla="*/ 363 w 13764"/>
                <a:gd name="connsiteY94" fmla="*/ 8224 h 11285"/>
                <a:gd name="connsiteX95" fmla="*/ 435 w 13764"/>
                <a:gd name="connsiteY95" fmla="*/ 8105 h 11285"/>
                <a:gd name="connsiteX96" fmla="*/ 508 w 13764"/>
                <a:gd name="connsiteY96" fmla="*/ 7968 h 11285"/>
                <a:gd name="connsiteX97" fmla="*/ 492 w 13764"/>
                <a:gd name="connsiteY97" fmla="*/ 7840 h 11285"/>
                <a:gd name="connsiteX98" fmla="*/ 653 w 13764"/>
                <a:gd name="connsiteY98" fmla="*/ 7804 h 11285"/>
                <a:gd name="connsiteX99" fmla="*/ 806 w 13764"/>
                <a:gd name="connsiteY99" fmla="*/ 7694 h 11285"/>
                <a:gd name="connsiteX100" fmla="*/ 774 w 13764"/>
                <a:gd name="connsiteY100" fmla="*/ 7356 h 11285"/>
                <a:gd name="connsiteX101" fmla="*/ 895 w 13764"/>
                <a:gd name="connsiteY101" fmla="*/ 7256 h 11285"/>
                <a:gd name="connsiteX102" fmla="*/ 919 w 13764"/>
                <a:gd name="connsiteY102" fmla="*/ 6845 h 11285"/>
                <a:gd name="connsiteX103" fmla="*/ 823 w 13764"/>
                <a:gd name="connsiteY103" fmla="*/ 6808 h 11285"/>
                <a:gd name="connsiteX104" fmla="*/ 734 w 13764"/>
                <a:gd name="connsiteY104" fmla="*/ 6735 h 11285"/>
                <a:gd name="connsiteX105" fmla="*/ 685 w 13764"/>
                <a:gd name="connsiteY105" fmla="*/ 6589 h 11285"/>
                <a:gd name="connsiteX106" fmla="*/ 565 w 13764"/>
                <a:gd name="connsiteY106" fmla="*/ 6471 h 11285"/>
                <a:gd name="connsiteX107" fmla="*/ 492 w 13764"/>
                <a:gd name="connsiteY107" fmla="*/ 6416 h 11285"/>
                <a:gd name="connsiteX108" fmla="*/ 435 w 13764"/>
                <a:gd name="connsiteY108" fmla="*/ 6215 h 11285"/>
                <a:gd name="connsiteX109" fmla="*/ 435 w 13764"/>
                <a:gd name="connsiteY109" fmla="*/ 6114 h 11285"/>
                <a:gd name="connsiteX110" fmla="*/ 444 w 13764"/>
                <a:gd name="connsiteY110" fmla="*/ 5941 h 11285"/>
                <a:gd name="connsiteX111" fmla="*/ 435 w 13764"/>
                <a:gd name="connsiteY111" fmla="*/ 5786 h 11285"/>
                <a:gd name="connsiteX112" fmla="*/ 395 w 13764"/>
                <a:gd name="connsiteY112" fmla="*/ 5749 h 11285"/>
                <a:gd name="connsiteX113" fmla="*/ 395 w 13764"/>
                <a:gd name="connsiteY113" fmla="*/ 5667 h 11285"/>
                <a:gd name="connsiteX114" fmla="*/ 411 w 13764"/>
                <a:gd name="connsiteY114" fmla="*/ 5566 h 11285"/>
                <a:gd name="connsiteX115" fmla="*/ 363 w 13764"/>
                <a:gd name="connsiteY115" fmla="*/ 5502 h 11285"/>
                <a:gd name="connsiteX116" fmla="*/ 250 w 13764"/>
                <a:gd name="connsiteY116" fmla="*/ 5338 h 11285"/>
                <a:gd name="connsiteX117" fmla="*/ 339 w 13764"/>
                <a:gd name="connsiteY117" fmla="*/ 5420 h 11285"/>
                <a:gd name="connsiteX118" fmla="*/ 121 w 13764"/>
                <a:gd name="connsiteY118" fmla="*/ 5210 h 11285"/>
                <a:gd name="connsiteX119" fmla="*/ 73 w 13764"/>
                <a:gd name="connsiteY119" fmla="*/ 5046 h 11285"/>
                <a:gd name="connsiteX120" fmla="*/ 177 w 13764"/>
                <a:gd name="connsiteY120" fmla="*/ 5037 h 11285"/>
                <a:gd name="connsiteX121" fmla="*/ 274 w 13764"/>
                <a:gd name="connsiteY121" fmla="*/ 5037 h 11285"/>
                <a:gd name="connsiteX122" fmla="*/ 419 w 13764"/>
                <a:gd name="connsiteY122" fmla="*/ 5009 h 11285"/>
                <a:gd name="connsiteX123" fmla="*/ 629 w 13764"/>
                <a:gd name="connsiteY123" fmla="*/ 5009 h 11285"/>
                <a:gd name="connsiteX124" fmla="*/ 750 w 13764"/>
                <a:gd name="connsiteY124" fmla="*/ 4900 h 11285"/>
                <a:gd name="connsiteX125" fmla="*/ 895 w 13764"/>
                <a:gd name="connsiteY125" fmla="*/ 4872 h 11285"/>
                <a:gd name="connsiteX126" fmla="*/ 879 w 13764"/>
                <a:gd name="connsiteY126" fmla="*/ 4681 h 11285"/>
                <a:gd name="connsiteX127" fmla="*/ 1048 w 13764"/>
                <a:gd name="connsiteY127" fmla="*/ 4681 h 11285"/>
                <a:gd name="connsiteX128" fmla="*/ 1306 w 13764"/>
                <a:gd name="connsiteY128" fmla="*/ 4525 h 11285"/>
                <a:gd name="connsiteX129" fmla="*/ 1460 w 13764"/>
                <a:gd name="connsiteY129" fmla="*/ 4516 h 11285"/>
                <a:gd name="connsiteX130" fmla="*/ 1573 w 13764"/>
                <a:gd name="connsiteY130" fmla="*/ 4571 h 11285"/>
                <a:gd name="connsiteX131" fmla="*/ 1766 w 13764"/>
                <a:gd name="connsiteY131" fmla="*/ 4571 h 11285"/>
                <a:gd name="connsiteX132" fmla="*/ 1871 w 13764"/>
                <a:gd name="connsiteY132" fmla="*/ 4626 h 11285"/>
                <a:gd name="connsiteX133" fmla="*/ 2056 w 13764"/>
                <a:gd name="connsiteY133" fmla="*/ 4653 h 11285"/>
                <a:gd name="connsiteX134" fmla="*/ 2137 w 13764"/>
                <a:gd name="connsiteY134" fmla="*/ 4516 h 11285"/>
                <a:gd name="connsiteX135" fmla="*/ 2258 w 13764"/>
                <a:gd name="connsiteY135" fmla="*/ 4544 h 11285"/>
                <a:gd name="connsiteX136" fmla="*/ 2371 w 13764"/>
                <a:gd name="connsiteY136" fmla="*/ 4434 h 11285"/>
                <a:gd name="connsiteX137" fmla="*/ 2589 w 13764"/>
                <a:gd name="connsiteY137" fmla="*/ 4361 h 11285"/>
                <a:gd name="connsiteX138" fmla="*/ 2782 w 13764"/>
                <a:gd name="connsiteY138" fmla="*/ 4215 h 11285"/>
                <a:gd name="connsiteX139" fmla="*/ 2855 w 13764"/>
                <a:gd name="connsiteY139" fmla="*/ 4142 h 11285"/>
                <a:gd name="connsiteX140" fmla="*/ 2863 w 13764"/>
                <a:gd name="connsiteY140" fmla="*/ 4023 h 11285"/>
                <a:gd name="connsiteX141" fmla="*/ 2960 w 13764"/>
                <a:gd name="connsiteY141" fmla="*/ 3923 h 11285"/>
                <a:gd name="connsiteX142" fmla="*/ 2984 w 13764"/>
                <a:gd name="connsiteY142" fmla="*/ 3804 h 11285"/>
                <a:gd name="connsiteX143" fmla="*/ 3000 w 13764"/>
                <a:gd name="connsiteY143" fmla="*/ 3649 h 11285"/>
                <a:gd name="connsiteX144" fmla="*/ 3073 w 13764"/>
                <a:gd name="connsiteY144" fmla="*/ 3502 h 11285"/>
                <a:gd name="connsiteX145" fmla="*/ 3105 w 13764"/>
                <a:gd name="connsiteY145" fmla="*/ 3366 h 11285"/>
                <a:gd name="connsiteX146" fmla="*/ 3153 w 13764"/>
                <a:gd name="connsiteY146" fmla="*/ 3256 h 11285"/>
                <a:gd name="connsiteX147" fmla="*/ 3177 w 13764"/>
                <a:gd name="connsiteY147" fmla="*/ 3128 h 11285"/>
                <a:gd name="connsiteX148" fmla="*/ 3290 w 13764"/>
                <a:gd name="connsiteY148" fmla="*/ 3064 h 11285"/>
                <a:gd name="connsiteX149" fmla="*/ 3363 w 13764"/>
                <a:gd name="connsiteY149" fmla="*/ 2927 h 11285"/>
                <a:gd name="connsiteX150" fmla="*/ 3339 w 13764"/>
                <a:gd name="connsiteY150" fmla="*/ 2818 h 11285"/>
                <a:gd name="connsiteX151" fmla="*/ 3290 w 13764"/>
                <a:gd name="connsiteY151" fmla="*/ 2681 h 11285"/>
                <a:gd name="connsiteX152" fmla="*/ 3250 w 13764"/>
                <a:gd name="connsiteY152" fmla="*/ 2544 h 11285"/>
                <a:gd name="connsiteX153" fmla="*/ 3290 w 13764"/>
                <a:gd name="connsiteY153" fmla="*/ 2379 h 11285"/>
                <a:gd name="connsiteX154" fmla="*/ 3371 w 13764"/>
                <a:gd name="connsiteY154" fmla="*/ 2352 h 11285"/>
                <a:gd name="connsiteX155" fmla="*/ 3516 w 13764"/>
                <a:gd name="connsiteY155" fmla="*/ 2197 h 11285"/>
                <a:gd name="connsiteX156" fmla="*/ 3661 w 13764"/>
                <a:gd name="connsiteY156" fmla="*/ 2215 h 11285"/>
                <a:gd name="connsiteX157" fmla="*/ 3806 w 13764"/>
                <a:gd name="connsiteY157" fmla="*/ 2114 h 11285"/>
                <a:gd name="connsiteX158" fmla="*/ 3831 w 13764"/>
                <a:gd name="connsiteY158" fmla="*/ 1950 h 11285"/>
                <a:gd name="connsiteX159" fmla="*/ 3976 w 13764"/>
                <a:gd name="connsiteY159" fmla="*/ 1868 h 11285"/>
                <a:gd name="connsiteX160" fmla="*/ 4040 w 13764"/>
                <a:gd name="connsiteY160" fmla="*/ 1749 h 11285"/>
                <a:gd name="connsiteX161" fmla="*/ 4121 w 13764"/>
                <a:gd name="connsiteY161" fmla="*/ 1676 h 11285"/>
                <a:gd name="connsiteX162" fmla="*/ 4121 w 13764"/>
                <a:gd name="connsiteY162" fmla="*/ 1292 h 11285"/>
                <a:gd name="connsiteX163" fmla="*/ 4169 w 13764"/>
                <a:gd name="connsiteY163" fmla="*/ 1128 h 11285"/>
                <a:gd name="connsiteX164" fmla="*/ 4194 w 13764"/>
                <a:gd name="connsiteY164" fmla="*/ 991 h 11285"/>
                <a:gd name="connsiteX165" fmla="*/ 4242 w 13764"/>
                <a:gd name="connsiteY165" fmla="*/ 827 h 11285"/>
                <a:gd name="connsiteX166" fmla="*/ 4290 w 13764"/>
                <a:gd name="connsiteY166" fmla="*/ 763 h 11285"/>
                <a:gd name="connsiteX167" fmla="*/ 4355 w 13764"/>
                <a:gd name="connsiteY167" fmla="*/ 708 h 11285"/>
                <a:gd name="connsiteX168" fmla="*/ 4387 w 13764"/>
                <a:gd name="connsiteY168" fmla="*/ 443 h 11285"/>
                <a:gd name="connsiteX169" fmla="*/ 4645 w 13764"/>
                <a:gd name="connsiteY169" fmla="*/ 434 h 11285"/>
                <a:gd name="connsiteX170" fmla="*/ 4742 w 13764"/>
                <a:gd name="connsiteY170" fmla="*/ 635 h 11285"/>
                <a:gd name="connsiteX171" fmla="*/ 4839 w 13764"/>
                <a:gd name="connsiteY171" fmla="*/ 717 h 11285"/>
                <a:gd name="connsiteX172" fmla="*/ 4960 w 13764"/>
                <a:gd name="connsiteY172" fmla="*/ 799 h 11285"/>
                <a:gd name="connsiteX173" fmla="*/ 5081 w 13764"/>
                <a:gd name="connsiteY173" fmla="*/ 818 h 11285"/>
                <a:gd name="connsiteX174" fmla="*/ 5202 w 13764"/>
                <a:gd name="connsiteY174" fmla="*/ 799 h 11285"/>
                <a:gd name="connsiteX175" fmla="*/ 5274 w 13764"/>
                <a:gd name="connsiteY175" fmla="*/ 964 h 11285"/>
                <a:gd name="connsiteX176" fmla="*/ 5403 w 13764"/>
                <a:gd name="connsiteY176" fmla="*/ 909 h 11285"/>
                <a:gd name="connsiteX177" fmla="*/ 5500 w 13764"/>
                <a:gd name="connsiteY177" fmla="*/ 909 h 11285"/>
                <a:gd name="connsiteX178" fmla="*/ 5597 w 13764"/>
                <a:gd name="connsiteY178" fmla="*/ 818 h 11285"/>
                <a:gd name="connsiteX179" fmla="*/ 5734 w 13764"/>
                <a:gd name="connsiteY179" fmla="*/ 790 h 11285"/>
                <a:gd name="connsiteX180" fmla="*/ 5831 w 13764"/>
                <a:gd name="connsiteY180" fmla="*/ 772 h 11285"/>
                <a:gd name="connsiteX181" fmla="*/ 5911 w 13764"/>
                <a:gd name="connsiteY181" fmla="*/ 735 h 11285"/>
                <a:gd name="connsiteX182" fmla="*/ 6024 w 13764"/>
                <a:gd name="connsiteY182" fmla="*/ 745 h 11285"/>
                <a:gd name="connsiteX183" fmla="*/ 6145 w 13764"/>
                <a:gd name="connsiteY183" fmla="*/ 745 h 11285"/>
                <a:gd name="connsiteX184" fmla="*/ 6226 w 13764"/>
                <a:gd name="connsiteY184" fmla="*/ 854 h 11285"/>
                <a:gd name="connsiteX185" fmla="*/ 6250 w 13764"/>
                <a:gd name="connsiteY185" fmla="*/ 991 h 11285"/>
                <a:gd name="connsiteX186" fmla="*/ 6363 w 13764"/>
                <a:gd name="connsiteY186" fmla="*/ 900 h 11285"/>
                <a:gd name="connsiteX187" fmla="*/ 6444 w 13764"/>
                <a:gd name="connsiteY187" fmla="*/ 745 h 11285"/>
                <a:gd name="connsiteX188" fmla="*/ 6532 w 13764"/>
                <a:gd name="connsiteY188" fmla="*/ 790 h 11285"/>
                <a:gd name="connsiteX189" fmla="*/ 6581 w 13764"/>
                <a:gd name="connsiteY189" fmla="*/ 872 h 11285"/>
                <a:gd name="connsiteX190" fmla="*/ 6653 w 13764"/>
                <a:gd name="connsiteY190" fmla="*/ 927 h 11285"/>
                <a:gd name="connsiteX191" fmla="*/ 6750 w 13764"/>
                <a:gd name="connsiteY191" fmla="*/ 1064 h 11285"/>
                <a:gd name="connsiteX192" fmla="*/ 6758 w 13764"/>
                <a:gd name="connsiteY192" fmla="*/ 1229 h 11285"/>
                <a:gd name="connsiteX193" fmla="*/ 6855 w 13764"/>
                <a:gd name="connsiteY193" fmla="*/ 1238 h 11285"/>
                <a:gd name="connsiteX194" fmla="*/ 6976 w 13764"/>
                <a:gd name="connsiteY194" fmla="*/ 1338 h 11285"/>
                <a:gd name="connsiteX195" fmla="*/ 6944 w 13764"/>
                <a:gd name="connsiteY195" fmla="*/ 1475 h 11285"/>
                <a:gd name="connsiteX196" fmla="*/ 6976 w 13764"/>
                <a:gd name="connsiteY196" fmla="*/ 1649 h 11285"/>
                <a:gd name="connsiteX197" fmla="*/ 6952 w 13764"/>
                <a:gd name="connsiteY197" fmla="*/ 1731 h 11285"/>
                <a:gd name="connsiteX198" fmla="*/ 7089 w 13764"/>
                <a:gd name="connsiteY198" fmla="*/ 1950 h 11285"/>
                <a:gd name="connsiteX199" fmla="*/ 7161 w 13764"/>
                <a:gd name="connsiteY199" fmla="*/ 1996 h 11285"/>
                <a:gd name="connsiteX200" fmla="*/ 7234 w 13764"/>
                <a:gd name="connsiteY200" fmla="*/ 2105 h 11285"/>
                <a:gd name="connsiteX201" fmla="*/ 7363 w 13764"/>
                <a:gd name="connsiteY201" fmla="*/ 2087 h 11285"/>
                <a:gd name="connsiteX202" fmla="*/ 7460 w 13764"/>
                <a:gd name="connsiteY202" fmla="*/ 2005 h 11285"/>
                <a:gd name="connsiteX203" fmla="*/ 7573 w 13764"/>
                <a:gd name="connsiteY203" fmla="*/ 2005 h 11285"/>
                <a:gd name="connsiteX204" fmla="*/ 7653 w 13764"/>
                <a:gd name="connsiteY204" fmla="*/ 2060 h 11285"/>
                <a:gd name="connsiteX205" fmla="*/ 7863 w 13764"/>
                <a:gd name="connsiteY205" fmla="*/ 2032 h 11285"/>
                <a:gd name="connsiteX206" fmla="*/ 7960 w 13764"/>
                <a:gd name="connsiteY206" fmla="*/ 1941 h 11285"/>
                <a:gd name="connsiteX207" fmla="*/ 8016 w 13764"/>
                <a:gd name="connsiteY207" fmla="*/ 1813 h 11285"/>
                <a:gd name="connsiteX208" fmla="*/ 8056 w 13764"/>
                <a:gd name="connsiteY208" fmla="*/ 1694 h 11285"/>
                <a:gd name="connsiteX209" fmla="*/ 8056 w 13764"/>
                <a:gd name="connsiteY209" fmla="*/ 1557 h 11285"/>
                <a:gd name="connsiteX210" fmla="*/ 8177 w 13764"/>
                <a:gd name="connsiteY210" fmla="*/ 1347 h 11285"/>
                <a:gd name="connsiteX211" fmla="*/ 8306 w 13764"/>
                <a:gd name="connsiteY211" fmla="*/ 1302 h 11285"/>
                <a:gd name="connsiteX212" fmla="*/ 8347 w 13764"/>
                <a:gd name="connsiteY212" fmla="*/ 1238 h 11285"/>
                <a:gd name="connsiteX213" fmla="*/ 8403 w 13764"/>
                <a:gd name="connsiteY213" fmla="*/ 1238 h 11285"/>
                <a:gd name="connsiteX214" fmla="*/ 8476 w 13764"/>
                <a:gd name="connsiteY214" fmla="*/ 1256 h 11285"/>
                <a:gd name="connsiteX215" fmla="*/ 8516 w 13764"/>
                <a:gd name="connsiteY215" fmla="*/ 1128 h 11285"/>
                <a:gd name="connsiteX216" fmla="*/ 8597 w 13764"/>
                <a:gd name="connsiteY216" fmla="*/ 1037 h 11285"/>
                <a:gd name="connsiteX217" fmla="*/ 8621 w 13764"/>
                <a:gd name="connsiteY217" fmla="*/ 900 h 11285"/>
                <a:gd name="connsiteX218" fmla="*/ 8831 w 13764"/>
                <a:gd name="connsiteY218" fmla="*/ 845 h 11285"/>
                <a:gd name="connsiteX219" fmla="*/ 9032 w 13764"/>
                <a:gd name="connsiteY219" fmla="*/ 597 h 11285"/>
                <a:gd name="connsiteX220" fmla="*/ 9200 w 13764"/>
                <a:gd name="connsiteY220" fmla="*/ 585 h 11285"/>
                <a:gd name="connsiteX221" fmla="*/ 9329 w 13764"/>
                <a:gd name="connsiteY221" fmla="*/ 415 h 11285"/>
                <a:gd name="connsiteX222" fmla="*/ 9143 w 13764"/>
                <a:gd name="connsiteY222" fmla="*/ 360 h 11285"/>
                <a:gd name="connsiteX223" fmla="*/ 9172 w 13764"/>
                <a:gd name="connsiteY223" fmla="*/ 215 h 11285"/>
                <a:gd name="connsiteX224" fmla="*/ 9237 w 13764"/>
                <a:gd name="connsiteY224" fmla="*/ 71 h 11285"/>
                <a:gd name="connsiteX225" fmla="*/ 9383 w 13764"/>
                <a:gd name="connsiteY225" fmla="*/ 143 h 11285"/>
                <a:gd name="connsiteX226" fmla="*/ 9460 w 13764"/>
                <a:gd name="connsiteY226" fmla="*/ 43 h 11285"/>
                <a:gd name="connsiteX227" fmla="*/ 9572 w 13764"/>
                <a:gd name="connsiteY227" fmla="*/ 5 h 11285"/>
                <a:gd name="connsiteX228" fmla="*/ 9699 w 13764"/>
                <a:gd name="connsiteY228" fmla="*/ 231 h 11285"/>
                <a:gd name="connsiteX229" fmla="*/ 9870 w 13764"/>
                <a:gd name="connsiteY229" fmla="*/ 40 h 11285"/>
                <a:gd name="connsiteX230" fmla="*/ 9985 w 13764"/>
                <a:gd name="connsiteY230" fmla="*/ 65 h 11285"/>
                <a:gd name="connsiteX231" fmla="*/ 10172 w 13764"/>
                <a:gd name="connsiteY231" fmla="*/ 61 h 11285"/>
                <a:gd name="connsiteX232" fmla="*/ 10327 w 13764"/>
                <a:gd name="connsiteY232" fmla="*/ 318 h 11285"/>
                <a:gd name="connsiteX233" fmla="*/ 10454 w 13764"/>
                <a:gd name="connsiteY233" fmla="*/ 329 h 11285"/>
                <a:gd name="connsiteX234" fmla="*/ 10556 w 13764"/>
                <a:gd name="connsiteY234" fmla="*/ 322 h 11285"/>
                <a:gd name="connsiteX235" fmla="*/ 10727 w 13764"/>
                <a:gd name="connsiteY235" fmla="*/ 322 h 11285"/>
                <a:gd name="connsiteX236" fmla="*/ 10824 w 13764"/>
                <a:gd name="connsiteY236" fmla="*/ 500 h 11285"/>
                <a:gd name="connsiteX237" fmla="*/ 10957 w 13764"/>
                <a:gd name="connsiteY237" fmla="*/ 598 h 11285"/>
                <a:gd name="connsiteX238" fmla="*/ 11142 w 13764"/>
                <a:gd name="connsiteY238" fmla="*/ 722 h 11285"/>
                <a:gd name="connsiteX239" fmla="*/ 11245 w 13764"/>
                <a:gd name="connsiteY239" fmla="*/ 832 h 11285"/>
                <a:gd name="connsiteX240" fmla="*/ 11386 w 13764"/>
                <a:gd name="connsiteY240" fmla="*/ 752 h 11285"/>
                <a:gd name="connsiteX241" fmla="*/ 11542 w 13764"/>
                <a:gd name="connsiteY241" fmla="*/ 717 h 11285"/>
                <a:gd name="connsiteX242" fmla="*/ 11653 w 13764"/>
                <a:gd name="connsiteY242" fmla="*/ 812 h 11285"/>
                <a:gd name="connsiteX243" fmla="*/ 11790 w 13764"/>
                <a:gd name="connsiteY243" fmla="*/ 778 h 11285"/>
                <a:gd name="connsiteX244" fmla="*/ 11786 w 13764"/>
                <a:gd name="connsiteY244" fmla="*/ 1075 h 11285"/>
                <a:gd name="connsiteX245" fmla="*/ 11567 w 13764"/>
                <a:gd name="connsiteY245" fmla="*/ 1464 h 11285"/>
                <a:gd name="connsiteX246" fmla="*/ 11698 w 13764"/>
                <a:gd name="connsiteY246" fmla="*/ 1522 h 11285"/>
                <a:gd name="connsiteX247" fmla="*/ 11785 w 13764"/>
                <a:gd name="connsiteY247" fmla="*/ 1550 h 11285"/>
                <a:gd name="connsiteX248" fmla="*/ 11907 w 13764"/>
                <a:gd name="connsiteY248" fmla="*/ 1731 h 11285"/>
                <a:gd name="connsiteX249" fmla="*/ 12214 w 13764"/>
                <a:gd name="connsiteY249" fmla="*/ 1917 h 11285"/>
                <a:gd name="connsiteX250" fmla="*/ 12186 w 13764"/>
                <a:gd name="connsiteY250" fmla="*/ 2026 h 11285"/>
                <a:gd name="connsiteX251" fmla="*/ 12365 w 13764"/>
                <a:gd name="connsiteY251" fmla="*/ 2166 h 11285"/>
                <a:gd name="connsiteX252" fmla="*/ 12397 w 13764"/>
                <a:gd name="connsiteY252" fmla="*/ 2387 h 11285"/>
                <a:gd name="connsiteX253" fmla="*/ 12653 w 13764"/>
                <a:gd name="connsiteY253" fmla="*/ 2445 h 11285"/>
                <a:gd name="connsiteX254" fmla="*/ 12689 w 13764"/>
                <a:gd name="connsiteY254" fmla="*/ 2575 h 11285"/>
                <a:gd name="connsiteX255" fmla="*/ 12887 w 13764"/>
                <a:gd name="connsiteY255" fmla="*/ 2604 h 11285"/>
                <a:gd name="connsiteX256" fmla="*/ 13156 w 13764"/>
                <a:gd name="connsiteY256" fmla="*/ 2742 h 11285"/>
                <a:gd name="connsiteX257" fmla="*/ 13177 w 13764"/>
                <a:gd name="connsiteY257" fmla="*/ 2545 h 11285"/>
                <a:gd name="connsiteX258" fmla="*/ 13285 w 13764"/>
                <a:gd name="connsiteY258" fmla="*/ 2534 h 11285"/>
                <a:gd name="connsiteX259" fmla="*/ 13524 w 13764"/>
                <a:gd name="connsiteY259" fmla="*/ 2724 h 11285"/>
                <a:gd name="connsiteX260" fmla="*/ 13574 w 13764"/>
                <a:gd name="connsiteY260" fmla="*/ 2845 h 11285"/>
                <a:gd name="connsiteX261" fmla="*/ 13605 w 13764"/>
                <a:gd name="connsiteY261" fmla="*/ 3086 h 11285"/>
                <a:gd name="connsiteX262" fmla="*/ 13699 w 13764"/>
                <a:gd name="connsiteY262" fmla="*/ 3141 h 11285"/>
                <a:gd name="connsiteX263" fmla="*/ 13764 w 13764"/>
                <a:gd name="connsiteY263" fmla="*/ 3520 h 11285"/>
                <a:gd name="connsiteX264" fmla="*/ 13680 w 13764"/>
                <a:gd name="connsiteY264" fmla="*/ 3641 h 11285"/>
                <a:gd name="connsiteX265" fmla="*/ 13688 w 13764"/>
                <a:gd name="connsiteY265" fmla="*/ 3782 h 11285"/>
                <a:gd name="connsiteX266" fmla="*/ 13595 w 13764"/>
                <a:gd name="connsiteY266" fmla="*/ 3930 h 11285"/>
                <a:gd name="connsiteX267" fmla="*/ 13542 w 13764"/>
                <a:gd name="connsiteY267" fmla="*/ 4080 h 11285"/>
                <a:gd name="connsiteX268" fmla="*/ 13610 w 13764"/>
                <a:gd name="connsiteY268" fmla="*/ 4227 h 11285"/>
                <a:gd name="connsiteX269" fmla="*/ 13628 w 13764"/>
                <a:gd name="connsiteY269" fmla="*/ 4379 h 11285"/>
                <a:gd name="connsiteX270" fmla="*/ 13648 w 13764"/>
                <a:gd name="connsiteY270" fmla="*/ 4500 h 11285"/>
                <a:gd name="connsiteX271" fmla="*/ 13577 w 13764"/>
                <a:gd name="connsiteY271" fmla="*/ 4626 h 11285"/>
                <a:gd name="connsiteX272" fmla="*/ 13505 w 13764"/>
                <a:gd name="connsiteY272" fmla="*/ 4669 h 11285"/>
                <a:gd name="connsiteX273" fmla="*/ 13450 w 13764"/>
                <a:gd name="connsiteY273" fmla="*/ 4797 h 11285"/>
                <a:gd name="connsiteX274" fmla="*/ 13575 w 13764"/>
                <a:gd name="connsiteY274" fmla="*/ 4894 h 11285"/>
                <a:gd name="connsiteX275" fmla="*/ 13495 w 13764"/>
                <a:gd name="connsiteY275" fmla="*/ 5048 h 11285"/>
                <a:gd name="connsiteX276" fmla="*/ 13193 w 13764"/>
                <a:gd name="connsiteY276" fmla="*/ 5300 h 11285"/>
                <a:gd name="connsiteX277" fmla="*/ 13110 w 13764"/>
                <a:gd name="connsiteY277" fmla="*/ 5581 h 11285"/>
                <a:gd name="connsiteX278" fmla="*/ 13082 w 13764"/>
                <a:gd name="connsiteY278" fmla="*/ 5739 h 11285"/>
                <a:gd name="connsiteX279" fmla="*/ 13014 w 13764"/>
                <a:gd name="connsiteY279" fmla="*/ 5990 h 11285"/>
                <a:gd name="connsiteX280" fmla="*/ 12938 w 13764"/>
                <a:gd name="connsiteY280" fmla="*/ 6118 h 11285"/>
                <a:gd name="connsiteX281" fmla="*/ 12835 w 13764"/>
                <a:gd name="connsiteY281" fmla="*/ 6200 h 11285"/>
                <a:gd name="connsiteX282" fmla="*/ 12752 w 13764"/>
                <a:gd name="connsiteY282" fmla="*/ 6308 h 11285"/>
                <a:gd name="connsiteX283" fmla="*/ 12524 w 13764"/>
                <a:gd name="connsiteY283" fmla="*/ 6325 h 11285"/>
                <a:gd name="connsiteX284" fmla="*/ 12396 w 13764"/>
                <a:gd name="connsiteY284" fmla="*/ 6258 h 11285"/>
                <a:gd name="connsiteX285" fmla="*/ 11998 w 13764"/>
                <a:gd name="connsiteY285" fmla="*/ 6089 h 11285"/>
                <a:gd name="connsiteX286" fmla="*/ 12294 w 13764"/>
                <a:gd name="connsiteY286" fmla="*/ 6162 h 11285"/>
                <a:gd name="connsiteX287" fmla="*/ 11868 w 13764"/>
                <a:gd name="connsiteY287" fmla="*/ 6259 h 11285"/>
                <a:gd name="connsiteX288" fmla="*/ 11573 w 13764"/>
                <a:gd name="connsiteY288" fmla="*/ 6211 h 11285"/>
                <a:gd name="connsiteX289" fmla="*/ 11377 w 13764"/>
                <a:gd name="connsiteY289" fmla="*/ 6496 h 11285"/>
                <a:gd name="connsiteX290" fmla="*/ 11271 w 13764"/>
                <a:gd name="connsiteY290" fmla="*/ 6533 h 11285"/>
                <a:gd name="connsiteX291" fmla="*/ 11205 w 13764"/>
                <a:gd name="connsiteY291" fmla="*/ 6691 h 11285"/>
                <a:gd name="connsiteX292" fmla="*/ 11204 w 13764"/>
                <a:gd name="connsiteY292" fmla="*/ 6807 h 11285"/>
                <a:gd name="connsiteX293" fmla="*/ 11062 w 13764"/>
                <a:gd name="connsiteY293" fmla="*/ 6879 h 11285"/>
                <a:gd name="connsiteX294" fmla="*/ 10858 w 13764"/>
                <a:gd name="connsiteY294" fmla="*/ 6916 h 11285"/>
                <a:gd name="connsiteX295" fmla="*/ 10574 w 13764"/>
                <a:gd name="connsiteY295" fmla="*/ 7108 h 11285"/>
                <a:gd name="connsiteX296" fmla="*/ 10346 w 13764"/>
                <a:gd name="connsiteY296" fmla="*/ 7250 h 11285"/>
                <a:gd name="connsiteX297" fmla="*/ 10335 w 13764"/>
                <a:gd name="connsiteY297" fmla="*/ 7379 h 11285"/>
                <a:gd name="connsiteX298" fmla="*/ 10214 w 13764"/>
                <a:gd name="connsiteY298" fmla="*/ 7406 h 11285"/>
                <a:gd name="connsiteX299" fmla="*/ 10149 w 13764"/>
                <a:gd name="connsiteY299" fmla="*/ 7557 h 11285"/>
                <a:gd name="connsiteX300" fmla="*/ 10032 w 13764"/>
                <a:gd name="connsiteY300" fmla="*/ 7623 h 11285"/>
                <a:gd name="connsiteX301" fmla="*/ 9885 w 13764"/>
                <a:gd name="connsiteY301" fmla="*/ 7601 h 11285"/>
                <a:gd name="connsiteX302" fmla="*/ 9823 w 13764"/>
                <a:gd name="connsiteY302" fmla="*/ 7838 h 11285"/>
                <a:gd name="connsiteX303" fmla="*/ 9735 w 13764"/>
                <a:gd name="connsiteY303" fmla="*/ 7975 h 11285"/>
                <a:gd name="connsiteX304" fmla="*/ 9671 w 13764"/>
                <a:gd name="connsiteY304" fmla="*/ 8134 h 11285"/>
                <a:gd name="connsiteX305" fmla="*/ 9705 w 13764"/>
                <a:gd name="connsiteY305" fmla="*/ 8343 h 11285"/>
                <a:gd name="connsiteX306" fmla="*/ 9694 w 13764"/>
                <a:gd name="connsiteY306" fmla="*/ 8715 h 11285"/>
                <a:gd name="connsiteX307" fmla="*/ 9780 w 13764"/>
                <a:gd name="connsiteY307" fmla="*/ 8861 h 11285"/>
                <a:gd name="connsiteX308" fmla="*/ 9733 w 13764"/>
                <a:gd name="connsiteY308" fmla="*/ 8973 h 11285"/>
                <a:gd name="connsiteX309" fmla="*/ 9684 w 13764"/>
                <a:gd name="connsiteY309" fmla="*/ 9163 h 11285"/>
                <a:gd name="connsiteX0" fmla="*/ 9684 w 13764"/>
                <a:gd name="connsiteY0" fmla="*/ 9163 h 11285"/>
                <a:gd name="connsiteX1" fmla="*/ 9707 w 13764"/>
                <a:gd name="connsiteY1" fmla="*/ 9631 h 11285"/>
                <a:gd name="connsiteX2" fmla="*/ 9691 w 13764"/>
                <a:gd name="connsiteY2" fmla="*/ 9746 h 11285"/>
                <a:gd name="connsiteX3" fmla="*/ 9782 w 13764"/>
                <a:gd name="connsiteY3" fmla="*/ 9848 h 11285"/>
                <a:gd name="connsiteX4" fmla="*/ 9745 w 13764"/>
                <a:gd name="connsiteY4" fmla="*/ 10039 h 11285"/>
                <a:gd name="connsiteX5" fmla="*/ 9897 w 13764"/>
                <a:gd name="connsiteY5" fmla="*/ 10199 h 11285"/>
                <a:gd name="connsiteX6" fmla="*/ 9973 w 13764"/>
                <a:gd name="connsiteY6" fmla="*/ 10510 h 11285"/>
                <a:gd name="connsiteX7" fmla="*/ 10097 w 13764"/>
                <a:gd name="connsiteY7" fmla="*/ 10594 h 11285"/>
                <a:gd name="connsiteX8" fmla="*/ 10163 w 13764"/>
                <a:gd name="connsiteY8" fmla="*/ 10587 h 11285"/>
                <a:gd name="connsiteX9" fmla="*/ 10372 w 13764"/>
                <a:gd name="connsiteY9" fmla="*/ 10724 h 11285"/>
                <a:gd name="connsiteX10" fmla="*/ 10314 w 13764"/>
                <a:gd name="connsiteY10" fmla="*/ 10813 h 11285"/>
                <a:gd name="connsiteX11" fmla="*/ 9472 w 13764"/>
                <a:gd name="connsiteY11" fmla="*/ 10851 h 11285"/>
                <a:gd name="connsiteX12" fmla="*/ 9267 w 13764"/>
                <a:gd name="connsiteY12" fmla="*/ 10834 h 11285"/>
                <a:gd name="connsiteX13" fmla="*/ 9028 w 13764"/>
                <a:gd name="connsiteY13" fmla="*/ 10858 h 11285"/>
                <a:gd name="connsiteX14" fmla="*/ 9025 w 13764"/>
                <a:gd name="connsiteY14" fmla="*/ 11049 h 11285"/>
                <a:gd name="connsiteX15" fmla="*/ 8872 w 13764"/>
                <a:gd name="connsiteY15" fmla="*/ 11245 h 11285"/>
                <a:gd name="connsiteX16" fmla="*/ 8423 w 13764"/>
                <a:gd name="connsiteY16" fmla="*/ 11285 h 11285"/>
                <a:gd name="connsiteX17" fmla="*/ 8264 w 13764"/>
                <a:gd name="connsiteY17" fmla="*/ 11124 h 11285"/>
                <a:gd name="connsiteX18" fmla="*/ 8136 w 13764"/>
                <a:gd name="connsiteY18" fmla="*/ 11045 h 11285"/>
                <a:gd name="connsiteX19" fmla="*/ 7990 w 13764"/>
                <a:gd name="connsiteY19" fmla="*/ 11056 h 11285"/>
                <a:gd name="connsiteX20" fmla="*/ 7697 w 13764"/>
                <a:gd name="connsiteY20" fmla="*/ 11023 h 11285"/>
                <a:gd name="connsiteX21" fmla="*/ 7599 w 13764"/>
                <a:gd name="connsiteY21" fmla="*/ 11143 h 11285"/>
                <a:gd name="connsiteX22" fmla="*/ 7482 w 13764"/>
                <a:gd name="connsiteY22" fmla="*/ 11166 h 11285"/>
                <a:gd name="connsiteX23" fmla="*/ 7316 w 13764"/>
                <a:gd name="connsiteY23" fmla="*/ 11198 h 11285"/>
                <a:gd name="connsiteX24" fmla="*/ 7003 w 13764"/>
                <a:gd name="connsiteY24" fmla="*/ 11132 h 11285"/>
                <a:gd name="connsiteX25" fmla="*/ 6895 w 13764"/>
                <a:gd name="connsiteY25" fmla="*/ 11111 h 11285"/>
                <a:gd name="connsiteX26" fmla="*/ 6484 w 13764"/>
                <a:gd name="connsiteY26" fmla="*/ 11099 h 11285"/>
                <a:gd name="connsiteX27" fmla="*/ 6368 w 13764"/>
                <a:gd name="connsiteY27" fmla="*/ 10968 h 11285"/>
                <a:gd name="connsiteX28" fmla="*/ 6202 w 13764"/>
                <a:gd name="connsiteY28" fmla="*/ 10935 h 11285"/>
                <a:gd name="connsiteX29" fmla="*/ 5899 w 13764"/>
                <a:gd name="connsiteY29" fmla="*/ 10256 h 11285"/>
                <a:gd name="connsiteX30" fmla="*/ 5782 w 13764"/>
                <a:gd name="connsiteY30" fmla="*/ 10169 h 11285"/>
                <a:gd name="connsiteX31" fmla="*/ 5661 w 13764"/>
                <a:gd name="connsiteY31" fmla="*/ 10270 h 11285"/>
                <a:gd name="connsiteX32" fmla="*/ 5573 w 13764"/>
                <a:gd name="connsiteY32" fmla="*/ 10270 h 11285"/>
                <a:gd name="connsiteX33" fmla="*/ 5516 w 13764"/>
                <a:gd name="connsiteY33" fmla="*/ 10352 h 11285"/>
                <a:gd name="connsiteX34" fmla="*/ 5395 w 13764"/>
                <a:gd name="connsiteY34" fmla="*/ 10407 h 11285"/>
                <a:gd name="connsiteX35" fmla="*/ 5274 w 13764"/>
                <a:gd name="connsiteY35" fmla="*/ 10434 h 11285"/>
                <a:gd name="connsiteX36" fmla="*/ 5202 w 13764"/>
                <a:gd name="connsiteY36" fmla="*/ 10334 h 11285"/>
                <a:gd name="connsiteX37" fmla="*/ 5202 w 13764"/>
                <a:gd name="connsiteY37" fmla="*/ 10078 h 11285"/>
                <a:gd name="connsiteX38" fmla="*/ 4968 w 13764"/>
                <a:gd name="connsiteY38" fmla="*/ 10060 h 11285"/>
                <a:gd name="connsiteX39" fmla="*/ 4871 w 13764"/>
                <a:gd name="connsiteY39" fmla="*/ 9996 h 11285"/>
                <a:gd name="connsiteX40" fmla="*/ 4750 w 13764"/>
                <a:gd name="connsiteY40" fmla="*/ 9868 h 11285"/>
                <a:gd name="connsiteX41" fmla="*/ 4629 w 13764"/>
                <a:gd name="connsiteY41" fmla="*/ 9840 h 11285"/>
                <a:gd name="connsiteX42" fmla="*/ 4500 w 13764"/>
                <a:gd name="connsiteY42" fmla="*/ 9840 h 11285"/>
                <a:gd name="connsiteX43" fmla="*/ 4339 w 13764"/>
                <a:gd name="connsiteY43" fmla="*/ 9749 h 11285"/>
                <a:gd name="connsiteX44" fmla="*/ 4024 w 13764"/>
                <a:gd name="connsiteY44" fmla="*/ 9758 h 11285"/>
                <a:gd name="connsiteX45" fmla="*/ 3831 w 13764"/>
                <a:gd name="connsiteY45" fmla="*/ 9667 h 11285"/>
                <a:gd name="connsiteX46" fmla="*/ 3613 w 13764"/>
                <a:gd name="connsiteY46" fmla="*/ 9676 h 11285"/>
                <a:gd name="connsiteX47" fmla="*/ 3516 w 13764"/>
                <a:gd name="connsiteY47" fmla="*/ 9612 h 11285"/>
                <a:gd name="connsiteX48" fmla="*/ 3395 w 13764"/>
                <a:gd name="connsiteY48" fmla="*/ 9621 h 11285"/>
                <a:gd name="connsiteX49" fmla="*/ 3242 w 13764"/>
                <a:gd name="connsiteY49" fmla="*/ 9621 h 11285"/>
                <a:gd name="connsiteX50" fmla="*/ 3097 w 13764"/>
                <a:gd name="connsiteY50" fmla="*/ 9585 h 11285"/>
                <a:gd name="connsiteX51" fmla="*/ 3008 w 13764"/>
                <a:gd name="connsiteY51" fmla="*/ 9484 h 11285"/>
                <a:gd name="connsiteX52" fmla="*/ 2879 w 13764"/>
                <a:gd name="connsiteY52" fmla="*/ 9475 h 11285"/>
                <a:gd name="connsiteX53" fmla="*/ 2806 w 13764"/>
                <a:gd name="connsiteY53" fmla="*/ 9557 h 11285"/>
                <a:gd name="connsiteX54" fmla="*/ 2597 w 13764"/>
                <a:gd name="connsiteY54" fmla="*/ 9539 h 11285"/>
                <a:gd name="connsiteX55" fmla="*/ 2500 w 13764"/>
                <a:gd name="connsiteY55" fmla="*/ 9649 h 11285"/>
                <a:gd name="connsiteX56" fmla="*/ 2516 w 13764"/>
                <a:gd name="connsiteY56" fmla="*/ 9758 h 11285"/>
                <a:gd name="connsiteX57" fmla="*/ 2379 w 13764"/>
                <a:gd name="connsiteY57" fmla="*/ 9913 h 11285"/>
                <a:gd name="connsiteX58" fmla="*/ 2274 w 13764"/>
                <a:gd name="connsiteY58" fmla="*/ 9941 h 11285"/>
                <a:gd name="connsiteX59" fmla="*/ 2274 w 13764"/>
                <a:gd name="connsiteY59" fmla="*/ 10078 h 11285"/>
                <a:gd name="connsiteX60" fmla="*/ 2226 w 13764"/>
                <a:gd name="connsiteY60" fmla="*/ 10187 h 11285"/>
                <a:gd name="connsiteX61" fmla="*/ 2137 w 13764"/>
                <a:gd name="connsiteY61" fmla="*/ 10297 h 11285"/>
                <a:gd name="connsiteX62" fmla="*/ 2081 w 13764"/>
                <a:gd name="connsiteY62" fmla="*/ 10224 h 11285"/>
                <a:gd name="connsiteX63" fmla="*/ 1871 w 13764"/>
                <a:gd name="connsiteY63" fmla="*/ 10005 h 11285"/>
                <a:gd name="connsiteX64" fmla="*/ 1750 w 13764"/>
                <a:gd name="connsiteY64" fmla="*/ 10060 h 11285"/>
                <a:gd name="connsiteX65" fmla="*/ 1669 w 13764"/>
                <a:gd name="connsiteY65" fmla="*/ 10187 h 11285"/>
                <a:gd name="connsiteX66" fmla="*/ 1427 w 13764"/>
                <a:gd name="connsiteY66" fmla="*/ 10224 h 11285"/>
                <a:gd name="connsiteX67" fmla="*/ 1315 w 13764"/>
                <a:gd name="connsiteY67" fmla="*/ 10160 h 11285"/>
                <a:gd name="connsiteX68" fmla="*/ 1242 w 13764"/>
                <a:gd name="connsiteY68" fmla="*/ 10078 h 11285"/>
                <a:gd name="connsiteX69" fmla="*/ 1161 w 13764"/>
                <a:gd name="connsiteY69" fmla="*/ 9996 h 11285"/>
                <a:gd name="connsiteX70" fmla="*/ 968 w 13764"/>
                <a:gd name="connsiteY70" fmla="*/ 9977 h 11285"/>
                <a:gd name="connsiteX71" fmla="*/ 895 w 13764"/>
                <a:gd name="connsiteY71" fmla="*/ 9913 h 11285"/>
                <a:gd name="connsiteX72" fmla="*/ 847 w 13764"/>
                <a:gd name="connsiteY72" fmla="*/ 9804 h 11285"/>
                <a:gd name="connsiteX73" fmla="*/ 806 w 13764"/>
                <a:gd name="connsiteY73" fmla="*/ 9749 h 11285"/>
                <a:gd name="connsiteX74" fmla="*/ 774 w 13764"/>
                <a:gd name="connsiteY74" fmla="*/ 9667 h 11285"/>
                <a:gd name="connsiteX75" fmla="*/ 685 w 13764"/>
                <a:gd name="connsiteY75" fmla="*/ 9639 h 11285"/>
                <a:gd name="connsiteX76" fmla="*/ 589 w 13764"/>
                <a:gd name="connsiteY76" fmla="*/ 9639 h 11285"/>
                <a:gd name="connsiteX77" fmla="*/ 516 w 13764"/>
                <a:gd name="connsiteY77" fmla="*/ 9612 h 11285"/>
                <a:gd name="connsiteX78" fmla="*/ 444 w 13764"/>
                <a:gd name="connsiteY78" fmla="*/ 9566 h 11285"/>
                <a:gd name="connsiteX79" fmla="*/ 323 w 13764"/>
                <a:gd name="connsiteY79" fmla="*/ 9566 h 11285"/>
                <a:gd name="connsiteX80" fmla="*/ 202 w 13764"/>
                <a:gd name="connsiteY80" fmla="*/ 9566 h 11285"/>
                <a:gd name="connsiteX81" fmla="*/ 105 w 13764"/>
                <a:gd name="connsiteY81" fmla="*/ 9512 h 11285"/>
                <a:gd name="connsiteX82" fmla="*/ 0 w 13764"/>
                <a:gd name="connsiteY82" fmla="*/ 9457 h 11285"/>
                <a:gd name="connsiteX83" fmla="*/ 32 w 13764"/>
                <a:gd name="connsiteY83" fmla="*/ 9366 h 11285"/>
                <a:gd name="connsiteX84" fmla="*/ 48 w 13764"/>
                <a:gd name="connsiteY84" fmla="*/ 9229 h 11285"/>
                <a:gd name="connsiteX85" fmla="*/ 56 w 13764"/>
                <a:gd name="connsiteY85" fmla="*/ 9119 h 11285"/>
                <a:gd name="connsiteX86" fmla="*/ 105 w 13764"/>
                <a:gd name="connsiteY86" fmla="*/ 8964 h 11285"/>
                <a:gd name="connsiteX87" fmla="*/ 105 w 13764"/>
                <a:gd name="connsiteY87" fmla="*/ 8872 h 11285"/>
                <a:gd name="connsiteX88" fmla="*/ 105 w 13764"/>
                <a:gd name="connsiteY88" fmla="*/ 8763 h 11285"/>
                <a:gd name="connsiteX89" fmla="*/ 202 w 13764"/>
                <a:gd name="connsiteY89" fmla="*/ 8662 h 11285"/>
                <a:gd name="connsiteX90" fmla="*/ 298 w 13764"/>
                <a:gd name="connsiteY90" fmla="*/ 8580 h 11285"/>
                <a:gd name="connsiteX91" fmla="*/ 315 w 13764"/>
                <a:gd name="connsiteY91" fmla="*/ 8516 h 11285"/>
                <a:gd name="connsiteX92" fmla="*/ 339 w 13764"/>
                <a:gd name="connsiteY92" fmla="*/ 8443 h 11285"/>
                <a:gd name="connsiteX93" fmla="*/ 323 w 13764"/>
                <a:gd name="connsiteY93" fmla="*/ 8361 h 11285"/>
                <a:gd name="connsiteX94" fmla="*/ 363 w 13764"/>
                <a:gd name="connsiteY94" fmla="*/ 8224 h 11285"/>
                <a:gd name="connsiteX95" fmla="*/ 435 w 13764"/>
                <a:gd name="connsiteY95" fmla="*/ 8105 h 11285"/>
                <a:gd name="connsiteX96" fmla="*/ 508 w 13764"/>
                <a:gd name="connsiteY96" fmla="*/ 7968 h 11285"/>
                <a:gd name="connsiteX97" fmla="*/ 492 w 13764"/>
                <a:gd name="connsiteY97" fmla="*/ 7840 h 11285"/>
                <a:gd name="connsiteX98" fmla="*/ 653 w 13764"/>
                <a:gd name="connsiteY98" fmla="*/ 7804 h 11285"/>
                <a:gd name="connsiteX99" fmla="*/ 806 w 13764"/>
                <a:gd name="connsiteY99" fmla="*/ 7694 h 11285"/>
                <a:gd name="connsiteX100" fmla="*/ 774 w 13764"/>
                <a:gd name="connsiteY100" fmla="*/ 7356 h 11285"/>
                <a:gd name="connsiteX101" fmla="*/ 895 w 13764"/>
                <a:gd name="connsiteY101" fmla="*/ 7256 h 11285"/>
                <a:gd name="connsiteX102" fmla="*/ 919 w 13764"/>
                <a:gd name="connsiteY102" fmla="*/ 6845 h 11285"/>
                <a:gd name="connsiteX103" fmla="*/ 823 w 13764"/>
                <a:gd name="connsiteY103" fmla="*/ 6808 h 11285"/>
                <a:gd name="connsiteX104" fmla="*/ 734 w 13764"/>
                <a:gd name="connsiteY104" fmla="*/ 6735 h 11285"/>
                <a:gd name="connsiteX105" fmla="*/ 685 w 13764"/>
                <a:gd name="connsiteY105" fmla="*/ 6589 h 11285"/>
                <a:gd name="connsiteX106" fmla="*/ 565 w 13764"/>
                <a:gd name="connsiteY106" fmla="*/ 6471 h 11285"/>
                <a:gd name="connsiteX107" fmla="*/ 492 w 13764"/>
                <a:gd name="connsiteY107" fmla="*/ 6416 h 11285"/>
                <a:gd name="connsiteX108" fmla="*/ 435 w 13764"/>
                <a:gd name="connsiteY108" fmla="*/ 6215 h 11285"/>
                <a:gd name="connsiteX109" fmla="*/ 435 w 13764"/>
                <a:gd name="connsiteY109" fmla="*/ 6114 h 11285"/>
                <a:gd name="connsiteX110" fmla="*/ 444 w 13764"/>
                <a:gd name="connsiteY110" fmla="*/ 5941 h 11285"/>
                <a:gd name="connsiteX111" fmla="*/ 435 w 13764"/>
                <a:gd name="connsiteY111" fmla="*/ 5786 h 11285"/>
                <a:gd name="connsiteX112" fmla="*/ 395 w 13764"/>
                <a:gd name="connsiteY112" fmla="*/ 5749 h 11285"/>
                <a:gd name="connsiteX113" fmla="*/ 395 w 13764"/>
                <a:gd name="connsiteY113" fmla="*/ 5667 h 11285"/>
                <a:gd name="connsiteX114" fmla="*/ 411 w 13764"/>
                <a:gd name="connsiteY114" fmla="*/ 5566 h 11285"/>
                <a:gd name="connsiteX115" fmla="*/ 363 w 13764"/>
                <a:gd name="connsiteY115" fmla="*/ 5502 h 11285"/>
                <a:gd name="connsiteX116" fmla="*/ 250 w 13764"/>
                <a:gd name="connsiteY116" fmla="*/ 5338 h 11285"/>
                <a:gd name="connsiteX117" fmla="*/ 339 w 13764"/>
                <a:gd name="connsiteY117" fmla="*/ 5420 h 11285"/>
                <a:gd name="connsiteX118" fmla="*/ 121 w 13764"/>
                <a:gd name="connsiteY118" fmla="*/ 5210 h 11285"/>
                <a:gd name="connsiteX119" fmla="*/ 73 w 13764"/>
                <a:gd name="connsiteY119" fmla="*/ 5046 h 11285"/>
                <a:gd name="connsiteX120" fmla="*/ 177 w 13764"/>
                <a:gd name="connsiteY120" fmla="*/ 5037 h 11285"/>
                <a:gd name="connsiteX121" fmla="*/ 274 w 13764"/>
                <a:gd name="connsiteY121" fmla="*/ 5037 h 11285"/>
                <a:gd name="connsiteX122" fmla="*/ 419 w 13764"/>
                <a:gd name="connsiteY122" fmla="*/ 5009 h 11285"/>
                <a:gd name="connsiteX123" fmla="*/ 629 w 13764"/>
                <a:gd name="connsiteY123" fmla="*/ 5009 h 11285"/>
                <a:gd name="connsiteX124" fmla="*/ 750 w 13764"/>
                <a:gd name="connsiteY124" fmla="*/ 4900 h 11285"/>
                <a:gd name="connsiteX125" fmla="*/ 895 w 13764"/>
                <a:gd name="connsiteY125" fmla="*/ 4872 h 11285"/>
                <a:gd name="connsiteX126" fmla="*/ 879 w 13764"/>
                <a:gd name="connsiteY126" fmla="*/ 4681 h 11285"/>
                <a:gd name="connsiteX127" fmla="*/ 1048 w 13764"/>
                <a:gd name="connsiteY127" fmla="*/ 4681 h 11285"/>
                <a:gd name="connsiteX128" fmla="*/ 1306 w 13764"/>
                <a:gd name="connsiteY128" fmla="*/ 4525 h 11285"/>
                <a:gd name="connsiteX129" fmla="*/ 1460 w 13764"/>
                <a:gd name="connsiteY129" fmla="*/ 4516 h 11285"/>
                <a:gd name="connsiteX130" fmla="*/ 1573 w 13764"/>
                <a:gd name="connsiteY130" fmla="*/ 4571 h 11285"/>
                <a:gd name="connsiteX131" fmla="*/ 1766 w 13764"/>
                <a:gd name="connsiteY131" fmla="*/ 4571 h 11285"/>
                <a:gd name="connsiteX132" fmla="*/ 1871 w 13764"/>
                <a:gd name="connsiteY132" fmla="*/ 4626 h 11285"/>
                <a:gd name="connsiteX133" fmla="*/ 2056 w 13764"/>
                <a:gd name="connsiteY133" fmla="*/ 4653 h 11285"/>
                <a:gd name="connsiteX134" fmla="*/ 2137 w 13764"/>
                <a:gd name="connsiteY134" fmla="*/ 4516 h 11285"/>
                <a:gd name="connsiteX135" fmla="*/ 2258 w 13764"/>
                <a:gd name="connsiteY135" fmla="*/ 4544 h 11285"/>
                <a:gd name="connsiteX136" fmla="*/ 2371 w 13764"/>
                <a:gd name="connsiteY136" fmla="*/ 4434 h 11285"/>
                <a:gd name="connsiteX137" fmla="*/ 2589 w 13764"/>
                <a:gd name="connsiteY137" fmla="*/ 4361 h 11285"/>
                <a:gd name="connsiteX138" fmla="*/ 2782 w 13764"/>
                <a:gd name="connsiteY138" fmla="*/ 4215 h 11285"/>
                <a:gd name="connsiteX139" fmla="*/ 2855 w 13764"/>
                <a:gd name="connsiteY139" fmla="*/ 4142 h 11285"/>
                <a:gd name="connsiteX140" fmla="*/ 2863 w 13764"/>
                <a:gd name="connsiteY140" fmla="*/ 4023 h 11285"/>
                <a:gd name="connsiteX141" fmla="*/ 2960 w 13764"/>
                <a:gd name="connsiteY141" fmla="*/ 3923 h 11285"/>
                <a:gd name="connsiteX142" fmla="*/ 2984 w 13764"/>
                <a:gd name="connsiteY142" fmla="*/ 3804 h 11285"/>
                <a:gd name="connsiteX143" fmla="*/ 3000 w 13764"/>
                <a:gd name="connsiteY143" fmla="*/ 3649 h 11285"/>
                <a:gd name="connsiteX144" fmla="*/ 3073 w 13764"/>
                <a:gd name="connsiteY144" fmla="*/ 3502 h 11285"/>
                <a:gd name="connsiteX145" fmla="*/ 3105 w 13764"/>
                <a:gd name="connsiteY145" fmla="*/ 3366 h 11285"/>
                <a:gd name="connsiteX146" fmla="*/ 3153 w 13764"/>
                <a:gd name="connsiteY146" fmla="*/ 3256 h 11285"/>
                <a:gd name="connsiteX147" fmla="*/ 3177 w 13764"/>
                <a:gd name="connsiteY147" fmla="*/ 3128 h 11285"/>
                <a:gd name="connsiteX148" fmla="*/ 3290 w 13764"/>
                <a:gd name="connsiteY148" fmla="*/ 3064 h 11285"/>
                <a:gd name="connsiteX149" fmla="*/ 3363 w 13764"/>
                <a:gd name="connsiteY149" fmla="*/ 2927 h 11285"/>
                <a:gd name="connsiteX150" fmla="*/ 3339 w 13764"/>
                <a:gd name="connsiteY150" fmla="*/ 2818 h 11285"/>
                <a:gd name="connsiteX151" fmla="*/ 3290 w 13764"/>
                <a:gd name="connsiteY151" fmla="*/ 2681 h 11285"/>
                <a:gd name="connsiteX152" fmla="*/ 3250 w 13764"/>
                <a:gd name="connsiteY152" fmla="*/ 2544 h 11285"/>
                <a:gd name="connsiteX153" fmla="*/ 3290 w 13764"/>
                <a:gd name="connsiteY153" fmla="*/ 2379 h 11285"/>
                <a:gd name="connsiteX154" fmla="*/ 3371 w 13764"/>
                <a:gd name="connsiteY154" fmla="*/ 2352 h 11285"/>
                <a:gd name="connsiteX155" fmla="*/ 3516 w 13764"/>
                <a:gd name="connsiteY155" fmla="*/ 2197 h 11285"/>
                <a:gd name="connsiteX156" fmla="*/ 3661 w 13764"/>
                <a:gd name="connsiteY156" fmla="*/ 2215 h 11285"/>
                <a:gd name="connsiteX157" fmla="*/ 3806 w 13764"/>
                <a:gd name="connsiteY157" fmla="*/ 2114 h 11285"/>
                <a:gd name="connsiteX158" fmla="*/ 3831 w 13764"/>
                <a:gd name="connsiteY158" fmla="*/ 1950 h 11285"/>
                <a:gd name="connsiteX159" fmla="*/ 3976 w 13764"/>
                <a:gd name="connsiteY159" fmla="*/ 1868 h 11285"/>
                <a:gd name="connsiteX160" fmla="*/ 4040 w 13764"/>
                <a:gd name="connsiteY160" fmla="*/ 1749 h 11285"/>
                <a:gd name="connsiteX161" fmla="*/ 4121 w 13764"/>
                <a:gd name="connsiteY161" fmla="*/ 1676 h 11285"/>
                <a:gd name="connsiteX162" fmla="*/ 4121 w 13764"/>
                <a:gd name="connsiteY162" fmla="*/ 1292 h 11285"/>
                <a:gd name="connsiteX163" fmla="*/ 4169 w 13764"/>
                <a:gd name="connsiteY163" fmla="*/ 1128 h 11285"/>
                <a:gd name="connsiteX164" fmla="*/ 4194 w 13764"/>
                <a:gd name="connsiteY164" fmla="*/ 991 h 11285"/>
                <a:gd name="connsiteX165" fmla="*/ 4242 w 13764"/>
                <a:gd name="connsiteY165" fmla="*/ 827 h 11285"/>
                <a:gd name="connsiteX166" fmla="*/ 4290 w 13764"/>
                <a:gd name="connsiteY166" fmla="*/ 763 h 11285"/>
                <a:gd name="connsiteX167" fmla="*/ 4355 w 13764"/>
                <a:gd name="connsiteY167" fmla="*/ 708 h 11285"/>
                <a:gd name="connsiteX168" fmla="*/ 4387 w 13764"/>
                <a:gd name="connsiteY168" fmla="*/ 443 h 11285"/>
                <a:gd name="connsiteX169" fmla="*/ 4645 w 13764"/>
                <a:gd name="connsiteY169" fmla="*/ 434 h 11285"/>
                <a:gd name="connsiteX170" fmla="*/ 4742 w 13764"/>
                <a:gd name="connsiteY170" fmla="*/ 635 h 11285"/>
                <a:gd name="connsiteX171" fmla="*/ 4839 w 13764"/>
                <a:gd name="connsiteY171" fmla="*/ 717 h 11285"/>
                <a:gd name="connsiteX172" fmla="*/ 4960 w 13764"/>
                <a:gd name="connsiteY172" fmla="*/ 799 h 11285"/>
                <a:gd name="connsiteX173" fmla="*/ 5081 w 13764"/>
                <a:gd name="connsiteY173" fmla="*/ 818 h 11285"/>
                <a:gd name="connsiteX174" fmla="*/ 5202 w 13764"/>
                <a:gd name="connsiteY174" fmla="*/ 799 h 11285"/>
                <a:gd name="connsiteX175" fmla="*/ 5274 w 13764"/>
                <a:gd name="connsiteY175" fmla="*/ 964 h 11285"/>
                <a:gd name="connsiteX176" fmla="*/ 5403 w 13764"/>
                <a:gd name="connsiteY176" fmla="*/ 909 h 11285"/>
                <a:gd name="connsiteX177" fmla="*/ 5500 w 13764"/>
                <a:gd name="connsiteY177" fmla="*/ 909 h 11285"/>
                <a:gd name="connsiteX178" fmla="*/ 5597 w 13764"/>
                <a:gd name="connsiteY178" fmla="*/ 818 h 11285"/>
                <a:gd name="connsiteX179" fmla="*/ 5734 w 13764"/>
                <a:gd name="connsiteY179" fmla="*/ 790 h 11285"/>
                <a:gd name="connsiteX180" fmla="*/ 5831 w 13764"/>
                <a:gd name="connsiteY180" fmla="*/ 772 h 11285"/>
                <a:gd name="connsiteX181" fmla="*/ 5911 w 13764"/>
                <a:gd name="connsiteY181" fmla="*/ 735 h 11285"/>
                <a:gd name="connsiteX182" fmla="*/ 6024 w 13764"/>
                <a:gd name="connsiteY182" fmla="*/ 745 h 11285"/>
                <a:gd name="connsiteX183" fmla="*/ 6145 w 13764"/>
                <a:gd name="connsiteY183" fmla="*/ 745 h 11285"/>
                <a:gd name="connsiteX184" fmla="*/ 6226 w 13764"/>
                <a:gd name="connsiteY184" fmla="*/ 854 h 11285"/>
                <a:gd name="connsiteX185" fmla="*/ 6250 w 13764"/>
                <a:gd name="connsiteY185" fmla="*/ 991 h 11285"/>
                <a:gd name="connsiteX186" fmla="*/ 6363 w 13764"/>
                <a:gd name="connsiteY186" fmla="*/ 900 h 11285"/>
                <a:gd name="connsiteX187" fmla="*/ 6444 w 13764"/>
                <a:gd name="connsiteY187" fmla="*/ 745 h 11285"/>
                <a:gd name="connsiteX188" fmla="*/ 6532 w 13764"/>
                <a:gd name="connsiteY188" fmla="*/ 790 h 11285"/>
                <a:gd name="connsiteX189" fmla="*/ 6581 w 13764"/>
                <a:gd name="connsiteY189" fmla="*/ 872 h 11285"/>
                <a:gd name="connsiteX190" fmla="*/ 6653 w 13764"/>
                <a:gd name="connsiteY190" fmla="*/ 927 h 11285"/>
                <a:gd name="connsiteX191" fmla="*/ 6750 w 13764"/>
                <a:gd name="connsiteY191" fmla="*/ 1064 h 11285"/>
                <a:gd name="connsiteX192" fmla="*/ 6758 w 13764"/>
                <a:gd name="connsiteY192" fmla="*/ 1229 h 11285"/>
                <a:gd name="connsiteX193" fmla="*/ 6855 w 13764"/>
                <a:gd name="connsiteY193" fmla="*/ 1238 h 11285"/>
                <a:gd name="connsiteX194" fmla="*/ 6976 w 13764"/>
                <a:gd name="connsiteY194" fmla="*/ 1338 h 11285"/>
                <a:gd name="connsiteX195" fmla="*/ 6944 w 13764"/>
                <a:gd name="connsiteY195" fmla="*/ 1475 h 11285"/>
                <a:gd name="connsiteX196" fmla="*/ 6976 w 13764"/>
                <a:gd name="connsiteY196" fmla="*/ 1649 h 11285"/>
                <a:gd name="connsiteX197" fmla="*/ 6952 w 13764"/>
                <a:gd name="connsiteY197" fmla="*/ 1731 h 11285"/>
                <a:gd name="connsiteX198" fmla="*/ 7089 w 13764"/>
                <a:gd name="connsiteY198" fmla="*/ 1950 h 11285"/>
                <a:gd name="connsiteX199" fmla="*/ 7161 w 13764"/>
                <a:gd name="connsiteY199" fmla="*/ 1996 h 11285"/>
                <a:gd name="connsiteX200" fmla="*/ 7234 w 13764"/>
                <a:gd name="connsiteY200" fmla="*/ 2105 h 11285"/>
                <a:gd name="connsiteX201" fmla="*/ 7363 w 13764"/>
                <a:gd name="connsiteY201" fmla="*/ 2087 h 11285"/>
                <a:gd name="connsiteX202" fmla="*/ 7460 w 13764"/>
                <a:gd name="connsiteY202" fmla="*/ 2005 h 11285"/>
                <a:gd name="connsiteX203" fmla="*/ 7573 w 13764"/>
                <a:gd name="connsiteY203" fmla="*/ 2005 h 11285"/>
                <a:gd name="connsiteX204" fmla="*/ 7653 w 13764"/>
                <a:gd name="connsiteY204" fmla="*/ 2060 h 11285"/>
                <a:gd name="connsiteX205" fmla="*/ 7863 w 13764"/>
                <a:gd name="connsiteY205" fmla="*/ 2032 h 11285"/>
                <a:gd name="connsiteX206" fmla="*/ 7960 w 13764"/>
                <a:gd name="connsiteY206" fmla="*/ 1941 h 11285"/>
                <a:gd name="connsiteX207" fmla="*/ 8016 w 13764"/>
                <a:gd name="connsiteY207" fmla="*/ 1813 h 11285"/>
                <a:gd name="connsiteX208" fmla="*/ 8056 w 13764"/>
                <a:gd name="connsiteY208" fmla="*/ 1694 h 11285"/>
                <a:gd name="connsiteX209" fmla="*/ 8056 w 13764"/>
                <a:gd name="connsiteY209" fmla="*/ 1557 h 11285"/>
                <a:gd name="connsiteX210" fmla="*/ 8177 w 13764"/>
                <a:gd name="connsiteY210" fmla="*/ 1347 h 11285"/>
                <a:gd name="connsiteX211" fmla="*/ 8306 w 13764"/>
                <a:gd name="connsiteY211" fmla="*/ 1302 h 11285"/>
                <a:gd name="connsiteX212" fmla="*/ 8347 w 13764"/>
                <a:gd name="connsiteY212" fmla="*/ 1238 h 11285"/>
                <a:gd name="connsiteX213" fmla="*/ 8403 w 13764"/>
                <a:gd name="connsiteY213" fmla="*/ 1238 h 11285"/>
                <a:gd name="connsiteX214" fmla="*/ 8476 w 13764"/>
                <a:gd name="connsiteY214" fmla="*/ 1256 h 11285"/>
                <a:gd name="connsiteX215" fmla="*/ 8516 w 13764"/>
                <a:gd name="connsiteY215" fmla="*/ 1128 h 11285"/>
                <a:gd name="connsiteX216" fmla="*/ 8597 w 13764"/>
                <a:gd name="connsiteY216" fmla="*/ 1037 h 11285"/>
                <a:gd name="connsiteX217" fmla="*/ 8621 w 13764"/>
                <a:gd name="connsiteY217" fmla="*/ 900 h 11285"/>
                <a:gd name="connsiteX218" fmla="*/ 8831 w 13764"/>
                <a:gd name="connsiteY218" fmla="*/ 845 h 11285"/>
                <a:gd name="connsiteX219" fmla="*/ 9032 w 13764"/>
                <a:gd name="connsiteY219" fmla="*/ 597 h 11285"/>
                <a:gd name="connsiteX220" fmla="*/ 9200 w 13764"/>
                <a:gd name="connsiteY220" fmla="*/ 585 h 11285"/>
                <a:gd name="connsiteX221" fmla="*/ 9329 w 13764"/>
                <a:gd name="connsiteY221" fmla="*/ 415 h 11285"/>
                <a:gd name="connsiteX222" fmla="*/ 9143 w 13764"/>
                <a:gd name="connsiteY222" fmla="*/ 360 h 11285"/>
                <a:gd name="connsiteX223" fmla="*/ 9172 w 13764"/>
                <a:gd name="connsiteY223" fmla="*/ 215 h 11285"/>
                <a:gd name="connsiteX224" fmla="*/ 9237 w 13764"/>
                <a:gd name="connsiteY224" fmla="*/ 71 h 11285"/>
                <a:gd name="connsiteX225" fmla="*/ 9383 w 13764"/>
                <a:gd name="connsiteY225" fmla="*/ 143 h 11285"/>
                <a:gd name="connsiteX226" fmla="*/ 9460 w 13764"/>
                <a:gd name="connsiteY226" fmla="*/ 43 h 11285"/>
                <a:gd name="connsiteX227" fmla="*/ 9572 w 13764"/>
                <a:gd name="connsiteY227" fmla="*/ 5 h 11285"/>
                <a:gd name="connsiteX228" fmla="*/ 9699 w 13764"/>
                <a:gd name="connsiteY228" fmla="*/ 231 h 11285"/>
                <a:gd name="connsiteX229" fmla="*/ 9870 w 13764"/>
                <a:gd name="connsiteY229" fmla="*/ 40 h 11285"/>
                <a:gd name="connsiteX230" fmla="*/ 9985 w 13764"/>
                <a:gd name="connsiteY230" fmla="*/ 65 h 11285"/>
                <a:gd name="connsiteX231" fmla="*/ 10172 w 13764"/>
                <a:gd name="connsiteY231" fmla="*/ 61 h 11285"/>
                <a:gd name="connsiteX232" fmla="*/ 10327 w 13764"/>
                <a:gd name="connsiteY232" fmla="*/ 318 h 11285"/>
                <a:gd name="connsiteX233" fmla="*/ 10454 w 13764"/>
                <a:gd name="connsiteY233" fmla="*/ 329 h 11285"/>
                <a:gd name="connsiteX234" fmla="*/ 10556 w 13764"/>
                <a:gd name="connsiteY234" fmla="*/ 322 h 11285"/>
                <a:gd name="connsiteX235" fmla="*/ 10727 w 13764"/>
                <a:gd name="connsiteY235" fmla="*/ 322 h 11285"/>
                <a:gd name="connsiteX236" fmla="*/ 10824 w 13764"/>
                <a:gd name="connsiteY236" fmla="*/ 500 h 11285"/>
                <a:gd name="connsiteX237" fmla="*/ 10957 w 13764"/>
                <a:gd name="connsiteY237" fmla="*/ 598 h 11285"/>
                <a:gd name="connsiteX238" fmla="*/ 11142 w 13764"/>
                <a:gd name="connsiteY238" fmla="*/ 722 h 11285"/>
                <a:gd name="connsiteX239" fmla="*/ 11245 w 13764"/>
                <a:gd name="connsiteY239" fmla="*/ 832 h 11285"/>
                <a:gd name="connsiteX240" fmla="*/ 11386 w 13764"/>
                <a:gd name="connsiteY240" fmla="*/ 752 h 11285"/>
                <a:gd name="connsiteX241" fmla="*/ 11542 w 13764"/>
                <a:gd name="connsiteY241" fmla="*/ 717 h 11285"/>
                <a:gd name="connsiteX242" fmla="*/ 11653 w 13764"/>
                <a:gd name="connsiteY242" fmla="*/ 812 h 11285"/>
                <a:gd name="connsiteX243" fmla="*/ 11790 w 13764"/>
                <a:gd name="connsiteY243" fmla="*/ 778 h 11285"/>
                <a:gd name="connsiteX244" fmla="*/ 11786 w 13764"/>
                <a:gd name="connsiteY244" fmla="*/ 1075 h 11285"/>
                <a:gd name="connsiteX245" fmla="*/ 11567 w 13764"/>
                <a:gd name="connsiteY245" fmla="*/ 1464 h 11285"/>
                <a:gd name="connsiteX246" fmla="*/ 11698 w 13764"/>
                <a:gd name="connsiteY246" fmla="*/ 1522 h 11285"/>
                <a:gd name="connsiteX247" fmla="*/ 11785 w 13764"/>
                <a:gd name="connsiteY247" fmla="*/ 1550 h 11285"/>
                <a:gd name="connsiteX248" fmla="*/ 11907 w 13764"/>
                <a:gd name="connsiteY248" fmla="*/ 1731 h 11285"/>
                <a:gd name="connsiteX249" fmla="*/ 12214 w 13764"/>
                <a:gd name="connsiteY249" fmla="*/ 1917 h 11285"/>
                <a:gd name="connsiteX250" fmla="*/ 12186 w 13764"/>
                <a:gd name="connsiteY250" fmla="*/ 2026 h 11285"/>
                <a:gd name="connsiteX251" fmla="*/ 12365 w 13764"/>
                <a:gd name="connsiteY251" fmla="*/ 2166 h 11285"/>
                <a:gd name="connsiteX252" fmla="*/ 12397 w 13764"/>
                <a:gd name="connsiteY252" fmla="*/ 2387 h 11285"/>
                <a:gd name="connsiteX253" fmla="*/ 12653 w 13764"/>
                <a:gd name="connsiteY253" fmla="*/ 2445 h 11285"/>
                <a:gd name="connsiteX254" fmla="*/ 12689 w 13764"/>
                <a:gd name="connsiteY254" fmla="*/ 2575 h 11285"/>
                <a:gd name="connsiteX255" fmla="*/ 12887 w 13764"/>
                <a:gd name="connsiteY255" fmla="*/ 2604 h 11285"/>
                <a:gd name="connsiteX256" fmla="*/ 13156 w 13764"/>
                <a:gd name="connsiteY256" fmla="*/ 2742 h 11285"/>
                <a:gd name="connsiteX257" fmla="*/ 13177 w 13764"/>
                <a:gd name="connsiteY257" fmla="*/ 2545 h 11285"/>
                <a:gd name="connsiteX258" fmla="*/ 13285 w 13764"/>
                <a:gd name="connsiteY258" fmla="*/ 2534 h 11285"/>
                <a:gd name="connsiteX259" fmla="*/ 13524 w 13764"/>
                <a:gd name="connsiteY259" fmla="*/ 2724 h 11285"/>
                <a:gd name="connsiteX260" fmla="*/ 13574 w 13764"/>
                <a:gd name="connsiteY260" fmla="*/ 2845 h 11285"/>
                <a:gd name="connsiteX261" fmla="*/ 13605 w 13764"/>
                <a:gd name="connsiteY261" fmla="*/ 3086 h 11285"/>
                <a:gd name="connsiteX262" fmla="*/ 13699 w 13764"/>
                <a:gd name="connsiteY262" fmla="*/ 3141 h 11285"/>
                <a:gd name="connsiteX263" fmla="*/ 13764 w 13764"/>
                <a:gd name="connsiteY263" fmla="*/ 3520 h 11285"/>
                <a:gd name="connsiteX264" fmla="*/ 13680 w 13764"/>
                <a:gd name="connsiteY264" fmla="*/ 3641 h 11285"/>
                <a:gd name="connsiteX265" fmla="*/ 13688 w 13764"/>
                <a:gd name="connsiteY265" fmla="*/ 3782 h 11285"/>
                <a:gd name="connsiteX266" fmla="*/ 13595 w 13764"/>
                <a:gd name="connsiteY266" fmla="*/ 3930 h 11285"/>
                <a:gd name="connsiteX267" fmla="*/ 13542 w 13764"/>
                <a:gd name="connsiteY267" fmla="*/ 4080 h 11285"/>
                <a:gd name="connsiteX268" fmla="*/ 13610 w 13764"/>
                <a:gd name="connsiteY268" fmla="*/ 4227 h 11285"/>
                <a:gd name="connsiteX269" fmla="*/ 13628 w 13764"/>
                <a:gd name="connsiteY269" fmla="*/ 4379 h 11285"/>
                <a:gd name="connsiteX270" fmla="*/ 13648 w 13764"/>
                <a:gd name="connsiteY270" fmla="*/ 4500 h 11285"/>
                <a:gd name="connsiteX271" fmla="*/ 13577 w 13764"/>
                <a:gd name="connsiteY271" fmla="*/ 4626 h 11285"/>
                <a:gd name="connsiteX272" fmla="*/ 13505 w 13764"/>
                <a:gd name="connsiteY272" fmla="*/ 4669 h 11285"/>
                <a:gd name="connsiteX273" fmla="*/ 13450 w 13764"/>
                <a:gd name="connsiteY273" fmla="*/ 4797 h 11285"/>
                <a:gd name="connsiteX274" fmla="*/ 13575 w 13764"/>
                <a:gd name="connsiteY274" fmla="*/ 4894 h 11285"/>
                <a:gd name="connsiteX275" fmla="*/ 13495 w 13764"/>
                <a:gd name="connsiteY275" fmla="*/ 5048 h 11285"/>
                <a:gd name="connsiteX276" fmla="*/ 13193 w 13764"/>
                <a:gd name="connsiteY276" fmla="*/ 5300 h 11285"/>
                <a:gd name="connsiteX277" fmla="*/ 13110 w 13764"/>
                <a:gd name="connsiteY277" fmla="*/ 5581 h 11285"/>
                <a:gd name="connsiteX278" fmla="*/ 13082 w 13764"/>
                <a:gd name="connsiteY278" fmla="*/ 5739 h 11285"/>
                <a:gd name="connsiteX279" fmla="*/ 13014 w 13764"/>
                <a:gd name="connsiteY279" fmla="*/ 5990 h 11285"/>
                <a:gd name="connsiteX280" fmla="*/ 12938 w 13764"/>
                <a:gd name="connsiteY280" fmla="*/ 6118 h 11285"/>
                <a:gd name="connsiteX281" fmla="*/ 12835 w 13764"/>
                <a:gd name="connsiteY281" fmla="*/ 6200 h 11285"/>
                <a:gd name="connsiteX282" fmla="*/ 12752 w 13764"/>
                <a:gd name="connsiteY282" fmla="*/ 6308 h 11285"/>
                <a:gd name="connsiteX283" fmla="*/ 12524 w 13764"/>
                <a:gd name="connsiteY283" fmla="*/ 6325 h 11285"/>
                <a:gd name="connsiteX284" fmla="*/ 12396 w 13764"/>
                <a:gd name="connsiteY284" fmla="*/ 6258 h 11285"/>
                <a:gd name="connsiteX285" fmla="*/ 11998 w 13764"/>
                <a:gd name="connsiteY285" fmla="*/ 6089 h 11285"/>
                <a:gd name="connsiteX286" fmla="*/ 12216 w 13764"/>
                <a:gd name="connsiteY286" fmla="*/ 6655 h 11285"/>
                <a:gd name="connsiteX287" fmla="*/ 11868 w 13764"/>
                <a:gd name="connsiteY287" fmla="*/ 6259 h 11285"/>
                <a:gd name="connsiteX288" fmla="*/ 11573 w 13764"/>
                <a:gd name="connsiteY288" fmla="*/ 6211 h 11285"/>
                <a:gd name="connsiteX289" fmla="*/ 11377 w 13764"/>
                <a:gd name="connsiteY289" fmla="*/ 6496 h 11285"/>
                <a:gd name="connsiteX290" fmla="*/ 11271 w 13764"/>
                <a:gd name="connsiteY290" fmla="*/ 6533 h 11285"/>
                <a:gd name="connsiteX291" fmla="*/ 11205 w 13764"/>
                <a:gd name="connsiteY291" fmla="*/ 6691 h 11285"/>
                <a:gd name="connsiteX292" fmla="*/ 11204 w 13764"/>
                <a:gd name="connsiteY292" fmla="*/ 6807 h 11285"/>
                <a:gd name="connsiteX293" fmla="*/ 11062 w 13764"/>
                <a:gd name="connsiteY293" fmla="*/ 6879 h 11285"/>
                <a:gd name="connsiteX294" fmla="*/ 10858 w 13764"/>
                <a:gd name="connsiteY294" fmla="*/ 6916 h 11285"/>
                <a:gd name="connsiteX295" fmla="*/ 10574 w 13764"/>
                <a:gd name="connsiteY295" fmla="*/ 7108 h 11285"/>
                <a:gd name="connsiteX296" fmla="*/ 10346 w 13764"/>
                <a:gd name="connsiteY296" fmla="*/ 7250 h 11285"/>
                <a:gd name="connsiteX297" fmla="*/ 10335 w 13764"/>
                <a:gd name="connsiteY297" fmla="*/ 7379 h 11285"/>
                <a:gd name="connsiteX298" fmla="*/ 10214 w 13764"/>
                <a:gd name="connsiteY298" fmla="*/ 7406 h 11285"/>
                <a:gd name="connsiteX299" fmla="*/ 10149 w 13764"/>
                <a:gd name="connsiteY299" fmla="*/ 7557 h 11285"/>
                <a:gd name="connsiteX300" fmla="*/ 10032 w 13764"/>
                <a:gd name="connsiteY300" fmla="*/ 7623 h 11285"/>
                <a:gd name="connsiteX301" fmla="*/ 9885 w 13764"/>
                <a:gd name="connsiteY301" fmla="*/ 7601 h 11285"/>
                <a:gd name="connsiteX302" fmla="*/ 9823 w 13764"/>
                <a:gd name="connsiteY302" fmla="*/ 7838 h 11285"/>
                <a:gd name="connsiteX303" fmla="*/ 9735 w 13764"/>
                <a:gd name="connsiteY303" fmla="*/ 7975 h 11285"/>
                <a:gd name="connsiteX304" fmla="*/ 9671 w 13764"/>
                <a:gd name="connsiteY304" fmla="*/ 8134 h 11285"/>
                <a:gd name="connsiteX305" fmla="*/ 9705 w 13764"/>
                <a:gd name="connsiteY305" fmla="*/ 8343 h 11285"/>
                <a:gd name="connsiteX306" fmla="*/ 9694 w 13764"/>
                <a:gd name="connsiteY306" fmla="*/ 8715 h 11285"/>
                <a:gd name="connsiteX307" fmla="*/ 9780 w 13764"/>
                <a:gd name="connsiteY307" fmla="*/ 8861 h 11285"/>
                <a:gd name="connsiteX308" fmla="*/ 9733 w 13764"/>
                <a:gd name="connsiteY308" fmla="*/ 8973 h 11285"/>
                <a:gd name="connsiteX309" fmla="*/ 9684 w 13764"/>
                <a:gd name="connsiteY309" fmla="*/ 9163 h 11285"/>
                <a:gd name="connsiteX0" fmla="*/ 9684 w 13764"/>
                <a:gd name="connsiteY0" fmla="*/ 9163 h 11285"/>
                <a:gd name="connsiteX1" fmla="*/ 9707 w 13764"/>
                <a:gd name="connsiteY1" fmla="*/ 9631 h 11285"/>
                <a:gd name="connsiteX2" fmla="*/ 9691 w 13764"/>
                <a:gd name="connsiteY2" fmla="*/ 9746 h 11285"/>
                <a:gd name="connsiteX3" fmla="*/ 9782 w 13764"/>
                <a:gd name="connsiteY3" fmla="*/ 9848 h 11285"/>
                <a:gd name="connsiteX4" fmla="*/ 9745 w 13764"/>
                <a:gd name="connsiteY4" fmla="*/ 10039 h 11285"/>
                <a:gd name="connsiteX5" fmla="*/ 9897 w 13764"/>
                <a:gd name="connsiteY5" fmla="*/ 10199 h 11285"/>
                <a:gd name="connsiteX6" fmla="*/ 9973 w 13764"/>
                <a:gd name="connsiteY6" fmla="*/ 10510 h 11285"/>
                <a:gd name="connsiteX7" fmla="*/ 10097 w 13764"/>
                <a:gd name="connsiteY7" fmla="*/ 10594 h 11285"/>
                <a:gd name="connsiteX8" fmla="*/ 10163 w 13764"/>
                <a:gd name="connsiteY8" fmla="*/ 10587 h 11285"/>
                <a:gd name="connsiteX9" fmla="*/ 10372 w 13764"/>
                <a:gd name="connsiteY9" fmla="*/ 10724 h 11285"/>
                <a:gd name="connsiteX10" fmla="*/ 10314 w 13764"/>
                <a:gd name="connsiteY10" fmla="*/ 10813 h 11285"/>
                <a:gd name="connsiteX11" fmla="*/ 9472 w 13764"/>
                <a:gd name="connsiteY11" fmla="*/ 10851 h 11285"/>
                <a:gd name="connsiteX12" fmla="*/ 9267 w 13764"/>
                <a:gd name="connsiteY12" fmla="*/ 10834 h 11285"/>
                <a:gd name="connsiteX13" fmla="*/ 9028 w 13764"/>
                <a:gd name="connsiteY13" fmla="*/ 10858 h 11285"/>
                <a:gd name="connsiteX14" fmla="*/ 9025 w 13764"/>
                <a:gd name="connsiteY14" fmla="*/ 11049 h 11285"/>
                <a:gd name="connsiteX15" fmla="*/ 8872 w 13764"/>
                <a:gd name="connsiteY15" fmla="*/ 11245 h 11285"/>
                <a:gd name="connsiteX16" fmla="*/ 8423 w 13764"/>
                <a:gd name="connsiteY16" fmla="*/ 11285 h 11285"/>
                <a:gd name="connsiteX17" fmla="*/ 8264 w 13764"/>
                <a:gd name="connsiteY17" fmla="*/ 11124 h 11285"/>
                <a:gd name="connsiteX18" fmla="*/ 8136 w 13764"/>
                <a:gd name="connsiteY18" fmla="*/ 11045 h 11285"/>
                <a:gd name="connsiteX19" fmla="*/ 7990 w 13764"/>
                <a:gd name="connsiteY19" fmla="*/ 11056 h 11285"/>
                <a:gd name="connsiteX20" fmla="*/ 7697 w 13764"/>
                <a:gd name="connsiteY20" fmla="*/ 11023 h 11285"/>
                <a:gd name="connsiteX21" fmla="*/ 7599 w 13764"/>
                <a:gd name="connsiteY21" fmla="*/ 11143 h 11285"/>
                <a:gd name="connsiteX22" fmla="*/ 7482 w 13764"/>
                <a:gd name="connsiteY22" fmla="*/ 11166 h 11285"/>
                <a:gd name="connsiteX23" fmla="*/ 7316 w 13764"/>
                <a:gd name="connsiteY23" fmla="*/ 11198 h 11285"/>
                <a:gd name="connsiteX24" fmla="*/ 7003 w 13764"/>
                <a:gd name="connsiteY24" fmla="*/ 11132 h 11285"/>
                <a:gd name="connsiteX25" fmla="*/ 6895 w 13764"/>
                <a:gd name="connsiteY25" fmla="*/ 11111 h 11285"/>
                <a:gd name="connsiteX26" fmla="*/ 6484 w 13764"/>
                <a:gd name="connsiteY26" fmla="*/ 11099 h 11285"/>
                <a:gd name="connsiteX27" fmla="*/ 6368 w 13764"/>
                <a:gd name="connsiteY27" fmla="*/ 10968 h 11285"/>
                <a:gd name="connsiteX28" fmla="*/ 6202 w 13764"/>
                <a:gd name="connsiteY28" fmla="*/ 10935 h 11285"/>
                <a:gd name="connsiteX29" fmla="*/ 5899 w 13764"/>
                <a:gd name="connsiteY29" fmla="*/ 10256 h 11285"/>
                <a:gd name="connsiteX30" fmla="*/ 5782 w 13764"/>
                <a:gd name="connsiteY30" fmla="*/ 10169 h 11285"/>
                <a:gd name="connsiteX31" fmla="*/ 5661 w 13764"/>
                <a:gd name="connsiteY31" fmla="*/ 10270 h 11285"/>
                <a:gd name="connsiteX32" fmla="*/ 5573 w 13764"/>
                <a:gd name="connsiteY32" fmla="*/ 10270 h 11285"/>
                <a:gd name="connsiteX33" fmla="*/ 5516 w 13764"/>
                <a:gd name="connsiteY33" fmla="*/ 10352 h 11285"/>
                <a:gd name="connsiteX34" fmla="*/ 5395 w 13764"/>
                <a:gd name="connsiteY34" fmla="*/ 10407 h 11285"/>
                <a:gd name="connsiteX35" fmla="*/ 5274 w 13764"/>
                <a:gd name="connsiteY35" fmla="*/ 10434 h 11285"/>
                <a:gd name="connsiteX36" fmla="*/ 5202 w 13764"/>
                <a:gd name="connsiteY36" fmla="*/ 10334 h 11285"/>
                <a:gd name="connsiteX37" fmla="*/ 5202 w 13764"/>
                <a:gd name="connsiteY37" fmla="*/ 10078 h 11285"/>
                <a:gd name="connsiteX38" fmla="*/ 4968 w 13764"/>
                <a:gd name="connsiteY38" fmla="*/ 10060 h 11285"/>
                <a:gd name="connsiteX39" fmla="*/ 4871 w 13764"/>
                <a:gd name="connsiteY39" fmla="*/ 9996 h 11285"/>
                <a:gd name="connsiteX40" fmla="*/ 4750 w 13764"/>
                <a:gd name="connsiteY40" fmla="*/ 9868 h 11285"/>
                <a:gd name="connsiteX41" fmla="*/ 4629 w 13764"/>
                <a:gd name="connsiteY41" fmla="*/ 9840 h 11285"/>
                <a:gd name="connsiteX42" fmla="*/ 4500 w 13764"/>
                <a:gd name="connsiteY42" fmla="*/ 9840 h 11285"/>
                <a:gd name="connsiteX43" fmla="*/ 4339 w 13764"/>
                <a:gd name="connsiteY43" fmla="*/ 9749 h 11285"/>
                <a:gd name="connsiteX44" fmla="*/ 4024 w 13764"/>
                <a:gd name="connsiteY44" fmla="*/ 9758 h 11285"/>
                <a:gd name="connsiteX45" fmla="*/ 3831 w 13764"/>
                <a:gd name="connsiteY45" fmla="*/ 9667 h 11285"/>
                <a:gd name="connsiteX46" fmla="*/ 3613 w 13764"/>
                <a:gd name="connsiteY46" fmla="*/ 9676 h 11285"/>
                <a:gd name="connsiteX47" fmla="*/ 3516 w 13764"/>
                <a:gd name="connsiteY47" fmla="*/ 9612 h 11285"/>
                <a:gd name="connsiteX48" fmla="*/ 3395 w 13764"/>
                <a:gd name="connsiteY48" fmla="*/ 9621 h 11285"/>
                <a:gd name="connsiteX49" fmla="*/ 3242 w 13764"/>
                <a:gd name="connsiteY49" fmla="*/ 9621 h 11285"/>
                <a:gd name="connsiteX50" fmla="*/ 3097 w 13764"/>
                <a:gd name="connsiteY50" fmla="*/ 9585 h 11285"/>
                <a:gd name="connsiteX51" fmla="*/ 3008 w 13764"/>
                <a:gd name="connsiteY51" fmla="*/ 9484 h 11285"/>
                <a:gd name="connsiteX52" fmla="*/ 2879 w 13764"/>
                <a:gd name="connsiteY52" fmla="*/ 9475 h 11285"/>
                <a:gd name="connsiteX53" fmla="*/ 2806 w 13764"/>
                <a:gd name="connsiteY53" fmla="*/ 9557 h 11285"/>
                <a:gd name="connsiteX54" fmla="*/ 2597 w 13764"/>
                <a:gd name="connsiteY54" fmla="*/ 9539 h 11285"/>
                <a:gd name="connsiteX55" fmla="*/ 2500 w 13764"/>
                <a:gd name="connsiteY55" fmla="*/ 9649 h 11285"/>
                <a:gd name="connsiteX56" fmla="*/ 2516 w 13764"/>
                <a:gd name="connsiteY56" fmla="*/ 9758 h 11285"/>
                <a:gd name="connsiteX57" fmla="*/ 2379 w 13764"/>
                <a:gd name="connsiteY57" fmla="*/ 9913 h 11285"/>
                <a:gd name="connsiteX58" fmla="*/ 2274 w 13764"/>
                <a:gd name="connsiteY58" fmla="*/ 9941 h 11285"/>
                <a:gd name="connsiteX59" fmla="*/ 2274 w 13764"/>
                <a:gd name="connsiteY59" fmla="*/ 10078 h 11285"/>
                <a:gd name="connsiteX60" fmla="*/ 2226 w 13764"/>
                <a:gd name="connsiteY60" fmla="*/ 10187 h 11285"/>
                <a:gd name="connsiteX61" fmla="*/ 2137 w 13764"/>
                <a:gd name="connsiteY61" fmla="*/ 10297 h 11285"/>
                <a:gd name="connsiteX62" fmla="*/ 2081 w 13764"/>
                <a:gd name="connsiteY62" fmla="*/ 10224 h 11285"/>
                <a:gd name="connsiteX63" fmla="*/ 1871 w 13764"/>
                <a:gd name="connsiteY63" fmla="*/ 10005 h 11285"/>
                <a:gd name="connsiteX64" fmla="*/ 1750 w 13764"/>
                <a:gd name="connsiteY64" fmla="*/ 10060 h 11285"/>
                <a:gd name="connsiteX65" fmla="*/ 1669 w 13764"/>
                <a:gd name="connsiteY65" fmla="*/ 10187 h 11285"/>
                <a:gd name="connsiteX66" fmla="*/ 1427 w 13764"/>
                <a:gd name="connsiteY66" fmla="*/ 10224 h 11285"/>
                <a:gd name="connsiteX67" fmla="*/ 1315 w 13764"/>
                <a:gd name="connsiteY67" fmla="*/ 10160 h 11285"/>
                <a:gd name="connsiteX68" fmla="*/ 1242 w 13764"/>
                <a:gd name="connsiteY68" fmla="*/ 10078 h 11285"/>
                <a:gd name="connsiteX69" fmla="*/ 1161 w 13764"/>
                <a:gd name="connsiteY69" fmla="*/ 9996 h 11285"/>
                <a:gd name="connsiteX70" fmla="*/ 968 w 13764"/>
                <a:gd name="connsiteY70" fmla="*/ 9977 h 11285"/>
                <a:gd name="connsiteX71" fmla="*/ 895 w 13764"/>
                <a:gd name="connsiteY71" fmla="*/ 9913 h 11285"/>
                <a:gd name="connsiteX72" fmla="*/ 847 w 13764"/>
                <a:gd name="connsiteY72" fmla="*/ 9804 h 11285"/>
                <a:gd name="connsiteX73" fmla="*/ 806 w 13764"/>
                <a:gd name="connsiteY73" fmla="*/ 9749 h 11285"/>
                <a:gd name="connsiteX74" fmla="*/ 774 w 13764"/>
                <a:gd name="connsiteY74" fmla="*/ 9667 h 11285"/>
                <a:gd name="connsiteX75" fmla="*/ 685 w 13764"/>
                <a:gd name="connsiteY75" fmla="*/ 9639 h 11285"/>
                <a:gd name="connsiteX76" fmla="*/ 589 w 13764"/>
                <a:gd name="connsiteY76" fmla="*/ 9639 h 11285"/>
                <a:gd name="connsiteX77" fmla="*/ 516 w 13764"/>
                <a:gd name="connsiteY77" fmla="*/ 9612 h 11285"/>
                <a:gd name="connsiteX78" fmla="*/ 444 w 13764"/>
                <a:gd name="connsiteY78" fmla="*/ 9566 h 11285"/>
                <a:gd name="connsiteX79" fmla="*/ 323 w 13764"/>
                <a:gd name="connsiteY79" fmla="*/ 9566 h 11285"/>
                <a:gd name="connsiteX80" fmla="*/ 202 w 13764"/>
                <a:gd name="connsiteY80" fmla="*/ 9566 h 11285"/>
                <a:gd name="connsiteX81" fmla="*/ 105 w 13764"/>
                <a:gd name="connsiteY81" fmla="*/ 9512 h 11285"/>
                <a:gd name="connsiteX82" fmla="*/ 0 w 13764"/>
                <a:gd name="connsiteY82" fmla="*/ 9457 h 11285"/>
                <a:gd name="connsiteX83" fmla="*/ 32 w 13764"/>
                <a:gd name="connsiteY83" fmla="*/ 9366 h 11285"/>
                <a:gd name="connsiteX84" fmla="*/ 48 w 13764"/>
                <a:gd name="connsiteY84" fmla="*/ 9229 h 11285"/>
                <a:gd name="connsiteX85" fmla="*/ 56 w 13764"/>
                <a:gd name="connsiteY85" fmla="*/ 9119 h 11285"/>
                <a:gd name="connsiteX86" fmla="*/ 105 w 13764"/>
                <a:gd name="connsiteY86" fmla="*/ 8964 h 11285"/>
                <a:gd name="connsiteX87" fmla="*/ 105 w 13764"/>
                <a:gd name="connsiteY87" fmla="*/ 8872 h 11285"/>
                <a:gd name="connsiteX88" fmla="*/ 105 w 13764"/>
                <a:gd name="connsiteY88" fmla="*/ 8763 h 11285"/>
                <a:gd name="connsiteX89" fmla="*/ 202 w 13764"/>
                <a:gd name="connsiteY89" fmla="*/ 8662 h 11285"/>
                <a:gd name="connsiteX90" fmla="*/ 298 w 13764"/>
                <a:gd name="connsiteY90" fmla="*/ 8580 h 11285"/>
                <a:gd name="connsiteX91" fmla="*/ 315 w 13764"/>
                <a:gd name="connsiteY91" fmla="*/ 8516 h 11285"/>
                <a:gd name="connsiteX92" fmla="*/ 339 w 13764"/>
                <a:gd name="connsiteY92" fmla="*/ 8443 h 11285"/>
                <a:gd name="connsiteX93" fmla="*/ 323 w 13764"/>
                <a:gd name="connsiteY93" fmla="*/ 8361 h 11285"/>
                <a:gd name="connsiteX94" fmla="*/ 363 w 13764"/>
                <a:gd name="connsiteY94" fmla="*/ 8224 h 11285"/>
                <a:gd name="connsiteX95" fmla="*/ 435 w 13764"/>
                <a:gd name="connsiteY95" fmla="*/ 8105 h 11285"/>
                <a:gd name="connsiteX96" fmla="*/ 508 w 13764"/>
                <a:gd name="connsiteY96" fmla="*/ 7968 h 11285"/>
                <a:gd name="connsiteX97" fmla="*/ 492 w 13764"/>
                <a:gd name="connsiteY97" fmla="*/ 7840 h 11285"/>
                <a:gd name="connsiteX98" fmla="*/ 653 w 13764"/>
                <a:gd name="connsiteY98" fmla="*/ 7804 h 11285"/>
                <a:gd name="connsiteX99" fmla="*/ 806 w 13764"/>
                <a:gd name="connsiteY99" fmla="*/ 7694 h 11285"/>
                <a:gd name="connsiteX100" fmla="*/ 774 w 13764"/>
                <a:gd name="connsiteY100" fmla="*/ 7356 h 11285"/>
                <a:gd name="connsiteX101" fmla="*/ 895 w 13764"/>
                <a:gd name="connsiteY101" fmla="*/ 7256 h 11285"/>
                <a:gd name="connsiteX102" fmla="*/ 919 w 13764"/>
                <a:gd name="connsiteY102" fmla="*/ 6845 h 11285"/>
                <a:gd name="connsiteX103" fmla="*/ 823 w 13764"/>
                <a:gd name="connsiteY103" fmla="*/ 6808 h 11285"/>
                <a:gd name="connsiteX104" fmla="*/ 734 w 13764"/>
                <a:gd name="connsiteY104" fmla="*/ 6735 h 11285"/>
                <a:gd name="connsiteX105" fmla="*/ 685 w 13764"/>
                <a:gd name="connsiteY105" fmla="*/ 6589 h 11285"/>
                <a:gd name="connsiteX106" fmla="*/ 565 w 13764"/>
                <a:gd name="connsiteY106" fmla="*/ 6471 h 11285"/>
                <a:gd name="connsiteX107" fmla="*/ 492 w 13764"/>
                <a:gd name="connsiteY107" fmla="*/ 6416 h 11285"/>
                <a:gd name="connsiteX108" fmla="*/ 435 w 13764"/>
                <a:gd name="connsiteY108" fmla="*/ 6215 h 11285"/>
                <a:gd name="connsiteX109" fmla="*/ 435 w 13764"/>
                <a:gd name="connsiteY109" fmla="*/ 6114 h 11285"/>
                <a:gd name="connsiteX110" fmla="*/ 444 w 13764"/>
                <a:gd name="connsiteY110" fmla="*/ 5941 h 11285"/>
                <a:gd name="connsiteX111" fmla="*/ 435 w 13764"/>
                <a:gd name="connsiteY111" fmla="*/ 5786 h 11285"/>
                <a:gd name="connsiteX112" fmla="*/ 395 w 13764"/>
                <a:gd name="connsiteY112" fmla="*/ 5749 h 11285"/>
                <a:gd name="connsiteX113" fmla="*/ 395 w 13764"/>
                <a:gd name="connsiteY113" fmla="*/ 5667 h 11285"/>
                <a:gd name="connsiteX114" fmla="*/ 411 w 13764"/>
                <a:gd name="connsiteY114" fmla="*/ 5566 h 11285"/>
                <a:gd name="connsiteX115" fmla="*/ 363 w 13764"/>
                <a:gd name="connsiteY115" fmla="*/ 5502 h 11285"/>
                <a:gd name="connsiteX116" fmla="*/ 250 w 13764"/>
                <a:gd name="connsiteY116" fmla="*/ 5338 h 11285"/>
                <a:gd name="connsiteX117" fmla="*/ 339 w 13764"/>
                <a:gd name="connsiteY117" fmla="*/ 5420 h 11285"/>
                <a:gd name="connsiteX118" fmla="*/ 121 w 13764"/>
                <a:gd name="connsiteY118" fmla="*/ 5210 h 11285"/>
                <a:gd name="connsiteX119" fmla="*/ 73 w 13764"/>
                <a:gd name="connsiteY119" fmla="*/ 5046 h 11285"/>
                <a:gd name="connsiteX120" fmla="*/ 177 w 13764"/>
                <a:gd name="connsiteY120" fmla="*/ 5037 h 11285"/>
                <a:gd name="connsiteX121" fmla="*/ 274 w 13764"/>
                <a:gd name="connsiteY121" fmla="*/ 5037 h 11285"/>
                <a:gd name="connsiteX122" fmla="*/ 419 w 13764"/>
                <a:gd name="connsiteY122" fmla="*/ 5009 h 11285"/>
                <a:gd name="connsiteX123" fmla="*/ 629 w 13764"/>
                <a:gd name="connsiteY123" fmla="*/ 5009 h 11285"/>
                <a:gd name="connsiteX124" fmla="*/ 750 w 13764"/>
                <a:gd name="connsiteY124" fmla="*/ 4900 h 11285"/>
                <a:gd name="connsiteX125" fmla="*/ 895 w 13764"/>
                <a:gd name="connsiteY125" fmla="*/ 4872 h 11285"/>
                <a:gd name="connsiteX126" fmla="*/ 879 w 13764"/>
                <a:gd name="connsiteY126" fmla="*/ 4681 h 11285"/>
                <a:gd name="connsiteX127" fmla="*/ 1048 w 13764"/>
                <a:gd name="connsiteY127" fmla="*/ 4681 h 11285"/>
                <a:gd name="connsiteX128" fmla="*/ 1306 w 13764"/>
                <a:gd name="connsiteY128" fmla="*/ 4525 h 11285"/>
                <a:gd name="connsiteX129" fmla="*/ 1460 w 13764"/>
                <a:gd name="connsiteY129" fmla="*/ 4516 h 11285"/>
                <a:gd name="connsiteX130" fmla="*/ 1573 w 13764"/>
                <a:gd name="connsiteY130" fmla="*/ 4571 h 11285"/>
                <a:gd name="connsiteX131" fmla="*/ 1766 w 13764"/>
                <a:gd name="connsiteY131" fmla="*/ 4571 h 11285"/>
                <a:gd name="connsiteX132" fmla="*/ 1871 w 13764"/>
                <a:gd name="connsiteY132" fmla="*/ 4626 h 11285"/>
                <a:gd name="connsiteX133" fmla="*/ 2056 w 13764"/>
                <a:gd name="connsiteY133" fmla="*/ 4653 h 11285"/>
                <a:gd name="connsiteX134" fmla="*/ 2137 w 13764"/>
                <a:gd name="connsiteY134" fmla="*/ 4516 h 11285"/>
                <a:gd name="connsiteX135" fmla="*/ 2258 w 13764"/>
                <a:gd name="connsiteY135" fmla="*/ 4544 h 11285"/>
                <a:gd name="connsiteX136" fmla="*/ 2371 w 13764"/>
                <a:gd name="connsiteY136" fmla="*/ 4434 h 11285"/>
                <a:gd name="connsiteX137" fmla="*/ 2589 w 13764"/>
                <a:gd name="connsiteY137" fmla="*/ 4361 h 11285"/>
                <a:gd name="connsiteX138" fmla="*/ 2782 w 13764"/>
                <a:gd name="connsiteY138" fmla="*/ 4215 h 11285"/>
                <a:gd name="connsiteX139" fmla="*/ 2855 w 13764"/>
                <a:gd name="connsiteY139" fmla="*/ 4142 h 11285"/>
                <a:gd name="connsiteX140" fmla="*/ 2863 w 13764"/>
                <a:gd name="connsiteY140" fmla="*/ 4023 h 11285"/>
                <a:gd name="connsiteX141" fmla="*/ 2960 w 13764"/>
                <a:gd name="connsiteY141" fmla="*/ 3923 h 11285"/>
                <a:gd name="connsiteX142" fmla="*/ 2984 w 13764"/>
                <a:gd name="connsiteY142" fmla="*/ 3804 h 11285"/>
                <a:gd name="connsiteX143" fmla="*/ 3000 w 13764"/>
                <a:gd name="connsiteY143" fmla="*/ 3649 h 11285"/>
                <a:gd name="connsiteX144" fmla="*/ 3073 w 13764"/>
                <a:gd name="connsiteY144" fmla="*/ 3502 h 11285"/>
                <a:gd name="connsiteX145" fmla="*/ 3105 w 13764"/>
                <a:gd name="connsiteY145" fmla="*/ 3366 h 11285"/>
                <a:gd name="connsiteX146" fmla="*/ 3153 w 13764"/>
                <a:gd name="connsiteY146" fmla="*/ 3256 h 11285"/>
                <a:gd name="connsiteX147" fmla="*/ 3177 w 13764"/>
                <a:gd name="connsiteY147" fmla="*/ 3128 h 11285"/>
                <a:gd name="connsiteX148" fmla="*/ 3290 w 13764"/>
                <a:gd name="connsiteY148" fmla="*/ 3064 h 11285"/>
                <a:gd name="connsiteX149" fmla="*/ 3363 w 13764"/>
                <a:gd name="connsiteY149" fmla="*/ 2927 h 11285"/>
                <a:gd name="connsiteX150" fmla="*/ 3339 w 13764"/>
                <a:gd name="connsiteY150" fmla="*/ 2818 h 11285"/>
                <a:gd name="connsiteX151" fmla="*/ 3290 w 13764"/>
                <a:gd name="connsiteY151" fmla="*/ 2681 h 11285"/>
                <a:gd name="connsiteX152" fmla="*/ 3250 w 13764"/>
                <a:gd name="connsiteY152" fmla="*/ 2544 h 11285"/>
                <a:gd name="connsiteX153" fmla="*/ 3290 w 13764"/>
                <a:gd name="connsiteY153" fmla="*/ 2379 h 11285"/>
                <a:gd name="connsiteX154" fmla="*/ 3371 w 13764"/>
                <a:gd name="connsiteY154" fmla="*/ 2352 h 11285"/>
                <a:gd name="connsiteX155" fmla="*/ 3516 w 13764"/>
                <a:gd name="connsiteY155" fmla="*/ 2197 h 11285"/>
                <a:gd name="connsiteX156" fmla="*/ 3661 w 13764"/>
                <a:gd name="connsiteY156" fmla="*/ 2215 h 11285"/>
                <a:gd name="connsiteX157" fmla="*/ 3806 w 13764"/>
                <a:gd name="connsiteY157" fmla="*/ 2114 h 11285"/>
                <a:gd name="connsiteX158" fmla="*/ 3831 w 13764"/>
                <a:gd name="connsiteY158" fmla="*/ 1950 h 11285"/>
                <a:gd name="connsiteX159" fmla="*/ 3976 w 13764"/>
                <a:gd name="connsiteY159" fmla="*/ 1868 h 11285"/>
                <a:gd name="connsiteX160" fmla="*/ 4040 w 13764"/>
                <a:gd name="connsiteY160" fmla="*/ 1749 h 11285"/>
                <a:gd name="connsiteX161" fmla="*/ 4121 w 13764"/>
                <a:gd name="connsiteY161" fmla="*/ 1676 h 11285"/>
                <a:gd name="connsiteX162" fmla="*/ 4121 w 13764"/>
                <a:gd name="connsiteY162" fmla="*/ 1292 h 11285"/>
                <a:gd name="connsiteX163" fmla="*/ 4169 w 13764"/>
                <a:gd name="connsiteY163" fmla="*/ 1128 h 11285"/>
                <a:gd name="connsiteX164" fmla="*/ 4194 w 13764"/>
                <a:gd name="connsiteY164" fmla="*/ 991 h 11285"/>
                <a:gd name="connsiteX165" fmla="*/ 4242 w 13764"/>
                <a:gd name="connsiteY165" fmla="*/ 827 h 11285"/>
                <a:gd name="connsiteX166" fmla="*/ 4290 w 13764"/>
                <a:gd name="connsiteY166" fmla="*/ 763 h 11285"/>
                <a:gd name="connsiteX167" fmla="*/ 4355 w 13764"/>
                <a:gd name="connsiteY167" fmla="*/ 708 h 11285"/>
                <a:gd name="connsiteX168" fmla="*/ 4387 w 13764"/>
                <a:gd name="connsiteY168" fmla="*/ 443 h 11285"/>
                <a:gd name="connsiteX169" fmla="*/ 4645 w 13764"/>
                <a:gd name="connsiteY169" fmla="*/ 434 h 11285"/>
                <a:gd name="connsiteX170" fmla="*/ 4742 w 13764"/>
                <a:gd name="connsiteY170" fmla="*/ 635 h 11285"/>
                <a:gd name="connsiteX171" fmla="*/ 4839 w 13764"/>
                <a:gd name="connsiteY171" fmla="*/ 717 h 11285"/>
                <a:gd name="connsiteX172" fmla="*/ 4960 w 13764"/>
                <a:gd name="connsiteY172" fmla="*/ 799 h 11285"/>
                <a:gd name="connsiteX173" fmla="*/ 5081 w 13764"/>
                <a:gd name="connsiteY173" fmla="*/ 818 h 11285"/>
                <a:gd name="connsiteX174" fmla="*/ 5202 w 13764"/>
                <a:gd name="connsiteY174" fmla="*/ 799 h 11285"/>
                <a:gd name="connsiteX175" fmla="*/ 5274 w 13764"/>
                <a:gd name="connsiteY175" fmla="*/ 964 h 11285"/>
                <a:gd name="connsiteX176" fmla="*/ 5403 w 13764"/>
                <a:gd name="connsiteY176" fmla="*/ 909 h 11285"/>
                <a:gd name="connsiteX177" fmla="*/ 5500 w 13764"/>
                <a:gd name="connsiteY177" fmla="*/ 909 h 11285"/>
                <a:gd name="connsiteX178" fmla="*/ 5597 w 13764"/>
                <a:gd name="connsiteY178" fmla="*/ 818 h 11285"/>
                <a:gd name="connsiteX179" fmla="*/ 5734 w 13764"/>
                <a:gd name="connsiteY179" fmla="*/ 790 h 11285"/>
                <a:gd name="connsiteX180" fmla="*/ 5831 w 13764"/>
                <a:gd name="connsiteY180" fmla="*/ 772 h 11285"/>
                <a:gd name="connsiteX181" fmla="*/ 5911 w 13764"/>
                <a:gd name="connsiteY181" fmla="*/ 735 h 11285"/>
                <a:gd name="connsiteX182" fmla="*/ 6024 w 13764"/>
                <a:gd name="connsiteY182" fmla="*/ 745 h 11285"/>
                <a:gd name="connsiteX183" fmla="*/ 6145 w 13764"/>
                <a:gd name="connsiteY183" fmla="*/ 745 h 11285"/>
                <a:gd name="connsiteX184" fmla="*/ 6226 w 13764"/>
                <a:gd name="connsiteY184" fmla="*/ 854 h 11285"/>
                <a:gd name="connsiteX185" fmla="*/ 6250 w 13764"/>
                <a:gd name="connsiteY185" fmla="*/ 991 h 11285"/>
                <a:gd name="connsiteX186" fmla="*/ 6363 w 13764"/>
                <a:gd name="connsiteY186" fmla="*/ 900 h 11285"/>
                <a:gd name="connsiteX187" fmla="*/ 6444 w 13764"/>
                <a:gd name="connsiteY187" fmla="*/ 745 h 11285"/>
                <a:gd name="connsiteX188" fmla="*/ 6532 w 13764"/>
                <a:gd name="connsiteY188" fmla="*/ 790 h 11285"/>
                <a:gd name="connsiteX189" fmla="*/ 6581 w 13764"/>
                <a:gd name="connsiteY189" fmla="*/ 872 h 11285"/>
                <a:gd name="connsiteX190" fmla="*/ 6653 w 13764"/>
                <a:gd name="connsiteY190" fmla="*/ 927 h 11285"/>
                <a:gd name="connsiteX191" fmla="*/ 6750 w 13764"/>
                <a:gd name="connsiteY191" fmla="*/ 1064 h 11285"/>
                <a:gd name="connsiteX192" fmla="*/ 6758 w 13764"/>
                <a:gd name="connsiteY192" fmla="*/ 1229 h 11285"/>
                <a:gd name="connsiteX193" fmla="*/ 6855 w 13764"/>
                <a:gd name="connsiteY193" fmla="*/ 1238 h 11285"/>
                <a:gd name="connsiteX194" fmla="*/ 6976 w 13764"/>
                <a:gd name="connsiteY194" fmla="*/ 1338 h 11285"/>
                <a:gd name="connsiteX195" fmla="*/ 6944 w 13764"/>
                <a:gd name="connsiteY195" fmla="*/ 1475 h 11285"/>
                <a:gd name="connsiteX196" fmla="*/ 6976 w 13764"/>
                <a:gd name="connsiteY196" fmla="*/ 1649 h 11285"/>
                <a:gd name="connsiteX197" fmla="*/ 6952 w 13764"/>
                <a:gd name="connsiteY197" fmla="*/ 1731 h 11285"/>
                <a:gd name="connsiteX198" fmla="*/ 7089 w 13764"/>
                <a:gd name="connsiteY198" fmla="*/ 1950 h 11285"/>
                <a:gd name="connsiteX199" fmla="*/ 7161 w 13764"/>
                <a:gd name="connsiteY199" fmla="*/ 1996 h 11285"/>
                <a:gd name="connsiteX200" fmla="*/ 7234 w 13764"/>
                <a:gd name="connsiteY200" fmla="*/ 2105 h 11285"/>
                <a:gd name="connsiteX201" fmla="*/ 7363 w 13764"/>
                <a:gd name="connsiteY201" fmla="*/ 2087 h 11285"/>
                <a:gd name="connsiteX202" fmla="*/ 7460 w 13764"/>
                <a:gd name="connsiteY202" fmla="*/ 2005 h 11285"/>
                <a:gd name="connsiteX203" fmla="*/ 7573 w 13764"/>
                <a:gd name="connsiteY203" fmla="*/ 2005 h 11285"/>
                <a:gd name="connsiteX204" fmla="*/ 7653 w 13764"/>
                <a:gd name="connsiteY204" fmla="*/ 2060 h 11285"/>
                <a:gd name="connsiteX205" fmla="*/ 7863 w 13764"/>
                <a:gd name="connsiteY205" fmla="*/ 2032 h 11285"/>
                <a:gd name="connsiteX206" fmla="*/ 7960 w 13764"/>
                <a:gd name="connsiteY206" fmla="*/ 1941 h 11285"/>
                <a:gd name="connsiteX207" fmla="*/ 8016 w 13764"/>
                <a:gd name="connsiteY207" fmla="*/ 1813 h 11285"/>
                <a:gd name="connsiteX208" fmla="*/ 8056 w 13764"/>
                <a:gd name="connsiteY208" fmla="*/ 1694 h 11285"/>
                <a:gd name="connsiteX209" fmla="*/ 8056 w 13764"/>
                <a:gd name="connsiteY209" fmla="*/ 1557 h 11285"/>
                <a:gd name="connsiteX210" fmla="*/ 8177 w 13764"/>
                <a:gd name="connsiteY210" fmla="*/ 1347 h 11285"/>
                <a:gd name="connsiteX211" fmla="*/ 8306 w 13764"/>
                <a:gd name="connsiteY211" fmla="*/ 1302 h 11285"/>
                <a:gd name="connsiteX212" fmla="*/ 8347 w 13764"/>
                <a:gd name="connsiteY212" fmla="*/ 1238 h 11285"/>
                <a:gd name="connsiteX213" fmla="*/ 8403 w 13764"/>
                <a:gd name="connsiteY213" fmla="*/ 1238 h 11285"/>
                <a:gd name="connsiteX214" fmla="*/ 8476 w 13764"/>
                <a:gd name="connsiteY214" fmla="*/ 1256 h 11285"/>
                <a:gd name="connsiteX215" fmla="*/ 8516 w 13764"/>
                <a:gd name="connsiteY215" fmla="*/ 1128 h 11285"/>
                <a:gd name="connsiteX216" fmla="*/ 8597 w 13764"/>
                <a:gd name="connsiteY216" fmla="*/ 1037 h 11285"/>
                <a:gd name="connsiteX217" fmla="*/ 8621 w 13764"/>
                <a:gd name="connsiteY217" fmla="*/ 900 h 11285"/>
                <a:gd name="connsiteX218" fmla="*/ 8831 w 13764"/>
                <a:gd name="connsiteY218" fmla="*/ 845 h 11285"/>
                <a:gd name="connsiteX219" fmla="*/ 9032 w 13764"/>
                <a:gd name="connsiteY219" fmla="*/ 597 h 11285"/>
                <a:gd name="connsiteX220" fmla="*/ 9200 w 13764"/>
                <a:gd name="connsiteY220" fmla="*/ 585 h 11285"/>
                <a:gd name="connsiteX221" fmla="*/ 9329 w 13764"/>
                <a:gd name="connsiteY221" fmla="*/ 415 h 11285"/>
                <a:gd name="connsiteX222" fmla="*/ 9143 w 13764"/>
                <a:gd name="connsiteY222" fmla="*/ 360 h 11285"/>
                <a:gd name="connsiteX223" fmla="*/ 9172 w 13764"/>
                <a:gd name="connsiteY223" fmla="*/ 215 h 11285"/>
                <a:gd name="connsiteX224" fmla="*/ 9237 w 13764"/>
                <a:gd name="connsiteY224" fmla="*/ 71 h 11285"/>
                <a:gd name="connsiteX225" fmla="*/ 9383 w 13764"/>
                <a:gd name="connsiteY225" fmla="*/ 143 h 11285"/>
                <a:gd name="connsiteX226" fmla="*/ 9460 w 13764"/>
                <a:gd name="connsiteY226" fmla="*/ 43 h 11285"/>
                <a:gd name="connsiteX227" fmla="*/ 9572 w 13764"/>
                <a:gd name="connsiteY227" fmla="*/ 5 h 11285"/>
                <a:gd name="connsiteX228" fmla="*/ 9699 w 13764"/>
                <a:gd name="connsiteY228" fmla="*/ 231 h 11285"/>
                <a:gd name="connsiteX229" fmla="*/ 9870 w 13764"/>
                <a:gd name="connsiteY229" fmla="*/ 40 h 11285"/>
                <a:gd name="connsiteX230" fmla="*/ 9985 w 13764"/>
                <a:gd name="connsiteY230" fmla="*/ 65 h 11285"/>
                <a:gd name="connsiteX231" fmla="*/ 10172 w 13764"/>
                <a:gd name="connsiteY231" fmla="*/ 61 h 11285"/>
                <a:gd name="connsiteX232" fmla="*/ 10327 w 13764"/>
                <a:gd name="connsiteY232" fmla="*/ 318 h 11285"/>
                <a:gd name="connsiteX233" fmla="*/ 10454 w 13764"/>
                <a:gd name="connsiteY233" fmla="*/ 329 h 11285"/>
                <a:gd name="connsiteX234" fmla="*/ 10556 w 13764"/>
                <a:gd name="connsiteY234" fmla="*/ 322 h 11285"/>
                <a:gd name="connsiteX235" fmla="*/ 10727 w 13764"/>
                <a:gd name="connsiteY235" fmla="*/ 322 h 11285"/>
                <a:gd name="connsiteX236" fmla="*/ 10824 w 13764"/>
                <a:gd name="connsiteY236" fmla="*/ 500 h 11285"/>
                <a:gd name="connsiteX237" fmla="*/ 10957 w 13764"/>
                <a:gd name="connsiteY237" fmla="*/ 598 h 11285"/>
                <a:gd name="connsiteX238" fmla="*/ 11142 w 13764"/>
                <a:gd name="connsiteY238" fmla="*/ 722 h 11285"/>
                <a:gd name="connsiteX239" fmla="*/ 11245 w 13764"/>
                <a:gd name="connsiteY239" fmla="*/ 832 h 11285"/>
                <a:gd name="connsiteX240" fmla="*/ 11386 w 13764"/>
                <a:gd name="connsiteY240" fmla="*/ 752 h 11285"/>
                <a:gd name="connsiteX241" fmla="*/ 11542 w 13764"/>
                <a:gd name="connsiteY241" fmla="*/ 717 h 11285"/>
                <a:gd name="connsiteX242" fmla="*/ 11653 w 13764"/>
                <a:gd name="connsiteY242" fmla="*/ 812 h 11285"/>
                <a:gd name="connsiteX243" fmla="*/ 11790 w 13764"/>
                <a:gd name="connsiteY243" fmla="*/ 778 h 11285"/>
                <a:gd name="connsiteX244" fmla="*/ 11786 w 13764"/>
                <a:gd name="connsiteY244" fmla="*/ 1075 h 11285"/>
                <a:gd name="connsiteX245" fmla="*/ 11567 w 13764"/>
                <a:gd name="connsiteY245" fmla="*/ 1464 h 11285"/>
                <a:gd name="connsiteX246" fmla="*/ 11698 w 13764"/>
                <a:gd name="connsiteY246" fmla="*/ 1522 h 11285"/>
                <a:gd name="connsiteX247" fmla="*/ 11785 w 13764"/>
                <a:gd name="connsiteY247" fmla="*/ 1550 h 11285"/>
                <a:gd name="connsiteX248" fmla="*/ 11907 w 13764"/>
                <a:gd name="connsiteY248" fmla="*/ 1731 h 11285"/>
                <a:gd name="connsiteX249" fmla="*/ 12214 w 13764"/>
                <a:gd name="connsiteY249" fmla="*/ 1917 h 11285"/>
                <a:gd name="connsiteX250" fmla="*/ 12186 w 13764"/>
                <a:gd name="connsiteY250" fmla="*/ 2026 h 11285"/>
                <a:gd name="connsiteX251" fmla="*/ 12365 w 13764"/>
                <a:gd name="connsiteY251" fmla="*/ 2166 h 11285"/>
                <a:gd name="connsiteX252" fmla="*/ 12397 w 13764"/>
                <a:gd name="connsiteY252" fmla="*/ 2387 h 11285"/>
                <a:gd name="connsiteX253" fmla="*/ 12653 w 13764"/>
                <a:gd name="connsiteY253" fmla="*/ 2445 h 11285"/>
                <a:gd name="connsiteX254" fmla="*/ 12689 w 13764"/>
                <a:gd name="connsiteY254" fmla="*/ 2575 h 11285"/>
                <a:gd name="connsiteX255" fmla="*/ 12887 w 13764"/>
                <a:gd name="connsiteY255" fmla="*/ 2604 h 11285"/>
                <a:gd name="connsiteX256" fmla="*/ 13156 w 13764"/>
                <a:gd name="connsiteY256" fmla="*/ 2742 h 11285"/>
                <a:gd name="connsiteX257" fmla="*/ 13177 w 13764"/>
                <a:gd name="connsiteY257" fmla="*/ 2545 h 11285"/>
                <a:gd name="connsiteX258" fmla="*/ 13285 w 13764"/>
                <a:gd name="connsiteY258" fmla="*/ 2534 h 11285"/>
                <a:gd name="connsiteX259" fmla="*/ 13524 w 13764"/>
                <a:gd name="connsiteY259" fmla="*/ 2724 h 11285"/>
                <a:gd name="connsiteX260" fmla="*/ 13574 w 13764"/>
                <a:gd name="connsiteY260" fmla="*/ 2845 h 11285"/>
                <a:gd name="connsiteX261" fmla="*/ 13605 w 13764"/>
                <a:gd name="connsiteY261" fmla="*/ 3086 h 11285"/>
                <a:gd name="connsiteX262" fmla="*/ 13699 w 13764"/>
                <a:gd name="connsiteY262" fmla="*/ 3141 h 11285"/>
                <a:gd name="connsiteX263" fmla="*/ 13764 w 13764"/>
                <a:gd name="connsiteY263" fmla="*/ 3520 h 11285"/>
                <a:gd name="connsiteX264" fmla="*/ 13680 w 13764"/>
                <a:gd name="connsiteY264" fmla="*/ 3641 h 11285"/>
                <a:gd name="connsiteX265" fmla="*/ 13688 w 13764"/>
                <a:gd name="connsiteY265" fmla="*/ 3782 h 11285"/>
                <a:gd name="connsiteX266" fmla="*/ 13595 w 13764"/>
                <a:gd name="connsiteY266" fmla="*/ 3930 h 11285"/>
                <a:gd name="connsiteX267" fmla="*/ 13542 w 13764"/>
                <a:gd name="connsiteY267" fmla="*/ 4080 h 11285"/>
                <a:gd name="connsiteX268" fmla="*/ 13610 w 13764"/>
                <a:gd name="connsiteY268" fmla="*/ 4227 h 11285"/>
                <a:gd name="connsiteX269" fmla="*/ 13628 w 13764"/>
                <a:gd name="connsiteY269" fmla="*/ 4379 h 11285"/>
                <a:gd name="connsiteX270" fmla="*/ 13648 w 13764"/>
                <a:gd name="connsiteY270" fmla="*/ 4500 h 11285"/>
                <a:gd name="connsiteX271" fmla="*/ 13577 w 13764"/>
                <a:gd name="connsiteY271" fmla="*/ 4626 h 11285"/>
                <a:gd name="connsiteX272" fmla="*/ 13505 w 13764"/>
                <a:gd name="connsiteY272" fmla="*/ 4669 h 11285"/>
                <a:gd name="connsiteX273" fmla="*/ 13450 w 13764"/>
                <a:gd name="connsiteY273" fmla="*/ 4797 h 11285"/>
                <a:gd name="connsiteX274" fmla="*/ 13575 w 13764"/>
                <a:gd name="connsiteY274" fmla="*/ 4894 h 11285"/>
                <a:gd name="connsiteX275" fmla="*/ 13495 w 13764"/>
                <a:gd name="connsiteY275" fmla="*/ 5048 h 11285"/>
                <a:gd name="connsiteX276" fmla="*/ 13193 w 13764"/>
                <a:gd name="connsiteY276" fmla="*/ 5300 h 11285"/>
                <a:gd name="connsiteX277" fmla="*/ 13110 w 13764"/>
                <a:gd name="connsiteY277" fmla="*/ 5581 h 11285"/>
                <a:gd name="connsiteX278" fmla="*/ 13082 w 13764"/>
                <a:gd name="connsiteY278" fmla="*/ 5739 h 11285"/>
                <a:gd name="connsiteX279" fmla="*/ 13014 w 13764"/>
                <a:gd name="connsiteY279" fmla="*/ 5990 h 11285"/>
                <a:gd name="connsiteX280" fmla="*/ 12938 w 13764"/>
                <a:gd name="connsiteY280" fmla="*/ 6118 h 11285"/>
                <a:gd name="connsiteX281" fmla="*/ 12835 w 13764"/>
                <a:gd name="connsiteY281" fmla="*/ 6200 h 11285"/>
                <a:gd name="connsiteX282" fmla="*/ 12752 w 13764"/>
                <a:gd name="connsiteY282" fmla="*/ 6308 h 11285"/>
                <a:gd name="connsiteX283" fmla="*/ 12524 w 13764"/>
                <a:gd name="connsiteY283" fmla="*/ 6325 h 11285"/>
                <a:gd name="connsiteX284" fmla="*/ 12396 w 13764"/>
                <a:gd name="connsiteY284" fmla="*/ 6258 h 11285"/>
                <a:gd name="connsiteX285" fmla="*/ 12330 w 13764"/>
                <a:gd name="connsiteY285" fmla="*/ 6122 h 11285"/>
                <a:gd name="connsiteX286" fmla="*/ 12216 w 13764"/>
                <a:gd name="connsiteY286" fmla="*/ 6655 h 11285"/>
                <a:gd name="connsiteX287" fmla="*/ 11868 w 13764"/>
                <a:gd name="connsiteY287" fmla="*/ 6259 h 11285"/>
                <a:gd name="connsiteX288" fmla="*/ 11573 w 13764"/>
                <a:gd name="connsiteY288" fmla="*/ 6211 h 11285"/>
                <a:gd name="connsiteX289" fmla="*/ 11377 w 13764"/>
                <a:gd name="connsiteY289" fmla="*/ 6496 h 11285"/>
                <a:gd name="connsiteX290" fmla="*/ 11271 w 13764"/>
                <a:gd name="connsiteY290" fmla="*/ 6533 h 11285"/>
                <a:gd name="connsiteX291" fmla="*/ 11205 w 13764"/>
                <a:gd name="connsiteY291" fmla="*/ 6691 h 11285"/>
                <a:gd name="connsiteX292" fmla="*/ 11204 w 13764"/>
                <a:gd name="connsiteY292" fmla="*/ 6807 h 11285"/>
                <a:gd name="connsiteX293" fmla="*/ 11062 w 13764"/>
                <a:gd name="connsiteY293" fmla="*/ 6879 h 11285"/>
                <a:gd name="connsiteX294" fmla="*/ 10858 w 13764"/>
                <a:gd name="connsiteY294" fmla="*/ 6916 h 11285"/>
                <a:gd name="connsiteX295" fmla="*/ 10574 w 13764"/>
                <a:gd name="connsiteY295" fmla="*/ 7108 h 11285"/>
                <a:gd name="connsiteX296" fmla="*/ 10346 w 13764"/>
                <a:gd name="connsiteY296" fmla="*/ 7250 h 11285"/>
                <a:gd name="connsiteX297" fmla="*/ 10335 w 13764"/>
                <a:gd name="connsiteY297" fmla="*/ 7379 h 11285"/>
                <a:gd name="connsiteX298" fmla="*/ 10214 w 13764"/>
                <a:gd name="connsiteY298" fmla="*/ 7406 h 11285"/>
                <a:gd name="connsiteX299" fmla="*/ 10149 w 13764"/>
                <a:gd name="connsiteY299" fmla="*/ 7557 h 11285"/>
                <a:gd name="connsiteX300" fmla="*/ 10032 w 13764"/>
                <a:gd name="connsiteY300" fmla="*/ 7623 h 11285"/>
                <a:gd name="connsiteX301" fmla="*/ 9885 w 13764"/>
                <a:gd name="connsiteY301" fmla="*/ 7601 h 11285"/>
                <a:gd name="connsiteX302" fmla="*/ 9823 w 13764"/>
                <a:gd name="connsiteY302" fmla="*/ 7838 h 11285"/>
                <a:gd name="connsiteX303" fmla="*/ 9735 w 13764"/>
                <a:gd name="connsiteY303" fmla="*/ 7975 h 11285"/>
                <a:gd name="connsiteX304" fmla="*/ 9671 w 13764"/>
                <a:gd name="connsiteY304" fmla="*/ 8134 h 11285"/>
                <a:gd name="connsiteX305" fmla="*/ 9705 w 13764"/>
                <a:gd name="connsiteY305" fmla="*/ 8343 h 11285"/>
                <a:gd name="connsiteX306" fmla="*/ 9694 w 13764"/>
                <a:gd name="connsiteY306" fmla="*/ 8715 h 11285"/>
                <a:gd name="connsiteX307" fmla="*/ 9780 w 13764"/>
                <a:gd name="connsiteY307" fmla="*/ 8861 h 11285"/>
                <a:gd name="connsiteX308" fmla="*/ 9733 w 13764"/>
                <a:gd name="connsiteY308" fmla="*/ 8973 h 11285"/>
                <a:gd name="connsiteX309" fmla="*/ 9684 w 13764"/>
                <a:gd name="connsiteY309" fmla="*/ 9163 h 11285"/>
                <a:gd name="connsiteX0" fmla="*/ 9684 w 13764"/>
                <a:gd name="connsiteY0" fmla="*/ 9163 h 11285"/>
                <a:gd name="connsiteX1" fmla="*/ 9707 w 13764"/>
                <a:gd name="connsiteY1" fmla="*/ 9631 h 11285"/>
                <a:gd name="connsiteX2" fmla="*/ 9691 w 13764"/>
                <a:gd name="connsiteY2" fmla="*/ 9746 h 11285"/>
                <a:gd name="connsiteX3" fmla="*/ 9782 w 13764"/>
                <a:gd name="connsiteY3" fmla="*/ 9848 h 11285"/>
                <a:gd name="connsiteX4" fmla="*/ 9745 w 13764"/>
                <a:gd name="connsiteY4" fmla="*/ 10039 h 11285"/>
                <a:gd name="connsiteX5" fmla="*/ 9897 w 13764"/>
                <a:gd name="connsiteY5" fmla="*/ 10199 h 11285"/>
                <a:gd name="connsiteX6" fmla="*/ 9973 w 13764"/>
                <a:gd name="connsiteY6" fmla="*/ 10510 h 11285"/>
                <a:gd name="connsiteX7" fmla="*/ 10097 w 13764"/>
                <a:gd name="connsiteY7" fmla="*/ 10594 h 11285"/>
                <a:gd name="connsiteX8" fmla="*/ 10163 w 13764"/>
                <a:gd name="connsiteY8" fmla="*/ 10587 h 11285"/>
                <a:gd name="connsiteX9" fmla="*/ 10372 w 13764"/>
                <a:gd name="connsiteY9" fmla="*/ 10724 h 11285"/>
                <a:gd name="connsiteX10" fmla="*/ 10314 w 13764"/>
                <a:gd name="connsiteY10" fmla="*/ 10813 h 11285"/>
                <a:gd name="connsiteX11" fmla="*/ 9472 w 13764"/>
                <a:gd name="connsiteY11" fmla="*/ 10851 h 11285"/>
                <a:gd name="connsiteX12" fmla="*/ 9267 w 13764"/>
                <a:gd name="connsiteY12" fmla="*/ 10834 h 11285"/>
                <a:gd name="connsiteX13" fmla="*/ 9028 w 13764"/>
                <a:gd name="connsiteY13" fmla="*/ 10858 h 11285"/>
                <a:gd name="connsiteX14" fmla="*/ 9025 w 13764"/>
                <a:gd name="connsiteY14" fmla="*/ 11049 h 11285"/>
                <a:gd name="connsiteX15" fmla="*/ 8872 w 13764"/>
                <a:gd name="connsiteY15" fmla="*/ 11245 h 11285"/>
                <a:gd name="connsiteX16" fmla="*/ 8423 w 13764"/>
                <a:gd name="connsiteY16" fmla="*/ 11285 h 11285"/>
                <a:gd name="connsiteX17" fmla="*/ 8264 w 13764"/>
                <a:gd name="connsiteY17" fmla="*/ 11124 h 11285"/>
                <a:gd name="connsiteX18" fmla="*/ 8136 w 13764"/>
                <a:gd name="connsiteY18" fmla="*/ 11045 h 11285"/>
                <a:gd name="connsiteX19" fmla="*/ 7990 w 13764"/>
                <a:gd name="connsiteY19" fmla="*/ 11056 h 11285"/>
                <a:gd name="connsiteX20" fmla="*/ 7697 w 13764"/>
                <a:gd name="connsiteY20" fmla="*/ 11023 h 11285"/>
                <a:gd name="connsiteX21" fmla="*/ 7599 w 13764"/>
                <a:gd name="connsiteY21" fmla="*/ 11143 h 11285"/>
                <a:gd name="connsiteX22" fmla="*/ 7482 w 13764"/>
                <a:gd name="connsiteY22" fmla="*/ 11166 h 11285"/>
                <a:gd name="connsiteX23" fmla="*/ 7316 w 13764"/>
                <a:gd name="connsiteY23" fmla="*/ 11198 h 11285"/>
                <a:gd name="connsiteX24" fmla="*/ 7003 w 13764"/>
                <a:gd name="connsiteY24" fmla="*/ 11132 h 11285"/>
                <a:gd name="connsiteX25" fmla="*/ 6895 w 13764"/>
                <a:gd name="connsiteY25" fmla="*/ 11111 h 11285"/>
                <a:gd name="connsiteX26" fmla="*/ 6484 w 13764"/>
                <a:gd name="connsiteY26" fmla="*/ 11099 h 11285"/>
                <a:gd name="connsiteX27" fmla="*/ 6368 w 13764"/>
                <a:gd name="connsiteY27" fmla="*/ 10968 h 11285"/>
                <a:gd name="connsiteX28" fmla="*/ 6202 w 13764"/>
                <a:gd name="connsiteY28" fmla="*/ 10935 h 11285"/>
                <a:gd name="connsiteX29" fmla="*/ 5899 w 13764"/>
                <a:gd name="connsiteY29" fmla="*/ 10256 h 11285"/>
                <a:gd name="connsiteX30" fmla="*/ 5782 w 13764"/>
                <a:gd name="connsiteY30" fmla="*/ 10169 h 11285"/>
                <a:gd name="connsiteX31" fmla="*/ 5661 w 13764"/>
                <a:gd name="connsiteY31" fmla="*/ 10270 h 11285"/>
                <a:gd name="connsiteX32" fmla="*/ 5573 w 13764"/>
                <a:gd name="connsiteY32" fmla="*/ 10270 h 11285"/>
                <a:gd name="connsiteX33" fmla="*/ 5516 w 13764"/>
                <a:gd name="connsiteY33" fmla="*/ 10352 h 11285"/>
                <a:gd name="connsiteX34" fmla="*/ 5395 w 13764"/>
                <a:gd name="connsiteY34" fmla="*/ 10407 h 11285"/>
                <a:gd name="connsiteX35" fmla="*/ 5274 w 13764"/>
                <a:gd name="connsiteY35" fmla="*/ 10434 h 11285"/>
                <a:gd name="connsiteX36" fmla="*/ 5202 w 13764"/>
                <a:gd name="connsiteY36" fmla="*/ 10334 h 11285"/>
                <a:gd name="connsiteX37" fmla="*/ 5202 w 13764"/>
                <a:gd name="connsiteY37" fmla="*/ 10078 h 11285"/>
                <a:gd name="connsiteX38" fmla="*/ 4968 w 13764"/>
                <a:gd name="connsiteY38" fmla="*/ 10060 h 11285"/>
                <a:gd name="connsiteX39" fmla="*/ 4871 w 13764"/>
                <a:gd name="connsiteY39" fmla="*/ 9996 h 11285"/>
                <a:gd name="connsiteX40" fmla="*/ 4750 w 13764"/>
                <a:gd name="connsiteY40" fmla="*/ 9868 h 11285"/>
                <a:gd name="connsiteX41" fmla="*/ 4629 w 13764"/>
                <a:gd name="connsiteY41" fmla="*/ 9840 h 11285"/>
                <a:gd name="connsiteX42" fmla="*/ 4500 w 13764"/>
                <a:gd name="connsiteY42" fmla="*/ 9840 h 11285"/>
                <a:gd name="connsiteX43" fmla="*/ 4339 w 13764"/>
                <a:gd name="connsiteY43" fmla="*/ 9749 h 11285"/>
                <a:gd name="connsiteX44" fmla="*/ 4024 w 13764"/>
                <a:gd name="connsiteY44" fmla="*/ 9758 h 11285"/>
                <a:gd name="connsiteX45" fmla="*/ 3831 w 13764"/>
                <a:gd name="connsiteY45" fmla="*/ 9667 h 11285"/>
                <a:gd name="connsiteX46" fmla="*/ 3613 w 13764"/>
                <a:gd name="connsiteY46" fmla="*/ 9676 h 11285"/>
                <a:gd name="connsiteX47" fmla="*/ 3516 w 13764"/>
                <a:gd name="connsiteY47" fmla="*/ 9612 h 11285"/>
                <a:gd name="connsiteX48" fmla="*/ 3395 w 13764"/>
                <a:gd name="connsiteY48" fmla="*/ 9621 h 11285"/>
                <a:gd name="connsiteX49" fmla="*/ 3242 w 13764"/>
                <a:gd name="connsiteY49" fmla="*/ 9621 h 11285"/>
                <a:gd name="connsiteX50" fmla="*/ 3097 w 13764"/>
                <a:gd name="connsiteY50" fmla="*/ 9585 h 11285"/>
                <a:gd name="connsiteX51" fmla="*/ 3008 w 13764"/>
                <a:gd name="connsiteY51" fmla="*/ 9484 h 11285"/>
                <a:gd name="connsiteX52" fmla="*/ 2879 w 13764"/>
                <a:gd name="connsiteY52" fmla="*/ 9475 h 11285"/>
                <a:gd name="connsiteX53" fmla="*/ 2806 w 13764"/>
                <a:gd name="connsiteY53" fmla="*/ 9557 h 11285"/>
                <a:gd name="connsiteX54" fmla="*/ 2597 w 13764"/>
                <a:gd name="connsiteY54" fmla="*/ 9539 h 11285"/>
                <a:gd name="connsiteX55" fmla="*/ 2500 w 13764"/>
                <a:gd name="connsiteY55" fmla="*/ 9649 h 11285"/>
                <a:gd name="connsiteX56" fmla="*/ 2516 w 13764"/>
                <a:gd name="connsiteY56" fmla="*/ 9758 h 11285"/>
                <a:gd name="connsiteX57" fmla="*/ 2379 w 13764"/>
                <a:gd name="connsiteY57" fmla="*/ 9913 h 11285"/>
                <a:gd name="connsiteX58" fmla="*/ 2274 w 13764"/>
                <a:gd name="connsiteY58" fmla="*/ 9941 h 11285"/>
                <a:gd name="connsiteX59" fmla="*/ 2274 w 13764"/>
                <a:gd name="connsiteY59" fmla="*/ 10078 h 11285"/>
                <a:gd name="connsiteX60" fmla="*/ 2226 w 13764"/>
                <a:gd name="connsiteY60" fmla="*/ 10187 h 11285"/>
                <a:gd name="connsiteX61" fmla="*/ 2137 w 13764"/>
                <a:gd name="connsiteY61" fmla="*/ 10297 h 11285"/>
                <a:gd name="connsiteX62" fmla="*/ 2081 w 13764"/>
                <a:gd name="connsiteY62" fmla="*/ 10224 h 11285"/>
                <a:gd name="connsiteX63" fmla="*/ 1871 w 13764"/>
                <a:gd name="connsiteY63" fmla="*/ 10005 h 11285"/>
                <a:gd name="connsiteX64" fmla="*/ 1750 w 13764"/>
                <a:gd name="connsiteY64" fmla="*/ 10060 h 11285"/>
                <a:gd name="connsiteX65" fmla="*/ 1669 w 13764"/>
                <a:gd name="connsiteY65" fmla="*/ 10187 h 11285"/>
                <a:gd name="connsiteX66" fmla="*/ 1427 w 13764"/>
                <a:gd name="connsiteY66" fmla="*/ 10224 h 11285"/>
                <a:gd name="connsiteX67" fmla="*/ 1315 w 13764"/>
                <a:gd name="connsiteY67" fmla="*/ 10160 h 11285"/>
                <a:gd name="connsiteX68" fmla="*/ 1242 w 13764"/>
                <a:gd name="connsiteY68" fmla="*/ 10078 h 11285"/>
                <a:gd name="connsiteX69" fmla="*/ 1161 w 13764"/>
                <a:gd name="connsiteY69" fmla="*/ 9996 h 11285"/>
                <a:gd name="connsiteX70" fmla="*/ 968 w 13764"/>
                <a:gd name="connsiteY70" fmla="*/ 9977 h 11285"/>
                <a:gd name="connsiteX71" fmla="*/ 895 w 13764"/>
                <a:gd name="connsiteY71" fmla="*/ 9913 h 11285"/>
                <a:gd name="connsiteX72" fmla="*/ 847 w 13764"/>
                <a:gd name="connsiteY72" fmla="*/ 9804 h 11285"/>
                <a:gd name="connsiteX73" fmla="*/ 806 w 13764"/>
                <a:gd name="connsiteY73" fmla="*/ 9749 h 11285"/>
                <a:gd name="connsiteX74" fmla="*/ 774 w 13764"/>
                <a:gd name="connsiteY74" fmla="*/ 9667 h 11285"/>
                <a:gd name="connsiteX75" fmla="*/ 685 w 13764"/>
                <a:gd name="connsiteY75" fmla="*/ 9639 h 11285"/>
                <a:gd name="connsiteX76" fmla="*/ 589 w 13764"/>
                <a:gd name="connsiteY76" fmla="*/ 9639 h 11285"/>
                <a:gd name="connsiteX77" fmla="*/ 516 w 13764"/>
                <a:gd name="connsiteY77" fmla="*/ 9612 h 11285"/>
                <a:gd name="connsiteX78" fmla="*/ 444 w 13764"/>
                <a:gd name="connsiteY78" fmla="*/ 9566 h 11285"/>
                <a:gd name="connsiteX79" fmla="*/ 323 w 13764"/>
                <a:gd name="connsiteY79" fmla="*/ 9566 h 11285"/>
                <a:gd name="connsiteX80" fmla="*/ 202 w 13764"/>
                <a:gd name="connsiteY80" fmla="*/ 9566 h 11285"/>
                <a:gd name="connsiteX81" fmla="*/ 105 w 13764"/>
                <a:gd name="connsiteY81" fmla="*/ 9512 h 11285"/>
                <a:gd name="connsiteX82" fmla="*/ 0 w 13764"/>
                <a:gd name="connsiteY82" fmla="*/ 9457 h 11285"/>
                <a:gd name="connsiteX83" fmla="*/ 32 w 13764"/>
                <a:gd name="connsiteY83" fmla="*/ 9366 h 11285"/>
                <a:gd name="connsiteX84" fmla="*/ 48 w 13764"/>
                <a:gd name="connsiteY84" fmla="*/ 9229 h 11285"/>
                <a:gd name="connsiteX85" fmla="*/ 56 w 13764"/>
                <a:gd name="connsiteY85" fmla="*/ 9119 h 11285"/>
                <a:gd name="connsiteX86" fmla="*/ 105 w 13764"/>
                <a:gd name="connsiteY86" fmla="*/ 8964 h 11285"/>
                <a:gd name="connsiteX87" fmla="*/ 105 w 13764"/>
                <a:gd name="connsiteY87" fmla="*/ 8872 h 11285"/>
                <a:gd name="connsiteX88" fmla="*/ 105 w 13764"/>
                <a:gd name="connsiteY88" fmla="*/ 8763 h 11285"/>
                <a:gd name="connsiteX89" fmla="*/ 202 w 13764"/>
                <a:gd name="connsiteY89" fmla="*/ 8662 h 11285"/>
                <a:gd name="connsiteX90" fmla="*/ 298 w 13764"/>
                <a:gd name="connsiteY90" fmla="*/ 8580 h 11285"/>
                <a:gd name="connsiteX91" fmla="*/ 315 w 13764"/>
                <a:gd name="connsiteY91" fmla="*/ 8516 h 11285"/>
                <a:gd name="connsiteX92" fmla="*/ 339 w 13764"/>
                <a:gd name="connsiteY92" fmla="*/ 8443 h 11285"/>
                <a:gd name="connsiteX93" fmla="*/ 323 w 13764"/>
                <a:gd name="connsiteY93" fmla="*/ 8361 h 11285"/>
                <a:gd name="connsiteX94" fmla="*/ 363 w 13764"/>
                <a:gd name="connsiteY94" fmla="*/ 8224 h 11285"/>
                <a:gd name="connsiteX95" fmla="*/ 435 w 13764"/>
                <a:gd name="connsiteY95" fmla="*/ 8105 h 11285"/>
                <a:gd name="connsiteX96" fmla="*/ 508 w 13764"/>
                <a:gd name="connsiteY96" fmla="*/ 7968 h 11285"/>
                <a:gd name="connsiteX97" fmla="*/ 492 w 13764"/>
                <a:gd name="connsiteY97" fmla="*/ 7840 h 11285"/>
                <a:gd name="connsiteX98" fmla="*/ 653 w 13764"/>
                <a:gd name="connsiteY98" fmla="*/ 7804 h 11285"/>
                <a:gd name="connsiteX99" fmla="*/ 806 w 13764"/>
                <a:gd name="connsiteY99" fmla="*/ 7694 h 11285"/>
                <a:gd name="connsiteX100" fmla="*/ 774 w 13764"/>
                <a:gd name="connsiteY100" fmla="*/ 7356 h 11285"/>
                <a:gd name="connsiteX101" fmla="*/ 895 w 13764"/>
                <a:gd name="connsiteY101" fmla="*/ 7256 h 11285"/>
                <a:gd name="connsiteX102" fmla="*/ 919 w 13764"/>
                <a:gd name="connsiteY102" fmla="*/ 6845 h 11285"/>
                <a:gd name="connsiteX103" fmla="*/ 823 w 13764"/>
                <a:gd name="connsiteY103" fmla="*/ 6808 h 11285"/>
                <a:gd name="connsiteX104" fmla="*/ 734 w 13764"/>
                <a:gd name="connsiteY104" fmla="*/ 6735 h 11285"/>
                <a:gd name="connsiteX105" fmla="*/ 685 w 13764"/>
                <a:gd name="connsiteY105" fmla="*/ 6589 h 11285"/>
                <a:gd name="connsiteX106" fmla="*/ 565 w 13764"/>
                <a:gd name="connsiteY106" fmla="*/ 6471 h 11285"/>
                <a:gd name="connsiteX107" fmla="*/ 492 w 13764"/>
                <a:gd name="connsiteY107" fmla="*/ 6416 h 11285"/>
                <a:gd name="connsiteX108" fmla="*/ 435 w 13764"/>
                <a:gd name="connsiteY108" fmla="*/ 6215 h 11285"/>
                <a:gd name="connsiteX109" fmla="*/ 435 w 13764"/>
                <a:gd name="connsiteY109" fmla="*/ 6114 h 11285"/>
                <a:gd name="connsiteX110" fmla="*/ 444 w 13764"/>
                <a:gd name="connsiteY110" fmla="*/ 5941 h 11285"/>
                <a:gd name="connsiteX111" fmla="*/ 435 w 13764"/>
                <a:gd name="connsiteY111" fmla="*/ 5786 h 11285"/>
                <a:gd name="connsiteX112" fmla="*/ 395 w 13764"/>
                <a:gd name="connsiteY112" fmla="*/ 5749 h 11285"/>
                <a:gd name="connsiteX113" fmla="*/ 395 w 13764"/>
                <a:gd name="connsiteY113" fmla="*/ 5667 h 11285"/>
                <a:gd name="connsiteX114" fmla="*/ 411 w 13764"/>
                <a:gd name="connsiteY114" fmla="*/ 5566 h 11285"/>
                <a:gd name="connsiteX115" fmla="*/ 363 w 13764"/>
                <a:gd name="connsiteY115" fmla="*/ 5502 h 11285"/>
                <a:gd name="connsiteX116" fmla="*/ 250 w 13764"/>
                <a:gd name="connsiteY116" fmla="*/ 5338 h 11285"/>
                <a:gd name="connsiteX117" fmla="*/ 339 w 13764"/>
                <a:gd name="connsiteY117" fmla="*/ 5420 h 11285"/>
                <a:gd name="connsiteX118" fmla="*/ 121 w 13764"/>
                <a:gd name="connsiteY118" fmla="*/ 5210 h 11285"/>
                <a:gd name="connsiteX119" fmla="*/ 73 w 13764"/>
                <a:gd name="connsiteY119" fmla="*/ 5046 h 11285"/>
                <a:gd name="connsiteX120" fmla="*/ 177 w 13764"/>
                <a:gd name="connsiteY120" fmla="*/ 5037 h 11285"/>
                <a:gd name="connsiteX121" fmla="*/ 274 w 13764"/>
                <a:gd name="connsiteY121" fmla="*/ 5037 h 11285"/>
                <a:gd name="connsiteX122" fmla="*/ 419 w 13764"/>
                <a:gd name="connsiteY122" fmla="*/ 5009 h 11285"/>
                <a:gd name="connsiteX123" fmla="*/ 629 w 13764"/>
                <a:gd name="connsiteY123" fmla="*/ 5009 h 11285"/>
                <a:gd name="connsiteX124" fmla="*/ 750 w 13764"/>
                <a:gd name="connsiteY124" fmla="*/ 4900 h 11285"/>
                <a:gd name="connsiteX125" fmla="*/ 895 w 13764"/>
                <a:gd name="connsiteY125" fmla="*/ 4872 h 11285"/>
                <a:gd name="connsiteX126" fmla="*/ 879 w 13764"/>
                <a:gd name="connsiteY126" fmla="*/ 4681 h 11285"/>
                <a:gd name="connsiteX127" fmla="*/ 1048 w 13764"/>
                <a:gd name="connsiteY127" fmla="*/ 4681 h 11285"/>
                <a:gd name="connsiteX128" fmla="*/ 1306 w 13764"/>
                <a:gd name="connsiteY128" fmla="*/ 4525 h 11285"/>
                <a:gd name="connsiteX129" fmla="*/ 1460 w 13764"/>
                <a:gd name="connsiteY129" fmla="*/ 4516 h 11285"/>
                <a:gd name="connsiteX130" fmla="*/ 1573 w 13764"/>
                <a:gd name="connsiteY130" fmla="*/ 4571 h 11285"/>
                <a:gd name="connsiteX131" fmla="*/ 1766 w 13764"/>
                <a:gd name="connsiteY131" fmla="*/ 4571 h 11285"/>
                <a:gd name="connsiteX132" fmla="*/ 1871 w 13764"/>
                <a:gd name="connsiteY132" fmla="*/ 4626 h 11285"/>
                <a:gd name="connsiteX133" fmla="*/ 2056 w 13764"/>
                <a:gd name="connsiteY133" fmla="*/ 4653 h 11285"/>
                <a:gd name="connsiteX134" fmla="*/ 2137 w 13764"/>
                <a:gd name="connsiteY134" fmla="*/ 4516 h 11285"/>
                <a:gd name="connsiteX135" fmla="*/ 2258 w 13764"/>
                <a:gd name="connsiteY135" fmla="*/ 4544 h 11285"/>
                <a:gd name="connsiteX136" fmla="*/ 2371 w 13764"/>
                <a:gd name="connsiteY136" fmla="*/ 4434 h 11285"/>
                <a:gd name="connsiteX137" fmla="*/ 2589 w 13764"/>
                <a:gd name="connsiteY137" fmla="*/ 4361 h 11285"/>
                <a:gd name="connsiteX138" fmla="*/ 2782 w 13764"/>
                <a:gd name="connsiteY138" fmla="*/ 4215 h 11285"/>
                <a:gd name="connsiteX139" fmla="*/ 2855 w 13764"/>
                <a:gd name="connsiteY139" fmla="*/ 4142 h 11285"/>
                <a:gd name="connsiteX140" fmla="*/ 2863 w 13764"/>
                <a:gd name="connsiteY140" fmla="*/ 4023 h 11285"/>
                <a:gd name="connsiteX141" fmla="*/ 2960 w 13764"/>
                <a:gd name="connsiteY141" fmla="*/ 3923 h 11285"/>
                <a:gd name="connsiteX142" fmla="*/ 2984 w 13764"/>
                <a:gd name="connsiteY142" fmla="*/ 3804 h 11285"/>
                <a:gd name="connsiteX143" fmla="*/ 3000 w 13764"/>
                <a:gd name="connsiteY143" fmla="*/ 3649 h 11285"/>
                <a:gd name="connsiteX144" fmla="*/ 3073 w 13764"/>
                <a:gd name="connsiteY144" fmla="*/ 3502 h 11285"/>
                <a:gd name="connsiteX145" fmla="*/ 3105 w 13764"/>
                <a:gd name="connsiteY145" fmla="*/ 3366 h 11285"/>
                <a:gd name="connsiteX146" fmla="*/ 3153 w 13764"/>
                <a:gd name="connsiteY146" fmla="*/ 3256 h 11285"/>
                <a:gd name="connsiteX147" fmla="*/ 3177 w 13764"/>
                <a:gd name="connsiteY147" fmla="*/ 3128 h 11285"/>
                <a:gd name="connsiteX148" fmla="*/ 3290 w 13764"/>
                <a:gd name="connsiteY148" fmla="*/ 3064 h 11285"/>
                <a:gd name="connsiteX149" fmla="*/ 3363 w 13764"/>
                <a:gd name="connsiteY149" fmla="*/ 2927 h 11285"/>
                <a:gd name="connsiteX150" fmla="*/ 3339 w 13764"/>
                <a:gd name="connsiteY150" fmla="*/ 2818 h 11285"/>
                <a:gd name="connsiteX151" fmla="*/ 3290 w 13764"/>
                <a:gd name="connsiteY151" fmla="*/ 2681 h 11285"/>
                <a:gd name="connsiteX152" fmla="*/ 3250 w 13764"/>
                <a:gd name="connsiteY152" fmla="*/ 2544 h 11285"/>
                <a:gd name="connsiteX153" fmla="*/ 3290 w 13764"/>
                <a:gd name="connsiteY153" fmla="*/ 2379 h 11285"/>
                <a:gd name="connsiteX154" fmla="*/ 3371 w 13764"/>
                <a:gd name="connsiteY154" fmla="*/ 2352 h 11285"/>
                <a:gd name="connsiteX155" fmla="*/ 3516 w 13764"/>
                <a:gd name="connsiteY155" fmla="*/ 2197 h 11285"/>
                <a:gd name="connsiteX156" fmla="*/ 3661 w 13764"/>
                <a:gd name="connsiteY156" fmla="*/ 2215 h 11285"/>
                <a:gd name="connsiteX157" fmla="*/ 3806 w 13764"/>
                <a:gd name="connsiteY157" fmla="*/ 2114 h 11285"/>
                <a:gd name="connsiteX158" fmla="*/ 3831 w 13764"/>
                <a:gd name="connsiteY158" fmla="*/ 1950 h 11285"/>
                <a:gd name="connsiteX159" fmla="*/ 3976 w 13764"/>
                <a:gd name="connsiteY159" fmla="*/ 1868 h 11285"/>
                <a:gd name="connsiteX160" fmla="*/ 4040 w 13764"/>
                <a:gd name="connsiteY160" fmla="*/ 1749 h 11285"/>
                <a:gd name="connsiteX161" fmla="*/ 4121 w 13764"/>
                <a:gd name="connsiteY161" fmla="*/ 1676 h 11285"/>
                <a:gd name="connsiteX162" fmla="*/ 4121 w 13764"/>
                <a:gd name="connsiteY162" fmla="*/ 1292 h 11285"/>
                <a:gd name="connsiteX163" fmla="*/ 4169 w 13764"/>
                <a:gd name="connsiteY163" fmla="*/ 1128 h 11285"/>
                <a:gd name="connsiteX164" fmla="*/ 4194 w 13764"/>
                <a:gd name="connsiteY164" fmla="*/ 991 h 11285"/>
                <a:gd name="connsiteX165" fmla="*/ 4242 w 13764"/>
                <a:gd name="connsiteY165" fmla="*/ 827 h 11285"/>
                <a:gd name="connsiteX166" fmla="*/ 4290 w 13764"/>
                <a:gd name="connsiteY166" fmla="*/ 763 h 11285"/>
                <a:gd name="connsiteX167" fmla="*/ 4355 w 13764"/>
                <a:gd name="connsiteY167" fmla="*/ 708 h 11285"/>
                <a:gd name="connsiteX168" fmla="*/ 4387 w 13764"/>
                <a:gd name="connsiteY168" fmla="*/ 443 h 11285"/>
                <a:gd name="connsiteX169" fmla="*/ 4645 w 13764"/>
                <a:gd name="connsiteY169" fmla="*/ 434 h 11285"/>
                <a:gd name="connsiteX170" fmla="*/ 4742 w 13764"/>
                <a:gd name="connsiteY170" fmla="*/ 635 h 11285"/>
                <a:gd name="connsiteX171" fmla="*/ 4839 w 13764"/>
                <a:gd name="connsiteY171" fmla="*/ 717 h 11285"/>
                <a:gd name="connsiteX172" fmla="*/ 4960 w 13764"/>
                <a:gd name="connsiteY172" fmla="*/ 799 h 11285"/>
                <a:gd name="connsiteX173" fmla="*/ 5081 w 13764"/>
                <a:gd name="connsiteY173" fmla="*/ 818 h 11285"/>
                <a:gd name="connsiteX174" fmla="*/ 5202 w 13764"/>
                <a:gd name="connsiteY174" fmla="*/ 799 h 11285"/>
                <a:gd name="connsiteX175" fmla="*/ 5274 w 13764"/>
                <a:gd name="connsiteY175" fmla="*/ 964 h 11285"/>
                <a:gd name="connsiteX176" fmla="*/ 5403 w 13764"/>
                <a:gd name="connsiteY176" fmla="*/ 909 h 11285"/>
                <a:gd name="connsiteX177" fmla="*/ 5500 w 13764"/>
                <a:gd name="connsiteY177" fmla="*/ 909 h 11285"/>
                <a:gd name="connsiteX178" fmla="*/ 5597 w 13764"/>
                <a:gd name="connsiteY178" fmla="*/ 818 h 11285"/>
                <a:gd name="connsiteX179" fmla="*/ 5734 w 13764"/>
                <a:gd name="connsiteY179" fmla="*/ 790 h 11285"/>
                <a:gd name="connsiteX180" fmla="*/ 5831 w 13764"/>
                <a:gd name="connsiteY180" fmla="*/ 772 h 11285"/>
                <a:gd name="connsiteX181" fmla="*/ 5911 w 13764"/>
                <a:gd name="connsiteY181" fmla="*/ 735 h 11285"/>
                <a:gd name="connsiteX182" fmla="*/ 6024 w 13764"/>
                <a:gd name="connsiteY182" fmla="*/ 745 h 11285"/>
                <a:gd name="connsiteX183" fmla="*/ 6145 w 13764"/>
                <a:gd name="connsiteY183" fmla="*/ 745 h 11285"/>
                <a:gd name="connsiteX184" fmla="*/ 6226 w 13764"/>
                <a:gd name="connsiteY184" fmla="*/ 854 h 11285"/>
                <a:gd name="connsiteX185" fmla="*/ 6250 w 13764"/>
                <a:gd name="connsiteY185" fmla="*/ 991 h 11285"/>
                <a:gd name="connsiteX186" fmla="*/ 6363 w 13764"/>
                <a:gd name="connsiteY186" fmla="*/ 900 h 11285"/>
                <a:gd name="connsiteX187" fmla="*/ 6444 w 13764"/>
                <a:gd name="connsiteY187" fmla="*/ 745 h 11285"/>
                <a:gd name="connsiteX188" fmla="*/ 6532 w 13764"/>
                <a:gd name="connsiteY188" fmla="*/ 790 h 11285"/>
                <a:gd name="connsiteX189" fmla="*/ 6581 w 13764"/>
                <a:gd name="connsiteY189" fmla="*/ 872 h 11285"/>
                <a:gd name="connsiteX190" fmla="*/ 6653 w 13764"/>
                <a:gd name="connsiteY190" fmla="*/ 927 h 11285"/>
                <a:gd name="connsiteX191" fmla="*/ 6750 w 13764"/>
                <a:gd name="connsiteY191" fmla="*/ 1064 h 11285"/>
                <a:gd name="connsiteX192" fmla="*/ 6758 w 13764"/>
                <a:gd name="connsiteY192" fmla="*/ 1229 h 11285"/>
                <a:gd name="connsiteX193" fmla="*/ 6855 w 13764"/>
                <a:gd name="connsiteY193" fmla="*/ 1238 h 11285"/>
                <a:gd name="connsiteX194" fmla="*/ 6976 w 13764"/>
                <a:gd name="connsiteY194" fmla="*/ 1338 h 11285"/>
                <a:gd name="connsiteX195" fmla="*/ 6944 w 13764"/>
                <a:gd name="connsiteY195" fmla="*/ 1475 h 11285"/>
                <a:gd name="connsiteX196" fmla="*/ 6976 w 13764"/>
                <a:gd name="connsiteY196" fmla="*/ 1649 h 11285"/>
                <a:gd name="connsiteX197" fmla="*/ 6952 w 13764"/>
                <a:gd name="connsiteY197" fmla="*/ 1731 h 11285"/>
                <a:gd name="connsiteX198" fmla="*/ 7089 w 13764"/>
                <a:gd name="connsiteY198" fmla="*/ 1950 h 11285"/>
                <a:gd name="connsiteX199" fmla="*/ 7161 w 13764"/>
                <a:gd name="connsiteY199" fmla="*/ 1996 h 11285"/>
                <a:gd name="connsiteX200" fmla="*/ 7234 w 13764"/>
                <a:gd name="connsiteY200" fmla="*/ 2105 h 11285"/>
                <a:gd name="connsiteX201" fmla="*/ 7363 w 13764"/>
                <a:gd name="connsiteY201" fmla="*/ 2087 h 11285"/>
                <a:gd name="connsiteX202" fmla="*/ 7460 w 13764"/>
                <a:gd name="connsiteY202" fmla="*/ 2005 h 11285"/>
                <a:gd name="connsiteX203" fmla="*/ 7573 w 13764"/>
                <a:gd name="connsiteY203" fmla="*/ 2005 h 11285"/>
                <a:gd name="connsiteX204" fmla="*/ 7653 w 13764"/>
                <a:gd name="connsiteY204" fmla="*/ 2060 h 11285"/>
                <a:gd name="connsiteX205" fmla="*/ 7863 w 13764"/>
                <a:gd name="connsiteY205" fmla="*/ 2032 h 11285"/>
                <a:gd name="connsiteX206" fmla="*/ 7960 w 13764"/>
                <a:gd name="connsiteY206" fmla="*/ 1941 h 11285"/>
                <a:gd name="connsiteX207" fmla="*/ 8016 w 13764"/>
                <a:gd name="connsiteY207" fmla="*/ 1813 h 11285"/>
                <a:gd name="connsiteX208" fmla="*/ 8056 w 13764"/>
                <a:gd name="connsiteY208" fmla="*/ 1694 h 11285"/>
                <a:gd name="connsiteX209" fmla="*/ 8056 w 13764"/>
                <a:gd name="connsiteY209" fmla="*/ 1557 h 11285"/>
                <a:gd name="connsiteX210" fmla="*/ 8177 w 13764"/>
                <a:gd name="connsiteY210" fmla="*/ 1347 h 11285"/>
                <a:gd name="connsiteX211" fmla="*/ 8306 w 13764"/>
                <a:gd name="connsiteY211" fmla="*/ 1302 h 11285"/>
                <a:gd name="connsiteX212" fmla="*/ 8347 w 13764"/>
                <a:gd name="connsiteY212" fmla="*/ 1238 h 11285"/>
                <a:gd name="connsiteX213" fmla="*/ 8403 w 13764"/>
                <a:gd name="connsiteY213" fmla="*/ 1238 h 11285"/>
                <a:gd name="connsiteX214" fmla="*/ 8476 w 13764"/>
                <a:gd name="connsiteY214" fmla="*/ 1256 h 11285"/>
                <a:gd name="connsiteX215" fmla="*/ 8516 w 13764"/>
                <a:gd name="connsiteY215" fmla="*/ 1128 h 11285"/>
                <a:gd name="connsiteX216" fmla="*/ 8597 w 13764"/>
                <a:gd name="connsiteY216" fmla="*/ 1037 h 11285"/>
                <a:gd name="connsiteX217" fmla="*/ 8621 w 13764"/>
                <a:gd name="connsiteY217" fmla="*/ 900 h 11285"/>
                <a:gd name="connsiteX218" fmla="*/ 8831 w 13764"/>
                <a:gd name="connsiteY218" fmla="*/ 845 h 11285"/>
                <a:gd name="connsiteX219" fmla="*/ 9032 w 13764"/>
                <a:gd name="connsiteY219" fmla="*/ 597 h 11285"/>
                <a:gd name="connsiteX220" fmla="*/ 9200 w 13764"/>
                <a:gd name="connsiteY220" fmla="*/ 585 h 11285"/>
                <a:gd name="connsiteX221" fmla="*/ 9329 w 13764"/>
                <a:gd name="connsiteY221" fmla="*/ 415 h 11285"/>
                <a:gd name="connsiteX222" fmla="*/ 9143 w 13764"/>
                <a:gd name="connsiteY222" fmla="*/ 360 h 11285"/>
                <a:gd name="connsiteX223" fmla="*/ 9172 w 13764"/>
                <a:gd name="connsiteY223" fmla="*/ 215 h 11285"/>
                <a:gd name="connsiteX224" fmla="*/ 9237 w 13764"/>
                <a:gd name="connsiteY224" fmla="*/ 71 h 11285"/>
                <a:gd name="connsiteX225" fmla="*/ 9383 w 13764"/>
                <a:gd name="connsiteY225" fmla="*/ 143 h 11285"/>
                <a:gd name="connsiteX226" fmla="*/ 9460 w 13764"/>
                <a:gd name="connsiteY226" fmla="*/ 43 h 11285"/>
                <a:gd name="connsiteX227" fmla="*/ 9572 w 13764"/>
                <a:gd name="connsiteY227" fmla="*/ 5 h 11285"/>
                <a:gd name="connsiteX228" fmla="*/ 9699 w 13764"/>
                <a:gd name="connsiteY228" fmla="*/ 231 h 11285"/>
                <a:gd name="connsiteX229" fmla="*/ 9870 w 13764"/>
                <a:gd name="connsiteY229" fmla="*/ 40 h 11285"/>
                <a:gd name="connsiteX230" fmla="*/ 9985 w 13764"/>
                <a:gd name="connsiteY230" fmla="*/ 65 h 11285"/>
                <a:gd name="connsiteX231" fmla="*/ 10172 w 13764"/>
                <a:gd name="connsiteY231" fmla="*/ 61 h 11285"/>
                <a:gd name="connsiteX232" fmla="*/ 10327 w 13764"/>
                <a:gd name="connsiteY232" fmla="*/ 318 h 11285"/>
                <a:gd name="connsiteX233" fmla="*/ 10454 w 13764"/>
                <a:gd name="connsiteY233" fmla="*/ 329 h 11285"/>
                <a:gd name="connsiteX234" fmla="*/ 10556 w 13764"/>
                <a:gd name="connsiteY234" fmla="*/ 322 h 11285"/>
                <a:gd name="connsiteX235" fmla="*/ 10727 w 13764"/>
                <a:gd name="connsiteY235" fmla="*/ 322 h 11285"/>
                <a:gd name="connsiteX236" fmla="*/ 10824 w 13764"/>
                <a:gd name="connsiteY236" fmla="*/ 500 h 11285"/>
                <a:gd name="connsiteX237" fmla="*/ 10957 w 13764"/>
                <a:gd name="connsiteY237" fmla="*/ 598 h 11285"/>
                <a:gd name="connsiteX238" fmla="*/ 11142 w 13764"/>
                <a:gd name="connsiteY238" fmla="*/ 722 h 11285"/>
                <a:gd name="connsiteX239" fmla="*/ 11245 w 13764"/>
                <a:gd name="connsiteY239" fmla="*/ 832 h 11285"/>
                <a:gd name="connsiteX240" fmla="*/ 11386 w 13764"/>
                <a:gd name="connsiteY240" fmla="*/ 752 h 11285"/>
                <a:gd name="connsiteX241" fmla="*/ 11542 w 13764"/>
                <a:gd name="connsiteY241" fmla="*/ 717 h 11285"/>
                <a:gd name="connsiteX242" fmla="*/ 11653 w 13764"/>
                <a:gd name="connsiteY242" fmla="*/ 812 h 11285"/>
                <a:gd name="connsiteX243" fmla="*/ 11790 w 13764"/>
                <a:gd name="connsiteY243" fmla="*/ 778 h 11285"/>
                <a:gd name="connsiteX244" fmla="*/ 11786 w 13764"/>
                <a:gd name="connsiteY244" fmla="*/ 1075 h 11285"/>
                <a:gd name="connsiteX245" fmla="*/ 11567 w 13764"/>
                <a:gd name="connsiteY245" fmla="*/ 1464 h 11285"/>
                <a:gd name="connsiteX246" fmla="*/ 11698 w 13764"/>
                <a:gd name="connsiteY246" fmla="*/ 1522 h 11285"/>
                <a:gd name="connsiteX247" fmla="*/ 11785 w 13764"/>
                <a:gd name="connsiteY247" fmla="*/ 1550 h 11285"/>
                <a:gd name="connsiteX248" fmla="*/ 11907 w 13764"/>
                <a:gd name="connsiteY248" fmla="*/ 1731 h 11285"/>
                <a:gd name="connsiteX249" fmla="*/ 12214 w 13764"/>
                <a:gd name="connsiteY249" fmla="*/ 1917 h 11285"/>
                <a:gd name="connsiteX250" fmla="*/ 12186 w 13764"/>
                <a:gd name="connsiteY250" fmla="*/ 2026 h 11285"/>
                <a:gd name="connsiteX251" fmla="*/ 12365 w 13764"/>
                <a:gd name="connsiteY251" fmla="*/ 2166 h 11285"/>
                <a:gd name="connsiteX252" fmla="*/ 12397 w 13764"/>
                <a:gd name="connsiteY252" fmla="*/ 2387 h 11285"/>
                <a:gd name="connsiteX253" fmla="*/ 12653 w 13764"/>
                <a:gd name="connsiteY253" fmla="*/ 2445 h 11285"/>
                <a:gd name="connsiteX254" fmla="*/ 12689 w 13764"/>
                <a:gd name="connsiteY254" fmla="*/ 2575 h 11285"/>
                <a:gd name="connsiteX255" fmla="*/ 12887 w 13764"/>
                <a:gd name="connsiteY255" fmla="*/ 2604 h 11285"/>
                <a:gd name="connsiteX256" fmla="*/ 13156 w 13764"/>
                <a:gd name="connsiteY256" fmla="*/ 2742 h 11285"/>
                <a:gd name="connsiteX257" fmla="*/ 13177 w 13764"/>
                <a:gd name="connsiteY257" fmla="*/ 2545 h 11285"/>
                <a:gd name="connsiteX258" fmla="*/ 13285 w 13764"/>
                <a:gd name="connsiteY258" fmla="*/ 2534 h 11285"/>
                <a:gd name="connsiteX259" fmla="*/ 13524 w 13764"/>
                <a:gd name="connsiteY259" fmla="*/ 2724 h 11285"/>
                <a:gd name="connsiteX260" fmla="*/ 13574 w 13764"/>
                <a:gd name="connsiteY260" fmla="*/ 2845 h 11285"/>
                <a:gd name="connsiteX261" fmla="*/ 13605 w 13764"/>
                <a:gd name="connsiteY261" fmla="*/ 3086 h 11285"/>
                <a:gd name="connsiteX262" fmla="*/ 13699 w 13764"/>
                <a:gd name="connsiteY262" fmla="*/ 3141 h 11285"/>
                <a:gd name="connsiteX263" fmla="*/ 13764 w 13764"/>
                <a:gd name="connsiteY263" fmla="*/ 3520 h 11285"/>
                <a:gd name="connsiteX264" fmla="*/ 13680 w 13764"/>
                <a:gd name="connsiteY264" fmla="*/ 3641 h 11285"/>
                <a:gd name="connsiteX265" fmla="*/ 13688 w 13764"/>
                <a:gd name="connsiteY265" fmla="*/ 3782 h 11285"/>
                <a:gd name="connsiteX266" fmla="*/ 13595 w 13764"/>
                <a:gd name="connsiteY266" fmla="*/ 3930 h 11285"/>
                <a:gd name="connsiteX267" fmla="*/ 13542 w 13764"/>
                <a:gd name="connsiteY267" fmla="*/ 4080 h 11285"/>
                <a:gd name="connsiteX268" fmla="*/ 13610 w 13764"/>
                <a:gd name="connsiteY268" fmla="*/ 4227 h 11285"/>
                <a:gd name="connsiteX269" fmla="*/ 13628 w 13764"/>
                <a:gd name="connsiteY269" fmla="*/ 4379 h 11285"/>
                <a:gd name="connsiteX270" fmla="*/ 13648 w 13764"/>
                <a:gd name="connsiteY270" fmla="*/ 4500 h 11285"/>
                <a:gd name="connsiteX271" fmla="*/ 13577 w 13764"/>
                <a:gd name="connsiteY271" fmla="*/ 4626 h 11285"/>
                <a:gd name="connsiteX272" fmla="*/ 13505 w 13764"/>
                <a:gd name="connsiteY272" fmla="*/ 4669 h 11285"/>
                <a:gd name="connsiteX273" fmla="*/ 13450 w 13764"/>
                <a:gd name="connsiteY273" fmla="*/ 4797 h 11285"/>
                <a:gd name="connsiteX274" fmla="*/ 13575 w 13764"/>
                <a:gd name="connsiteY274" fmla="*/ 4894 h 11285"/>
                <a:gd name="connsiteX275" fmla="*/ 13495 w 13764"/>
                <a:gd name="connsiteY275" fmla="*/ 5048 h 11285"/>
                <a:gd name="connsiteX276" fmla="*/ 13193 w 13764"/>
                <a:gd name="connsiteY276" fmla="*/ 5300 h 11285"/>
                <a:gd name="connsiteX277" fmla="*/ 13110 w 13764"/>
                <a:gd name="connsiteY277" fmla="*/ 5581 h 11285"/>
                <a:gd name="connsiteX278" fmla="*/ 13082 w 13764"/>
                <a:gd name="connsiteY278" fmla="*/ 5739 h 11285"/>
                <a:gd name="connsiteX279" fmla="*/ 13014 w 13764"/>
                <a:gd name="connsiteY279" fmla="*/ 5990 h 11285"/>
                <a:gd name="connsiteX280" fmla="*/ 12938 w 13764"/>
                <a:gd name="connsiteY280" fmla="*/ 6118 h 11285"/>
                <a:gd name="connsiteX281" fmla="*/ 12835 w 13764"/>
                <a:gd name="connsiteY281" fmla="*/ 6200 h 11285"/>
                <a:gd name="connsiteX282" fmla="*/ 12752 w 13764"/>
                <a:gd name="connsiteY282" fmla="*/ 6308 h 11285"/>
                <a:gd name="connsiteX283" fmla="*/ 12524 w 13764"/>
                <a:gd name="connsiteY283" fmla="*/ 6325 h 11285"/>
                <a:gd name="connsiteX284" fmla="*/ 12396 w 13764"/>
                <a:gd name="connsiteY284" fmla="*/ 6258 h 11285"/>
                <a:gd name="connsiteX285" fmla="*/ 12330 w 13764"/>
                <a:gd name="connsiteY285" fmla="*/ 6122 h 11285"/>
                <a:gd name="connsiteX286" fmla="*/ 12011 w 13764"/>
                <a:gd name="connsiteY286" fmla="*/ 6162 h 11285"/>
                <a:gd name="connsiteX287" fmla="*/ 11868 w 13764"/>
                <a:gd name="connsiteY287" fmla="*/ 6259 h 11285"/>
                <a:gd name="connsiteX288" fmla="*/ 11573 w 13764"/>
                <a:gd name="connsiteY288" fmla="*/ 6211 h 11285"/>
                <a:gd name="connsiteX289" fmla="*/ 11377 w 13764"/>
                <a:gd name="connsiteY289" fmla="*/ 6496 h 11285"/>
                <a:gd name="connsiteX290" fmla="*/ 11271 w 13764"/>
                <a:gd name="connsiteY290" fmla="*/ 6533 h 11285"/>
                <a:gd name="connsiteX291" fmla="*/ 11205 w 13764"/>
                <a:gd name="connsiteY291" fmla="*/ 6691 h 11285"/>
                <a:gd name="connsiteX292" fmla="*/ 11204 w 13764"/>
                <a:gd name="connsiteY292" fmla="*/ 6807 h 11285"/>
                <a:gd name="connsiteX293" fmla="*/ 11062 w 13764"/>
                <a:gd name="connsiteY293" fmla="*/ 6879 h 11285"/>
                <a:gd name="connsiteX294" fmla="*/ 10858 w 13764"/>
                <a:gd name="connsiteY294" fmla="*/ 6916 h 11285"/>
                <a:gd name="connsiteX295" fmla="*/ 10574 w 13764"/>
                <a:gd name="connsiteY295" fmla="*/ 7108 h 11285"/>
                <a:gd name="connsiteX296" fmla="*/ 10346 w 13764"/>
                <a:gd name="connsiteY296" fmla="*/ 7250 h 11285"/>
                <a:gd name="connsiteX297" fmla="*/ 10335 w 13764"/>
                <a:gd name="connsiteY297" fmla="*/ 7379 h 11285"/>
                <a:gd name="connsiteX298" fmla="*/ 10214 w 13764"/>
                <a:gd name="connsiteY298" fmla="*/ 7406 h 11285"/>
                <a:gd name="connsiteX299" fmla="*/ 10149 w 13764"/>
                <a:gd name="connsiteY299" fmla="*/ 7557 h 11285"/>
                <a:gd name="connsiteX300" fmla="*/ 10032 w 13764"/>
                <a:gd name="connsiteY300" fmla="*/ 7623 h 11285"/>
                <a:gd name="connsiteX301" fmla="*/ 9885 w 13764"/>
                <a:gd name="connsiteY301" fmla="*/ 7601 h 11285"/>
                <a:gd name="connsiteX302" fmla="*/ 9823 w 13764"/>
                <a:gd name="connsiteY302" fmla="*/ 7838 h 11285"/>
                <a:gd name="connsiteX303" fmla="*/ 9735 w 13764"/>
                <a:gd name="connsiteY303" fmla="*/ 7975 h 11285"/>
                <a:gd name="connsiteX304" fmla="*/ 9671 w 13764"/>
                <a:gd name="connsiteY304" fmla="*/ 8134 h 11285"/>
                <a:gd name="connsiteX305" fmla="*/ 9705 w 13764"/>
                <a:gd name="connsiteY305" fmla="*/ 8343 h 11285"/>
                <a:gd name="connsiteX306" fmla="*/ 9694 w 13764"/>
                <a:gd name="connsiteY306" fmla="*/ 8715 h 11285"/>
                <a:gd name="connsiteX307" fmla="*/ 9780 w 13764"/>
                <a:gd name="connsiteY307" fmla="*/ 8861 h 11285"/>
                <a:gd name="connsiteX308" fmla="*/ 9733 w 13764"/>
                <a:gd name="connsiteY308" fmla="*/ 8973 h 11285"/>
                <a:gd name="connsiteX309" fmla="*/ 9684 w 13764"/>
                <a:gd name="connsiteY309" fmla="*/ 9163 h 1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</a:cxnLst>
              <a:rect l="l" t="t" r="r" b="b"/>
              <a:pathLst>
                <a:path w="13764" h="11285">
                  <a:moveTo>
                    <a:pt x="9684" y="9163"/>
                  </a:moveTo>
                  <a:cubicBezTo>
                    <a:pt x="9692" y="9319"/>
                    <a:pt x="9699" y="9475"/>
                    <a:pt x="9707" y="9631"/>
                  </a:cubicBezTo>
                  <a:cubicBezTo>
                    <a:pt x="9731" y="9677"/>
                    <a:pt x="9667" y="9700"/>
                    <a:pt x="9691" y="9746"/>
                  </a:cubicBezTo>
                  <a:cubicBezTo>
                    <a:pt x="9695" y="9769"/>
                    <a:pt x="9778" y="9825"/>
                    <a:pt x="9782" y="9848"/>
                  </a:cubicBezTo>
                  <a:cubicBezTo>
                    <a:pt x="9809" y="9875"/>
                    <a:pt x="9718" y="10012"/>
                    <a:pt x="9745" y="10039"/>
                  </a:cubicBezTo>
                  <a:cubicBezTo>
                    <a:pt x="9753" y="10067"/>
                    <a:pt x="9889" y="10171"/>
                    <a:pt x="9897" y="10199"/>
                  </a:cubicBezTo>
                  <a:cubicBezTo>
                    <a:pt x="9929" y="10244"/>
                    <a:pt x="9941" y="10465"/>
                    <a:pt x="9973" y="10510"/>
                  </a:cubicBezTo>
                  <a:cubicBezTo>
                    <a:pt x="9949" y="10553"/>
                    <a:pt x="10121" y="10551"/>
                    <a:pt x="10097" y="10594"/>
                  </a:cubicBezTo>
                  <a:cubicBezTo>
                    <a:pt x="10070" y="10643"/>
                    <a:pt x="10190" y="10538"/>
                    <a:pt x="10163" y="10587"/>
                  </a:cubicBezTo>
                  <a:lnTo>
                    <a:pt x="10372" y="10724"/>
                  </a:lnTo>
                  <a:cubicBezTo>
                    <a:pt x="10424" y="10860"/>
                    <a:pt x="10262" y="10677"/>
                    <a:pt x="10314" y="10813"/>
                  </a:cubicBezTo>
                  <a:lnTo>
                    <a:pt x="9472" y="10851"/>
                  </a:lnTo>
                  <a:cubicBezTo>
                    <a:pt x="9426" y="10878"/>
                    <a:pt x="9313" y="10807"/>
                    <a:pt x="9267" y="10834"/>
                  </a:cubicBezTo>
                  <a:lnTo>
                    <a:pt x="9028" y="10858"/>
                  </a:lnTo>
                  <a:cubicBezTo>
                    <a:pt x="9004" y="10849"/>
                    <a:pt x="9049" y="11058"/>
                    <a:pt x="9025" y="11049"/>
                  </a:cubicBezTo>
                  <a:lnTo>
                    <a:pt x="8872" y="11245"/>
                  </a:lnTo>
                  <a:lnTo>
                    <a:pt x="8423" y="11285"/>
                  </a:lnTo>
                  <a:lnTo>
                    <a:pt x="8264" y="11124"/>
                  </a:lnTo>
                  <a:cubicBezTo>
                    <a:pt x="8221" y="11098"/>
                    <a:pt x="8179" y="11071"/>
                    <a:pt x="8136" y="11045"/>
                  </a:cubicBezTo>
                  <a:lnTo>
                    <a:pt x="7990" y="11056"/>
                  </a:lnTo>
                  <a:lnTo>
                    <a:pt x="7697" y="11023"/>
                  </a:lnTo>
                  <a:cubicBezTo>
                    <a:pt x="7664" y="11063"/>
                    <a:pt x="7632" y="11103"/>
                    <a:pt x="7599" y="11143"/>
                  </a:cubicBezTo>
                  <a:lnTo>
                    <a:pt x="7482" y="11166"/>
                  </a:lnTo>
                  <a:lnTo>
                    <a:pt x="7316" y="11198"/>
                  </a:lnTo>
                  <a:lnTo>
                    <a:pt x="7003" y="11132"/>
                  </a:lnTo>
                  <a:lnTo>
                    <a:pt x="6895" y="11111"/>
                  </a:lnTo>
                  <a:lnTo>
                    <a:pt x="6484" y="11099"/>
                  </a:lnTo>
                  <a:lnTo>
                    <a:pt x="6368" y="10968"/>
                  </a:lnTo>
                  <a:lnTo>
                    <a:pt x="6202" y="10935"/>
                  </a:lnTo>
                  <a:lnTo>
                    <a:pt x="5899" y="10256"/>
                  </a:lnTo>
                  <a:lnTo>
                    <a:pt x="5782" y="10169"/>
                  </a:lnTo>
                  <a:cubicBezTo>
                    <a:pt x="5742" y="10203"/>
                    <a:pt x="5701" y="10236"/>
                    <a:pt x="5661" y="10270"/>
                  </a:cubicBezTo>
                  <a:lnTo>
                    <a:pt x="5573" y="10270"/>
                  </a:lnTo>
                  <a:cubicBezTo>
                    <a:pt x="5554" y="10297"/>
                    <a:pt x="5535" y="10325"/>
                    <a:pt x="5516" y="10352"/>
                  </a:cubicBezTo>
                  <a:lnTo>
                    <a:pt x="5395" y="10407"/>
                  </a:lnTo>
                  <a:lnTo>
                    <a:pt x="5274" y="10434"/>
                  </a:lnTo>
                  <a:cubicBezTo>
                    <a:pt x="5250" y="10401"/>
                    <a:pt x="5226" y="10367"/>
                    <a:pt x="5202" y="10334"/>
                  </a:cubicBezTo>
                  <a:lnTo>
                    <a:pt x="5202" y="10078"/>
                  </a:lnTo>
                  <a:lnTo>
                    <a:pt x="4968" y="10060"/>
                  </a:lnTo>
                  <a:lnTo>
                    <a:pt x="4871" y="9996"/>
                  </a:lnTo>
                  <a:cubicBezTo>
                    <a:pt x="4831" y="9953"/>
                    <a:pt x="4790" y="9911"/>
                    <a:pt x="4750" y="9868"/>
                  </a:cubicBezTo>
                  <a:lnTo>
                    <a:pt x="4629" y="9840"/>
                  </a:lnTo>
                  <a:lnTo>
                    <a:pt x="4500" y="9840"/>
                  </a:lnTo>
                  <a:lnTo>
                    <a:pt x="4339" y="9749"/>
                  </a:lnTo>
                  <a:lnTo>
                    <a:pt x="4024" y="9758"/>
                  </a:lnTo>
                  <a:lnTo>
                    <a:pt x="3831" y="9667"/>
                  </a:lnTo>
                  <a:lnTo>
                    <a:pt x="3613" y="9676"/>
                  </a:lnTo>
                  <a:lnTo>
                    <a:pt x="3516" y="9612"/>
                  </a:lnTo>
                  <a:lnTo>
                    <a:pt x="3395" y="9621"/>
                  </a:lnTo>
                  <a:lnTo>
                    <a:pt x="3242" y="9621"/>
                  </a:lnTo>
                  <a:lnTo>
                    <a:pt x="3097" y="9585"/>
                  </a:lnTo>
                  <a:lnTo>
                    <a:pt x="3008" y="9484"/>
                  </a:lnTo>
                  <a:lnTo>
                    <a:pt x="2879" y="9475"/>
                  </a:lnTo>
                  <a:lnTo>
                    <a:pt x="2806" y="9557"/>
                  </a:lnTo>
                  <a:lnTo>
                    <a:pt x="2597" y="9539"/>
                  </a:lnTo>
                  <a:cubicBezTo>
                    <a:pt x="2565" y="9576"/>
                    <a:pt x="2532" y="9612"/>
                    <a:pt x="2500" y="9649"/>
                  </a:cubicBezTo>
                  <a:cubicBezTo>
                    <a:pt x="2505" y="9685"/>
                    <a:pt x="2511" y="9722"/>
                    <a:pt x="2516" y="9758"/>
                  </a:cubicBezTo>
                  <a:lnTo>
                    <a:pt x="2379" y="9913"/>
                  </a:lnTo>
                  <a:lnTo>
                    <a:pt x="2274" y="9941"/>
                  </a:lnTo>
                  <a:lnTo>
                    <a:pt x="2274" y="10078"/>
                  </a:lnTo>
                  <a:cubicBezTo>
                    <a:pt x="2258" y="10114"/>
                    <a:pt x="2242" y="10151"/>
                    <a:pt x="2226" y="10187"/>
                  </a:cubicBezTo>
                  <a:lnTo>
                    <a:pt x="2137" y="10297"/>
                  </a:lnTo>
                  <a:cubicBezTo>
                    <a:pt x="2118" y="10273"/>
                    <a:pt x="2100" y="10248"/>
                    <a:pt x="2081" y="10224"/>
                  </a:cubicBezTo>
                  <a:lnTo>
                    <a:pt x="1871" y="10005"/>
                  </a:lnTo>
                  <a:lnTo>
                    <a:pt x="1750" y="10060"/>
                  </a:lnTo>
                  <a:cubicBezTo>
                    <a:pt x="1723" y="10102"/>
                    <a:pt x="1696" y="10145"/>
                    <a:pt x="1669" y="10187"/>
                  </a:cubicBezTo>
                  <a:lnTo>
                    <a:pt x="1427" y="10224"/>
                  </a:lnTo>
                  <a:lnTo>
                    <a:pt x="1315" y="10160"/>
                  </a:lnTo>
                  <a:lnTo>
                    <a:pt x="1242" y="10078"/>
                  </a:lnTo>
                  <a:cubicBezTo>
                    <a:pt x="1215" y="10051"/>
                    <a:pt x="1188" y="10023"/>
                    <a:pt x="1161" y="9996"/>
                  </a:cubicBezTo>
                  <a:lnTo>
                    <a:pt x="968" y="9977"/>
                  </a:lnTo>
                  <a:lnTo>
                    <a:pt x="895" y="9913"/>
                  </a:lnTo>
                  <a:cubicBezTo>
                    <a:pt x="879" y="9877"/>
                    <a:pt x="863" y="9840"/>
                    <a:pt x="847" y="9804"/>
                  </a:cubicBezTo>
                  <a:cubicBezTo>
                    <a:pt x="833" y="9786"/>
                    <a:pt x="820" y="9767"/>
                    <a:pt x="806" y="9749"/>
                  </a:cubicBezTo>
                  <a:cubicBezTo>
                    <a:pt x="795" y="9722"/>
                    <a:pt x="785" y="9694"/>
                    <a:pt x="774" y="9667"/>
                  </a:cubicBezTo>
                  <a:cubicBezTo>
                    <a:pt x="744" y="9658"/>
                    <a:pt x="715" y="9648"/>
                    <a:pt x="685" y="9639"/>
                  </a:cubicBezTo>
                  <a:lnTo>
                    <a:pt x="589" y="9639"/>
                  </a:lnTo>
                  <a:lnTo>
                    <a:pt x="516" y="9612"/>
                  </a:lnTo>
                  <a:cubicBezTo>
                    <a:pt x="492" y="9597"/>
                    <a:pt x="468" y="9581"/>
                    <a:pt x="444" y="9566"/>
                  </a:cubicBezTo>
                  <a:lnTo>
                    <a:pt x="323" y="9566"/>
                  </a:lnTo>
                  <a:lnTo>
                    <a:pt x="202" y="9566"/>
                  </a:lnTo>
                  <a:lnTo>
                    <a:pt x="105" y="9512"/>
                  </a:lnTo>
                  <a:lnTo>
                    <a:pt x="0" y="9457"/>
                  </a:lnTo>
                  <a:cubicBezTo>
                    <a:pt x="11" y="9427"/>
                    <a:pt x="21" y="9396"/>
                    <a:pt x="32" y="9366"/>
                  </a:cubicBezTo>
                  <a:cubicBezTo>
                    <a:pt x="37" y="9320"/>
                    <a:pt x="43" y="9275"/>
                    <a:pt x="48" y="9229"/>
                  </a:cubicBezTo>
                  <a:cubicBezTo>
                    <a:pt x="51" y="9192"/>
                    <a:pt x="53" y="9156"/>
                    <a:pt x="56" y="9119"/>
                  </a:cubicBezTo>
                  <a:cubicBezTo>
                    <a:pt x="72" y="9067"/>
                    <a:pt x="89" y="9016"/>
                    <a:pt x="105" y="8964"/>
                  </a:cubicBezTo>
                  <a:lnTo>
                    <a:pt x="105" y="8872"/>
                  </a:lnTo>
                  <a:lnTo>
                    <a:pt x="105" y="8763"/>
                  </a:lnTo>
                  <a:cubicBezTo>
                    <a:pt x="137" y="8729"/>
                    <a:pt x="170" y="8696"/>
                    <a:pt x="202" y="8662"/>
                  </a:cubicBezTo>
                  <a:cubicBezTo>
                    <a:pt x="234" y="8635"/>
                    <a:pt x="266" y="8607"/>
                    <a:pt x="298" y="8580"/>
                  </a:cubicBezTo>
                  <a:cubicBezTo>
                    <a:pt x="304" y="8559"/>
                    <a:pt x="309" y="8537"/>
                    <a:pt x="315" y="8516"/>
                  </a:cubicBezTo>
                  <a:cubicBezTo>
                    <a:pt x="323" y="8492"/>
                    <a:pt x="331" y="8467"/>
                    <a:pt x="339" y="8443"/>
                  </a:cubicBezTo>
                  <a:cubicBezTo>
                    <a:pt x="334" y="8416"/>
                    <a:pt x="328" y="8388"/>
                    <a:pt x="323" y="8361"/>
                  </a:cubicBezTo>
                  <a:cubicBezTo>
                    <a:pt x="336" y="8315"/>
                    <a:pt x="350" y="8270"/>
                    <a:pt x="363" y="8224"/>
                  </a:cubicBezTo>
                  <a:cubicBezTo>
                    <a:pt x="387" y="8184"/>
                    <a:pt x="411" y="8145"/>
                    <a:pt x="435" y="8105"/>
                  </a:cubicBezTo>
                  <a:cubicBezTo>
                    <a:pt x="459" y="8059"/>
                    <a:pt x="484" y="8014"/>
                    <a:pt x="508" y="7968"/>
                  </a:cubicBezTo>
                  <a:cubicBezTo>
                    <a:pt x="503" y="7925"/>
                    <a:pt x="497" y="7883"/>
                    <a:pt x="492" y="7840"/>
                  </a:cubicBezTo>
                  <a:lnTo>
                    <a:pt x="653" y="7804"/>
                  </a:lnTo>
                  <a:lnTo>
                    <a:pt x="806" y="7694"/>
                  </a:lnTo>
                  <a:cubicBezTo>
                    <a:pt x="795" y="7581"/>
                    <a:pt x="785" y="7469"/>
                    <a:pt x="774" y="7356"/>
                  </a:cubicBezTo>
                  <a:lnTo>
                    <a:pt x="895" y="7256"/>
                  </a:lnTo>
                  <a:lnTo>
                    <a:pt x="919" y="6845"/>
                  </a:lnTo>
                  <a:cubicBezTo>
                    <a:pt x="887" y="6833"/>
                    <a:pt x="855" y="6820"/>
                    <a:pt x="823" y="6808"/>
                  </a:cubicBezTo>
                  <a:cubicBezTo>
                    <a:pt x="793" y="6784"/>
                    <a:pt x="764" y="6759"/>
                    <a:pt x="734" y="6735"/>
                  </a:cubicBezTo>
                  <a:cubicBezTo>
                    <a:pt x="718" y="6686"/>
                    <a:pt x="701" y="6638"/>
                    <a:pt x="685" y="6589"/>
                  </a:cubicBezTo>
                  <a:lnTo>
                    <a:pt x="565" y="6471"/>
                  </a:lnTo>
                  <a:lnTo>
                    <a:pt x="492" y="6416"/>
                  </a:lnTo>
                  <a:lnTo>
                    <a:pt x="435" y="6215"/>
                  </a:lnTo>
                  <a:lnTo>
                    <a:pt x="435" y="6114"/>
                  </a:lnTo>
                  <a:cubicBezTo>
                    <a:pt x="438" y="6056"/>
                    <a:pt x="441" y="5999"/>
                    <a:pt x="444" y="5941"/>
                  </a:cubicBezTo>
                  <a:cubicBezTo>
                    <a:pt x="441" y="5889"/>
                    <a:pt x="438" y="5838"/>
                    <a:pt x="435" y="5786"/>
                  </a:cubicBezTo>
                  <a:lnTo>
                    <a:pt x="395" y="5749"/>
                  </a:lnTo>
                  <a:lnTo>
                    <a:pt x="395" y="5667"/>
                  </a:lnTo>
                  <a:cubicBezTo>
                    <a:pt x="400" y="5633"/>
                    <a:pt x="406" y="5600"/>
                    <a:pt x="411" y="5566"/>
                  </a:cubicBezTo>
                  <a:cubicBezTo>
                    <a:pt x="395" y="5545"/>
                    <a:pt x="379" y="5523"/>
                    <a:pt x="363" y="5502"/>
                  </a:cubicBezTo>
                  <a:lnTo>
                    <a:pt x="250" y="5338"/>
                  </a:lnTo>
                  <a:cubicBezTo>
                    <a:pt x="280" y="5365"/>
                    <a:pt x="309" y="5393"/>
                    <a:pt x="339" y="5420"/>
                  </a:cubicBezTo>
                  <a:lnTo>
                    <a:pt x="121" y="5210"/>
                  </a:lnTo>
                  <a:cubicBezTo>
                    <a:pt x="105" y="5155"/>
                    <a:pt x="89" y="5101"/>
                    <a:pt x="73" y="5046"/>
                  </a:cubicBezTo>
                  <a:lnTo>
                    <a:pt x="177" y="5037"/>
                  </a:lnTo>
                  <a:lnTo>
                    <a:pt x="274" y="5037"/>
                  </a:lnTo>
                  <a:lnTo>
                    <a:pt x="419" y="5009"/>
                  </a:lnTo>
                  <a:lnTo>
                    <a:pt x="629" y="5009"/>
                  </a:lnTo>
                  <a:lnTo>
                    <a:pt x="750" y="4900"/>
                  </a:lnTo>
                  <a:lnTo>
                    <a:pt x="895" y="4872"/>
                  </a:lnTo>
                  <a:cubicBezTo>
                    <a:pt x="890" y="4808"/>
                    <a:pt x="884" y="4745"/>
                    <a:pt x="879" y="4681"/>
                  </a:cubicBezTo>
                  <a:lnTo>
                    <a:pt x="1048" y="4681"/>
                  </a:lnTo>
                  <a:lnTo>
                    <a:pt x="1306" y="4525"/>
                  </a:lnTo>
                  <a:lnTo>
                    <a:pt x="1460" y="4516"/>
                  </a:lnTo>
                  <a:cubicBezTo>
                    <a:pt x="1498" y="4534"/>
                    <a:pt x="1535" y="4553"/>
                    <a:pt x="1573" y="4571"/>
                  </a:cubicBezTo>
                  <a:lnTo>
                    <a:pt x="1766" y="4571"/>
                  </a:lnTo>
                  <a:lnTo>
                    <a:pt x="1871" y="4626"/>
                  </a:lnTo>
                  <a:lnTo>
                    <a:pt x="2056" y="4653"/>
                  </a:lnTo>
                  <a:cubicBezTo>
                    <a:pt x="2083" y="4607"/>
                    <a:pt x="2110" y="4562"/>
                    <a:pt x="2137" y="4516"/>
                  </a:cubicBezTo>
                  <a:lnTo>
                    <a:pt x="2258" y="4544"/>
                  </a:lnTo>
                  <a:lnTo>
                    <a:pt x="2371" y="4434"/>
                  </a:lnTo>
                  <a:lnTo>
                    <a:pt x="2589" y="4361"/>
                  </a:lnTo>
                  <a:lnTo>
                    <a:pt x="2782" y="4215"/>
                  </a:lnTo>
                  <a:lnTo>
                    <a:pt x="2855" y="4142"/>
                  </a:lnTo>
                  <a:cubicBezTo>
                    <a:pt x="2858" y="4102"/>
                    <a:pt x="2860" y="4063"/>
                    <a:pt x="2863" y="4023"/>
                  </a:cubicBezTo>
                  <a:lnTo>
                    <a:pt x="2960" y="3923"/>
                  </a:lnTo>
                  <a:cubicBezTo>
                    <a:pt x="2968" y="3883"/>
                    <a:pt x="2976" y="3844"/>
                    <a:pt x="2984" y="3804"/>
                  </a:cubicBezTo>
                  <a:cubicBezTo>
                    <a:pt x="2989" y="3752"/>
                    <a:pt x="2995" y="3701"/>
                    <a:pt x="3000" y="3649"/>
                  </a:cubicBezTo>
                  <a:cubicBezTo>
                    <a:pt x="3024" y="3600"/>
                    <a:pt x="3049" y="3551"/>
                    <a:pt x="3073" y="3502"/>
                  </a:cubicBezTo>
                  <a:cubicBezTo>
                    <a:pt x="3084" y="3457"/>
                    <a:pt x="3094" y="3411"/>
                    <a:pt x="3105" y="3366"/>
                  </a:cubicBezTo>
                  <a:cubicBezTo>
                    <a:pt x="3121" y="3329"/>
                    <a:pt x="3137" y="3293"/>
                    <a:pt x="3153" y="3256"/>
                  </a:cubicBezTo>
                  <a:cubicBezTo>
                    <a:pt x="3161" y="3213"/>
                    <a:pt x="3169" y="3171"/>
                    <a:pt x="3177" y="3128"/>
                  </a:cubicBezTo>
                  <a:cubicBezTo>
                    <a:pt x="3215" y="3107"/>
                    <a:pt x="3252" y="3085"/>
                    <a:pt x="3290" y="3064"/>
                  </a:cubicBezTo>
                  <a:cubicBezTo>
                    <a:pt x="3314" y="3018"/>
                    <a:pt x="3339" y="2973"/>
                    <a:pt x="3363" y="2927"/>
                  </a:cubicBezTo>
                  <a:cubicBezTo>
                    <a:pt x="3355" y="2891"/>
                    <a:pt x="3347" y="2854"/>
                    <a:pt x="3339" y="2818"/>
                  </a:cubicBezTo>
                  <a:cubicBezTo>
                    <a:pt x="3323" y="2772"/>
                    <a:pt x="3306" y="2727"/>
                    <a:pt x="3290" y="2681"/>
                  </a:cubicBezTo>
                  <a:cubicBezTo>
                    <a:pt x="3277" y="2635"/>
                    <a:pt x="3263" y="2590"/>
                    <a:pt x="3250" y="2544"/>
                  </a:cubicBezTo>
                  <a:cubicBezTo>
                    <a:pt x="3263" y="2489"/>
                    <a:pt x="3277" y="2434"/>
                    <a:pt x="3290" y="2379"/>
                  </a:cubicBezTo>
                  <a:lnTo>
                    <a:pt x="3371" y="2352"/>
                  </a:lnTo>
                  <a:cubicBezTo>
                    <a:pt x="3419" y="2300"/>
                    <a:pt x="3468" y="2249"/>
                    <a:pt x="3516" y="2197"/>
                  </a:cubicBezTo>
                  <a:lnTo>
                    <a:pt x="3661" y="2215"/>
                  </a:lnTo>
                  <a:cubicBezTo>
                    <a:pt x="3709" y="2181"/>
                    <a:pt x="3758" y="2148"/>
                    <a:pt x="3806" y="2114"/>
                  </a:cubicBezTo>
                  <a:cubicBezTo>
                    <a:pt x="3814" y="2059"/>
                    <a:pt x="3823" y="2005"/>
                    <a:pt x="3831" y="1950"/>
                  </a:cubicBezTo>
                  <a:lnTo>
                    <a:pt x="3976" y="1868"/>
                  </a:lnTo>
                  <a:cubicBezTo>
                    <a:pt x="3997" y="1828"/>
                    <a:pt x="4019" y="1789"/>
                    <a:pt x="4040" y="1749"/>
                  </a:cubicBezTo>
                  <a:cubicBezTo>
                    <a:pt x="4067" y="1725"/>
                    <a:pt x="4094" y="1700"/>
                    <a:pt x="4121" y="1676"/>
                  </a:cubicBezTo>
                  <a:lnTo>
                    <a:pt x="4121" y="1292"/>
                  </a:lnTo>
                  <a:cubicBezTo>
                    <a:pt x="4137" y="1237"/>
                    <a:pt x="4153" y="1183"/>
                    <a:pt x="4169" y="1128"/>
                  </a:cubicBezTo>
                  <a:cubicBezTo>
                    <a:pt x="4177" y="1082"/>
                    <a:pt x="4186" y="1037"/>
                    <a:pt x="4194" y="991"/>
                  </a:cubicBezTo>
                  <a:cubicBezTo>
                    <a:pt x="4210" y="936"/>
                    <a:pt x="4226" y="882"/>
                    <a:pt x="4242" y="827"/>
                  </a:cubicBezTo>
                  <a:cubicBezTo>
                    <a:pt x="4258" y="806"/>
                    <a:pt x="4274" y="784"/>
                    <a:pt x="4290" y="763"/>
                  </a:cubicBezTo>
                  <a:cubicBezTo>
                    <a:pt x="4312" y="745"/>
                    <a:pt x="4333" y="726"/>
                    <a:pt x="4355" y="708"/>
                  </a:cubicBezTo>
                  <a:cubicBezTo>
                    <a:pt x="4366" y="620"/>
                    <a:pt x="4376" y="531"/>
                    <a:pt x="4387" y="443"/>
                  </a:cubicBezTo>
                  <a:lnTo>
                    <a:pt x="4645" y="434"/>
                  </a:lnTo>
                  <a:cubicBezTo>
                    <a:pt x="4677" y="501"/>
                    <a:pt x="4710" y="568"/>
                    <a:pt x="4742" y="635"/>
                  </a:cubicBezTo>
                  <a:lnTo>
                    <a:pt x="4839" y="717"/>
                  </a:lnTo>
                  <a:lnTo>
                    <a:pt x="4960" y="799"/>
                  </a:lnTo>
                  <a:lnTo>
                    <a:pt x="5081" y="818"/>
                  </a:lnTo>
                  <a:lnTo>
                    <a:pt x="5202" y="799"/>
                  </a:lnTo>
                  <a:lnTo>
                    <a:pt x="5274" y="964"/>
                  </a:lnTo>
                  <a:lnTo>
                    <a:pt x="5403" y="909"/>
                  </a:lnTo>
                  <a:lnTo>
                    <a:pt x="5500" y="909"/>
                  </a:lnTo>
                  <a:lnTo>
                    <a:pt x="5597" y="818"/>
                  </a:lnTo>
                  <a:lnTo>
                    <a:pt x="5734" y="790"/>
                  </a:lnTo>
                  <a:lnTo>
                    <a:pt x="5831" y="772"/>
                  </a:lnTo>
                  <a:cubicBezTo>
                    <a:pt x="5858" y="760"/>
                    <a:pt x="5884" y="747"/>
                    <a:pt x="5911" y="735"/>
                  </a:cubicBezTo>
                  <a:lnTo>
                    <a:pt x="6024" y="745"/>
                  </a:lnTo>
                  <a:lnTo>
                    <a:pt x="6145" y="745"/>
                  </a:lnTo>
                  <a:cubicBezTo>
                    <a:pt x="6172" y="781"/>
                    <a:pt x="6199" y="818"/>
                    <a:pt x="6226" y="854"/>
                  </a:cubicBezTo>
                  <a:cubicBezTo>
                    <a:pt x="6234" y="900"/>
                    <a:pt x="6242" y="945"/>
                    <a:pt x="6250" y="991"/>
                  </a:cubicBezTo>
                  <a:cubicBezTo>
                    <a:pt x="6288" y="961"/>
                    <a:pt x="6325" y="930"/>
                    <a:pt x="6363" y="900"/>
                  </a:cubicBezTo>
                  <a:cubicBezTo>
                    <a:pt x="6390" y="848"/>
                    <a:pt x="6417" y="797"/>
                    <a:pt x="6444" y="745"/>
                  </a:cubicBezTo>
                  <a:lnTo>
                    <a:pt x="6532" y="790"/>
                  </a:lnTo>
                  <a:cubicBezTo>
                    <a:pt x="6548" y="817"/>
                    <a:pt x="6565" y="845"/>
                    <a:pt x="6581" y="872"/>
                  </a:cubicBezTo>
                  <a:cubicBezTo>
                    <a:pt x="6605" y="890"/>
                    <a:pt x="6629" y="909"/>
                    <a:pt x="6653" y="927"/>
                  </a:cubicBezTo>
                  <a:cubicBezTo>
                    <a:pt x="6685" y="973"/>
                    <a:pt x="6718" y="1018"/>
                    <a:pt x="6750" y="1064"/>
                  </a:cubicBezTo>
                  <a:cubicBezTo>
                    <a:pt x="6753" y="1119"/>
                    <a:pt x="6755" y="1174"/>
                    <a:pt x="6758" y="1229"/>
                  </a:cubicBezTo>
                  <a:lnTo>
                    <a:pt x="6855" y="1238"/>
                  </a:lnTo>
                  <a:lnTo>
                    <a:pt x="6976" y="1338"/>
                  </a:lnTo>
                  <a:cubicBezTo>
                    <a:pt x="6965" y="1384"/>
                    <a:pt x="6955" y="1429"/>
                    <a:pt x="6944" y="1475"/>
                  </a:cubicBezTo>
                  <a:cubicBezTo>
                    <a:pt x="6955" y="1533"/>
                    <a:pt x="6965" y="1591"/>
                    <a:pt x="6976" y="1649"/>
                  </a:cubicBezTo>
                  <a:cubicBezTo>
                    <a:pt x="6968" y="1676"/>
                    <a:pt x="6960" y="1704"/>
                    <a:pt x="6952" y="1731"/>
                  </a:cubicBezTo>
                  <a:cubicBezTo>
                    <a:pt x="6998" y="1804"/>
                    <a:pt x="7043" y="1877"/>
                    <a:pt x="7089" y="1950"/>
                  </a:cubicBezTo>
                  <a:cubicBezTo>
                    <a:pt x="7113" y="1965"/>
                    <a:pt x="7137" y="1981"/>
                    <a:pt x="7161" y="1996"/>
                  </a:cubicBezTo>
                  <a:lnTo>
                    <a:pt x="7234" y="2105"/>
                  </a:lnTo>
                  <a:lnTo>
                    <a:pt x="7363" y="2087"/>
                  </a:lnTo>
                  <a:lnTo>
                    <a:pt x="7460" y="2005"/>
                  </a:lnTo>
                  <a:lnTo>
                    <a:pt x="7573" y="2005"/>
                  </a:lnTo>
                  <a:cubicBezTo>
                    <a:pt x="7600" y="2023"/>
                    <a:pt x="7626" y="2042"/>
                    <a:pt x="7653" y="2060"/>
                  </a:cubicBezTo>
                  <a:lnTo>
                    <a:pt x="7863" y="2032"/>
                  </a:lnTo>
                  <a:lnTo>
                    <a:pt x="7960" y="1941"/>
                  </a:lnTo>
                  <a:cubicBezTo>
                    <a:pt x="7979" y="1898"/>
                    <a:pt x="7997" y="1856"/>
                    <a:pt x="8016" y="1813"/>
                  </a:cubicBezTo>
                  <a:cubicBezTo>
                    <a:pt x="8029" y="1773"/>
                    <a:pt x="8043" y="1734"/>
                    <a:pt x="8056" y="1694"/>
                  </a:cubicBezTo>
                  <a:lnTo>
                    <a:pt x="8056" y="1557"/>
                  </a:lnTo>
                  <a:cubicBezTo>
                    <a:pt x="8096" y="1487"/>
                    <a:pt x="8137" y="1417"/>
                    <a:pt x="8177" y="1347"/>
                  </a:cubicBezTo>
                  <a:lnTo>
                    <a:pt x="8306" y="1302"/>
                  </a:lnTo>
                  <a:cubicBezTo>
                    <a:pt x="8320" y="1281"/>
                    <a:pt x="8333" y="1259"/>
                    <a:pt x="8347" y="1238"/>
                  </a:cubicBezTo>
                  <a:lnTo>
                    <a:pt x="8403" y="1238"/>
                  </a:lnTo>
                  <a:lnTo>
                    <a:pt x="8476" y="1256"/>
                  </a:lnTo>
                  <a:cubicBezTo>
                    <a:pt x="8489" y="1213"/>
                    <a:pt x="8503" y="1171"/>
                    <a:pt x="8516" y="1128"/>
                  </a:cubicBezTo>
                  <a:cubicBezTo>
                    <a:pt x="8543" y="1098"/>
                    <a:pt x="8570" y="1067"/>
                    <a:pt x="8597" y="1037"/>
                  </a:cubicBezTo>
                  <a:cubicBezTo>
                    <a:pt x="8605" y="991"/>
                    <a:pt x="8613" y="946"/>
                    <a:pt x="8621" y="900"/>
                  </a:cubicBezTo>
                  <a:lnTo>
                    <a:pt x="8831" y="845"/>
                  </a:lnTo>
                  <a:lnTo>
                    <a:pt x="9032" y="597"/>
                  </a:lnTo>
                  <a:cubicBezTo>
                    <a:pt x="8951" y="801"/>
                    <a:pt x="9281" y="381"/>
                    <a:pt x="9200" y="585"/>
                  </a:cubicBezTo>
                  <a:cubicBezTo>
                    <a:pt x="9197" y="612"/>
                    <a:pt x="9332" y="388"/>
                    <a:pt x="9329" y="415"/>
                  </a:cubicBezTo>
                  <a:lnTo>
                    <a:pt x="9143" y="360"/>
                  </a:lnTo>
                  <a:cubicBezTo>
                    <a:pt x="9045" y="527"/>
                    <a:pt x="9179" y="181"/>
                    <a:pt x="9172" y="215"/>
                  </a:cubicBezTo>
                  <a:cubicBezTo>
                    <a:pt x="9177" y="255"/>
                    <a:pt x="9232" y="31"/>
                    <a:pt x="9237" y="71"/>
                  </a:cubicBezTo>
                  <a:cubicBezTo>
                    <a:pt x="9253" y="95"/>
                    <a:pt x="9367" y="119"/>
                    <a:pt x="9383" y="143"/>
                  </a:cubicBezTo>
                  <a:cubicBezTo>
                    <a:pt x="9409" y="110"/>
                    <a:pt x="9434" y="76"/>
                    <a:pt x="9460" y="43"/>
                  </a:cubicBezTo>
                  <a:cubicBezTo>
                    <a:pt x="9468" y="70"/>
                    <a:pt x="9564" y="-22"/>
                    <a:pt x="9572" y="5"/>
                  </a:cubicBezTo>
                  <a:cubicBezTo>
                    <a:pt x="9588" y="48"/>
                    <a:pt x="9683" y="188"/>
                    <a:pt x="9699" y="231"/>
                  </a:cubicBezTo>
                  <a:cubicBezTo>
                    <a:pt x="9707" y="258"/>
                    <a:pt x="9862" y="13"/>
                    <a:pt x="9870" y="40"/>
                  </a:cubicBezTo>
                  <a:lnTo>
                    <a:pt x="9985" y="65"/>
                  </a:lnTo>
                  <a:cubicBezTo>
                    <a:pt x="9982" y="144"/>
                    <a:pt x="10175" y="-18"/>
                    <a:pt x="10172" y="61"/>
                  </a:cubicBezTo>
                  <a:cubicBezTo>
                    <a:pt x="10175" y="88"/>
                    <a:pt x="10324" y="291"/>
                    <a:pt x="10327" y="318"/>
                  </a:cubicBezTo>
                  <a:lnTo>
                    <a:pt x="10454" y="329"/>
                  </a:lnTo>
                  <a:cubicBezTo>
                    <a:pt x="10462" y="359"/>
                    <a:pt x="10548" y="292"/>
                    <a:pt x="10556" y="322"/>
                  </a:cubicBezTo>
                  <a:cubicBezTo>
                    <a:pt x="10594" y="340"/>
                    <a:pt x="10689" y="304"/>
                    <a:pt x="10727" y="322"/>
                  </a:cubicBezTo>
                  <a:cubicBezTo>
                    <a:pt x="10714" y="356"/>
                    <a:pt x="10837" y="466"/>
                    <a:pt x="10824" y="500"/>
                  </a:cubicBezTo>
                  <a:cubicBezTo>
                    <a:pt x="10845" y="536"/>
                    <a:pt x="10936" y="562"/>
                    <a:pt x="10957" y="598"/>
                  </a:cubicBezTo>
                  <a:lnTo>
                    <a:pt x="11142" y="722"/>
                  </a:lnTo>
                  <a:cubicBezTo>
                    <a:pt x="11150" y="759"/>
                    <a:pt x="11237" y="795"/>
                    <a:pt x="11245" y="832"/>
                  </a:cubicBezTo>
                  <a:lnTo>
                    <a:pt x="11386" y="752"/>
                  </a:lnTo>
                  <a:lnTo>
                    <a:pt x="11542" y="717"/>
                  </a:lnTo>
                  <a:cubicBezTo>
                    <a:pt x="11537" y="760"/>
                    <a:pt x="11658" y="769"/>
                    <a:pt x="11653" y="812"/>
                  </a:cubicBezTo>
                  <a:lnTo>
                    <a:pt x="11790" y="778"/>
                  </a:lnTo>
                  <a:cubicBezTo>
                    <a:pt x="11811" y="848"/>
                    <a:pt x="11765" y="1005"/>
                    <a:pt x="11786" y="1075"/>
                  </a:cubicBezTo>
                  <a:lnTo>
                    <a:pt x="11567" y="1464"/>
                  </a:lnTo>
                  <a:cubicBezTo>
                    <a:pt x="11611" y="1483"/>
                    <a:pt x="11654" y="1503"/>
                    <a:pt x="11698" y="1522"/>
                  </a:cubicBezTo>
                  <a:cubicBezTo>
                    <a:pt x="11727" y="1531"/>
                    <a:pt x="11756" y="1541"/>
                    <a:pt x="11785" y="1550"/>
                  </a:cubicBezTo>
                  <a:cubicBezTo>
                    <a:pt x="11826" y="1610"/>
                    <a:pt x="11866" y="1671"/>
                    <a:pt x="11907" y="1731"/>
                  </a:cubicBezTo>
                  <a:lnTo>
                    <a:pt x="12214" y="1917"/>
                  </a:lnTo>
                  <a:cubicBezTo>
                    <a:pt x="12228" y="2008"/>
                    <a:pt x="12172" y="1935"/>
                    <a:pt x="12186" y="2026"/>
                  </a:cubicBezTo>
                  <a:cubicBezTo>
                    <a:pt x="12197" y="2087"/>
                    <a:pt x="12354" y="2105"/>
                    <a:pt x="12365" y="2166"/>
                  </a:cubicBezTo>
                  <a:cubicBezTo>
                    <a:pt x="12382" y="2258"/>
                    <a:pt x="12380" y="2295"/>
                    <a:pt x="12397" y="2387"/>
                  </a:cubicBezTo>
                  <a:lnTo>
                    <a:pt x="12653" y="2445"/>
                  </a:lnTo>
                  <a:cubicBezTo>
                    <a:pt x="12675" y="2466"/>
                    <a:pt x="12667" y="2554"/>
                    <a:pt x="12689" y="2575"/>
                  </a:cubicBezTo>
                  <a:lnTo>
                    <a:pt x="12887" y="2604"/>
                  </a:lnTo>
                  <a:cubicBezTo>
                    <a:pt x="12847" y="2665"/>
                    <a:pt x="13196" y="2681"/>
                    <a:pt x="13156" y="2742"/>
                  </a:cubicBezTo>
                  <a:cubicBezTo>
                    <a:pt x="13140" y="2779"/>
                    <a:pt x="13193" y="2508"/>
                    <a:pt x="13177" y="2545"/>
                  </a:cubicBezTo>
                  <a:cubicBezTo>
                    <a:pt x="13145" y="2600"/>
                    <a:pt x="13317" y="2479"/>
                    <a:pt x="13285" y="2534"/>
                  </a:cubicBezTo>
                  <a:lnTo>
                    <a:pt x="13524" y="2724"/>
                  </a:lnTo>
                  <a:cubicBezTo>
                    <a:pt x="13476" y="2761"/>
                    <a:pt x="13622" y="2808"/>
                    <a:pt x="13574" y="2845"/>
                  </a:cubicBezTo>
                  <a:cubicBezTo>
                    <a:pt x="13571" y="2881"/>
                    <a:pt x="13608" y="3050"/>
                    <a:pt x="13605" y="3086"/>
                  </a:cubicBezTo>
                  <a:lnTo>
                    <a:pt x="13699" y="3141"/>
                  </a:lnTo>
                  <a:cubicBezTo>
                    <a:pt x="13721" y="3267"/>
                    <a:pt x="13742" y="3394"/>
                    <a:pt x="13764" y="3520"/>
                  </a:cubicBezTo>
                  <a:cubicBezTo>
                    <a:pt x="13736" y="3560"/>
                    <a:pt x="13708" y="3601"/>
                    <a:pt x="13680" y="3641"/>
                  </a:cubicBezTo>
                  <a:cubicBezTo>
                    <a:pt x="13683" y="3688"/>
                    <a:pt x="13685" y="3735"/>
                    <a:pt x="13688" y="3782"/>
                  </a:cubicBezTo>
                  <a:cubicBezTo>
                    <a:pt x="13657" y="3831"/>
                    <a:pt x="13626" y="3881"/>
                    <a:pt x="13595" y="3930"/>
                  </a:cubicBezTo>
                  <a:cubicBezTo>
                    <a:pt x="13577" y="3980"/>
                    <a:pt x="13560" y="4030"/>
                    <a:pt x="13542" y="4080"/>
                  </a:cubicBezTo>
                  <a:cubicBezTo>
                    <a:pt x="13526" y="4107"/>
                    <a:pt x="13626" y="4200"/>
                    <a:pt x="13610" y="4227"/>
                  </a:cubicBezTo>
                  <a:cubicBezTo>
                    <a:pt x="13583" y="4248"/>
                    <a:pt x="13655" y="4358"/>
                    <a:pt x="13628" y="4379"/>
                  </a:cubicBezTo>
                  <a:cubicBezTo>
                    <a:pt x="13635" y="4419"/>
                    <a:pt x="13641" y="4460"/>
                    <a:pt x="13648" y="4500"/>
                  </a:cubicBezTo>
                  <a:cubicBezTo>
                    <a:pt x="13651" y="4527"/>
                    <a:pt x="13574" y="4599"/>
                    <a:pt x="13577" y="4626"/>
                  </a:cubicBezTo>
                  <a:cubicBezTo>
                    <a:pt x="13582" y="4662"/>
                    <a:pt x="13500" y="4633"/>
                    <a:pt x="13505" y="4669"/>
                  </a:cubicBezTo>
                  <a:cubicBezTo>
                    <a:pt x="13483" y="4693"/>
                    <a:pt x="13472" y="4773"/>
                    <a:pt x="13450" y="4797"/>
                  </a:cubicBezTo>
                  <a:cubicBezTo>
                    <a:pt x="13439" y="4818"/>
                    <a:pt x="13586" y="4873"/>
                    <a:pt x="13575" y="4894"/>
                  </a:cubicBezTo>
                  <a:cubicBezTo>
                    <a:pt x="13548" y="4945"/>
                    <a:pt x="13522" y="4997"/>
                    <a:pt x="13495" y="5048"/>
                  </a:cubicBezTo>
                  <a:lnTo>
                    <a:pt x="13193" y="5300"/>
                  </a:lnTo>
                  <a:cubicBezTo>
                    <a:pt x="13165" y="5394"/>
                    <a:pt x="13138" y="5487"/>
                    <a:pt x="13110" y="5581"/>
                  </a:cubicBezTo>
                  <a:cubicBezTo>
                    <a:pt x="13094" y="5593"/>
                    <a:pt x="13098" y="5727"/>
                    <a:pt x="13082" y="5739"/>
                  </a:cubicBezTo>
                  <a:cubicBezTo>
                    <a:pt x="13059" y="5823"/>
                    <a:pt x="13037" y="5906"/>
                    <a:pt x="13014" y="5990"/>
                  </a:cubicBezTo>
                  <a:cubicBezTo>
                    <a:pt x="13011" y="6033"/>
                    <a:pt x="12941" y="6075"/>
                    <a:pt x="12938" y="6118"/>
                  </a:cubicBezTo>
                  <a:cubicBezTo>
                    <a:pt x="12946" y="6145"/>
                    <a:pt x="12827" y="6173"/>
                    <a:pt x="12835" y="6200"/>
                  </a:cubicBezTo>
                  <a:cubicBezTo>
                    <a:pt x="12827" y="6240"/>
                    <a:pt x="12760" y="6268"/>
                    <a:pt x="12752" y="6308"/>
                  </a:cubicBezTo>
                  <a:lnTo>
                    <a:pt x="12524" y="6325"/>
                  </a:lnTo>
                  <a:cubicBezTo>
                    <a:pt x="12498" y="6306"/>
                    <a:pt x="12422" y="6277"/>
                    <a:pt x="12396" y="6258"/>
                  </a:cubicBezTo>
                  <a:cubicBezTo>
                    <a:pt x="12374" y="6213"/>
                    <a:pt x="12352" y="6167"/>
                    <a:pt x="12330" y="6122"/>
                  </a:cubicBezTo>
                  <a:cubicBezTo>
                    <a:pt x="12311" y="6146"/>
                    <a:pt x="12030" y="6138"/>
                    <a:pt x="12011" y="6162"/>
                  </a:cubicBezTo>
                  <a:cubicBezTo>
                    <a:pt x="11963" y="6194"/>
                    <a:pt x="11916" y="6227"/>
                    <a:pt x="11868" y="6259"/>
                  </a:cubicBezTo>
                  <a:lnTo>
                    <a:pt x="11573" y="6211"/>
                  </a:lnTo>
                  <a:lnTo>
                    <a:pt x="11377" y="6496"/>
                  </a:lnTo>
                  <a:lnTo>
                    <a:pt x="11271" y="6533"/>
                  </a:lnTo>
                  <a:cubicBezTo>
                    <a:pt x="11249" y="6586"/>
                    <a:pt x="11227" y="6638"/>
                    <a:pt x="11205" y="6691"/>
                  </a:cubicBezTo>
                  <a:cubicBezTo>
                    <a:pt x="11205" y="6730"/>
                    <a:pt x="11204" y="6768"/>
                    <a:pt x="11204" y="6807"/>
                  </a:cubicBezTo>
                  <a:cubicBezTo>
                    <a:pt x="11180" y="6776"/>
                    <a:pt x="11086" y="6910"/>
                    <a:pt x="11062" y="6879"/>
                  </a:cubicBezTo>
                  <a:lnTo>
                    <a:pt x="10858" y="6916"/>
                  </a:lnTo>
                  <a:cubicBezTo>
                    <a:pt x="10828" y="6943"/>
                    <a:pt x="10604" y="7081"/>
                    <a:pt x="10574" y="7108"/>
                  </a:cubicBezTo>
                  <a:cubicBezTo>
                    <a:pt x="10550" y="7145"/>
                    <a:pt x="10370" y="7213"/>
                    <a:pt x="10346" y="7250"/>
                  </a:cubicBezTo>
                  <a:cubicBezTo>
                    <a:pt x="10362" y="7293"/>
                    <a:pt x="10319" y="7336"/>
                    <a:pt x="10335" y="7379"/>
                  </a:cubicBezTo>
                  <a:lnTo>
                    <a:pt x="10214" y="7406"/>
                  </a:lnTo>
                  <a:cubicBezTo>
                    <a:pt x="10225" y="7427"/>
                    <a:pt x="10138" y="7536"/>
                    <a:pt x="10149" y="7557"/>
                  </a:cubicBezTo>
                  <a:cubicBezTo>
                    <a:pt x="10162" y="7594"/>
                    <a:pt x="10019" y="7586"/>
                    <a:pt x="10032" y="7623"/>
                  </a:cubicBezTo>
                  <a:cubicBezTo>
                    <a:pt x="10019" y="7659"/>
                    <a:pt x="9898" y="7565"/>
                    <a:pt x="9885" y="7601"/>
                  </a:cubicBezTo>
                  <a:cubicBezTo>
                    <a:pt x="9890" y="7644"/>
                    <a:pt x="9818" y="7795"/>
                    <a:pt x="9823" y="7838"/>
                  </a:cubicBezTo>
                  <a:cubicBezTo>
                    <a:pt x="9813" y="7865"/>
                    <a:pt x="9745" y="7948"/>
                    <a:pt x="9735" y="7975"/>
                  </a:cubicBezTo>
                  <a:cubicBezTo>
                    <a:pt x="9743" y="8021"/>
                    <a:pt x="9663" y="8088"/>
                    <a:pt x="9671" y="8134"/>
                  </a:cubicBezTo>
                  <a:cubicBezTo>
                    <a:pt x="9695" y="8171"/>
                    <a:pt x="9681" y="8306"/>
                    <a:pt x="9705" y="8343"/>
                  </a:cubicBezTo>
                  <a:cubicBezTo>
                    <a:pt x="9721" y="8379"/>
                    <a:pt x="9678" y="8679"/>
                    <a:pt x="9694" y="8715"/>
                  </a:cubicBezTo>
                  <a:cubicBezTo>
                    <a:pt x="9697" y="8764"/>
                    <a:pt x="9777" y="8812"/>
                    <a:pt x="9780" y="8861"/>
                  </a:cubicBezTo>
                  <a:cubicBezTo>
                    <a:pt x="9777" y="8913"/>
                    <a:pt x="9736" y="8921"/>
                    <a:pt x="9733" y="8973"/>
                  </a:cubicBezTo>
                  <a:cubicBezTo>
                    <a:pt x="9717" y="9036"/>
                    <a:pt x="9700" y="9100"/>
                    <a:pt x="9684" y="916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" name="Freeform 110"/>
            <p:cNvSpPr>
              <a:spLocks/>
            </p:cNvSpPr>
            <p:nvPr/>
          </p:nvSpPr>
          <p:spPr bwMode="auto">
            <a:xfrm>
              <a:off x="2792527" y="941443"/>
              <a:ext cx="1768755" cy="1414415"/>
            </a:xfrm>
            <a:custGeom>
              <a:avLst/>
              <a:gdLst>
                <a:gd name="T0" fmla="*/ 453 w 1152"/>
                <a:gd name="T1" fmla="*/ 312 h 891"/>
                <a:gd name="T2" fmla="*/ 558 w 1152"/>
                <a:gd name="T3" fmla="*/ 321 h 891"/>
                <a:gd name="T4" fmla="*/ 645 w 1152"/>
                <a:gd name="T5" fmla="*/ 286 h 891"/>
                <a:gd name="T6" fmla="*/ 731 w 1152"/>
                <a:gd name="T7" fmla="*/ 255 h 891"/>
                <a:gd name="T8" fmla="*/ 683 w 1152"/>
                <a:gd name="T9" fmla="*/ 231 h 891"/>
                <a:gd name="T10" fmla="*/ 708 w 1152"/>
                <a:gd name="T11" fmla="*/ 168 h 891"/>
                <a:gd name="T12" fmla="*/ 749 w 1152"/>
                <a:gd name="T13" fmla="*/ 144 h 891"/>
                <a:gd name="T14" fmla="*/ 807 w 1152"/>
                <a:gd name="T15" fmla="*/ 103 h 891"/>
                <a:gd name="T16" fmla="*/ 891 w 1152"/>
                <a:gd name="T17" fmla="*/ 69 h 891"/>
                <a:gd name="T18" fmla="*/ 998 w 1152"/>
                <a:gd name="T19" fmla="*/ 39 h 891"/>
                <a:gd name="T20" fmla="*/ 1065 w 1152"/>
                <a:gd name="T21" fmla="*/ 9 h 891"/>
                <a:gd name="T22" fmla="*/ 1103 w 1152"/>
                <a:gd name="T23" fmla="*/ 66 h 891"/>
                <a:gd name="T24" fmla="*/ 1113 w 1152"/>
                <a:gd name="T25" fmla="*/ 131 h 891"/>
                <a:gd name="T26" fmla="*/ 1115 w 1152"/>
                <a:gd name="T27" fmla="*/ 161 h 891"/>
                <a:gd name="T28" fmla="*/ 1118 w 1152"/>
                <a:gd name="T29" fmla="*/ 204 h 891"/>
                <a:gd name="T30" fmla="*/ 1131 w 1152"/>
                <a:gd name="T31" fmla="*/ 257 h 891"/>
                <a:gd name="T32" fmla="*/ 1136 w 1152"/>
                <a:gd name="T33" fmla="*/ 305 h 891"/>
                <a:gd name="T34" fmla="*/ 1149 w 1152"/>
                <a:gd name="T35" fmla="*/ 335 h 891"/>
                <a:gd name="T36" fmla="*/ 1124 w 1152"/>
                <a:gd name="T37" fmla="*/ 363 h 891"/>
                <a:gd name="T38" fmla="*/ 1098 w 1152"/>
                <a:gd name="T39" fmla="*/ 450 h 891"/>
                <a:gd name="T40" fmla="*/ 1073 w 1152"/>
                <a:gd name="T41" fmla="*/ 507 h 891"/>
                <a:gd name="T42" fmla="*/ 1065 w 1152"/>
                <a:gd name="T43" fmla="*/ 560 h 891"/>
                <a:gd name="T44" fmla="*/ 1026 w 1152"/>
                <a:gd name="T45" fmla="*/ 588 h 891"/>
                <a:gd name="T46" fmla="*/ 972 w 1152"/>
                <a:gd name="T47" fmla="*/ 597 h 891"/>
                <a:gd name="T48" fmla="*/ 932 w 1152"/>
                <a:gd name="T49" fmla="*/ 600 h 891"/>
                <a:gd name="T50" fmla="*/ 896 w 1152"/>
                <a:gd name="T51" fmla="*/ 612 h 891"/>
                <a:gd name="T52" fmla="*/ 899 w 1152"/>
                <a:gd name="T53" fmla="*/ 648 h 891"/>
                <a:gd name="T54" fmla="*/ 900 w 1152"/>
                <a:gd name="T55" fmla="*/ 687 h 891"/>
                <a:gd name="T56" fmla="*/ 930 w 1152"/>
                <a:gd name="T57" fmla="*/ 723 h 891"/>
                <a:gd name="T58" fmla="*/ 935 w 1152"/>
                <a:gd name="T59" fmla="*/ 770 h 891"/>
                <a:gd name="T60" fmla="*/ 897 w 1152"/>
                <a:gd name="T61" fmla="*/ 794 h 891"/>
                <a:gd name="T62" fmla="*/ 876 w 1152"/>
                <a:gd name="T63" fmla="*/ 845 h 891"/>
                <a:gd name="T64" fmla="*/ 849 w 1152"/>
                <a:gd name="T65" fmla="*/ 891 h 891"/>
                <a:gd name="T66" fmla="*/ 803 w 1152"/>
                <a:gd name="T67" fmla="*/ 846 h 891"/>
                <a:gd name="T68" fmla="*/ 722 w 1152"/>
                <a:gd name="T69" fmla="*/ 770 h 891"/>
                <a:gd name="T70" fmla="*/ 648 w 1152"/>
                <a:gd name="T71" fmla="*/ 747 h 891"/>
                <a:gd name="T72" fmla="*/ 581 w 1152"/>
                <a:gd name="T73" fmla="*/ 767 h 891"/>
                <a:gd name="T74" fmla="*/ 555 w 1152"/>
                <a:gd name="T75" fmla="*/ 714 h 891"/>
                <a:gd name="T76" fmla="*/ 423 w 1152"/>
                <a:gd name="T77" fmla="*/ 727 h 891"/>
                <a:gd name="T78" fmla="*/ 348 w 1152"/>
                <a:gd name="T79" fmla="*/ 713 h 891"/>
                <a:gd name="T80" fmla="*/ 292 w 1152"/>
                <a:gd name="T81" fmla="*/ 718 h 891"/>
                <a:gd name="T82" fmla="*/ 241 w 1152"/>
                <a:gd name="T83" fmla="*/ 732 h 891"/>
                <a:gd name="T84" fmla="*/ 185 w 1152"/>
                <a:gd name="T85" fmla="*/ 718 h 891"/>
                <a:gd name="T86" fmla="*/ 185 w 1152"/>
                <a:gd name="T87" fmla="*/ 661 h 891"/>
                <a:gd name="T88" fmla="*/ 153 w 1152"/>
                <a:gd name="T89" fmla="*/ 609 h 891"/>
                <a:gd name="T90" fmla="*/ 130 w 1152"/>
                <a:gd name="T91" fmla="*/ 552 h 891"/>
                <a:gd name="T92" fmla="*/ 106 w 1152"/>
                <a:gd name="T93" fmla="*/ 495 h 891"/>
                <a:gd name="T94" fmla="*/ 97 w 1152"/>
                <a:gd name="T95" fmla="*/ 434 h 891"/>
                <a:gd name="T96" fmla="*/ 83 w 1152"/>
                <a:gd name="T97" fmla="*/ 386 h 891"/>
                <a:gd name="T98" fmla="*/ 78 w 1152"/>
                <a:gd name="T99" fmla="*/ 320 h 891"/>
                <a:gd name="T100" fmla="*/ 65 w 1152"/>
                <a:gd name="T101" fmla="*/ 263 h 891"/>
                <a:gd name="T102" fmla="*/ 27 w 1152"/>
                <a:gd name="T103" fmla="*/ 211 h 891"/>
                <a:gd name="T104" fmla="*/ 0 w 1152"/>
                <a:gd name="T105" fmla="*/ 155 h 891"/>
                <a:gd name="T106" fmla="*/ 51 w 1152"/>
                <a:gd name="T107" fmla="*/ 173 h 891"/>
                <a:gd name="T108" fmla="*/ 106 w 1152"/>
                <a:gd name="T109" fmla="*/ 188 h 891"/>
                <a:gd name="T110" fmla="*/ 162 w 1152"/>
                <a:gd name="T111" fmla="*/ 178 h 891"/>
                <a:gd name="T112" fmla="*/ 222 w 1152"/>
                <a:gd name="T113" fmla="*/ 164 h 891"/>
                <a:gd name="T114" fmla="*/ 227 w 1152"/>
                <a:gd name="T115" fmla="*/ 207 h 891"/>
                <a:gd name="T116" fmla="*/ 232 w 1152"/>
                <a:gd name="T117" fmla="*/ 259 h 891"/>
                <a:gd name="T118" fmla="*/ 246 w 1152"/>
                <a:gd name="T119" fmla="*/ 301 h 891"/>
                <a:gd name="T120" fmla="*/ 332 w 1152"/>
                <a:gd name="T121" fmla="*/ 300 h 8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52" h="891">
                  <a:moveTo>
                    <a:pt x="383" y="315"/>
                  </a:moveTo>
                  <a:lnTo>
                    <a:pt x="354" y="309"/>
                  </a:lnTo>
                  <a:lnTo>
                    <a:pt x="426" y="313"/>
                  </a:lnTo>
                  <a:lnTo>
                    <a:pt x="453" y="312"/>
                  </a:lnTo>
                  <a:lnTo>
                    <a:pt x="467" y="306"/>
                  </a:lnTo>
                  <a:lnTo>
                    <a:pt x="507" y="309"/>
                  </a:lnTo>
                  <a:lnTo>
                    <a:pt x="525" y="303"/>
                  </a:lnTo>
                  <a:lnTo>
                    <a:pt x="558" y="321"/>
                  </a:lnTo>
                  <a:lnTo>
                    <a:pt x="606" y="322"/>
                  </a:lnTo>
                  <a:lnTo>
                    <a:pt x="623" y="318"/>
                  </a:lnTo>
                  <a:lnTo>
                    <a:pt x="626" y="303"/>
                  </a:lnTo>
                  <a:lnTo>
                    <a:pt x="645" y="286"/>
                  </a:lnTo>
                  <a:lnTo>
                    <a:pt x="654" y="270"/>
                  </a:lnTo>
                  <a:lnTo>
                    <a:pt x="669" y="261"/>
                  </a:lnTo>
                  <a:lnTo>
                    <a:pt x="714" y="262"/>
                  </a:lnTo>
                  <a:lnTo>
                    <a:pt x="731" y="255"/>
                  </a:lnTo>
                  <a:lnTo>
                    <a:pt x="720" y="243"/>
                  </a:lnTo>
                  <a:lnTo>
                    <a:pt x="702" y="250"/>
                  </a:lnTo>
                  <a:lnTo>
                    <a:pt x="686" y="247"/>
                  </a:lnTo>
                  <a:lnTo>
                    <a:pt x="683" y="231"/>
                  </a:lnTo>
                  <a:lnTo>
                    <a:pt x="669" y="222"/>
                  </a:lnTo>
                  <a:lnTo>
                    <a:pt x="678" y="193"/>
                  </a:lnTo>
                  <a:lnTo>
                    <a:pt x="696" y="183"/>
                  </a:lnTo>
                  <a:lnTo>
                    <a:pt x="708" y="168"/>
                  </a:lnTo>
                  <a:lnTo>
                    <a:pt x="723" y="162"/>
                  </a:lnTo>
                  <a:lnTo>
                    <a:pt x="723" y="148"/>
                  </a:lnTo>
                  <a:lnTo>
                    <a:pt x="737" y="144"/>
                  </a:lnTo>
                  <a:lnTo>
                    <a:pt x="749" y="144"/>
                  </a:lnTo>
                  <a:lnTo>
                    <a:pt x="762" y="135"/>
                  </a:lnTo>
                  <a:lnTo>
                    <a:pt x="777" y="129"/>
                  </a:lnTo>
                  <a:lnTo>
                    <a:pt x="792" y="129"/>
                  </a:lnTo>
                  <a:lnTo>
                    <a:pt x="807" y="103"/>
                  </a:lnTo>
                  <a:lnTo>
                    <a:pt x="827" y="96"/>
                  </a:lnTo>
                  <a:lnTo>
                    <a:pt x="849" y="79"/>
                  </a:lnTo>
                  <a:lnTo>
                    <a:pt x="864" y="76"/>
                  </a:lnTo>
                  <a:lnTo>
                    <a:pt x="891" y="69"/>
                  </a:lnTo>
                  <a:lnTo>
                    <a:pt x="903" y="52"/>
                  </a:lnTo>
                  <a:lnTo>
                    <a:pt x="914" y="48"/>
                  </a:lnTo>
                  <a:lnTo>
                    <a:pt x="983" y="48"/>
                  </a:lnTo>
                  <a:lnTo>
                    <a:pt x="998" y="39"/>
                  </a:lnTo>
                  <a:lnTo>
                    <a:pt x="999" y="10"/>
                  </a:lnTo>
                  <a:lnTo>
                    <a:pt x="1011" y="0"/>
                  </a:lnTo>
                  <a:lnTo>
                    <a:pt x="1046" y="3"/>
                  </a:lnTo>
                  <a:lnTo>
                    <a:pt x="1065" y="9"/>
                  </a:lnTo>
                  <a:lnTo>
                    <a:pt x="1068" y="30"/>
                  </a:lnTo>
                  <a:lnTo>
                    <a:pt x="1074" y="43"/>
                  </a:lnTo>
                  <a:lnTo>
                    <a:pt x="1097" y="52"/>
                  </a:lnTo>
                  <a:lnTo>
                    <a:pt x="1103" y="66"/>
                  </a:lnTo>
                  <a:lnTo>
                    <a:pt x="1112" y="90"/>
                  </a:lnTo>
                  <a:lnTo>
                    <a:pt x="1115" y="105"/>
                  </a:lnTo>
                  <a:lnTo>
                    <a:pt x="1116" y="122"/>
                  </a:lnTo>
                  <a:lnTo>
                    <a:pt x="1113" y="131"/>
                  </a:lnTo>
                  <a:lnTo>
                    <a:pt x="1113" y="135"/>
                  </a:lnTo>
                  <a:lnTo>
                    <a:pt x="1115" y="144"/>
                  </a:lnTo>
                  <a:lnTo>
                    <a:pt x="1115" y="153"/>
                  </a:lnTo>
                  <a:lnTo>
                    <a:pt x="1115" y="161"/>
                  </a:lnTo>
                  <a:lnTo>
                    <a:pt x="1110" y="168"/>
                  </a:lnTo>
                  <a:lnTo>
                    <a:pt x="1115" y="186"/>
                  </a:lnTo>
                  <a:lnTo>
                    <a:pt x="1116" y="195"/>
                  </a:lnTo>
                  <a:lnTo>
                    <a:pt x="1118" y="204"/>
                  </a:lnTo>
                  <a:lnTo>
                    <a:pt x="1119" y="213"/>
                  </a:lnTo>
                  <a:lnTo>
                    <a:pt x="1127" y="227"/>
                  </a:lnTo>
                  <a:lnTo>
                    <a:pt x="1128" y="245"/>
                  </a:lnTo>
                  <a:lnTo>
                    <a:pt x="1131" y="257"/>
                  </a:lnTo>
                  <a:lnTo>
                    <a:pt x="1131" y="269"/>
                  </a:lnTo>
                  <a:lnTo>
                    <a:pt x="1130" y="282"/>
                  </a:lnTo>
                  <a:lnTo>
                    <a:pt x="1130" y="294"/>
                  </a:lnTo>
                  <a:lnTo>
                    <a:pt x="1136" y="305"/>
                  </a:lnTo>
                  <a:lnTo>
                    <a:pt x="1139" y="314"/>
                  </a:lnTo>
                  <a:lnTo>
                    <a:pt x="1140" y="321"/>
                  </a:lnTo>
                  <a:lnTo>
                    <a:pt x="1142" y="329"/>
                  </a:lnTo>
                  <a:lnTo>
                    <a:pt x="1149" y="335"/>
                  </a:lnTo>
                  <a:lnTo>
                    <a:pt x="1151" y="342"/>
                  </a:lnTo>
                  <a:lnTo>
                    <a:pt x="1152" y="353"/>
                  </a:lnTo>
                  <a:lnTo>
                    <a:pt x="1143" y="363"/>
                  </a:lnTo>
                  <a:lnTo>
                    <a:pt x="1124" y="363"/>
                  </a:lnTo>
                  <a:lnTo>
                    <a:pt x="1097" y="345"/>
                  </a:lnTo>
                  <a:lnTo>
                    <a:pt x="1082" y="354"/>
                  </a:lnTo>
                  <a:lnTo>
                    <a:pt x="1083" y="409"/>
                  </a:lnTo>
                  <a:lnTo>
                    <a:pt x="1098" y="450"/>
                  </a:lnTo>
                  <a:lnTo>
                    <a:pt x="1097" y="466"/>
                  </a:lnTo>
                  <a:lnTo>
                    <a:pt x="1085" y="484"/>
                  </a:lnTo>
                  <a:lnTo>
                    <a:pt x="1074" y="495"/>
                  </a:lnTo>
                  <a:lnTo>
                    <a:pt x="1073" y="507"/>
                  </a:lnTo>
                  <a:lnTo>
                    <a:pt x="1073" y="525"/>
                  </a:lnTo>
                  <a:lnTo>
                    <a:pt x="1074" y="537"/>
                  </a:lnTo>
                  <a:lnTo>
                    <a:pt x="1071" y="549"/>
                  </a:lnTo>
                  <a:lnTo>
                    <a:pt x="1065" y="560"/>
                  </a:lnTo>
                  <a:lnTo>
                    <a:pt x="1062" y="569"/>
                  </a:lnTo>
                  <a:lnTo>
                    <a:pt x="1046" y="570"/>
                  </a:lnTo>
                  <a:lnTo>
                    <a:pt x="1037" y="578"/>
                  </a:lnTo>
                  <a:lnTo>
                    <a:pt x="1026" y="588"/>
                  </a:lnTo>
                  <a:lnTo>
                    <a:pt x="1011" y="585"/>
                  </a:lnTo>
                  <a:lnTo>
                    <a:pt x="996" y="587"/>
                  </a:lnTo>
                  <a:lnTo>
                    <a:pt x="983" y="593"/>
                  </a:lnTo>
                  <a:lnTo>
                    <a:pt x="972" y="597"/>
                  </a:lnTo>
                  <a:lnTo>
                    <a:pt x="960" y="599"/>
                  </a:lnTo>
                  <a:lnTo>
                    <a:pt x="953" y="596"/>
                  </a:lnTo>
                  <a:lnTo>
                    <a:pt x="942" y="596"/>
                  </a:lnTo>
                  <a:lnTo>
                    <a:pt x="932" y="600"/>
                  </a:lnTo>
                  <a:lnTo>
                    <a:pt x="918" y="603"/>
                  </a:lnTo>
                  <a:lnTo>
                    <a:pt x="905" y="603"/>
                  </a:lnTo>
                  <a:lnTo>
                    <a:pt x="896" y="603"/>
                  </a:lnTo>
                  <a:lnTo>
                    <a:pt x="896" y="612"/>
                  </a:lnTo>
                  <a:lnTo>
                    <a:pt x="900" y="623"/>
                  </a:lnTo>
                  <a:lnTo>
                    <a:pt x="908" y="630"/>
                  </a:lnTo>
                  <a:lnTo>
                    <a:pt x="900" y="639"/>
                  </a:lnTo>
                  <a:lnTo>
                    <a:pt x="899" y="648"/>
                  </a:lnTo>
                  <a:lnTo>
                    <a:pt x="897" y="659"/>
                  </a:lnTo>
                  <a:lnTo>
                    <a:pt x="897" y="669"/>
                  </a:lnTo>
                  <a:lnTo>
                    <a:pt x="899" y="678"/>
                  </a:lnTo>
                  <a:lnTo>
                    <a:pt x="900" y="687"/>
                  </a:lnTo>
                  <a:lnTo>
                    <a:pt x="908" y="695"/>
                  </a:lnTo>
                  <a:lnTo>
                    <a:pt x="920" y="707"/>
                  </a:lnTo>
                  <a:lnTo>
                    <a:pt x="926" y="714"/>
                  </a:lnTo>
                  <a:lnTo>
                    <a:pt x="930" y="723"/>
                  </a:lnTo>
                  <a:lnTo>
                    <a:pt x="929" y="740"/>
                  </a:lnTo>
                  <a:lnTo>
                    <a:pt x="936" y="752"/>
                  </a:lnTo>
                  <a:lnTo>
                    <a:pt x="945" y="764"/>
                  </a:lnTo>
                  <a:lnTo>
                    <a:pt x="935" y="770"/>
                  </a:lnTo>
                  <a:lnTo>
                    <a:pt x="918" y="773"/>
                  </a:lnTo>
                  <a:lnTo>
                    <a:pt x="902" y="774"/>
                  </a:lnTo>
                  <a:lnTo>
                    <a:pt x="900" y="786"/>
                  </a:lnTo>
                  <a:lnTo>
                    <a:pt x="897" y="794"/>
                  </a:lnTo>
                  <a:lnTo>
                    <a:pt x="890" y="803"/>
                  </a:lnTo>
                  <a:lnTo>
                    <a:pt x="891" y="818"/>
                  </a:lnTo>
                  <a:lnTo>
                    <a:pt x="885" y="833"/>
                  </a:lnTo>
                  <a:lnTo>
                    <a:pt x="876" y="845"/>
                  </a:lnTo>
                  <a:lnTo>
                    <a:pt x="866" y="852"/>
                  </a:lnTo>
                  <a:lnTo>
                    <a:pt x="860" y="866"/>
                  </a:lnTo>
                  <a:lnTo>
                    <a:pt x="858" y="881"/>
                  </a:lnTo>
                  <a:lnTo>
                    <a:pt x="849" y="891"/>
                  </a:lnTo>
                  <a:lnTo>
                    <a:pt x="833" y="891"/>
                  </a:lnTo>
                  <a:lnTo>
                    <a:pt x="833" y="877"/>
                  </a:lnTo>
                  <a:lnTo>
                    <a:pt x="815" y="867"/>
                  </a:lnTo>
                  <a:lnTo>
                    <a:pt x="803" y="846"/>
                  </a:lnTo>
                  <a:lnTo>
                    <a:pt x="747" y="815"/>
                  </a:lnTo>
                  <a:lnTo>
                    <a:pt x="744" y="788"/>
                  </a:lnTo>
                  <a:lnTo>
                    <a:pt x="735" y="783"/>
                  </a:lnTo>
                  <a:lnTo>
                    <a:pt x="722" y="770"/>
                  </a:lnTo>
                  <a:lnTo>
                    <a:pt x="692" y="768"/>
                  </a:lnTo>
                  <a:lnTo>
                    <a:pt x="680" y="757"/>
                  </a:lnTo>
                  <a:lnTo>
                    <a:pt x="665" y="754"/>
                  </a:lnTo>
                  <a:lnTo>
                    <a:pt x="648" y="747"/>
                  </a:lnTo>
                  <a:lnTo>
                    <a:pt x="639" y="763"/>
                  </a:lnTo>
                  <a:lnTo>
                    <a:pt x="621" y="780"/>
                  </a:lnTo>
                  <a:lnTo>
                    <a:pt x="603" y="794"/>
                  </a:lnTo>
                  <a:lnTo>
                    <a:pt x="581" y="767"/>
                  </a:lnTo>
                  <a:lnTo>
                    <a:pt x="581" y="749"/>
                  </a:lnTo>
                  <a:lnTo>
                    <a:pt x="569" y="737"/>
                  </a:lnTo>
                  <a:lnTo>
                    <a:pt x="566" y="722"/>
                  </a:lnTo>
                  <a:lnTo>
                    <a:pt x="555" y="714"/>
                  </a:lnTo>
                  <a:lnTo>
                    <a:pt x="539" y="708"/>
                  </a:lnTo>
                  <a:lnTo>
                    <a:pt x="497" y="738"/>
                  </a:lnTo>
                  <a:lnTo>
                    <a:pt x="465" y="743"/>
                  </a:lnTo>
                  <a:lnTo>
                    <a:pt x="423" y="727"/>
                  </a:lnTo>
                  <a:lnTo>
                    <a:pt x="393" y="742"/>
                  </a:lnTo>
                  <a:lnTo>
                    <a:pt x="365" y="712"/>
                  </a:lnTo>
                  <a:lnTo>
                    <a:pt x="351" y="706"/>
                  </a:lnTo>
                  <a:lnTo>
                    <a:pt x="348" y="713"/>
                  </a:lnTo>
                  <a:lnTo>
                    <a:pt x="334" y="713"/>
                  </a:lnTo>
                  <a:lnTo>
                    <a:pt x="320" y="713"/>
                  </a:lnTo>
                  <a:lnTo>
                    <a:pt x="306" y="713"/>
                  </a:lnTo>
                  <a:lnTo>
                    <a:pt x="292" y="718"/>
                  </a:lnTo>
                  <a:lnTo>
                    <a:pt x="283" y="732"/>
                  </a:lnTo>
                  <a:lnTo>
                    <a:pt x="269" y="737"/>
                  </a:lnTo>
                  <a:lnTo>
                    <a:pt x="255" y="737"/>
                  </a:lnTo>
                  <a:lnTo>
                    <a:pt x="241" y="732"/>
                  </a:lnTo>
                  <a:lnTo>
                    <a:pt x="227" y="722"/>
                  </a:lnTo>
                  <a:lnTo>
                    <a:pt x="213" y="722"/>
                  </a:lnTo>
                  <a:lnTo>
                    <a:pt x="199" y="722"/>
                  </a:lnTo>
                  <a:lnTo>
                    <a:pt x="185" y="718"/>
                  </a:lnTo>
                  <a:lnTo>
                    <a:pt x="185" y="703"/>
                  </a:lnTo>
                  <a:lnTo>
                    <a:pt x="185" y="689"/>
                  </a:lnTo>
                  <a:lnTo>
                    <a:pt x="185" y="675"/>
                  </a:lnTo>
                  <a:lnTo>
                    <a:pt x="185" y="661"/>
                  </a:lnTo>
                  <a:lnTo>
                    <a:pt x="181" y="647"/>
                  </a:lnTo>
                  <a:lnTo>
                    <a:pt x="167" y="637"/>
                  </a:lnTo>
                  <a:lnTo>
                    <a:pt x="153" y="623"/>
                  </a:lnTo>
                  <a:lnTo>
                    <a:pt x="153" y="609"/>
                  </a:lnTo>
                  <a:lnTo>
                    <a:pt x="139" y="599"/>
                  </a:lnTo>
                  <a:lnTo>
                    <a:pt x="134" y="580"/>
                  </a:lnTo>
                  <a:lnTo>
                    <a:pt x="134" y="566"/>
                  </a:lnTo>
                  <a:lnTo>
                    <a:pt x="130" y="552"/>
                  </a:lnTo>
                  <a:lnTo>
                    <a:pt x="125" y="538"/>
                  </a:lnTo>
                  <a:lnTo>
                    <a:pt x="120" y="524"/>
                  </a:lnTo>
                  <a:lnTo>
                    <a:pt x="116" y="509"/>
                  </a:lnTo>
                  <a:lnTo>
                    <a:pt x="106" y="495"/>
                  </a:lnTo>
                  <a:lnTo>
                    <a:pt x="102" y="476"/>
                  </a:lnTo>
                  <a:lnTo>
                    <a:pt x="97" y="462"/>
                  </a:lnTo>
                  <a:lnTo>
                    <a:pt x="97" y="448"/>
                  </a:lnTo>
                  <a:lnTo>
                    <a:pt x="97" y="434"/>
                  </a:lnTo>
                  <a:lnTo>
                    <a:pt x="97" y="419"/>
                  </a:lnTo>
                  <a:lnTo>
                    <a:pt x="83" y="415"/>
                  </a:lnTo>
                  <a:lnTo>
                    <a:pt x="78" y="401"/>
                  </a:lnTo>
                  <a:lnTo>
                    <a:pt x="83" y="386"/>
                  </a:lnTo>
                  <a:lnTo>
                    <a:pt x="83" y="372"/>
                  </a:lnTo>
                  <a:lnTo>
                    <a:pt x="83" y="353"/>
                  </a:lnTo>
                  <a:lnTo>
                    <a:pt x="78" y="334"/>
                  </a:lnTo>
                  <a:lnTo>
                    <a:pt x="78" y="320"/>
                  </a:lnTo>
                  <a:lnTo>
                    <a:pt x="78" y="306"/>
                  </a:lnTo>
                  <a:lnTo>
                    <a:pt x="69" y="292"/>
                  </a:lnTo>
                  <a:lnTo>
                    <a:pt x="60" y="278"/>
                  </a:lnTo>
                  <a:lnTo>
                    <a:pt x="65" y="263"/>
                  </a:lnTo>
                  <a:lnTo>
                    <a:pt x="51" y="254"/>
                  </a:lnTo>
                  <a:lnTo>
                    <a:pt x="41" y="240"/>
                  </a:lnTo>
                  <a:lnTo>
                    <a:pt x="32" y="225"/>
                  </a:lnTo>
                  <a:lnTo>
                    <a:pt x="27" y="211"/>
                  </a:lnTo>
                  <a:lnTo>
                    <a:pt x="18" y="197"/>
                  </a:lnTo>
                  <a:lnTo>
                    <a:pt x="9" y="183"/>
                  </a:lnTo>
                  <a:lnTo>
                    <a:pt x="0" y="169"/>
                  </a:lnTo>
                  <a:lnTo>
                    <a:pt x="0" y="155"/>
                  </a:lnTo>
                  <a:lnTo>
                    <a:pt x="13" y="155"/>
                  </a:lnTo>
                  <a:lnTo>
                    <a:pt x="27" y="155"/>
                  </a:lnTo>
                  <a:lnTo>
                    <a:pt x="37" y="169"/>
                  </a:lnTo>
                  <a:lnTo>
                    <a:pt x="51" y="173"/>
                  </a:lnTo>
                  <a:lnTo>
                    <a:pt x="65" y="183"/>
                  </a:lnTo>
                  <a:lnTo>
                    <a:pt x="78" y="192"/>
                  </a:lnTo>
                  <a:lnTo>
                    <a:pt x="92" y="192"/>
                  </a:lnTo>
                  <a:lnTo>
                    <a:pt x="106" y="188"/>
                  </a:lnTo>
                  <a:lnTo>
                    <a:pt x="120" y="178"/>
                  </a:lnTo>
                  <a:lnTo>
                    <a:pt x="134" y="173"/>
                  </a:lnTo>
                  <a:lnTo>
                    <a:pt x="148" y="178"/>
                  </a:lnTo>
                  <a:lnTo>
                    <a:pt x="162" y="178"/>
                  </a:lnTo>
                  <a:lnTo>
                    <a:pt x="176" y="173"/>
                  </a:lnTo>
                  <a:lnTo>
                    <a:pt x="195" y="164"/>
                  </a:lnTo>
                  <a:lnTo>
                    <a:pt x="209" y="164"/>
                  </a:lnTo>
                  <a:lnTo>
                    <a:pt x="222" y="164"/>
                  </a:lnTo>
                  <a:lnTo>
                    <a:pt x="236" y="164"/>
                  </a:lnTo>
                  <a:lnTo>
                    <a:pt x="236" y="178"/>
                  </a:lnTo>
                  <a:lnTo>
                    <a:pt x="232" y="192"/>
                  </a:lnTo>
                  <a:lnTo>
                    <a:pt x="227" y="207"/>
                  </a:lnTo>
                  <a:lnTo>
                    <a:pt x="213" y="216"/>
                  </a:lnTo>
                  <a:lnTo>
                    <a:pt x="213" y="230"/>
                  </a:lnTo>
                  <a:lnTo>
                    <a:pt x="222" y="244"/>
                  </a:lnTo>
                  <a:lnTo>
                    <a:pt x="232" y="259"/>
                  </a:lnTo>
                  <a:lnTo>
                    <a:pt x="232" y="273"/>
                  </a:lnTo>
                  <a:lnTo>
                    <a:pt x="232" y="287"/>
                  </a:lnTo>
                  <a:lnTo>
                    <a:pt x="232" y="301"/>
                  </a:lnTo>
                  <a:lnTo>
                    <a:pt x="246" y="301"/>
                  </a:lnTo>
                  <a:lnTo>
                    <a:pt x="260" y="301"/>
                  </a:lnTo>
                  <a:lnTo>
                    <a:pt x="285" y="298"/>
                  </a:lnTo>
                  <a:lnTo>
                    <a:pt x="303" y="297"/>
                  </a:lnTo>
                  <a:lnTo>
                    <a:pt x="332" y="300"/>
                  </a:lnTo>
                  <a:lnTo>
                    <a:pt x="317" y="298"/>
                  </a:lnTo>
                  <a:lnTo>
                    <a:pt x="383" y="315"/>
                  </a:lnTo>
                  <a:close/>
                </a:path>
              </a:pathLst>
            </a:custGeom>
            <a:solidFill>
              <a:srgbClr val="E94424"/>
            </a:solidFill>
            <a:ln w="9525" cap="flat" cmpd="sng">
              <a:solidFill>
                <a:srgbClr val="46AAC5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23" name="Freeform 108"/>
            <p:cNvSpPr>
              <a:spLocks/>
            </p:cNvSpPr>
            <p:nvPr/>
          </p:nvSpPr>
          <p:spPr bwMode="auto">
            <a:xfrm>
              <a:off x="2880795" y="3055857"/>
              <a:ext cx="2193121" cy="3032262"/>
            </a:xfrm>
            <a:custGeom>
              <a:avLst/>
              <a:gdLst/>
              <a:ahLst/>
              <a:cxnLst/>
              <a:rect l="0" t="0" r="r" b="b"/>
              <a:pathLst>
                <a:path w="10126" h="15138">
                  <a:moveTo>
                    <a:pt x="1413" y="4944"/>
                  </a:moveTo>
                  <a:cubicBezTo>
                    <a:pt x="1418" y="4959"/>
                    <a:pt x="1458" y="4860"/>
                    <a:pt x="1463" y="4876"/>
                  </a:cubicBezTo>
                  <a:lnTo>
                    <a:pt x="1544" y="4834"/>
                  </a:lnTo>
                  <a:cubicBezTo>
                    <a:pt x="1574" y="4842"/>
                    <a:pt x="1553" y="4677"/>
                    <a:pt x="1583" y="4685"/>
                  </a:cubicBezTo>
                  <a:cubicBezTo>
                    <a:pt x="1616" y="4677"/>
                    <a:pt x="1632" y="4528"/>
                    <a:pt x="1665" y="4520"/>
                  </a:cubicBezTo>
                  <a:cubicBezTo>
                    <a:pt x="1701" y="4551"/>
                    <a:pt x="1581" y="4384"/>
                    <a:pt x="1616" y="4416"/>
                  </a:cubicBezTo>
                  <a:cubicBezTo>
                    <a:pt x="1631" y="4446"/>
                    <a:pt x="1594" y="4297"/>
                    <a:pt x="1609" y="4328"/>
                  </a:cubicBezTo>
                  <a:cubicBezTo>
                    <a:pt x="1601" y="4366"/>
                    <a:pt x="1645" y="4254"/>
                    <a:pt x="1637" y="4289"/>
                  </a:cubicBezTo>
                  <a:cubicBezTo>
                    <a:pt x="1634" y="4255"/>
                    <a:pt x="1632" y="4220"/>
                    <a:pt x="1629" y="4186"/>
                  </a:cubicBezTo>
                  <a:lnTo>
                    <a:pt x="1629" y="4028"/>
                  </a:lnTo>
                  <a:cubicBezTo>
                    <a:pt x="1654" y="4034"/>
                    <a:pt x="1625" y="3840"/>
                    <a:pt x="1649" y="3845"/>
                  </a:cubicBezTo>
                  <a:cubicBezTo>
                    <a:pt x="1663" y="3822"/>
                    <a:pt x="1558" y="3798"/>
                    <a:pt x="1572" y="3775"/>
                  </a:cubicBezTo>
                  <a:cubicBezTo>
                    <a:pt x="1590" y="3750"/>
                    <a:pt x="1394" y="3756"/>
                    <a:pt x="1412" y="3732"/>
                  </a:cubicBezTo>
                  <a:cubicBezTo>
                    <a:pt x="1427" y="3709"/>
                    <a:pt x="1381" y="3607"/>
                    <a:pt x="1396" y="3584"/>
                  </a:cubicBezTo>
                  <a:cubicBezTo>
                    <a:pt x="1402" y="3563"/>
                    <a:pt x="1427" y="3427"/>
                    <a:pt x="1434" y="3407"/>
                  </a:cubicBezTo>
                  <a:cubicBezTo>
                    <a:pt x="1519" y="3190"/>
                    <a:pt x="1377" y="3277"/>
                    <a:pt x="1380" y="3245"/>
                  </a:cubicBezTo>
                  <a:cubicBezTo>
                    <a:pt x="1383" y="3213"/>
                    <a:pt x="1440" y="3231"/>
                    <a:pt x="1450" y="3215"/>
                  </a:cubicBezTo>
                  <a:cubicBezTo>
                    <a:pt x="1460" y="3199"/>
                    <a:pt x="1445" y="3171"/>
                    <a:pt x="1442" y="3149"/>
                  </a:cubicBezTo>
                  <a:cubicBezTo>
                    <a:pt x="1476" y="3162"/>
                    <a:pt x="1537" y="3031"/>
                    <a:pt x="1571" y="3044"/>
                  </a:cubicBezTo>
                  <a:cubicBezTo>
                    <a:pt x="1594" y="2939"/>
                    <a:pt x="1597" y="2881"/>
                    <a:pt x="1657" y="2759"/>
                  </a:cubicBezTo>
                  <a:cubicBezTo>
                    <a:pt x="2105" y="2675"/>
                    <a:pt x="1749" y="2748"/>
                    <a:pt x="1854" y="2739"/>
                  </a:cubicBezTo>
                  <a:cubicBezTo>
                    <a:pt x="1923" y="2727"/>
                    <a:pt x="1906" y="2818"/>
                    <a:pt x="1975" y="2806"/>
                  </a:cubicBezTo>
                  <a:lnTo>
                    <a:pt x="2146" y="2901"/>
                  </a:lnTo>
                  <a:lnTo>
                    <a:pt x="2387" y="2778"/>
                  </a:lnTo>
                  <a:cubicBezTo>
                    <a:pt x="2482" y="2762"/>
                    <a:pt x="2481" y="2927"/>
                    <a:pt x="2576" y="2911"/>
                  </a:cubicBezTo>
                  <a:cubicBezTo>
                    <a:pt x="2831" y="2860"/>
                    <a:pt x="2467" y="2905"/>
                    <a:pt x="2722" y="2854"/>
                  </a:cubicBezTo>
                  <a:cubicBezTo>
                    <a:pt x="2731" y="2816"/>
                    <a:pt x="2739" y="2778"/>
                    <a:pt x="2748" y="2740"/>
                  </a:cubicBezTo>
                  <a:lnTo>
                    <a:pt x="2963" y="2655"/>
                  </a:lnTo>
                  <a:lnTo>
                    <a:pt x="2773" y="2568"/>
                  </a:lnTo>
                  <a:cubicBezTo>
                    <a:pt x="2742" y="2527"/>
                    <a:pt x="2710" y="2486"/>
                    <a:pt x="2679" y="2445"/>
                  </a:cubicBezTo>
                  <a:cubicBezTo>
                    <a:pt x="2690" y="2388"/>
                    <a:pt x="2702" y="2330"/>
                    <a:pt x="2713" y="2273"/>
                  </a:cubicBezTo>
                  <a:cubicBezTo>
                    <a:pt x="2710" y="2235"/>
                    <a:pt x="2708" y="2198"/>
                    <a:pt x="2705" y="2160"/>
                  </a:cubicBezTo>
                  <a:lnTo>
                    <a:pt x="2602" y="2036"/>
                  </a:lnTo>
                  <a:cubicBezTo>
                    <a:pt x="2613" y="1998"/>
                    <a:pt x="2625" y="1959"/>
                    <a:pt x="2636" y="1921"/>
                  </a:cubicBezTo>
                  <a:cubicBezTo>
                    <a:pt x="2636" y="1872"/>
                    <a:pt x="2587" y="1745"/>
                    <a:pt x="2611" y="1712"/>
                  </a:cubicBezTo>
                  <a:cubicBezTo>
                    <a:pt x="2618" y="1568"/>
                    <a:pt x="2608" y="1592"/>
                    <a:pt x="2628" y="1399"/>
                  </a:cubicBezTo>
                  <a:cubicBezTo>
                    <a:pt x="2657" y="1387"/>
                    <a:pt x="2569" y="1352"/>
                    <a:pt x="2619" y="1341"/>
                  </a:cubicBezTo>
                  <a:lnTo>
                    <a:pt x="2499" y="1323"/>
                  </a:lnTo>
                  <a:cubicBezTo>
                    <a:pt x="2508" y="1301"/>
                    <a:pt x="2516" y="1278"/>
                    <a:pt x="2525" y="1256"/>
                  </a:cubicBezTo>
                  <a:cubicBezTo>
                    <a:pt x="2522" y="1193"/>
                    <a:pt x="2519" y="1129"/>
                    <a:pt x="2516" y="1066"/>
                  </a:cubicBezTo>
                  <a:lnTo>
                    <a:pt x="2379" y="980"/>
                  </a:lnTo>
                  <a:cubicBezTo>
                    <a:pt x="2456" y="1085"/>
                    <a:pt x="2181" y="780"/>
                    <a:pt x="2258" y="885"/>
                  </a:cubicBezTo>
                  <a:cubicBezTo>
                    <a:pt x="2249" y="847"/>
                    <a:pt x="2241" y="809"/>
                    <a:pt x="2232" y="771"/>
                  </a:cubicBezTo>
                  <a:cubicBezTo>
                    <a:pt x="2224" y="726"/>
                    <a:pt x="2215" y="682"/>
                    <a:pt x="2207" y="637"/>
                  </a:cubicBezTo>
                  <a:cubicBezTo>
                    <a:pt x="2215" y="577"/>
                    <a:pt x="2267" y="545"/>
                    <a:pt x="2275" y="485"/>
                  </a:cubicBezTo>
                  <a:lnTo>
                    <a:pt x="2404" y="467"/>
                  </a:lnTo>
                  <a:cubicBezTo>
                    <a:pt x="2416" y="413"/>
                    <a:pt x="2427" y="359"/>
                    <a:pt x="2439" y="305"/>
                  </a:cubicBezTo>
                  <a:cubicBezTo>
                    <a:pt x="3046" y="473"/>
                    <a:pt x="1978" y="136"/>
                    <a:pt x="2585" y="304"/>
                  </a:cubicBezTo>
                  <a:cubicBezTo>
                    <a:pt x="2751" y="266"/>
                    <a:pt x="2135" y="247"/>
                    <a:pt x="2851" y="333"/>
                  </a:cubicBezTo>
                  <a:cubicBezTo>
                    <a:pt x="2963" y="208"/>
                    <a:pt x="2873" y="403"/>
                    <a:pt x="3005" y="363"/>
                  </a:cubicBezTo>
                  <a:lnTo>
                    <a:pt x="3160" y="333"/>
                  </a:lnTo>
                  <a:cubicBezTo>
                    <a:pt x="3283" y="198"/>
                    <a:pt x="3188" y="351"/>
                    <a:pt x="3255" y="314"/>
                  </a:cubicBezTo>
                  <a:lnTo>
                    <a:pt x="3435" y="276"/>
                  </a:lnTo>
                  <a:lnTo>
                    <a:pt x="3548" y="238"/>
                  </a:lnTo>
                  <a:cubicBezTo>
                    <a:pt x="3553" y="203"/>
                    <a:pt x="3593" y="187"/>
                    <a:pt x="3598" y="152"/>
                  </a:cubicBezTo>
                  <a:cubicBezTo>
                    <a:pt x="3633" y="174"/>
                    <a:pt x="3701" y="140"/>
                    <a:pt x="3736" y="162"/>
                  </a:cubicBezTo>
                  <a:cubicBezTo>
                    <a:pt x="3759" y="130"/>
                    <a:pt x="3782" y="99"/>
                    <a:pt x="3805" y="67"/>
                  </a:cubicBezTo>
                  <a:cubicBezTo>
                    <a:pt x="4074" y="137"/>
                    <a:pt x="3674" y="-32"/>
                    <a:pt x="3943" y="38"/>
                  </a:cubicBezTo>
                  <a:cubicBezTo>
                    <a:pt x="3989" y="25"/>
                    <a:pt x="4036" y="0"/>
                    <a:pt x="4080" y="0"/>
                  </a:cubicBezTo>
                  <a:lnTo>
                    <a:pt x="4208" y="39"/>
                  </a:lnTo>
                  <a:cubicBezTo>
                    <a:pt x="4246" y="33"/>
                    <a:pt x="4283" y="26"/>
                    <a:pt x="4321" y="20"/>
                  </a:cubicBezTo>
                  <a:cubicBezTo>
                    <a:pt x="4338" y="67"/>
                    <a:pt x="4356" y="114"/>
                    <a:pt x="4373" y="161"/>
                  </a:cubicBezTo>
                  <a:lnTo>
                    <a:pt x="4432" y="229"/>
                  </a:lnTo>
                  <a:lnTo>
                    <a:pt x="4595" y="285"/>
                  </a:lnTo>
                  <a:lnTo>
                    <a:pt x="4647" y="352"/>
                  </a:lnTo>
                  <a:lnTo>
                    <a:pt x="4784" y="400"/>
                  </a:lnTo>
                  <a:lnTo>
                    <a:pt x="4897" y="410"/>
                  </a:lnTo>
                  <a:cubicBezTo>
                    <a:pt x="4926" y="413"/>
                    <a:pt x="4954" y="415"/>
                    <a:pt x="4983" y="418"/>
                  </a:cubicBezTo>
                  <a:lnTo>
                    <a:pt x="5086" y="514"/>
                  </a:lnTo>
                  <a:cubicBezTo>
                    <a:pt x="5106" y="492"/>
                    <a:pt x="5125" y="469"/>
                    <a:pt x="5145" y="447"/>
                  </a:cubicBezTo>
                  <a:cubicBezTo>
                    <a:pt x="5185" y="457"/>
                    <a:pt x="5226" y="466"/>
                    <a:pt x="5266" y="476"/>
                  </a:cubicBezTo>
                  <a:lnTo>
                    <a:pt x="5394" y="514"/>
                  </a:lnTo>
                  <a:lnTo>
                    <a:pt x="5575" y="505"/>
                  </a:lnTo>
                  <a:cubicBezTo>
                    <a:pt x="5607" y="540"/>
                    <a:pt x="5638" y="575"/>
                    <a:pt x="5670" y="610"/>
                  </a:cubicBezTo>
                  <a:cubicBezTo>
                    <a:pt x="5673" y="638"/>
                    <a:pt x="5675" y="666"/>
                    <a:pt x="5678" y="694"/>
                  </a:cubicBezTo>
                  <a:cubicBezTo>
                    <a:pt x="5698" y="723"/>
                    <a:pt x="5718" y="751"/>
                    <a:pt x="5738" y="780"/>
                  </a:cubicBezTo>
                  <a:cubicBezTo>
                    <a:pt x="5724" y="834"/>
                    <a:pt x="5709" y="888"/>
                    <a:pt x="5695" y="942"/>
                  </a:cubicBezTo>
                  <a:lnTo>
                    <a:pt x="5815" y="999"/>
                  </a:lnTo>
                  <a:lnTo>
                    <a:pt x="6005" y="1037"/>
                  </a:lnTo>
                  <a:cubicBezTo>
                    <a:pt x="6022" y="1072"/>
                    <a:pt x="6040" y="1107"/>
                    <a:pt x="6057" y="1142"/>
                  </a:cubicBezTo>
                  <a:cubicBezTo>
                    <a:pt x="6074" y="1107"/>
                    <a:pt x="6151" y="1149"/>
                    <a:pt x="6168" y="1114"/>
                  </a:cubicBezTo>
                  <a:cubicBezTo>
                    <a:pt x="6154" y="1155"/>
                    <a:pt x="6139" y="1195"/>
                    <a:pt x="6125" y="1236"/>
                  </a:cubicBezTo>
                  <a:cubicBezTo>
                    <a:pt x="6134" y="1249"/>
                    <a:pt x="6142" y="1262"/>
                    <a:pt x="6151" y="1275"/>
                  </a:cubicBezTo>
                  <a:lnTo>
                    <a:pt x="6314" y="1361"/>
                  </a:lnTo>
                  <a:cubicBezTo>
                    <a:pt x="6328" y="1450"/>
                    <a:pt x="6343" y="1538"/>
                    <a:pt x="6357" y="1627"/>
                  </a:cubicBezTo>
                  <a:cubicBezTo>
                    <a:pt x="6371" y="1655"/>
                    <a:pt x="6386" y="1684"/>
                    <a:pt x="6400" y="1712"/>
                  </a:cubicBezTo>
                  <a:cubicBezTo>
                    <a:pt x="6420" y="1722"/>
                    <a:pt x="6423" y="1807"/>
                    <a:pt x="6443" y="1817"/>
                  </a:cubicBezTo>
                  <a:lnTo>
                    <a:pt x="6503" y="1808"/>
                  </a:lnTo>
                  <a:cubicBezTo>
                    <a:pt x="6520" y="1846"/>
                    <a:pt x="6538" y="1883"/>
                    <a:pt x="6555" y="1921"/>
                  </a:cubicBezTo>
                  <a:cubicBezTo>
                    <a:pt x="6569" y="1934"/>
                    <a:pt x="6584" y="1946"/>
                    <a:pt x="6598" y="1959"/>
                  </a:cubicBezTo>
                  <a:lnTo>
                    <a:pt x="6787" y="1884"/>
                  </a:lnTo>
                  <a:cubicBezTo>
                    <a:pt x="6804" y="1897"/>
                    <a:pt x="6822" y="1909"/>
                    <a:pt x="6839" y="1922"/>
                  </a:cubicBezTo>
                  <a:lnTo>
                    <a:pt x="6959" y="1998"/>
                  </a:lnTo>
                  <a:cubicBezTo>
                    <a:pt x="6988" y="2036"/>
                    <a:pt x="7016" y="2074"/>
                    <a:pt x="7045" y="2112"/>
                  </a:cubicBezTo>
                  <a:lnTo>
                    <a:pt x="7199" y="2150"/>
                  </a:lnTo>
                  <a:lnTo>
                    <a:pt x="7139" y="2312"/>
                  </a:lnTo>
                  <a:lnTo>
                    <a:pt x="7285" y="2350"/>
                  </a:lnTo>
                  <a:lnTo>
                    <a:pt x="7466" y="2350"/>
                  </a:lnTo>
                  <a:cubicBezTo>
                    <a:pt x="7495" y="2356"/>
                    <a:pt x="7523" y="2363"/>
                    <a:pt x="7552" y="2369"/>
                  </a:cubicBezTo>
                  <a:lnTo>
                    <a:pt x="7680" y="2359"/>
                  </a:lnTo>
                  <a:cubicBezTo>
                    <a:pt x="7692" y="2327"/>
                    <a:pt x="7703" y="2296"/>
                    <a:pt x="7715" y="2264"/>
                  </a:cubicBezTo>
                  <a:cubicBezTo>
                    <a:pt x="7729" y="2277"/>
                    <a:pt x="7812" y="2261"/>
                    <a:pt x="7826" y="2274"/>
                  </a:cubicBezTo>
                  <a:lnTo>
                    <a:pt x="8040" y="2216"/>
                  </a:lnTo>
                  <a:lnTo>
                    <a:pt x="8135" y="2103"/>
                  </a:lnTo>
                  <a:lnTo>
                    <a:pt x="8333" y="2112"/>
                  </a:lnTo>
                  <a:lnTo>
                    <a:pt x="8592" y="2141"/>
                  </a:lnTo>
                  <a:cubicBezTo>
                    <a:pt x="8618" y="2135"/>
                    <a:pt x="8694" y="2137"/>
                    <a:pt x="8720" y="2131"/>
                  </a:cubicBezTo>
                  <a:lnTo>
                    <a:pt x="8832" y="2122"/>
                  </a:lnTo>
                  <a:cubicBezTo>
                    <a:pt x="8835" y="2131"/>
                    <a:pt x="8838" y="2141"/>
                    <a:pt x="8841" y="2150"/>
                  </a:cubicBezTo>
                  <a:lnTo>
                    <a:pt x="8952" y="2159"/>
                  </a:lnTo>
                  <a:cubicBezTo>
                    <a:pt x="8972" y="2131"/>
                    <a:pt x="8992" y="2102"/>
                    <a:pt x="9012" y="2074"/>
                  </a:cubicBezTo>
                  <a:cubicBezTo>
                    <a:pt x="9038" y="2067"/>
                    <a:pt x="9064" y="2061"/>
                    <a:pt x="9090" y="2054"/>
                  </a:cubicBezTo>
                  <a:cubicBezTo>
                    <a:pt x="9106" y="2062"/>
                    <a:pt x="9123" y="2070"/>
                    <a:pt x="9139" y="2078"/>
                  </a:cubicBezTo>
                  <a:cubicBezTo>
                    <a:pt x="9151" y="2108"/>
                    <a:pt x="9163" y="2137"/>
                    <a:pt x="9175" y="2167"/>
                  </a:cubicBezTo>
                  <a:cubicBezTo>
                    <a:pt x="9169" y="2192"/>
                    <a:pt x="9162" y="2218"/>
                    <a:pt x="9156" y="2243"/>
                  </a:cubicBezTo>
                  <a:cubicBezTo>
                    <a:pt x="9166" y="2215"/>
                    <a:pt x="9330" y="2284"/>
                    <a:pt x="9339" y="2257"/>
                  </a:cubicBezTo>
                  <a:cubicBezTo>
                    <a:pt x="9365" y="2252"/>
                    <a:pt x="9479" y="2264"/>
                    <a:pt x="9505" y="2259"/>
                  </a:cubicBezTo>
                  <a:cubicBezTo>
                    <a:pt x="9507" y="2285"/>
                    <a:pt x="9543" y="2302"/>
                    <a:pt x="9545" y="2328"/>
                  </a:cubicBezTo>
                  <a:cubicBezTo>
                    <a:pt x="9560" y="2304"/>
                    <a:pt x="9644" y="2301"/>
                    <a:pt x="9659" y="2277"/>
                  </a:cubicBezTo>
                  <a:cubicBezTo>
                    <a:pt x="9671" y="2256"/>
                    <a:pt x="9655" y="2446"/>
                    <a:pt x="9667" y="2425"/>
                  </a:cubicBezTo>
                  <a:cubicBezTo>
                    <a:pt x="9673" y="2407"/>
                    <a:pt x="9638" y="2523"/>
                    <a:pt x="9645" y="2504"/>
                  </a:cubicBezTo>
                  <a:cubicBezTo>
                    <a:pt x="9666" y="2496"/>
                    <a:pt x="9696" y="2594"/>
                    <a:pt x="9718" y="2586"/>
                  </a:cubicBezTo>
                  <a:cubicBezTo>
                    <a:pt x="9730" y="2638"/>
                    <a:pt x="9741" y="2690"/>
                    <a:pt x="9753" y="2742"/>
                  </a:cubicBezTo>
                  <a:cubicBezTo>
                    <a:pt x="9746" y="2714"/>
                    <a:pt x="9904" y="2819"/>
                    <a:pt x="9897" y="2790"/>
                  </a:cubicBezTo>
                  <a:cubicBezTo>
                    <a:pt x="9921" y="2782"/>
                    <a:pt x="9995" y="3034"/>
                    <a:pt x="10019" y="3026"/>
                  </a:cubicBezTo>
                  <a:cubicBezTo>
                    <a:pt x="10031" y="2987"/>
                    <a:pt x="10095" y="3148"/>
                    <a:pt x="10107" y="3107"/>
                  </a:cubicBezTo>
                  <a:cubicBezTo>
                    <a:pt x="10124" y="3090"/>
                    <a:pt x="10097" y="3332"/>
                    <a:pt x="10112" y="3314"/>
                  </a:cubicBezTo>
                  <a:cubicBezTo>
                    <a:pt x="10119" y="3293"/>
                    <a:pt x="10093" y="3406"/>
                    <a:pt x="10100" y="3385"/>
                  </a:cubicBezTo>
                  <a:cubicBezTo>
                    <a:pt x="10112" y="3354"/>
                    <a:pt x="10115" y="3524"/>
                    <a:pt x="10126" y="3492"/>
                  </a:cubicBezTo>
                  <a:cubicBezTo>
                    <a:pt x="10135" y="3461"/>
                    <a:pt x="10023" y="3631"/>
                    <a:pt x="10032" y="3599"/>
                  </a:cubicBezTo>
                  <a:cubicBezTo>
                    <a:pt x="10050" y="3572"/>
                    <a:pt x="10009" y="3767"/>
                    <a:pt x="10028" y="3741"/>
                  </a:cubicBezTo>
                  <a:cubicBezTo>
                    <a:pt x="10030" y="3710"/>
                    <a:pt x="9981" y="3851"/>
                    <a:pt x="9983" y="3819"/>
                  </a:cubicBezTo>
                  <a:cubicBezTo>
                    <a:pt x="9987" y="3773"/>
                    <a:pt x="9958" y="3981"/>
                    <a:pt x="9962" y="3935"/>
                  </a:cubicBezTo>
                  <a:cubicBezTo>
                    <a:pt x="9960" y="3920"/>
                    <a:pt x="9975" y="4126"/>
                    <a:pt x="9973" y="4110"/>
                  </a:cubicBezTo>
                  <a:cubicBezTo>
                    <a:pt x="9992" y="4094"/>
                    <a:pt x="9994" y="4291"/>
                    <a:pt x="10012" y="4274"/>
                  </a:cubicBezTo>
                  <a:cubicBezTo>
                    <a:pt x="10029" y="4249"/>
                    <a:pt x="9915" y="4390"/>
                    <a:pt x="9931" y="4366"/>
                  </a:cubicBezTo>
                  <a:cubicBezTo>
                    <a:pt x="9948" y="4343"/>
                    <a:pt x="9885" y="4540"/>
                    <a:pt x="9902" y="4516"/>
                  </a:cubicBezTo>
                  <a:cubicBezTo>
                    <a:pt x="9920" y="4503"/>
                    <a:pt x="9888" y="4616"/>
                    <a:pt x="9907" y="4603"/>
                  </a:cubicBezTo>
                  <a:cubicBezTo>
                    <a:pt x="9928" y="4568"/>
                    <a:pt x="9941" y="4736"/>
                    <a:pt x="9961" y="4702"/>
                  </a:cubicBezTo>
                  <a:cubicBezTo>
                    <a:pt x="9965" y="4671"/>
                    <a:pt x="9832" y="4874"/>
                    <a:pt x="9836" y="4845"/>
                  </a:cubicBezTo>
                  <a:cubicBezTo>
                    <a:pt x="9874" y="4894"/>
                    <a:pt x="9911" y="4943"/>
                    <a:pt x="9949" y="4992"/>
                  </a:cubicBezTo>
                  <a:cubicBezTo>
                    <a:pt x="9973" y="4961"/>
                    <a:pt x="9971" y="5170"/>
                    <a:pt x="9995" y="5138"/>
                  </a:cubicBezTo>
                  <a:cubicBezTo>
                    <a:pt x="9969" y="5178"/>
                    <a:pt x="9944" y="5218"/>
                    <a:pt x="9918" y="5258"/>
                  </a:cubicBezTo>
                  <a:cubicBezTo>
                    <a:pt x="9964" y="5332"/>
                    <a:pt x="9950" y="5366"/>
                    <a:pt x="9996" y="5441"/>
                  </a:cubicBezTo>
                  <a:cubicBezTo>
                    <a:pt x="10022" y="5431"/>
                    <a:pt x="9927" y="5597"/>
                    <a:pt x="9953" y="5589"/>
                  </a:cubicBezTo>
                  <a:cubicBezTo>
                    <a:pt x="9962" y="5564"/>
                    <a:pt x="9962" y="5786"/>
                    <a:pt x="9972" y="5761"/>
                  </a:cubicBezTo>
                  <a:cubicBezTo>
                    <a:pt x="9984" y="5708"/>
                    <a:pt x="9952" y="5973"/>
                    <a:pt x="9964" y="5919"/>
                  </a:cubicBezTo>
                  <a:cubicBezTo>
                    <a:pt x="9981" y="5856"/>
                    <a:pt x="9857" y="6218"/>
                    <a:pt x="9874" y="6155"/>
                  </a:cubicBezTo>
                  <a:cubicBezTo>
                    <a:pt x="9881" y="6200"/>
                    <a:pt x="9803" y="6282"/>
                    <a:pt x="9808" y="6327"/>
                  </a:cubicBezTo>
                  <a:cubicBezTo>
                    <a:pt x="9814" y="6369"/>
                    <a:pt x="9806" y="6391"/>
                    <a:pt x="9811" y="6434"/>
                  </a:cubicBezTo>
                  <a:lnTo>
                    <a:pt x="9569" y="6443"/>
                  </a:lnTo>
                  <a:cubicBezTo>
                    <a:pt x="9581" y="6501"/>
                    <a:pt x="9531" y="6609"/>
                    <a:pt x="9543" y="6665"/>
                  </a:cubicBezTo>
                  <a:cubicBezTo>
                    <a:pt x="9553" y="6728"/>
                    <a:pt x="9448" y="6677"/>
                    <a:pt x="9458" y="6740"/>
                  </a:cubicBezTo>
                  <a:cubicBezTo>
                    <a:pt x="9477" y="6750"/>
                    <a:pt x="9314" y="6645"/>
                    <a:pt x="9333" y="6656"/>
                  </a:cubicBezTo>
                  <a:cubicBezTo>
                    <a:pt x="9352" y="6632"/>
                    <a:pt x="9266" y="6753"/>
                    <a:pt x="9285" y="6729"/>
                  </a:cubicBezTo>
                  <a:cubicBezTo>
                    <a:pt x="9264" y="6841"/>
                    <a:pt x="9245" y="6953"/>
                    <a:pt x="9224" y="7064"/>
                  </a:cubicBezTo>
                  <a:lnTo>
                    <a:pt x="9310" y="7204"/>
                  </a:lnTo>
                  <a:cubicBezTo>
                    <a:pt x="9312" y="7277"/>
                    <a:pt x="9313" y="7353"/>
                    <a:pt x="9314" y="7425"/>
                  </a:cubicBezTo>
                  <a:cubicBezTo>
                    <a:pt x="9302" y="7493"/>
                    <a:pt x="9290" y="7560"/>
                    <a:pt x="9278" y="7627"/>
                  </a:cubicBezTo>
                  <a:cubicBezTo>
                    <a:pt x="9230" y="7692"/>
                    <a:pt x="9181" y="7759"/>
                    <a:pt x="9132" y="7823"/>
                  </a:cubicBezTo>
                  <a:cubicBezTo>
                    <a:pt x="9104" y="7788"/>
                    <a:pt x="9077" y="7753"/>
                    <a:pt x="9049" y="7717"/>
                  </a:cubicBezTo>
                  <a:cubicBezTo>
                    <a:pt x="9068" y="7747"/>
                    <a:pt x="9096" y="7659"/>
                    <a:pt x="9115" y="7688"/>
                  </a:cubicBezTo>
                  <a:cubicBezTo>
                    <a:pt x="9100" y="7607"/>
                    <a:pt x="9086" y="7527"/>
                    <a:pt x="9070" y="7442"/>
                  </a:cubicBezTo>
                  <a:cubicBezTo>
                    <a:pt x="9032" y="7470"/>
                    <a:pt x="8994" y="7497"/>
                    <a:pt x="8955" y="7524"/>
                  </a:cubicBezTo>
                  <a:cubicBezTo>
                    <a:pt x="8963" y="7554"/>
                    <a:pt x="8813" y="7440"/>
                    <a:pt x="8821" y="7474"/>
                  </a:cubicBezTo>
                  <a:lnTo>
                    <a:pt x="8474" y="7544"/>
                  </a:lnTo>
                  <a:cubicBezTo>
                    <a:pt x="8481" y="7589"/>
                    <a:pt x="8296" y="7758"/>
                    <a:pt x="8303" y="7803"/>
                  </a:cubicBezTo>
                  <a:cubicBezTo>
                    <a:pt x="8308" y="7826"/>
                    <a:pt x="8244" y="7552"/>
                    <a:pt x="8249" y="7576"/>
                  </a:cubicBezTo>
                  <a:lnTo>
                    <a:pt x="8100" y="7657"/>
                  </a:lnTo>
                  <a:lnTo>
                    <a:pt x="7860" y="7550"/>
                  </a:lnTo>
                  <a:cubicBezTo>
                    <a:pt x="7832" y="7510"/>
                    <a:pt x="7802" y="7471"/>
                    <a:pt x="7773" y="7429"/>
                  </a:cubicBezTo>
                  <a:cubicBezTo>
                    <a:pt x="7788" y="7378"/>
                    <a:pt x="7804" y="7327"/>
                    <a:pt x="7819" y="7275"/>
                  </a:cubicBezTo>
                  <a:lnTo>
                    <a:pt x="7537" y="7266"/>
                  </a:lnTo>
                  <a:lnTo>
                    <a:pt x="7537" y="7425"/>
                  </a:lnTo>
                  <a:cubicBezTo>
                    <a:pt x="7527" y="7458"/>
                    <a:pt x="7519" y="7489"/>
                    <a:pt x="7509" y="7522"/>
                  </a:cubicBezTo>
                  <a:cubicBezTo>
                    <a:pt x="7488" y="7555"/>
                    <a:pt x="7467" y="7589"/>
                    <a:pt x="7445" y="7623"/>
                  </a:cubicBezTo>
                  <a:cubicBezTo>
                    <a:pt x="7420" y="7655"/>
                    <a:pt x="7394" y="7687"/>
                    <a:pt x="7367" y="7719"/>
                  </a:cubicBezTo>
                  <a:cubicBezTo>
                    <a:pt x="7358" y="7774"/>
                    <a:pt x="7348" y="7829"/>
                    <a:pt x="7339" y="7885"/>
                  </a:cubicBezTo>
                  <a:cubicBezTo>
                    <a:pt x="7324" y="7930"/>
                    <a:pt x="7311" y="7972"/>
                    <a:pt x="7296" y="8018"/>
                  </a:cubicBezTo>
                  <a:cubicBezTo>
                    <a:pt x="7299" y="8140"/>
                    <a:pt x="7302" y="8258"/>
                    <a:pt x="7304" y="8377"/>
                  </a:cubicBezTo>
                  <a:cubicBezTo>
                    <a:pt x="7275" y="8387"/>
                    <a:pt x="7247" y="8398"/>
                    <a:pt x="7218" y="8408"/>
                  </a:cubicBezTo>
                  <a:cubicBezTo>
                    <a:pt x="7208" y="8453"/>
                    <a:pt x="7201" y="8497"/>
                    <a:pt x="7191" y="8542"/>
                  </a:cubicBezTo>
                  <a:lnTo>
                    <a:pt x="7092" y="8542"/>
                  </a:lnTo>
                  <a:cubicBezTo>
                    <a:pt x="7075" y="8562"/>
                    <a:pt x="7058" y="8580"/>
                    <a:pt x="7042" y="8598"/>
                  </a:cubicBezTo>
                  <a:cubicBezTo>
                    <a:pt x="7035" y="8636"/>
                    <a:pt x="7027" y="8673"/>
                    <a:pt x="7020" y="8709"/>
                  </a:cubicBezTo>
                  <a:cubicBezTo>
                    <a:pt x="6981" y="8743"/>
                    <a:pt x="6939" y="8777"/>
                    <a:pt x="6899" y="8812"/>
                  </a:cubicBezTo>
                  <a:cubicBezTo>
                    <a:pt x="6861" y="8817"/>
                    <a:pt x="6824" y="8823"/>
                    <a:pt x="6786" y="8828"/>
                  </a:cubicBezTo>
                  <a:cubicBezTo>
                    <a:pt x="6760" y="8855"/>
                    <a:pt x="6733" y="8881"/>
                    <a:pt x="6708" y="8908"/>
                  </a:cubicBezTo>
                  <a:lnTo>
                    <a:pt x="6573" y="8932"/>
                  </a:lnTo>
                  <a:cubicBezTo>
                    <a:pt x="6569" y="8979"/>
                    <a:pt x="6563" y="9028"/>
                    <a:pt x="6559" y="9074"/>
                  </a:cubicBezTo>
                  <a:cubicBezTo>
                    <a:pt x="6563" y="9119"/>
                    <a:pt x="6569" y="9164"/>
                    <a:pt x="6573" y="9208"/>
                  </a:cubicBezTo>
                  <a:cubicBezTo>
                    <a:pt x="6597" y="9279"/>
                    <a:pt x="6621" y="9351"/>
                    <a:pt x="6645" y="9423"/>
                  </a:cubicBezTo>
                  <a:cubicBezTo>
                    <a:pt x="6623" y="9470"/>
                    <a:pt x="6602" y="9517"/>
                    <a:pt x="6580" y="9565"/>
                  </a:cubicBezTo>
                  <a:cubicBezTo>
                    <a:pt x="6552" y="9575"/>
                    <a:pt x="6524" y="9587"/>
                    <a:pt x="6495" y="9597"/>
                  </a:cubicBezTo>
                  <a:cubicBezTo>
                    <a:pt x="6488" y="9637"/>
                    <a:pt x="6480" y="9677"/>
                    <a:pt x="6473" y="9716"/>
                  </a:cubicBezTo>
                  <a:cubicBezTo>
                    <a:pt x="6457" y="9746"/>
                    <a:pt x="6441" y="9774"/>
                    <a:pt x="6424" y="9803"/>
                  </a:cubicBezTo>
                  <a:cubicBezTo>
                    <a:pt x="6412" y="9853"/>
                    <a:pt x="6400" y="9904"/>
                    <a:pt x="6388" y="9954"/>
                  </a:cubicBezTo>
                  <a:cubicBezTo>
                    <a:pt x="6359" y="9990"/>
                    <a:pt x="6333" y="10027"/>
                    <a:pt x="6304" y="10064"/>
                  </a:cubicBezTo>
                  <a:lnTo>
                    <a:pt x="6304" y="10241"/>
                  </a:lnTo>
                  <a:cubicBezTo>
                    <a:pt x="6268" y="10285"/>
                    <a:pt x="6233" y="10330"/>
                    <a:pt x="6197" y="10374"/>
                  </a:cubicBezTo>
                  <a:cubicBezTo>
                    <a:pt x="6190" y="10409"/>
                    <a:pt x="6183" y="10443"/>
                    <a:pt x="6176" y="10478"/>
                  </a:cubicBezTo>
                  <a:cubicBezTo>
                    <a:pt x="6141" y="10510"/>
                    <a:pt x="6105" y="10541"/>
                    <a:pt x="6070" y="10573"/>
                  </a:cubicBezTo>
                  <a:lnTo>
                    <a:pt x="5914" y="10668"/>
                  </a:lnTo>
                  <a:cubicBezTo>
                    <a:pt x="5872" y="10693"/>
                    <a:pt x="5829" y="10716"/>
                    <a:pt x="5787" y="10740"/>
                  </a:cubicBezTo>
                  <a:cubicBezTo>
                    <a:pt x="5746" y="10768"/>
                    <a:pt x="5706" y="10798"/>
                    <a:pt x="5665" y="10827"/>
                  </a:cubicBezTo>
                  <a:lnTo>
                    <a:pt x="5574" y="10827"/>
                  </a:lnTo>
                  <a:cubicBezTo>
                    <a:pt x="5548" y="10859"/>
                    <a:pt x="5522" y="10890"/>
                    <a:pt x="5496" y="10922"/>
                  </a:cubicBezTo>
                  <a:lnTo>
                    <a:pt x="5361" y="10905"/>
                  </a:lnTo>
                  <a:lnTo>
                    <a:pt x="5190" y="10850"/>
                  </a:lnTo>
                  <a:lnTo>
                    <a:pt x="5048" y="10827"/>
                  </a:lnTo>
                  <a:lnTo>
                    <a:pt x="4914" y="10803"/>
                  </a:lnTo>
                  <a:lnTo>
                    <a:pt x="4787" y="10827"/>
                  </a:lnTo>
                  <a:cubicBezTo>
                    <a:pt x="4732" y="10869"/>
                    <a:pt x="4678" y="10912"/>
                    <a:pt x="4623" y="10954"/>
                  </a:cubicBezTo>
                  <a:lnTo>
                    <a:pt x="4467" y="10946"/>
                  </a:lnTo>
                  <a:cubicBezTo>
                    <a:pt x="4470" y="10997"/>
                    <a:pt x="4472" y="11045"/>
                    <a:pt x="4474" y="11096"/>
                  </a:cubicBezTo>
                  <a:lnTo>
                    <a:pt x="4347" y="11135"/>
                  </a:lnTo>
                  <a:lnTo>
                    <a:pt x="4241" y="11231"/>
                  </a:lnTo>
                  <a:lnTo>
                    <a:pt x="4041" y="11231"/>
                  </a:lnTo>
                  <a:lnTo>
                    <a:pt x="3921" y="11254"/>
                  </a:lnTo>
                  <a:lnTo>
                    <a:pt x="3750" y="11254"/>
                  </a:lnTo>
                  <a:cubicBezTo>
                    <a:pt x="3777" y="11326"/>
                    <a:pt x="3803" y="11397"/>
                    <a:pt x="3830" y="11469"/>
                  </a:cubicBezTo>
                  <a:lnTo>
                    <a:pt x="3956" y="11571"/>
                  </a:lnTo>
                  <a:cubicBezTo>
                    <a:pt x="3985" y="11624"/>
                    <a:pt x="4013" y="11677"/>
                    <a:pt x="4041" y="11732"/>
                  </a:cubicBezTo>
                  <a:cubicBezTo>
                    <a:pt x="4035" y="11782"/>
                    <a:pt x="4028" y="11829"/>
                    <a:pt x="4021" y="11880"/>
                  </a:cubicBezTo>
                  <a:cubicBezTo>
                    <a:pt x="4038" y="11912"/>
                    <a:pt x="4053" y="11943"/>
                    <a:pt x="4069" y="11975"/>
                  </a:cubicBezTo>
                  <a:cubicBezTo>
                    <a:pt x="4062" y="12020"/>
                    <a:pt x="4056" y="12065"/>
                    <a:pt x="4049" y="12110"/>
                  </a:cubicBezTo>
                  <a:cubicBezTo>
                    <a:pt x="4046" y="12161"/>
                    <a:pt x="4043" y="12210"/>
                    <a:pt x="4041" y="12262"/>
                  </a:cubicBezTo>
                  <a:cubicBezTo>
                    <a:pt x="4069" y="12332"/>
                    <a:pt x="4097" y="12403"/>
                    <a:pt x="4126" y="12474"/>
                  </a:cubicBezTo>
                  <a:lnTo>
                    <a:pt x="4282" y="12633"/>
                  </a:lnTo>
                  <a:cubicBezTo>
                    <a:pt x="4304" y="12674"/>
                    <a:pt x="4325" y="12717"/>
                    <a:pt x="4347" y="12760"/>
                  </a:cubicBezTo>
                  <a:cubicBezTo>
                    <a:pt x="4395" y="12784"/>
                    <a:pt x="4441" y="12809"/>
                    <a:pt x="4489" y="12832"/>
                  </a:cubicBezTo>
                  <a:cubicBezTo>
                    <a:pt x="4491" y="12868"/>
                    <a:pt x="4493" y="12906"/>
                    <a:pt x="4495" y="12943"/>
                  </a:cubicBezTo>
                  <a:lnTo>
                    <a:pt x="4489" y="13132"/>
                  </a:lnTo>
                  <a:cubicBezTo>
                    <a:pt x="4467" y="13165"/>
                    <a:pt x="4445" y="13195"/>
                    <a:pt x="4424" y="13227"/>
                  </a:cubicBezTo>
                  <a:cubicBezTo>
                    <a:pt x="4410" y="13260"/>
                    <a:pt x="4397" y="13297"/>
                    <a:pt x="4383" y="13331"/>
                  </a:cubicBezTo>
                  <a:cubicBezTo>
                    <a:pt x="4391" y="13378"/>
                    <a:pt x="4401" y="13427"/>
                    <a:pt x="4410" y="13475"/>
                  </a:cubicBezTo>
                  <a:cubicBezTo>
                    <a:pt x="4401" y="13514"/>
                    <a:pt x="4391" y="13553"/>
                    <a:pt x="4383" y="13592"/>
                  </a:cubicBezTo>
                  <a:lnTo>
                    <a:pt x="4241" y="13680"/>
                  </a:lnTo>
                  <a:lnTo>
                    <a:pt x="4105" y="13703"/>
                  </a:lnTo>
                  <a:lnTo>
                    <a:pt x="4105" y="13823"/>
                  </a:lnTo>
                  <a:cubicBezTo>
                    <a:pt x="4069" y="13881"/>
                    <a:pt x="4035" y="13939"/>
                    <a:pt x="3999" y="13997"/>
                  </a:cubicBezTo>
                  <a:cubicBezTo>
                    <a:pt x="3995" y="14057"/>
                    <a:pt x="3989" y="14116"/>
                    <a:pt x="3985" y="14179"/>
                  </a:cubicBezTo>
                  <a:cubicBezTo>
                    <a:pt x="3975" y="14226"/>
                    <a:pt x="3966" y="14274"/>
                    <a:pt x="3956" y="14322"/>
                  </a:cubicBezTo>
                  <a:cubicBezTo>
                    <a:pt x="3931" y="14340"/>
                    <a:pt x="3904" y="14358"/>
                    <a:pt x="3879" y="14377"/>
                  </a:cubicBezTo>
                  <a:cubicBezTo>
                    <a:pt x="3844" y="14409"/>
                    <a:pt x="3808" y="14440"/>
                    <a:pt x="3773" y="14472"/>
                  </a:cubicBezTo>
                  <a:lnTo>
                    <a:pt x="3773" y="14638"/>
                  </a:lnTo>
                  <a:cubicBezTo>
                    <a:pt x="3763" y="14691"/>
                    <a:pt x="3754" y="14744"/>
                    <a:pt x="3744" y="14796"/>
                  </a:cubicBezTo>
                  <a:cubicBezTo>
                    <a:pt x="3737" y="14854"/>
                    <a:pt x="3730" y="14914"/>
                    <a:pt x="3723" y="14972"/>
                  </a:cubicBezTo>
                  <a:cubicBezTo>
                    <a:pt x="3716" y="15027"/>
                    <a:pt x="3709" y="15083"/>
                    <a:pt x="3702" y="15138"/>
                  </a:cubicBezTo>
                  <a:lnTo>
                    <a:pt x="3574" y="15115"/>
                  </a:lnTo>
                  <a:cubicBezTo>
                    <a:pt x="3541" y="15104"/>
                    <a:pt x="3508" y="15094"/>
                    <a:pt x="3475" y="15083"/>
                  </a:cubicBezTo>
                  <a:cubicBezTo>
                    <a:pt x="3444" y="15030"/>
                    <a:pt x="3413" y="14978"/>
                    <a:pt x="3382" y="14924"/>
                  </a:cubicBezTo>
                  <a:lnTo>
                    <a:pt x="3134" y="14772"/>
                  </a:lnTo>
                  <a:cubicBezTo>
                    <a:pt x="3096" y="14812"/>
                    <a:pt x="3059" y="14853"/>
                    <a:pt x="3021" y="14893"/>
                  </a:cubicBezTo>
                  <a:lnTo>
                    <a:pt x="2899" y="14900"/>
                  </a:lnTo>
                  <a:cubicBezTo>
                    <a:pt x="2871" y="14877"/>
                    <a:pt x="2843" y="14852"/>
                    <a:pt x="2815" y="14829"/>
                  </a:cubicBezTo>
                  <a:cubicBezTo>
                    <a:pt x="2779" y="14772"/>
                    <a:pt x="2746" y="14718"/>
                    <a:pt x="2710" y="14662"/>
                  </a:cubicBezTo>
                  <a:lnTo>
                    <a:pt x="2559" y="14685"/>
                  </a:lnTo>
                  <a:lnTo>
                    <a:pt x="2298" y="14496"/>
                  </a:lnTo>
                  <a:cubicBezTo>
                    <a:pt x="2264" y="14503"/>
                    <a:pt x="2231" y="14511"/>
                    <a:pt x="2198" y="14519"/>
                  </a:cubicBezTo>
                  <a:lnTo>
                    <a:pt x="2021" y="14354"/>
                  </a:lnTo>
                  <a:cubicBezTo>
                    <a:pt x="1979" y="14370"/>
                    <a:pt x="1936" y="14385"/>
                    <a:pt x="1894" y="14401"/>
                  </a:cubicBezTo>
                  <a:cubicBezTo>
                    <a:pt x="1860" y="14362"/>
                    <a:pt x="1827" y="14322"/>
                    <a:pt x="1793" y="14282"/>
                  </a:cubicBezTo>
                  <a:lnTo>
                    <a:pt x="1617" y="14234"/>
                  </a:lnTo>
                  <a:cubicBezTo>
                    <a:pt x="1605" y="14281"/>
                    <a:pt x="1594" y="14330"/>
                    <a:pt x="1582" y="14377"/>
                  </a:cubicBezTo>
                  <a:lnTo>
                    <a:pt x="1368" y="14345"/>
                  </a:lnTo>
                  <a:lnTo>
                    <a:pt x="1235" y="14345"/>
                  </a:lnTo>
                  <a:cubicBezTo>
                    <a:pt x="1199" y="14364"/>
                    <a:pt x="1164" y="14383"/>
                    <a:pt x="1128" y="14401"/>
                  </a:cubicBezTo>
                  <a:cubicBezTo>
                    <a:pt x="1071" y="14297"/>
                    <a:pt x="1013" y="14196"/>
                    <a:pt x="957" y="14091"/>
                  </a:cubicBezTo>
                  <a:cubicBezTo>
                    <a:pt x="953" y="14067"/>
                    <a:pt x="948" y="14044"/>
                    <a:pt x="943" y="14020"/>
                  </a:cubicBezTo>
                  <a:cubicBezTo>
                    <a:pt x="877" y="13867"/>
                    <a:pt x="810" y="13715"/>
                    <a:pt x="744" y="13562"/>
                  </a:cubicBezTo>
                  <a:lnTo>
                    <a:pt x="602" y="13465"/>
                  </a:lnTo>
                  <a:lnTo>
                    <a:pt x="362" y="13348"/>
                  </a:lnTo>
                  <a:lnTo>
                    <a:pt x="71" y="13348"/>
                  </a:lnTo>
                  <a:cubicBezTo>
                    <a:pt x="48" y="13325"/>
                    <a:pt x="24" y="13305"/>
                    <a:pt x="0" y="13283"/>
                  </a:cubicBezTo>
                  <a:lnTo>
                    <a:pt x="64" y="13258"/>
                  </a:lnTo>
                  <a:lnTo>
                    <a:pt x="185" y="13180"/>
                  </a:lnTo>
                  <a:lnTo>
                    <a:pt x="476" y="13140"/>
                  </a:lnTo>
                  <a:lnTo>
                    <a:pt x="772" y="12680"/>
                  </a:lnTo>
                  <a:cubicBezTo>
                    <a:pt x="770" y="12611"/>
                    <a:pt x="768" y="12544"/>
                    <a:pt x="766" y="12474"/>
                  </a:cubicBezTo>
                  <a:lnTo>
                    <a:pt x="943" y="12474"/>
                  </a:lnTo>
                  <a:lnTo>
                    <a:pt x="1042" y="12381"/>
                  </a:lnTo>
                  <a:cubicBezTo>
                    <a:pt x="1009" y="12341"/>
                    <a:pt x="975" y="12302"/>
                    <a:pt x="943" y="12262"/>
                  </a:cubicBezTo>
                  <a:cubicBezTo>
                    <a:pt x="950" y="12174"/>
                    <a:pt x="956" y="12086"/>
                    <a:pt x="963" y="11999"/>
                  </a:cubicBezTo>
                  <a:cubicBezTo>
                    <a:pt x="999" y="11905"/>
                    <a:pt x="1035" y="11810"/>
                    <a:pt x="1071" y="11713"/>
                  </a:cubicBezTo>
                  <a:cubicBezTo>
                    <a:pt x="1075" y="11548"/>
                    <a:pt x="1080" y="11383"/>
                    <a:pt x="1084" y="11216"/>
                  </a:cubicBezTo>
                  <a:cubicBezTo>
                    <a:pt x="1070" y="11188"/>
                    <a:pt x="1056" y="11161"/>
                    <a:pt x="1042" y="11135"/>
                  </a:cubicBezTo>
                  <a:cubicBezTo>
                    <a:pt x="1037" y="11084"/>
                    <a:pt x="1032" y="11030"/>
                    <a:pt x="1028" y="10978"/>
                  </a:cubicBezTo>
                  <a:cubicBezTo>
                    <a:pt x="1049" y="10938"/>
                    <a:pt x="1071" y="10897"/>
                    <a:pt x="1092" y="10859"/>
                  </a:cubicBezTo>
                  <a:cubicBezTo>
                    <a:pt x="1090" y="10778"/>
                    <a:pt x="1087" y="10700"/>
                    <a:pt x="1084" y="10620"/>
                  </a:cubicBezTo>
                  <a:cubicBezTo>
                    <a:pt x="1099" y="10562"/>
                    <a:pt x="1113" y="10503"/>
                    <a:pt x="1128" y="10445"/>
                  </a:cubicBezTo>
                  <a:lnTo>
                    <a:pt x="1128" y="10241"/>
                  </a:lnTo>
                  <a:cubicBezTo>
                    <a:pt x="1164" y="10184"/>
                    <a:pt x="1199" y="10123"/>
                    <a:pt x="1235" y="10064"/>
                  </a:cubicBezTo>
                  <a:cubicBezTo>
                    <a:pt x="1241" y="10016"/>
                    <a:pt x="1248" y="9969"/>
                    <a:pt x="1255" y="9921"/>
                  </a:cubicBezTo>
                  <a:cubicBezTo>
                    <a:pt x="1237" y="9875"/>
                    <a:pt x="1218" y="9827"/>
                    <a:pt x="1199" y="9779"/>
                  </a:cubicBezTo>
                  <a:cubicBezTo>
                    <a:pt x="1192" y="9739"/>
                    <a:pt x="1184" y="9700"/>
                    <a:pt x="1177" y="9661"/>
                  </a:cubicBezTo>
                  <a:cubicBezTo>
                    <a:pt x="1199" y="9614"/>
                    <a:pt x="1220" y="9565"/>
                    <a:pt x="1241" y="9517"/>
                  </a:cubicBezTo>
                  <a:cubicBezTo>
                    <a:pt x="1260" y="9448"/>
                    <a:pt x="1279" y="9380"/>
                    <a:pt x="1299" y="9311"/>
                  </a:cubicBezTo>
                  <a:lnTo>
                    <a:pt x="1305" y="9113"/>
                  </a:lnTo>
                  <a:cubicBezTo>
                    <a:pt x="1327" y="9060"/>
                    <a:pt x="1347" y="9007"/>
                    <a:pt x="1368" y="8955"/>
                  </a:cubicBezTo>
                  <a:cubicBezTo>
                    <a:pt x="1380" y="8908"/>
                    <a:pt x="1392" y="8859"/>
                    <a:pt x="1404" y="8812"/>
                  </a:cubicBezTo>
                  <a:lnTo>
                    <a:pt x="1404" y="8568"/>
                  </a:lnTo>
                  <a:cubicBezTo>
                    <a:pt x="1440" y="8594"/>
                    <a:pt x="1475" y="8621"/>
                    <a:pt x="1511" y="8647"/>
                  </a:cubicBezTo>
                  <a:cubicBezTo>
                    <a:pt x="1506" y="8620"/>
                    <a:pt x="1501" y="8593"/>
                    <a:pt x="1496" y="8568"/>
                  </a:cubicBezTo>
                  <a:lnTo>
                    <a:pt x="1680" y="8551"/>
                  </a:lnTo>
                  <a:cubicBezTo>
                    <a:pt x="1709" y="8532"/>
                    <a:pt x="1737" y="8515"/>
                    <a:pt x="1765" y="8495"/>
                  </a:cubicBezTo>
                  <a:lnTo>
                    <a:pt x="1765" y="8377"/>
                  </a:lnTo>
                  <a:cubicBezTo>
                    <a:pt x="1753" y="8345"/>
                    <a:pt x="1741" y="8313"/>
                    <a:pt x="1730" y="8282"/>
                  </a:cubicBezTo>
                  <a:lnTo>
                    <a:pt x="1532" y="8329"/>
                  </a:lnTo>
                  <a:cubicBezTo>
                    <a:pt x="1556" y="8245"/>
                    <a:pt x="1579" y="8161"/>
                    <a:pt x="1603" y="8074"/>
                  </a:cubicBezTo>
                  <a:lnTo>
                    <a:pt x="1603" y="7601"/>
                  </a:lnTo>
                  <a:cubicBezTo>
                    <a:pt x="1634" y="7550"/>
                    <a:pt x="1663" y="7499"/>
                    <a:pt x="1694" y="7447"/>
                  </a:cubicBezTo>
                  <a:lnTo>
                    <a:pt x="1694" y="7347"/>
                  </a:lnTo>
                  <a:lnTo>
                    <a:pt x="1694" y="6680"/>
                  </a:lnTo>
                  <a:lnTo>
                    <a:pt x="1694" y="6547"/>
                  </a:lnTo>
                  <a:lnTo>
                    <a:pt x="1694" y="6394"/>
                  </a:lnTo>
                  <a:cubicBezTo>
                    <a:pt x="1696" y="6217"/>
                    <a:pt x="1699" y="6035"/>
                    <a:pt x="1702" y="5856"/>
                  </a:cubicBezTo>
                  <a:cubicBezTo>
                    <a:pt x="1687" y="5804"/>
                    <a:pt x="1674" y="5750"/>
                    <a:pt x="1660" y="5698"/>
                  </a:cubicBezTo>
                  <a:cubicBezTo>
                    <a:pt x="1658" y="5645"/>
                    <a:pt x="1656" y="5592"/>
                    <a:pt x="1653" y="5540"/>
                  </a:cubicBezTo>
                  <a:cubicBezTo>
                    <a:pt x="1632" y="5495"/>
                    <a:pt x="1610" y="5450"/>
                    <a:pt x="1588" y="5405"/>
                  </a:cubicBezTo>
                  <a:cubicBezTo>
                    <a:pt x="1624" y="5428"/>
                    <a:pt x="1659" y="5452"/>
                    <a:pt x="1694" y="5476"/>
                  </a:cubicBezTo>
                  <a:cubicBezTo>
                    <a:pt x="1727" y="5495"/>
                    <a:pt x="1760" y="5513"/>
                    <a:pt x="1793" y="5532"/>
                  </a:cubicBezTo>
                  <a:cubicBezTo>
                    <a:pt x="1820" y="5584"/>
                    <a:pt x="1845" y="5637"/>
                    <a:pt x="1872" y="5690"/>
                  </a:cubicBezTo>
                  <a:lnTo>
                    <a:pt x="2071" y="5809"/>
                  </a:lnTo>
                  <a:cubicBezTo>
                    <a:pt x="2105" y="5885"/>
                    <a:pt x="2136" y="5963"/>
                    <a:pt x="2170" y="6038"/>
                  </a:cubicBezTo>
                  <a:lnTo>
                    <a:pt x="2347" y="6126"/>
                  </a:lnTo>
                  <a:cubicBezTo>
                    <a:pt x="2381" y="6187"/>
                    <a:pt x="2414" y="6248"/>
                    <a:pt x="2447" y="6309"/>
                  </a:cubicBezTo>
                  <a:cubicBezTo>
                    <a:pt x="2456" y="6364"/>
                    <a:pt x="2466" y="6417"/>
                    <a:pt x="2475" y="6474"/>
                  </a:cubicBezTo>
                  <a:lnTo>
                    <a:pt x="2723" y="6554"/>
                  </a:lnTo>
                  <a:cubicBezTo>
                    <a:pt x="2731" y="6599"/>
                    <a:pt x="2738" y="6643"/>
                    <a:pt x="2745" y="6688"/>
                  </a:cubicBezTo>
                  <a:cubicBezTo>
                    <a:pt x="2775" y="6712"/>
                    <a:pt x="2806" y="6736"/>
                    <a:pt x="2837" y="6759"/>
                  </a:cubicBezTo>
                  <a:lnTo>
                    <a:pt x="2942" y="6696"/>
                  </a:lnTo>
                  <a:cubicBezTo>
                    <a:pt x="2935" y="6670"/>
                    <a:pt x="2928" y="6643"/>
                    <a:pt x="2921" y="6618"/>
                  </a:cubicBezTo>
                  <a:cubicBezTo>
                    <a:pt x="2918" y="6547"/>
                    <a:pt x="2915" y="6474"/>
                    <a:pt x="2913" y="6401"/>
                  </a:cubicBezTo>
                  <a:cubicBezTo>
                    <a:pt x="2876" y="6378"/>
                    <a:pt x="2839" y="6354"/>
                    <a:pt x="2801" y="6331"/>
                  </a:cubicBezTo>
                  <a:lnTo>
                    <a:pt x="2689" y="6243"/>
                  </a:lnTo>
                  <a:cubicBezTo>
                    <a:pt x="2655" y="6210"/>
                    <a:pt x="2710" y="6276"/>
                    <a:pt x="2598" y="6152"/>
                  </a:cubicBezTo>
                  <a:cubicBezTo>
                    <a:pt x="2486" y="6028"/>
                    <a:pt x="2119" y="5618"/>
                    <a:pt x="2018" y="5495"/>
                  </a:cubicBezTo>
                  <a:cubicBezTo>
                    <a:pt x="2027" y="5484"/>
                    <a:pt x="1985" y="5407"/>
                    <a:pt x="1994" y="5396"/>
                  </a:cubicBezTo>
                  <a:cubicBezTo>
                    <a:pt x="2015" y="5391"/>
                    <a:pt x="1779" y="5338"/>
                    <a:pt x="1801" y="5333"/>
                  </a:cubicBezTo>
                  <a:cubicBezTo>
                    <a:pt x="1827" y="5338"/>
                    <a:pt x="1758" y="5230"/>
                    <a:pt x="1784" y="5235"/>
                  </a:cubicBezTo>
                  <a:cubicBezTo>
                    <a:pt x="1805" y="5262"/>
                    <a:pt x="1776" y="5240"/>
                    <a:pt x="1798" y="5266"/>
                  </a:cubicBezTo>
                  <a:cubicBezTo>
                    <a:pt x="1818" y="5298"/>
                    <a:pt x="1676" y="5159"/>
                    <a:pt x="1697" y="5190"/>
                  </a:cubicBezTo>
                  <a:cubicBezTo>
                    <a:pt x="1733" y="5203"/>
                    <a:pt x="1562" y="5151"/>
                    <a:pt x="1598" y="5164"/>
                  </a:cubicBezTo>
                  <a:cubicBezTo>
                    <a:pt x="1636" y="5182"/>
                    <a:pt x="1476" y="5048"/>
                    <a:pt x="1514" y="5066"/>
                  </a:cubicBezTo>
                  <a:cubicBezTo>
                    <a:pt x="1540" y="5105"/>
                    <a:pt x="1428" y="4956"/>
                    <a:pt x="1454" y="4995"/>
                  </a:cubicBezTo>
                  <a:cubicBezTo>
                    <a:pt x="1463" y="5036"/>
                    <a:pt x="1404" y="4904"/>
                    <a:pt x="1413" y="4944"/>
                  </a:cubicBezTo>
                  <a:close/>
                </a:path>
              </a:pathLst>
            </a:custGeom>
            <a:gradFill rotWithShape="1">
              <a:gsLst>
                <a:gs pos="0">
                  <a:srgbClr val="9B2D2A"/>
                </a:gs>
                <a:gs pos="80000">
                  <a:srgbClr val="CB3D3A"/>
                </a:gs>
                <a:gs pos="100000">
                  <a:srgbClr val="CE3B37"/>
                </a:gs>
              </a:gsLst>
              <a:lin ang="16200000"/>
            </a:gradFill>
            <a:ln w="9525" cap="flat" cmpd="sng">
              <a:solidFill>
                <a:srgbClr val="BE4B4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25" name="Freeform 118"/>
            <p:cNvSpPr>
              <a:spLocks/>
            </p:cNvSpPr>
            <p:nvPr/>
          </p:nvSpPr>
          <p:spPr bwMode="auto">
            <a:xfrm>
              <a:off x="5393039" y="699567"/>
              <a:ext cx="2189726" cy="1894963"/>
            </a:xfrm>
            <a:custGeom>
              <a:avLst/>
              <a:gdLst/>
              <a:ahLst/>
              <a:cxnLst/>
              <a:rect l="0" t="0" r="r" b="b"/>
              <a:pathLst>
                <a:path w="18321" h="10245">
                  <a:moveTo>
                    <a:pt x="10000" y="8651"/>
                  </a:moveTo>
                  <a:cubicBezTo>
                    <a:pt x="9998" y="8626"/>
                    <a:pt x="9997" y="8600"/>
                    <a:pt x="9995" y="8575"/>
                  </a:cubicBezTo>
                  <a:cubicBezTo>
                    <a:pt x="10031" y="8527"/>
                    <a:pt x="10068" y="8479"/>
                    <a:pt x="10104" y="8431"/>
                  </a:cubicBezTo>
                  <a:cubicBezTo>
                    <a:pt x="10083" y="8403"/>
                    <a:pt x="10063" y="8375"/>
                    <a:pt x="10042" y="8347"/>
                  </a:cubicBezTo>
                  <a:lnTo>
                    <a:pt x="10322" y="8317"/>
                  </a:lnTo>
                  <a:lnTo>
                    <a:pt x="10556" y="8327"/>
                  </a:lnTo>
                  <a:lnTo>
                    <a:pt x="10571" y="8327"/>
                  </a:lnTo>
                  <a:lnTo>
                    <a:pt x="10742" y="8471"/>
                  </a:lnTo>
                  <a:lnTo>
                    <a:pt x="11163" y="8421"/>
                  </a:lnTo>
                  <a:lnTo>
                    <a:pt x="11287" y="8451"/>
                  </a:lnTo>
                  <a:lnTo>
                    <a:pt x="11537" y="8328"/>
                  </a:lnTo>
                  <a:lnTo>
                    <a:pt x="11755" y="8368"/>
                  </a:lnTo>
                  <a:lnTo>
                    <a:pt x="12145" y="8328"/>
                  </a:lnTo>
                  <a:lnTo>
                    <a:pt x="12285" y="8235"/>
                  </a:lnTo>
                  <a:cubicBezTo>
                    <a:pt x="12420" y="8180"/>
                    <a:pt x="12379" y="8250"/>
                    <a:pt x="12503" y="8245"/>
                  </a:cubicBezTo>
                  <a:lnTo>
                    <a:pt x="13032" y="8225"/>
                  </a:lnTo>
                  <a:lnTo>
                    <a:pt x="13173" y="8265"/>
                  </a:lnTo>
                  <a:cubicBezTo>
                    <a:pt x="13334" y="8269"/>
                    <a:pt x="12980" y="8313"/>
                    <a:pt x="13141" y="8317"/>
                  </a:cubicBezTo>
                  <a:lnTo>
                    <a:pt x="13453" y="8265"/>
                  </a:lnTo>
                  <a:cubicBezTo>
                    <a:pt x="13468" y="8279"/>
                    <a:pt x="13484" y="8293"/>
                    <a:pt x="13499" y="8307"/>
                  </a:cubicBezTo>
                  <a:lnTo>
                    <a:pt x="13966" y="8317"/>
                  </a:lnTo>
                  <a:cubicBezTo>
                    <a:pt x="13977" y="8393"/>
                    <a:pt x="13987" y="8468"/>
                    <a:pt x="13998" y="8544"/>
                  </a:cubicBezTo>
                  <a:lnTo>
                    <a:pt x="14138" y="8636"/>
                  </a:lnTo>
                  <a:cubicBezTo>
                    <a:pt x="14143" y="8671"/>
                    <a:pt x="14149" y="8705"/>
                    <a:pt x="14154" y="8740"/>
                  </a:cubicBezTo>
                  <a:lnTo>
                    <a:pt x="14169" y="8791"/>
                  </a:lnTo>
                  <a:lnTo>
                    <a:pt x="14450" y="8832"/>
                  </a:lnTo>
                  <a:cubicBezTo>
                    <a:pt x="14460" y="8856"/>
                    <a:pt x="14470" y="8881"/>
                    <a:pt x="14480" y="8905"/>
                  </a:cubicBezTo>
                  <a:lnTo>
                    <a:pt x="14699" y="8935"/>
                  </a:lnTo>
                  <a:cubicBezTo>
                    <a:pt x="14694" y="9066"/>
                    <a:pt x="14689" y="9176"/>
                    <a:pt x="14684" y="9307"/>
                  </a:cubicBezTo>
                  <a:lnTo>
                    <a:pt x="15026" y="9544"/>
                  </a:lnTo>
                  <a:cubicBezTo>
                    <a:pt x="14953" y="9781"/>
                    <a:pt x="15084" y="9512"/>
                    <a:pt x="15011" y="9749"/>
                  </a:cubicBezTo>
                  <a:lnTo>
                    <a:pt x="15322" y="9770"/>
                  </a:lnTo>
                  <a:lnTo>
                    <a:pt x="15509" y="9791"/>
                  </a:lnTo>
                  <a:lnTo>
                    <a:pt x="15337" y="9987"/>
                  </a:lnTo>
                  <a:cubicBezTo>
                    <a:pt x="15374" y="10014"/>
                    <a:pt x="15410" y="10042"/>
                    <a:pt x="15447" y="10069"/>
                  </a:cubicBezTo>
                  <a:lnTo>
                    <a:pt x="15758" y="10070"/>
                  </a:lnTo>
                  <a:lnTo>
                    <a:pt x="15867" y="10173"/>
                  </a:lnTo>
                  <a:lnTo>
                    <a:pt x="16008" y="10245"/>
                  </a:lnTo>
                  <a:lnTo>
                    <a:pt x="16335" y="10193"/>
                  </a:lnTo>
                  <a:lnTo>
                    <a:pt x="16459" y="10111"/>
                  </a:lnTo>
                  <a:lnTo>
                    <a:pt x="16459" y="9997"/>
                  </a:lnTo>
                  <a:lnTo>
                    <a:pt x="16739" y="9946"/>
                  </a:lnTo>
                  <a:lnTo>
                    <a:pt x="16930" y="9918"/>
                  </a:lnTo>
                  <a:cubicBezTo>
                    <a:pt x="16905" y="9871"/>
                    <a:pt x="16881" y="9823"/>
                    <a:pt x="16856" y="9776"/>
                  </a:cubicBezTo>
                  <a:cubicBezTo>
                    <a:pt x="16812" y="9542"/>
                    <a:pt x="17032" y="9906"/>
                    <a:pt x="16988" y="9672"/>
                  </a:cubicBezTo>
                  <a:lnTo>
                    <a:pt x="17239" y="9486"/>
                  </a:lnTo>
                  <a:lnTo>
                    <a:pt x="17429" y="9296"/>
                  </a:lnTo>
                  <a:lnTo>
                    <a:pt x="17381" y="9089"/>
                  </a:lnTo>
                  <a:cubicBezTo>
                    <a:pt x="17369" y="9047"/>
                    <a:pt x="17357" y="9006"/>
                    <a:pt x="17345" y="8964"/>
                  </a:cubicBezTo>
                  <a:cubicBezTo>
                    <a:pt x="17332" y="8957"/>
                    <a:pt x="17320" y="8950"/>
                    <a:pt x="17307" y="8943"/>
                  </a:cubicBezTo>
                  <a:cubicBezTo>
                    <a:pt x="17303" y="8891"/>
                    <a:pt x="17314" y="8510"/>
                    <a:pt x="17310" y="8458"/>
                  </a:cubicBezTo>
                  <a:cubicBezTo>
                    <a:pt x="17323" y="8421"/>
                    <a:pt x="17258" y="8446"/>
                    <a:pt x="17271" y="8409"/>
                  </a:cubicBezTo>
                  <a:lnTo>
                    <a:pt x="17349" y="8196"/>
                  </a:lnTo>
                  <a:cubicBezTo>
                    <a:pt x="17346" y="8179"/>
                    <a:pt x="17297" y="8070"/>
                    <a:pt x="17294" y="8053"/>
                  </a:cubicBezTo>
                  <a:cubicBezTo>
                    <a:pt x="17238" y="7996"/>
                    <a:pt x="17338" y="7959"/>
                    <a:pt x="17282" y="7902"/>
                  </a:cubicBezTo>
                  <a:cubicBezTo>
                    <a:pt x="17248" y="7856"/>
                    <a:pt x="17182" y="7873"/>
                    <a:pt x="17148" y="7827"/>
                  </a:cubicBezTo>
                  <a:cubicBezTo>
                    <a:pt x="17122" y="7787"/>
                    <a:pt x="17237" y="7716"/>
                    <a:pt x="17211" y="7676"/>
                  </a:cubicBezTo>
                  <a:cubicBezTo>
                    <a:pt x="17220" y="7621"/>
                    <a:pt x="17150" y="7639"/>
                    <a:pt x="17159" y="7584"/>
                  </a:cubicBezTo>
                  <a:cubicBezTo>
                    <a:pt x="17149" y="7482"/>
                    <a:pt x="17138" y="7380"/>
                    <a:pt x="17128" y="7278"/>
                  </a:cubicBezTo>
                  <a:cubicBezTo>
                    <a:pt x="17096" y="7210"/>
                    <a:pt x="17065" y="7142"/>
                    <a:pt x="17033" y="7074"/>
                  </a:cubicBezTo>
                  <a:lnTo>
                    <a:pt x="16982" y="6792"/>
                  </a:lnTo>
                  <a:cubicBezTo>
                    <a:pt x="16982" y="6651"/>
                    <a:pt x="16981" y="6511"/>
                    <a:pt x="16981" y="6370"/>
                  </a:cubicBezTo>
                  <a:lnTo>
                    <a:pt x="17211" y="6143"/>
                  </a:lnTo>
                  <a:cubicBezTo>
                    <a:pt x="17196" y="6053"/>
                    <a:pt x="17211" y="5984"/>
                    <a:pt x="17227" y="5904"/>
                  </a:cubicBezTo>
                  <a:cubicBezTo>
                    <a:pt x="17216" y="5860"/>
                    <a:pt x="17237" y="5815"/>
                    <a:pt x="17226" y="5771"/>
                  </a:cubicBezTo>
                  <a:lnTo>
                    <a:pt x="17346" y="5413"/>
                  </a:lnTo>
                  <a:lnTo>
                    <a:pt x="17337" y="5170"/>
                  </a:lnTo>
                  <a:lnTo>
                    <a:pt x="17552" y="5074"/>
                  </a:lnTo>
                  <a:lnTo>
                    <a:pt x="17690" y="4837"/>
                  </a:lnTo>
                  <a:cubicBezTo>
                    <a:pt x="17720" y="4812"/>
                    <a:pt x="17750" y="4788"/>
                    <a:pt x="17780" y="4763"/>
                  </a:cubicBezTo>
                  <a:cubicBezTo>
                    <a:pt x="17763" y="4734"/>
                    <a:pt x="17808" y="4623"/>
                    <a:pt x="17791" y="4594"/>
                  </a:cubicBezTo>
                  <a:cubicBezTo>
                    <a:pt x="17761" y="4563"/>
                    <a:pt x="17902" y="4521"/>
                    <a:pt x="17872" y="4490"/>
                  </a:cubicBezTo>
                  <a:cubicBezTo>
                    <a:pt x="17842" y="4458"/>
                    <a:pt x="17999" y="4396"/>
                    <a:pt x="17969" y="4364"/>
                  </a:cubicBezTo>
                  <a:cubicBezTo>
                    <a:pt x="17983" y="4334"/>
                    <a:pt x="17998" y="4303"/>
                    <a:pt x="18012" y="4273"/>
                  </a:cubicBezTo>
                  <a:cubicBezTo>
                    <a:pt x="17965" y="4244"/>
                    <a:pt x="18151" y="4226"/>
                    <a:pt x="18104" y="4197"/>
                  </a:cubicBezTo>
                  <a:cubicBezTo>
                    <a:pt x="18074" y="4166"/>
                    <a:pt x="18106" y="4165"/>
                    <a:pt x="18076" y="4134"/>
                  </a:cubicBezTo>
                  <a:cubicBezTo>
                    <a:pt x="18046" y="4102"/>
                    <a:pt x="18281" y="4123"/>
                    <a:pt x="18251" y="4091"/>
                  </a:cubicBezTo>
                  <a:cubicBezTo>
                    <a:pt x="18221" y="4062"/>
                    <a:pt x="18347" y="4024"/>
                    <a:pt x="18317" y="3995"/>
                  </a:cubicBezTo>
                  <a:cubicBezTo>
                    <a:pt x="18318" y="3945"/>
                    <a:pt x="18319" y="3894"/>
                    <a:pt x="18320" y="3844"/>
                  </a:cubicBezTo>
                  <a:cubicBezTo>
                    <a:pt x="18307" y="3813"/>
                    <a:pt x="18077" y="3812"/>
                    <a:pt x="18064" y="3781"/>
                  </a:cubicBezTo>
                  <a:cubicBezTo>
                    <a:pt x="18047" y="3749"/>
                    <a:pt x="17500" y="3738"/>
                    <a:pt x="17483" y="3706"/>
                  </a:cubicBezTo>
                  <a:lnTo>
                    <a:pt x="17187" y="3700"/>
                  </a:lnTo>
                  <a:lnTo>
                    <a:pt x="17124" y="3532"/>
                  </a:lnTo>
                  <a:cubicBezTo>
                    <a:pt x="17140" y="3483"/>
                    <a:pt x="17155" y="3434"/>
                    <a:pt x="17171" y="3385"/>
                  </a:cubicBezTo>
                  <a:cubicBezTo>
                    <a:pt x="17141" y="3354"/>
                    <a:pt x="16363" y="3404"/>
                    <a:pt x="16333" y="3373"/>
                  </a:cubicBezTo>
                  <a:lnTo>
                    <a:pt x="16053" y="3433"/>
                  </a:lnTo>
                  <a:lnTo>
                    <a:pt x="15835" y="3347"/>
                  </a:lnTo>
                  <a:lnTo>
                    <a:pt x="15492" y="3428"/>
                  </a:lnTo>
                  <a:lnTo>
                    <a:pt x="15290" y="3318"/>
                  </a:lnTo>
                  <a:cubicBezTo>
                    <a:pt x="15277" y="3278"/>
                    <a:pt x="15187" y="3299"/>
                    <a:pt x="15174" y="3259"/>
                  </a:cubicBezTo>
                  <a:cubicBezTo>
                    <a:pt x="15204" y="3228"/>
                    <a:pt x="14860" y="3309"/>
                    <a:pt x="14890" y="3278"/>
                  </a:cubicBezTo>
                  <a:lnTo>
                    <a:pt x="14672" y="3431"/>
                  </a:lnTo>
                  <a:lnTo>
                    <a:pt x="14392" y="3342"/>
                  </a:lnTo>
                  <a:lnTo>
                    <a:pt x="14096" y="3368"/>
                  </a:lnTo>
                  <a:cubicBezTo>
                    <a:pt x="14126" y="3328"/>
                    <a:pt x="13782" y="3473"/>
                    <a:pt x="13812" y="3433"/>
                  </a:cubicBezTo>
                  <a:cubicBezTo>
                    <a:pt x="13795" y="3402"/>
                    <a:pt x="13777" y="3421"/>
                    <a:pt x="13760" y="3390"/>
                  </a:cubicBezTo>
                  <a:cubicBezTo>
                    <a:pt x="13747" y="3310"/>
                    <a:pt x="13158" y="3466"/>
                    <a:pt x="13145" y="3386"/>
                  </a:cubicBezTo>
                  <a:cubicBezTo>
                    <a:pt x="13124" y="3351"/>
                    <a:pt x="13104" y="3317"/>
                    <a:pt x="13083" y="3282"/>
                  </a:cubicBezTo>
                  <a:lnTo>
                    <a:pt x="12725" y="3135"/>
                  </a:lnTo>
                  <a:cubicBezTo>
                    <a:pt x="12708" y="3106"/>
                    <a:pt x="12674" y="3047"/>
                    <a:pt x="12657" y="3018"/>
                  </a:cubicBezTo>
                  <a:lnTo>
                    <a:pt x="12112" y="2664"/>
                  </a:lnTo>
                  <a:cubicBezTo>
                    <a:pt x="12096" y="2582"/>
                    <a:pt x="12081" y="2501"/>
                    <a:pt x="12065" y="2419"/>
                  </a:cubicBezTo>
                  <a:lnTo>
                    <a:pt x="11879" y="2343"/>
                  </a:lnTo>
                  <a:lnTo>
                    <a:pt x="11629" y="2280"/>
                  </a:lnTo>
                  <a:lnTo>
                    <a:pt x="11209" y="2175"/>
                  </a:lnTo>
                  <a:cubicBezTo>
                    <a:pt x="11183" y="2147"/>
                    <a:pt x="10877" y="2283"/>
                    <a:pt x="10851" y="2255"/>
                  </a:cubicBezTo>
                  <a:cubicBezTo>
                    <a:pt x="10864" y="2223"/>
                    <a:pt x="10690" y="2264"/>
                    <a:pt x="10703" y="2232"/>
                  </a:cubicBezTo>
                  <a:cubicBezTo>
                    <a:pt x="10733" y="2200"/>
                    <a:pt x="10530" y="2324"/>
                    <a:pt x="10560" y="2292"/>
                  </a:cubicBezTo>
                  <a:lnTo>
                    <a:pt x="10273" y="2242"/>
                  </a:lnTo>
                  <a:cubicBezTo>
                    <a:pt x="10227" y="2283"/>
                    <a:pt x="10182" y="2325"/>
                    <a:pt x="10136" y="2366"/>
                  </a:cubicBezTo>
                  <a:cubicBezTo>
                    <a:pt x="10153" y="2337"/>
                    <a:pt x="10108" y="2391"/>
                    <a:pt x="10125" y="2362"/>
                  </a:cubicBezTo>
                  <a:cubicBezTo>
                    <a:pt x="10155" y="2391"/>
                    <a:pt x="9967" y="2378"/>
                    <a:pt x="9997" y="2407"/>
                  </a:cubicBezTo>
                  <a:lnTo>
                    <a:pt x="9191" y="2368"/>
                  </a:lnTo>
                  <a:lnTo>
                    <a:pt x="8990" y="2409"/>
                  </a:lnTo>
                  <a:cubicBezTo>
                    <a:pt x="8976" y="2364"/>
                    <a:pt x="8961" y="2320"/>
                    <a:pt x="8947" y="2275"/>
                  </a:cubicBezTo>
                  <a:cubicBezTo>
                    <a:pt x="8964" y="2304"/>
                    <a:pt x="8810" y="2177"/>
                    <a:pt x="8827" y="2206"/>
                  </a:cubicBezTo>
                  <a:lnTo>
                    <a:pt x="8485" y="2074"/>
                  </a:lnTo>
                  <a:lnTo>
                    <a:pt x="8057" y="2090"/>
                  </a:lnTo>
                  <a:cubicBezTo>
                    <a:pt x="8039" y="2123"/>
                    <a:pt x="8022" y="2156"/>
                    <a:pt x="8004" y="2189"/>
                  </a:cubicBezTo>
                  <a:lnTo>
                    <a:pt x="7708" y="2353"/>
                  </a:lnTo>
                  <a:cubicBezTo>
                    <a:pt x="7721" y="2324"/>
                    <a:pt x="7608" y="2368"/>
                    <a:pt x="7621" y="2339"/>
                  </a:cubicBezTo>
                  <a:lnTo>
                    <a:pt x="7310" y="2254"/>
                  </a:lnTo>
                  <a:lnTo>
                    <a:pt x="7159" y="2182"/>
                  </a:lnTo>
                  <a:cubicBezTo>
                    <a:pt x="7116" y="2168"/>
                    <a:pt x="7074" y="2153"/>
                    <a:pt x="7031" y="2139"/>
                  </a:cubicBezTo>
                  <a:lnTo>
                    <a:pt x="6915" y="2053"/>
                  </a:lnTo>
                  <a:lnTo>
                    <a:pt x="6838" y="2079"/>
                  </a:lnTo>
                  <a:cubicBezTo>
                    <a:pt x="6817" y="2002"/>
                    <a:pt x="6795" y="1924"/>
                    <a:pt x="6774" y="1847"/>
                  </a:cubicBezTo>
                  <a:cubicBezTo>
                    <a:pt x="6782" y="1873"/>
                    <a:pt x="6791" y="1898"/>
                    <a:pt x="6799" y="1924"/>
                  </a:cubicBezTo>
                  <a:cubicBezTo>
                    <a:pt x="6761" y="1867"/>
                    <a:pt x="6722" y="1810"/>
                    <a:pt x="6684" y="1753"/>
                  </a:cubicBezTo>
                  <a:lnTo>
                    <a:pt x="6465" y="1692"/>
                  </a:lnTo>
                  <a:lnTo>
                    <a:pt x="6234" y="1692"/>
                  </a:lnTo>
                  <a:lnTo>
                    <a:pt x="5913" y="1564"/>
                  </a:lnTo>
                  <a:lnTo>
                    <a:pt x="5540" y="1495"/>
                  </a:lnTo>
                  <a:lnTo>
                    <a:pt x="5257" y="1418"/>
                  </a:lnTo>
                  <a:lnTo>
                    <a:pt x="5116" y="1314"/>
                  </a:lnTo>
                  <a:cubicBezTo>
                    <a:pt x="5124" y="1263"/>
                    <a:pt x="5133" y="1211"/>
                    <a:pt x="5141" y="1160"/>
                  </a:cubicBezTo>
                  <a:cubicBezTo>
                    <a:pt x="5120" y="1134"/>
                    <a:pt x="5098" y="1108"/>
                    <a:pt x="5077" y="1082"/>
                  </a:cubicBezTo>
                  <a:cubicBezTo>
                    <a:pt x="5064" y="968"/>
                    <a:pt x="5052" y="853"/>
                    <a:pt x="5039" y="739"/>
                  </a:cubicBezTo>
                  <a:lnTo>
                    <a:pt x="5180" y="644"/>
                  </a:lnTo>
                  <a:cubicBezTo>
                    <a:pt x="5206" y="590"/>
                    <a:pt x="5231" y="535"/>
                    <a:pt x="5257" y="481"/>
                  </a:cubicBezTo>
                  <a:cubicBezTo>
                    <a:pt x="5244" y="424"/>
                    <a:pt x="5232" y="366"/>
                    <a:pt x="5219" y="309"/>
                  </a:cubicBezTo>
                  <a:lnTo>
                    <a:pt x="5334" y="198"/>
                  </a:lnTo>
                  <a:lnTo>
                    <a:pt x="5334" y="129"/>
                  </a:lnTo>
                  <a:cubicBezTo>
                    <a:pt x="5351" y="86"/>
                    <a:pt x="5369" y="43"/>
                    <a:pt x="5386" y="0"/>
                  </a:cubicBezTo>
                  <a:lnTo>
                    <a:pt x="5154" y="26"/>
                  </a:lnTo>
                  <a:lnTo>
                    <a:pt x="4987" y="43"/>
                  </a:lnTo>
                  <a:cubicBezTo>
                    <a:pt x="4953" y="69"/>
                    <a:pt x="4918" y="94"/>
                    <a:pt x="4884" y="120"/>
                  </a:cubicBezTo>
                  <a:cubicBezTo>
                    <a:pt x="4880" y="149"/>
                    <a:pt x="4875" y="177"/>
                    <a:pt x="4871" y="206"/>
                  </a:cubicBezTo>
                  <a:lnTo>
                    <a:pt x="4730" y="284"/>
                  </a:lnTo>
                  <a:cubicBezTo>
                    <a:pt x="4700" y="318"/>
                    <a:pt x="4670" y="353"/>
                    <a:pt x="4640" y="387"/>
                  </a:cubicBezTo>
                  <a:lnTo>
                    <a:pt x="4486" y="438"/>
                  </a:lnTo>
                  <a:cubicBezTo>
                    <a:pt x="4477" y="470"/>
                    <a:pt x="4469" y="501"/>
                    <a:pt x="4460" y="533"/>
                  </a:cubicBezTo>
                  <a:lnTo>
                    <a:pt x="4293" y="533"/>
                  </a:lnTo>
                  <a:cubicBezTo>
                    <a:pt x="4272" y="562"/>
                    <a:pt x="4250" y="590"/>
                    <a:pt x="4229" y="619"/>
                  </a:cubicBezTo>
                  <a:cubicBezTo>
                    <a:pt x="4199" y="642"/>
                    <a:pt x="4169" y="664"/>
                    <a:pt x="4139" y="687"/>
                  </a:cubicBezTo>
                  <a:cubicBezTo>
                    <a:pt x="4118" y="716"/>
                    <a:pt x="4096" y="744"/>
                    <a:pt x="4075" y="773"/>
                  </a:cubicBezTo>
                  <a:lnTo>
                    <a:pt x="4075" y="868"/>
                  </a:lnTo>
                  <a:lnTo>
                    <a:pt x="3985" y="928"/>
                  </a:lnTo>
                  <a:lnTo>
                    <a:pt x="3792" y="945"/>
                  </a:lnTo>
                  <a:lnTo>
                    <a:pt x="3650" y="928"/>
                  </a:lnTo>
                  <a:lnTo>
                    <a:pt x="3535" y="1022"/>
                  </a:lnTo>
                  <a:lnTo>
                    <a:pt x="3406" y="1005"/>
                  </a:lnTo>
                  <a:cubicBezTo>
                    <a:pt x="3367" y="994"/>
                    <a:pt x="3329" y="982"/>
                    <a:pt x="3290" y="971"/>
                  </a:cubicBezTo>
                  <a:lnTo>
                    <a:pt x="3136" y="971"/>
                  </a:lnTo>
                  <a:lnTo>
                    <a:pt x="2956" y="928"/>
                  </a:lnTo>
                  <a:lnTo>
                    <a:pt x="2866" y="868"/>
                  </a:lnTo>
                  <a:lnTo>
                    <a:pt x="2712" y="893"/>
                  </a:lnTo>
                  <a:cubicBezTo>
                    <a:pt x="2725" y="922"/>
                    <a:pt x="2738" y="950"/>
                    <a:pt x="2751" y="979"/>
                  </a:cubicBezTo>
                  <a:cubicBezTo>
                    <a:pt x="2704" y="1028"/>
                    <a:pt x="2656" y="1076"/>
                    <a:pt x="2609" y="1125"/>
                  </a:cubicBezTo>
                  <a:cubicBezTo>
                    <a:pt x="2596" y="1171"/>
                    <a:pt x="2584" y="1217"/>
                    <a:pt x="2571" y="1263"/>
                  </a:cubicBezTo>
                  <a:cubicBezTo>
                    <a:pt x="2584" y="1315"/>
                    <a:pt x="2596" y="1366"/>
                    <a:pt x="2609" y="1418"/>
                  </a:cubicBezTo>
                  <a:lnTo>
                    <a:pt x="2147" y="1443"/>
                  </a:lnTo>
                  <a:lnTo>
                    <a:pt x="2288" y="1589"/>
                  </a:lnTo>
                  <a:lnTo>
                    <a:pt x="2288" y="1804"/>
                  </a:lnTo>
                  <a:lnTo>
                    <a:pt x="2249" y="1933"/>
                  </a:lnTo>
                  <a:cubicBezTo>
                    <a:pt x="2266" y="1982"/>
                    <a:pt x="2284" y="2030"/>
                    <a:pt x="2301" y="2079"/>
                  </a:cubicBezTo>
                  <a:lnTo>
                    <a:pt x="2416" y="2182"/>
                  </a:lnTo>
                  <a:lnTo>
                    <a:pt x="2288" y="2259"/>
                  </a:lnTo>
                  <a:lnTo>
                    <a:pt x="2288" y="2448"/>
                  </a:lnTo>
                  <a:lnTo>
                    <a:pt x="2147" y="2577"/>
                  </a:lnTo>
                  <a:cubicBezTo>
                    <a:pt x="2155" y="2663"/>
                    <a:pt x="2164" y="2749"/>
                    <a:pt x="2172" y="2835"/>
                  </a:cubicBezTo>
                  <a:lnTo>
                    <a:pt x="1941" y="2904"/>
                  </a:lnTo>
                  <a:cubicBezTo>
                    <a:pt x="1932" y="2921"/>
                    <a:pt x="1924" y="2938"/>
                    <a:pt x="1915" y="2955"/>
                  </a:cubicBezTo>
                  <a:lnTo>
                    <a:pt x="2031" y="3015"/>
                  </a:lnTo>
                  <a:cubicBezTo>
                    <a:pt x="2014" y="3041"/>
                    <a:pt x="1996" y="3067"/>
                    <a:pt x="1979" y="3093"/>
                  </a:cubicBezTo>
                  <a:lnTo>
                    <a:pt x="1979" y="3239"/>
                  </a:lnTo>
                  <a:lnTo>
                    <a:pt x="1787" y="3428"/>
                  </a:lnTo>
                  <a:lnTo>
                    <a:pt x="1555" y="3479"/>
                  </a:lnTo>
                  <a:lnTo>
                    <a:pt x="1401" y="3428"/>
                  </a:lnTo>
                  <a:lnTo>
                    <a:pt x="1285" y="3505"/>
                  </a:lnTo>
                  <a:cubicBezTo>
                    <a:pt x="1277" y="3531"/>
                    <a:pt x="1268" y="3556"/>
                    <a:pt x="1260" y="3582"/>
                  </a:cubicBezTo>
                  <a:lnTo>
                    <a:pt x="1144" y="3677"/>
                  </a:lnTo>
                  <a:lnTo>
                    <a:pt x="990" y="3789"/>
                  </a:lnTo>
                  <a:lnTo>
                    <a:pt x="990" y="3883"/>
                  </a:lnTo>
                  <a:cubicBezTo>
                    <a:pt x="973" y="3917"/>
                    <a:pt x="955" y="3952"/>
                    <a:pt x="938" y="3986"/>
                  </a:cubicBezTo>
                  <a:lnTo>
                    <a:pt x="707" y="4012"/>
                  </a:lnTo>
                  <a:cubicBezTo>
                    <a:pt x="677" y="4084"/>
                    <a:pt x="647" y="4155"/>
                    <a:pt x="617" y="4227"/>
                  </a:cubicBezTo>
                  <a:cubicBezTo>
                    <a:pt x="613" y="4267"/>
                    <a:pt x="608" y="4307"/>
                    <a:pt x="604" y="4347"/>
                  </a:cubicBezTo>
                  <a:lnTo>
                    <a:pt x="643" y="4527"/>
                  </a:lnTo>
                  <a:lnTo>
                    <a:pt x="501" y="4656"/>
                  </a:lnTo>
                  <a:cubicBezTo>
                    <a:pt x="514" y="4771"/>
                    <a:pt x="527" y="4885"/>
                    <a:pt x="540" y="5000"/>
                  </a:cubicBezTo>
                  <a:cubicBezTo>
                    <a:pt x="531" y="5043"/>
                    <a:pt x="523" y="5086"/>
                    <a:pt x="514" y="5129"/>
                  </a:cubicBezTo>
                  <a:lnTo>
                    <a:pt x="514" y="5258"/>
                  </a:lnTo>
                  <a:lnTo>
                    <a:pt x="386" y="5335"/>
                  </a:lnTo>
                  <a:lnTo>
                    <a:pt x="219" y="5421"/>
                  </a:lnTo>
                  <a:lnTo>
                    <a:pt x="0" y="5378"/>
                  </a:lnTo>
                  <a:lnTo>
                    <a:pt x="0" y="5507"/>
                  </a:lnTo>
                  <a:lnTo>
                    <a:pt x="167" y="5601"/>
                  </a:lnTo>
                  <a:lnTo>
                    <a:pt x="244" y="5687"/>
                  </a:lnTo>
                  <a:cubicBezTo>
                    <a:pt x="270" y="5739"/>
                    <a:pt x="295" y="5790"/>
                    <a:pt x="321" y="5842"/>
                  </a:cubicBezTo>
                  <a:lnTo>
                    <a:pt x="360" y="6022"/>
                  </a:lnTo>
                  <a:lnTo>
                    <a:pt x="553" y="6074"/>
                  </a:lnTo>
                  <a:lnTo>
                    <a:pt x="681" y="6289"/>
                  </a:lnTo>
                  <a:lnTo>
                    <a:pt x="861" y="6383"/>
                  </a:lnTo>
                  <a:cubicBezTo>
                    <a:pt x="852" y="6403"/>
                    <a:pt x="844" y="6423"/>
                    <a:pt x="835" y="6443"/>
                  </a:cubicBezTo>
                  <a:lnTo>
                    <a:pt x="990" y="6538"/>
                  </a:lnTo>
                  <a:lnTo>
                    <a:pt x="874" y="6589"/>
                  </a:lnTo>
                  <a:lnTo>
                    <a:pt x="746" y="6718"/>
                  </a:lnTo>
                  <a:lnTo>
                    <a:pt x="604" y="6778"/>
                  </a:lnTo>
                  <a:lnTo>
                    <a:pt x="437" y="6830"/>
                  </a:lnTo>
                  <a:lnTo>
                    <a:pt x="257" y="6847"/>
                  </a:lnTo>
                  <a:cubicBezTo>
                    <a:pt x="253" y="6893"/>
                    <a:pt x="248" y="6939"/>
                    <a:pt x="244" y="6985"/>
                  </a:cubicBezTo>
                  <a:lnTo>
                    <a:pt x="321" y="7062"/>
                  </a:lnTo>
                  <a:cubicBezTo>
                    <a:pt x="295" y="7093"/>
                    <a:pt x="270" y="7125"/>
                    <a:pt x="244" y="7156"/>
                  </a:cubicBezTo>
                  <a:lnTo>
                    <a:pt x="360" y="7320"/>
                  </a:lnTo>
                  <a:cubicBezTo>
                    <a:pt x="339" y="7346"/>
                    <a:pt x="317" y="7371"/>
                    <a:pt x="296" y="7397"/>
                  </a:cubicBezTo>
                  <a:lnTo>
                    <a:pt x="476" y="7569"/>
                  </a:lnTo>
                  <a:lnTo>
                    <a:pt x="643" y="7655"/>
                  </a:lnTo>
                  <a:cubicBezTo>
                    <a:pt x="656" y="7712"/>
                    <a:pt x="668" y="7769"/>
                    <a:pt x="681" y="7826"/>
                  </a:cubicBezTo>
                  <a:lnTo>
                    <a:pt x="835" y="7801"/>
                  </a:lnTo>
                  <a:lnTo>
                    <a:pt x="990" y="7861"/>
                  </a:lnTo>
                  <a:cubicBezTo>
                    <a:pt x="1003" y="7901"/>
                    <a:pt x="1015" y="7941"/>
                    <a:pt x="1028" y="7981"/>
                  </a:cubicBezTo>
                  <a:lnTo>
                    <a:pt x="1260" y="7990"/>
                  </a:lnTo>
                  <a:cubicBezTo>
                    <a:pt x="1268" y="8033"/>
                    <a:pt x="1277" y="8076"/>
                    <a:pt x="1285" y="8119"/>
                  </a:cubicBezTo>
                  <a:lnTo>
                    <a:pt x="1440" y="8170"/>
                  </a:lnTo>
                  <a:cubicBezTo>
                    <a:pt x="1453" y="8202"/>
                    <a:pt x="1465" y="8233"/>
                    <a:pt x="1478" y="8265"/>
                  </a:cubicBezTo>
                  <a:lnTo>
                    <a:pt x="1684" y="8290"/>
                  </a:lnTo>
                  <a:lnTo>
                    <a:pt x="1902" y="8290"/>
                  </a:lnTo>
                  <a:cubicBezTo>
                    <a:pt x="1919" y="8324"/>
                    <a:pt x="1937" y="8359"/>
                    <a:pt x="1954" y="8393"/>
                  </a:cubicBezTo>
                  <a:lnTo>
                    <a:pt x="2095" y="8479"/>
                  </a:lnTo>
                  <a:cubicBezTo>
                    <a:pt x="2134" y="8513"/>
                    <a:pt x="2172" y="8548"/>
                    <a:pt x="2211" y="8582"/>
                  </a:cubicBezTo>
                  <a:lnTo>
                    <a:pt x="2378" y="8651"/>
                  </a:lnTo>
                  <a:cubicBezTo>
                    <a:pt x="2404" y="8685"/>
                    <a:pt x="2429" y="8720"/>
                    <a:pt x="2455" y="8754"/>
                  </a:cubicBezTo>
                  <a:lnTo>
                    <a:pt x="2558" y="8806"/>
                  </a:lnTo>
                  <a:lnTo>
                    <a:pt x="2841" y="8814"/>
                  </a:lnTo>
                  <a:lnTo>
                    <a:pt x="2982" y="8909"/>
                  </a:lnTo>
                  <a:lnTo>
                    <a:pt x="3226" y="8918"/>
                  </a:lnTo>
                  <a:lnTo>
                    <a:pt x="3458" y="8918"/>
                  </a:lnTo>
                  <a:lnTo>
                    <a:pt x="3599" y="8960"/>
                  </a:lnTo>
                  <a:lnTo>
                    <a:pt x="3753" y="8943"/>
                  </a:lnTo>
                  <a:cubicBezTo>
                    <a:pt x="3770" y="8906"/>
                    <a:pt x="3788" y="8869"/>
                    <a:pt x="3805" y="8832"/>
                  </a:cubicBezTo>
                  <a:lnTo>
                    <a:pt x="4177" y="8763"/>
                  </a:lnTo>
                  <a:lnTo>
                    <a:pt x="4422" y="8832"/>
                  </a:lnTo>
                  <a:lnTo>
                    <a:pt x="4563" y="8754"/>
                  </a:lnTo>
                  <a:lnTo>
                    <a:pt x="4846" y="8729"/>
                  </a:lnTo>
                  <a:lnTo>
                    <a:pt x="5000" y="8600"/>
                  </a:lnTo>
                  <a:lnTo>
                    <a:pt x="5257" y="8548"/>
                  </a:lnTo>
                  <a:lnTo>
                    <a:pt x="5386" y="8325"/>
                  </a:lnTo>
                  <a:lnTo>
                    <a:pt x="5578" y="8290"/>
                  </a:lnTo>
                  <a:lnTo>
                    <a:pt x="5797" y="8351"/>
                  </a:lnTo>
                  <a:cubicBezTo>
                    <a:pt x="5810" y="8411"/>
                    <a:pt x="5822" y="8471"/>
                    <a:pt x="5835" y="8531"/>
                  </a:cubicBezTo>
                  <a:lnTo>
                    <a:pt x="5990" y="8686"/>
                  </a:lnTo>
                  <a:cubicBezTo>
                    <a:pt x="6028" y="8692"/>
                    <a:pt x="6067" y="8697"/>
                    <a:pt x="6105" y="8703"/>
                  </a:cubicBezTo>
                  <a:lnTo>
                    <a:pt x="6195" y="8754"/>
                  </a:lnTo>
                  <a:cubicBezTo>
                    <a:pt x="6217" y="8774"/>
                    <a:pt x="6238" y="8794"/>
                    <a:pt x="6260" y="8814"/>
                  </a:cubicBezTo>
                  <a:cubicBezTo>
                    <a:pt x="6273" y="8854"/>
                    <a:pt x="6285" y="8895"/>
                    <a:pt x="6298" y="8935"/>
                  </a:cubicBezTo>
                  <a:lnTo>
                    <a:pt x="6388" y="9115"/>
                  </a:lnTo>
                  <a:lnTo>
                    <a:pt x="6530" y="9175"/>
                  </a:lnTo>
                  <a:cubicBezTo>
                    <a:pt x="6573" y="9209"/>
                    <a:pt x="6615" y="9244"/>
                    <a:pt x="6658" y="9278"/>
                  </a:cubicBezTo>
                  <a:lnTo>
                    <a:pt x="6658" y="9407"/>
                  </a:lnTo>
                  <a:lnTo>
                    <a:pt x="7044" y="9485"/>
                  </a:lnTo>
                  <a:cubicBezTo>
                    <a:pt x="7057" y="9508"/>
                    <a:pt x="7069" y="9530"/>
                    <a:pt x="7082" y="9553"/>
                  </a:cubicBezTo>
                  <a:cubicBezTo>
                    <a:pt x="7104" y="9596"/>
                    <a:pt x="7125" y="9639"/>
                    <a:pt x="7147" y="9682"/>
                  </a:cubicBezTo>
                  <a:lnTo>
                    <a:pt x="7429" y="9734"/>
                  </a:lnTo>
                  <a:lnTo>
                    <a:pt x="7571" y="9837"/>
                  </a:lnTo>
                  <a:cubicBezTo>
                    <a:pt x="7588" y="9866"/>
                    <a:pt x="7605" y="9894"/>
                    <a:pt x="7622" y="9923"/>
                  </a:cubicBezTo>
                  <a:lnTo>
                    <a:pt x="7892" y="9974"/>
                  </a:lnTo>
                  <a:lnTo>
                    <a:pt x="8188" y="9940"/>
                  </a:lnTo>
                  <a:lnTo>
                    <a:pt x="8316" y="9966"/>
                  </a:lnTo>
                  <a:lnTo>
                    <a:pt x="8458" y="9923"/>
                  </a:lnTo>
                  <a:cubicBezTo>
                    <a:pt x="8496" y="9949"/>
                    <a:pt x="8535" y="9974"/>
                    <a:pt x="8573" y="10000"/>
                  </a:cubicBezTo>
                  <a:lnTo>
                    <a:pt x="8843" y="9820"/>
                  </a:lnTo>
                  <a:cubicBezTo>
                    <a:pt x="8860" y="9774"/>
                    <a:pt x="8878" y="9728"/>
                    <a:pt x="8895" y="9682"/>
                  </a:cubicBezTo>
                  <a:lnTo>
                    <a:pt x="9113" y="9588"/>
                  </a:lnTo>
                  <a:cubicBezTo>
                    <a:pt x="9104" y="9502"/>
                    <a:pt x="9096" y="9416"/>
                    <a:pt x="9087" y="9330"/>
                  </a:cubicBezTo>
                  <a:lnTo>
                    <a:pt x="9280" y="9296"/>
                  </a:lnTo>
                  <a:lnTo>
                    <a:pt x="9319" y="9167"/>
                  </a:lnTo>
                  <a:lnTo>
                    <a:pt x="9499" y="9072"/>
                  </a:lnTo>
                  <a:cubicBezTo>
                    <a:pt x="9516" y="9035"/>
                    <a:pt x="9533" y="8997"/>
                    <a:pt x="9550" y="8960"/>
                  </a:cubicBezTo>
                  <a:lnTo>
                    <a:pt x="9781" y="8857"/>
                  </a:lnTo>
                  <a:cubicBezTo>
                    <a:pt x="9781" y="8826"/>
                    <a:pt x="9780" y="8795"/>
                    <a:pt x="9780" y="8764"/>
                  </a:cubicBezTo>
                  <a:cubicBezTo>
                    <a:pt x="9801" y="8695"/>
                    <a:pt x="9979" y="8720"/>
                    <a:pt x="10000" y="8651"/>
                  </a:cubicBezTo>
                  <a:close/>
                </a:path>
              </a:pathLst>
            </a:custGeom>
            <a:solidFill>
              <a:srgbClr val="92D05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26" name="Freeform 103"/>
            <p:cNvSpPr>
              <a:spLocks/>
            </p:cNvSpPr>
            <p:nvPr/>
          </p:nvSpPr>
          <p:spPr bwMode="auto">
            <a:xfrm>
              <a:off x="2546395" y="2045103"/>
              <a:ext cx="1595614" cy="1637069"/>
            </a:xfrm>
            <a:custGeom>
              <a:avLst/>
              <a:gdLst>
                <a:gd name="T0" fmla="*/ 324 w 1039"/>
                <a:gd name="T1" fmla="*/ 339 h 1032"/>
                <a:gd name="T2" fmla="*/ 397 w 1039"/>
                <a:gd name="T3" fmla="*/ 345 h 1032"/>
                <a:gd name="T4" fmla="*/ 403 w 1039"/>
                <a:gd name="T5" fmla="*/ 307 h 1032"/>
                <a:gd name="T6" fmla="*/ 418 w 1039"/>
                <a:gd name="T7" fmla="*/ 265 h 1032"/>
                <a:gd name="T8" fmla="*/ 445 w 1039"/>
                <a:gd name="T9" fmla="*/ 223 h 1032"/>
                <a:gd name="T10" fmla="*/ 454 w 1039"/>
                <a:gd name="T11" fmla="*/ 145 h 1032"/>
                <a:gd name="T12" fmla="*/ 441 w 1039"/>
                <a:gd name="T13" fmla="*/ 39 h 1032"/>
                <a:gd name="T14" fmla="*/ 501 w 1039"/>
                <a:gd name="T15" fmla="*/ 7 h 1032"/>
                <a:gd name="T16" fmla="*/ 625 w 1039"/>
                <a:gd name="T17" fmla="*/ 40 h 1032"/>
                <a:gd name="T18" fmla="*/ 745 w 1039"/>
                <a:gd name="T19" fmla="*/ 39 h 1032"/>
                <a:gd name="T20" fmla="*/ 817 w 1039"/>
                <a:gd name="T21" fmla="*/ 49 h 1032"/>
                <a:gd name="T22" fmla="*/ 912 w 1039"/>
                <a:gd name="T23" fmla="*/ 102 h 1032"/>
                <a:gd name="T24" fmla="*/ 994 w 1039"/>
                <a:gd name="T25" fmla="*/ 171 h 1032"/>
                <a:gd name="T26" fmla="*/ 1037 w 1039"/>
                <a:gd name="T27" fmla="*/ 244 h 1032"/>
                <a:gd name="T28" fmla="*/ 1017 w 1039"/>
                <a:gd name="T29" fmla="*/ 336 h 1032"/>
                <a:gd name="T30" fmla="*/ 941 w 1039"/>
                <a:gd name="T31" fmla="*/ 376 h 1032"/>
                <a:gd name="T32" fmla="*/ 871 w 1039"/>
                <a:gd name="T33" fmla="*/ 460 h 1032"/>
                <a:gd name="T34" fmla="*/ 851 w 1039"/>
                <a:gd name="T35" fmla="*/ 520 h 1032"/>
                <a:gd name="T36" fmla="*/ 811 w 1039"/>
                <a:gd name="T37" fmla="*/ 645 h 1032"/>
                <a:gd name="T38" fmla="*/ 720 w 1039"/>
                <a:gd name="T39" fmla="*/ 661 h 1032"/>
                <a:gd name="T40" fmla="*/ 660 w 1039"/>
                <a:gd name="T41" fmla="*/ 679 h 1032"/>
                <a:gd name="T42" fmla="*/ 556 w 1039"/>
                <a:gd name="T43" fmla="*/ 688 h 1032"/>
                <a:gd name="T44" fmla="*/ 519 w 1039"/>
                <a:gd name="T45" fmla="*/ 727 h 1032"/>
                <a:gd name="T46" fmla="*/ 544 w 1039"/>
                <a:gd name="T47" fmla="*/ 768 h 1032"/>
                <a:gd name="T48" fmla="*/ 571 w 1039"/>
                <a:gd name="T49" fmla="*/ 805 h 1032"/>
                <a:gd name="T50" fmla="*/ 574 w 1039"/>
                <a:gd name="T51" fmla="*/ 853 h 1032"/>
                <a:gd name="T52" fmla="*/ 585 w 1039"/>
                <a:gd name="T53" fmla="*/ 907 h 1032"/>
                <a:gd name="T54" fmla="*/ 589 w 1039"/>
                <a:gd name="T55" fmla="*/ 958 h 1032"/>
                <a:gd name="T56" fmla="*/ 597 w 1039"/>
                <a:gd name="T57" fmla="*/ 988 h 1032"/>
                <a:gd name="T58" fmla="*/ 550 w 1039"/>
                <a:gd name="T59" fmla="*/ 988 h 1032"/>
                <a:gd name="T60" fmla="*/ 515 w 1039"/>
                <a:gd name="T61" fmla="*/ 996 h 1032"/>
                <a:gd name="T62" fmla="*/ 460 w 1039"/>
                <a:gd name="T63" fmla="*/ 988 h 1032"/>
                <a:gd name="T64" fmla="*/ 429 w 1039"/>
                <a:gd name="T65" fmla="*/ 1011 h 1032"/>
                <a:gd name="T66" fmla="*/ 384 w 1039"/>
                <a:gd name="T67" fmla="*/ 1030 h 1032"/>
                <a:gd name="T68" fmla="*/ 327 w 1039"/>
                <a:gd name="T69" fmla="*/ 1006 h 1032"/>
                <a:gd name="T70" fmla="*/ 277 w 1039"/>
                <a:gd name="T71" fmla="*/ 952 h 1032"/>
                <a:gd name="T72" fmla="*/ 177 w 1039"/>
                <a:gd name="T73" fmla="*/ 918 h 1032"/>
                <a:gd name="T74" fmla="*/ 157 w 1039"/>
                <a:gd name="T75" fmla="*/ 859 h 1032"/>
                <a:gd name="T76" fmla="*/ 114 w 1039"/>
                <a:gd name="T77" fmla="*/ 799 h 1032"/>
                <a:gd name="T78" fmla="*/ 105 w 1039"/>
                <a:gd name="T79" fmla="*/ 735 h 1032"/>
                <a:gd name="T80" fmla="*/ 88 w 1039"/>
                <a:gd name="T81" fmla="*/ 676 h 1032"/>
                <a:gd name="T82" fmla="*/ 57 w 1039"/>
                <a:gd name="T83" fmla="*/ 633 h 1032"/>
                <a:gd name="T84" fmla="*/ 102 w 1039"/>
                <a:gd name="T85" fmla="*/ 595 h 1032"/>
                <a:gd name="T86" fmla="*/ 55 w 1039"/>
                <a:gd name="T87" fmla="*/ 580 h 1032"/>
                <a:gd name="T88" fmla="*/ 0 w 1039"/>
                <a:gd name="T89" fmla="*/ 573 h 1032"/>
                <a:gd name="T90" fmla="*/ 34 w 1039"/>
                <a:gd name="T91" fmla="*/ 532 h 1032"/>
                <a:gd name="T92" fmla="*/ 75 w 1039"/>
                <a:gd name="T93" fmla="*/ 498 h 1032"/>
                <a:gd name="T94" fmla="*/ 115 w 1039"/>
                <a:gd name="T95" fmla="*/ 480 h 1032"/>
                <a:gd name="T96" fmla="*/ 153 w 1039"/>
                <a:gd name="T97" fmla="*/ 438 h 1032"/>
                <a:gd name="T98" fmla="*/ 180 w 1039"/>
                <a:gd name="T99" fmla="*/ 397 h 1032"/>
                <a:gd name="T100" fmla="*/ 238 w 1039"/>
                <a:gd name="T101" fmla="*/ 376 h 10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39" h="1032">
                  <a:moveTo>
                    <a:pt x="274" y="363"/>
                  </a:moveTo>
                  <a:lnTo>
                    <a:pt x="285" y="345"/>
                  </a:lnTo>
                  <a:lnTo>
                    <a:pt x="301" y="343"/>
                  </a:lnTo>
                  <a:lnTo>
                    <a:pt x="313" y="342"/>
                  </a:lnTo>
                  <a:lnTo>
                    <a:pt x="324" y="339"/>
                  </a:lnTo>
                  <a:lnTo>
                    <a:pt x="334" y="336"/>
                  </a:lnTo>
                  <a:lnTo>
                    <a:pt x="346" y="334"/>
                  </a:lnTo>
                  <a:lnTo>
                    <a:pt x="357" y="336"/>
                  </a:lnTo>
                  <a:lnTo>
                    <a:pt x="372" y="343"/>
                  </a:lnTo>
                  <a:lnTo>
                    <a:pt x="397" y="345"/>
                  </a:lnTo>
                  <a:lnTo>
                    <a:pt x="384" y="345"/>
                  </a:lnTo>
                  <a:lnTo>
                    <a:pt x="400" y="337"/>
                  </a:lnTo>
                  <a:lnTo>
                    <a:pt x="397" y="328"/>
                  </a:lnTo>
                  <a:lnTo>
                    <a:pt x="396" y="313"/>
                  </a:lnTo>
                  <a:lnTo>
                    <a:pt x="403" y="307"/>
                  </a:lnTo>
                  <a:lnTo>
                    <a:pt x="400" y="301"/>
                  </a:lnTo>
                  <a:lnTo>
                    <a:pt x="403" y="292"/>
                  </a:lnTo>
                  <a:lnTo>
                    <a:pt x="414" y="277"/>
                  </a:lnTo>
                  <a:lnTo>
                    <a:pt x="403" y="285"/>
                  </a:lnTo>
                  <a:lnTo>
                    <a:pt x="418" y="265"/>
                  </a:lnTo>
                  <a:lnTo>
                    <a:pt x="433" y="255"/>
                  </a:lnTo>
                  <a:lnTo>
                    <a:pt x="435" y="249"/>
                  </a:lnTo>
                  <a:lnTo>
                    <a:pt x="436" y="246"/>
                  </a:lnTo>
                  <a:lnTo>
                    <a:pt x="439" y="240"/>
                  </a:lnTo>
                  <a:lnTo>
                    <a:pt x="445" y="223"/>
                  </a:lnTo>
                  <a:lnTo>
                    <a:pt x="442" y="213"/>
                  </a:lnTo>
                  <a:lnTo>
                    <a:pt x="445" y="193"/>
                  </a:lnTo>
                  <a:lnTo>
                    <a:pt x="445" y="180"/>
                  </a:lnTo>
                  <a:lnTo>
                    <a:pt x="447" y="163"/>
                  </a:lnTo>
                  <a:lnTo>
                    <a:pt x="454" y="145"/>
                  </a:lnTo>
                  <a:lnTo>
                    <a:pt x="454" y="133"/>
                  </a:lnTo>
                  <a:lnTo>
                    <a:pt x="454" y="103"/>
                  </a:lnTo>
                  <a:lnTo>
                    <a:pt x="454" y="79"/>
                  </a:lnTo>
                  <a:lnTo>
                    <a:pt x="451" y="58"/>
                  </a:lnTo>
                  <a:lnTo>
                    <a:pt x="441" y="39"/>
                  </a:lnTo>
                  <a:lnTo>
                    <a:pt x="436" y="28"/>
                  </a:lnTo>
                  <a:lnTo>
                    <a:pt x="447" y="22"/>
                  </a:lnTo>
                  <a:lnTo>
                    <a:pt x="461" y="14"/>
                  </a:lnTo>
                  <a:lnTo>
                    <a:pt x="472" y="4"/>
                  </a:lnTo>
                  <a:lnTo>
                    <a:pt x="501" y="7"/>
                  </a:lnTo>
                  <a:lnTo>
                    <a:pt x="516" y="0"/>
                  </a:lnTo>
                  <a:lnTo>
                    <a:pt x="530" y="11"/>
                  </a:lnTo>
                  <a:lnTo>
                    <a:pt x="556" y="34"/>
                  </a:lnTo>
                  <a:lnTo>
                    <a:pt x="583" y="27"/>
                  </a:lnTo>
                  <a:lnTo>
                    <a:pt x="625" y="40"/>
                  </a:lnTo>
                  <a:lnTo>
                    <a:pt x="661" y="36"/>
                  </a:lnTo>
                  <a:lnTo>
                    <a:pt x="696" y="10"/>
                  </a:lnTo>
                  <a:lnTo>
                    <a:pt x="715" y="10"/>
                  </a:lnTo>
                  <a:lnTo>
                    <a:pt x="723" y="24"/>
                  </a:lnTo>
                  <a:lnTo>
                    <a:pt x="745" y="39"/>
                  </a:lnTo>
                  <a:lnTo>
                    <a:pt x="741" y="69"/>
                  </a:lnTo>
                  <a:lnTo>
                    <a:pt x="766" y="90"/>
                  </a:lnTo>
                  <a:lnTo>
                    <a:pt x="781" y="79"/>
                  </a:lnTo>
                  <a:lnTo>
                    <a:pt x="799" y="63"/>
                  </a:lnTo>
                  <a:lnTo>
                    <a:pt x="817" y="49"/>
                  </a:lnTo>
                  <a:lnTo>
                    <a:pt x="841" y="54"/>
                  </a:lnTo>
                  <a:lnTo>
                    <a:pt x="856" y="67"/>
                  </a:lnTo>
                  <a:lnTo>
                    <a:pt x="885" y="69"/>
                  </a:lnTo>
                  <a:lnTo>
                    <a:pt x="903" y="85"/>
                  </a:lnTo>
                  <a:lnTo>
                    <a:pt x="912" y="102"/>
                  </a:lnTo>
                  <a:lnTo>
                    <a:pt x="919" y="121"/>
                  </a:lnTo>
                  <a:lnTo>
                    <a:pt x="943" y="128"/>
                  </a:lnTo>
                  <a:lnTo>
                    <a:pt x="978" y="148"/>
                  </a:lnTo>
                  <a:lnTo>
                    <a:pt x="983" y="164"/>
                  </a:lnTo>
                  <a:lnTo>
                    <a:pt x="994" y="171"/>
                  </a:lnTo>
                  <a:lnTo>
                    <a:pt x="1005" y="182"/>
                  </a:lnTo>
                  <a:lnTo>
                    <a:pt x="1005" y="192"/>
                  </a:lnTo>
                  <a:lnTo>
                    <a:pt x="1018" y="196"/>
                  </a:lnTo>
                  <a:lnTo>
                    <a:pt x="1033" y="212"/>
                  </a:lnTo>
                  <a:lnTo>
                    <a:pt x="1037" y="244"/>
                  </a:lnTo>
                  <a:lnTo>
                    <a:pt x="1039" y="264"/>
                  </a:lnTo>
                  <a:lnTo>
                    <a:pt x="1031" y="282"/>
                  </a:lnTo>
                  <a:lnTo>
                    <a:pt x="1033" y="304"/>
                  </a:lnTo>
                  <a:lnTo>
                    <a:pt x="1031" y="332"/>
                  </a:lnTo>
                  <a:lnTo>
                    <a:pt x="1017" y="336"/>
                  </a:lnTo>
                  <a:lnTo>
                    <a:pt x="1011" y="346"/>
                  </a:lnTo>
                  <a:lnTo>
                    <a:pt x="995" y="358"/>
                  </a:lnTo>
                  <a:lnTo>
                    <a:pt x="975" y="362"/>
                  </a:lnTo>
                  <a:lnTo>
                    <a:pt x="951" y="362"/>
                  </a:lnTo>
                  <a:lnTo>
                    <a:pt x="941" y="376"/>
                  </a:lnTo>
                  <a:lnTo>
                    <a:pt x="907" y="392"/>
                  </a:lnTo>
                  <a:lnTo>
                    <a:pt x="895" y="406"/>
                  </a:lnTo>
                  <a:lnTo>
                    <a:pt x="883" y="414"/>
                  </a:lnTo>
                  <a:lnTo>
                    <a:pt x="879" y="432"/>
                  </a:lnTo>
                  <a:lnTo>
                    <a:pt x="871" y="460"/>
                  </a:lnTo>
                  <a:lnTo>
                    <a:pt x="869" y="472"/>
                  </a:lnTo>
                  <a:lnTo>
                    <a:pt x="857" y="482"/>
                  </a:lnTo>
                  <a:lnTo>
                    <a:pt x="849" y="496"/>
                  </a:lnTo>
                  <a:lnTo>
                    <a:pt x="847" y="508"/>
                  </a:lnTo>
                  <a:lnTo>
                    <a:pt x="851" y="520"/>
                  </a:lnTo>
                  <a:lnTo>
                    <a:pt x="835" y="546"/>
                  </a:lnTo>
                  <a:lnTo>
                    <a:pt x="833" y="582"/>
                  </a:lnTo>
                  <a:lnTo>
                    <a:pt x="825" y="600"/>
                  </a:lnTo>
                  <a:lnTo>
                    <a:pt x="831" y="642"/>
                  </a:lnTo>
                  <a:lnTo>
                    <a:pt x="811" y="645"/>
                  </a:lnTo>
                  <a:lnTo>
                    <a:pt x="796" y="643"/>
                  </a:lnTo>
                  <a:lnTo>
                    <a:pt x="780" y="639"/>
                  </a:lnTo>
                  <a:lnTo>
                    <a:pt x="766" y="648"/>
                  </a:lnTo>
                  <a:lnTo>
                    <a:pt x="747" y="660"/>
                  </a:lnTo>
                  <a:lnTo>
                    <a:pt x="720" y="661"/>
                  </a:lnTo>
                  <a:lnTo>
                    <a:pt x="709" y="670"/>
                  </a:lnTo>
                  <a:lnTo>
                    <a:pt x="702" y="681"/>
                  </a:lnTo>
                  <a:lnTo>
                    <a:pt x="687" y="678"/>
                  </a:lnTo>
                  <a:lnTo>
                    <a:pt x="673" y="678"/>
                  </a:lnTo>
                  <a:lnTo>
                    <a:pt x="660" y="679"/>
                  </a:lnTo>
                  <a:lnTo>
                    <a:pt x="648" y="682"/>
                  </a:lnTo>
                  <a:lnTo>
                    <a:pt x="634" y="691"/>
                  </a:lnTo>
                  <a:lnTo>
                    <a:pt x="612" y="687"/>
                  </a:lnTo>
                  <a:lnTo>
                    <a:pt x="585" y="685"/>
                  </a:lnTo>
                  <a:lnTo>
                    <a:pt x="556" y="688"/>
                  </a:lnTo>
                  <a:lnTo>
                    <a:pt x="547" y="696"/>
                  </a:lnTo>
                  <a:lnTo>
                    <a:pt x="543" y="703"/>
                  </a:lnTo>
                  <a:lnTo>
                    <a:pt x="526" y="706"/>
                  </a:lnTo>
                  <a:lnTo>
                    <a:pt x="523" y="717"/>
                  </a:lnTo>
                  <a:lnTo>
                    <a:pt x="519" y="727"/>
                  </a:lnTo>
                  <a:lnTo>
                    <a:pt x="519" y="736"/>
                  </a:lnTo>
                  <a:lnTo>
                    <a:pt x="527" y="747"/>
                  </a:lnTo>
                  <a:lnTo>
                    <a:pt x="525" y="759"/>
                  </a:lnTo>
                  <a:lnTo>
                    <a:pt x="532" y="768"/>
                  </a:lnTo>
                  <a:lnTo>
                    <a:pt x="544" y="768"/>
                  </a:lnTo>
                  <a:lnTo>
                    <a:pt x="555" y="774"/>
                  </a:lnTo>
                  <a:lnTo>
                    <a:pt x="559" y="781"/>
                  </a:lnTo>
                  <a:lnTo>
                    <a:pt x="561" y="789"/>
                  </a:lnTo>
                  <a:lnTo>
                    <a:pt x="559" y="801"/>
                  </a:lnTo>
                  <a:lnTo>
                    <a:pt x="571" y="805"/>
                  </a:lnTo>
                  <a:lnTo>
                    <a:pt x="579" y="811"/>
                  </a:lnTo>
                  <a:lnTo>
                    <a:pt x="579" y="819"/>
                  </a:lnTo>
                  <a:lnTo>
                    <a:pt x="577" y="831"/>
                  </a:lnTo>
                  <a:lnTo>
                    <a:pt x="579" y="846"/>
                  </a:lnTo>
                  <a:lnTo>
                    <a:pt x="574" y="853"/>
                  </a:lnTo>
                  <a:lnTo>
                    <a:pt x="574" y="864"/>
                  </a:lnTo>
                  <a:lnTo>
                    <a:pt x="577" y="874"/>
                  </a:lnTo>
                  <a:lnTo>
                    <a:pt x="574" y="883"/>
                  </a:lnTo>
                  <a:lnTo>
                    <a:pt x="585" y="892"/>
                  </a:lnTo>
                  <a:lnTo>
                    <a:pt x="585" y="907"/>
                  </a:lnTo>
                  <a:lnTo>
                    <a:pt x="588" y="919"/>
                  </a:lnTo>
                  <a:lnTo>
                    <a:pt x="582" y="928"/>
                  </a:lnTo>
                  <a:lnTo>
                    <a:pt x="588" y="940"/>
                  </a:lnTo>
                  <a:lnTo>
                    <a:pt x="585" y="951"/>
                  </a:lnTo>
                  <a:lnTo>
                    <a:pt x="589" y="958"/>
                  </a:lnTo>
                  <a:lnTo>
                    <a:pt x="612" y="973"/>
                  </a:lnTo>
                  <a:lnTo>
                    <a:pt x="604" y="969"/>
                  </a:lnTo>
                  <a:lnTo>
                    <a:pt x="601" y="964"/>
                  </a:lnTo>
                  <a:lnTo>
                    <a:pt x="606" y="984"/>
                  </a:lnTo>
                  <a:lnTo>
                    <a:pt x="597" y="988"/>
                  </a:lnTo>
                  <a:lnTo>
                    <a:pt x="588" y="996"/>
                  </a:lnTo>
                  <a:lnTo>
                    <a:pt x="573" y="1008"/>
                  </a:lnTo>
                  <a:lnTo>
                    <a:pt x="570" y="1000"/>
                  </a:lnTo>
                  <a:lnTo>
                    <a:pt x="559" y="994"/>
                  </a:lnTo>
                  <a:lnTo>
                    <a:pt x="550" y="988"/>
                  </a:lnTo>
                  <a:lnTo>
                    <a:pt x="541" y="987"/>
                  </a:lnTo>
                  <a:lnTo>
                    <a:pt x="537" y="996"/>
                  </a:lnTo>
                  <a:lnTo>
                    <a:pt x="529" y="1002"/>
                  </a:lnTo>
                  <a:lnTo>
                    <a:pt x="525" y="1001"/>
                  </a:lnTo>
                  <a:lnTo>
                    <a:pt x="515" y="996"/>
                  </a:lnTo>
                  <a:lnTo>
                    <a:pt x="501" y="995"/>
                  </a:lnTo>
                  <a:lnTo>
                    <a:pt x="494" y="993"/>
                  </a:lnTo>
                  <a:lnTo>
                    <a:pt x="483" y="997"/>
                  </a:lnTo>
                  <a:lnTo>
                    <a:pt x="469" y="991"/>
                  </a:lnTo>
                  <a:lnTo>
                    <a:pt x="460" y="988"/>
                  </a:lnTo>
                  <a:lnTo>
                    <a:pt x="456" y="985"/>
                  </a:lnTo>
                  <a:lnTo>
                    <a:pt x="448" y="991"/>
                  </a:lnTo>
                  <a:lnTo>
                    <a:pt x="445" y="994"/>
                  </a:lnTo>
                  <a:lnTo>
                    <a:pt x="435" y="1002"/>
                  </a:lnTo>
                  <a:lnTo>
                    <a:pt x="429" y="1011"/>
                  </a:lnTo>
                  <a:lnTo>
                    <a:pt x="429" y="1018"/>
                  </a:lnTo>
                  <a:lnTo>
                    <a:pt x="420" y="1024"/>
                  </a:lnTo>
                  <a:lnTo>
                    <a:pt x="412" y="1026"/>
                  </a:lnTo>
                  <a:lnTo>
                    <a:pt x="399" y="1032"/>
                  </a:lnTo>
                  <a:lnTo>
                    <a:pt x="384" y="1030"/>
                  </a:lnTo>
                  <a:lnTo>
                    <a:pt x="370" y="1024"/>
                  </a:lnTo>
                  <a:lnTo>
                    <a:pt x="358" y="1012"/>
                  </a:lnTo>
                  <a:lnTo>
                    <a:pt x="345" y="1014"/>
                  </a:lnTo>
                  <a:lnTo>
                    <a:pt x="334" y="1009"/>
                  </a:lnTo>
                  <a:lnTo>
                    <a:pt x="327" y="1006"/>
                  </a:lnTo>
                  <a:lnTo>
                    <a:pt x="315" y="999"/>
                  </a:lnTo>
                  <a:lnTo>
                    <a:pt x="304" y="990"/>
                  </a:lnTo>
                  <a:lnTo>
                    <a:pt x="298" y="975"/>
                  </a:lnTo>
                  <a:lnTo>
                    <a:pt x="288" y="963"/>
                  </a:lnTo>
                  <a:lnTo>
                    <a:pt x="277" y="952"/>
                  </a:lnTo>
                  <a:lnTo>
                    <a:pt x="256" y="946"/>
                  </a:lnTo>
                  <a:lnTo>
                    <a:pt x="226" y="945"/>
                  </a:lnTo>
                  <a:lnTo>
                    <a:pt x="216" y="930"/>
                  </a:lnTo>
                  <a:lnTo>
                    <a:pt x="187" y="925"/>
                  </a:lnTo>
                  <a:lnTo>
                    <a:pt x="177" y="918"/>
                  </a:lnTo>
                  <a:lnTo>
                    <a:pt x="175" y="907"/>
                  </a:lnTo>
                  <a:lnTo>
                    <a:pt x="172" y="895"/>
                  </a:lnTo>
                  <a:lnTo>
                    <a:pt x="165" y="880"/>
                  </a:lnTo>
                  <a:lnTo>
                    <a:pt x="162" y="870"/>
                  </a:lnTo>
                  <a:lnTo>
                    <a:pt x="157" y="859"/>
                  </a:lnTo>
                  <a:lnTo>
                    <a:pt x="142" y="846"/>
                  </a:lnTo>
                  <a:lnTo>
                    <a:pt x="129" y="834"/>
                  </a:lnTo>
                  <a:lnTo>
                    <a:pt x="124" y="823"/>
                  </a:lnTo>
                  <a:lnTo>
                    <a:pt x="118" y="813"/>
                  </a:lnTo>
                  <a:lnTo>
                    <a:pt x="114" y="799"/>
                  </a:lnTo>
                  <a:lnTo>
                    <a:pt x="111" y="786"/>
                  </a:lnTo>
                  <a:lnTo>
                    <a:pt x="112" y="772"/>
                  </a:lnTo>
                  <a:lnTo>
                    <a:pt x="115" y="760"/>
                  </a:lnTo>
                  <a:lnTo>
                    <a:pt x="97" y="765"/>
                  </a:lnTo>
                  <a:lnTo>
                    <a:pt x="105" y="735"/>
                  </a:lnTo>
                  <a:lnTo>
                    <a:pt x="81" y="720"/>
                  </a:lnTo>
                  <a:lnTo>
                    <a:pt x="78" y="709"/>
                  </a:lnTo>
                  <a:lnTo>
                    <a:pt x="72" y="700"/>
                  </a:lnTo>
                  <a:lnTo>
                    <a:pt x="76" y="687"/>
                  </a:lnTo>
                  <a:lnTo>
                    <a:pt x="88" y="676"/>
                  </a:lnTo>
                  <a:lnTo>
                    <a:pt x="84" y="663"/>
                  </a:lnTo>
                  <a:lnTo>
                    <a:pt x="55" y="660"/>
                  </a:lnTo>
                  <a:lnTo>
                    <a:pt x="43" y="654"/>
                  </a:lnTo>
                  <a:lnTo>
                    <a:pt x="48" y="642"/>
                  </a:lnTo>
                  <a:lnTo>
                    <a:pt x="57" y="633"/>
                  </a:lnTo>
                  <a:lnTo>
                    <a:pt x="64" y="624"/>
                  </a:lnTo>
                  <a:lnTo>
                    <a:pt x="69" y="613"/>
                  </a:lnTo>
                  <a:lnTo>
                    <a:pt x="81" y="603"/>
                  </a:lnTo>
                  <a:lnTo>
                    <a:pt x="97" y="603"/>
                  </a:lnTo>
                  <a:lnTo>
                    <a:pt x="102" y="595"/>
                  </a:lnTo>
                  <a:lnTo>
                    <a:pt x="102" y="583"/>
                  </a:lnTo>
                  <a:lnTo>
                    <a:pt x="96" y="576"/>
                  </a:lnTo>
                  <a:lnTo>
                    <a:pt x="78" y="576"/>
                  </a:lnTo>
                  <a:lnTo>
                    <a:pt x="66" y="574"/>
                  </a:lnTo>
                  <a:lnTo>
                    <a:pt x="55" y="580"/>
                  </a:lnTo>
                  <a:lnTo>
                    <a:pt x="43" y="582"/>
                  </a:lnTo>
                  <a:lnTo>
                    <a:pt x="33" y="580"/>
                  </a:lnTo>
                  <a:lnTo>
                    <a:pt x="19" y="589"/>
                  </a:lnTo>
                  <a:lnTo>
                    <a:pt x="6" y="583"/>
                  </a:lnTo>
                  <a:lnTo>
                    <a:pt x="0" y="573"/>
                  </a:lnTo>
                  <a:lnTo>
                    <a:pt x="0" y="559"/>
                  </a:lnTo>
                  <a:lnTo>
                    <a:pt x="3" y="546"/>
                  </a:lnTo>
                  <a:lnTo>
                    <a:pt x="3" y="535"/>
                  </a:lnTo>
                  <a:lnTo>
                    <a:pt x="21" y="537"/>
                  </a:lnTo>
                  <a:lnTo>
                    <a:pt x="34" y="532"/>
                  </a:lnTo>
                  <a:lnTo>
                    <a:pt x="45" y="528"/>
                  </a:lnTo>
                  <a:lnTo>
                    <a:pt x="60" y="528"/>
                  </a:lnTo>
                  <a:lnTo>
                    <a:pt x="72" y="523"/>
                  </a:lnTo>
                  <a:lnTo>
                    <a:pt x="70" y="510"/>
                  </a:lnTo>
                  <a:lnTo>
                    <a:pt x="75" y="498"/>
                  </a:lnTo>
                  <a:lnTo>
                    <a:pt x="84" y="489"/>
                  </a:lnTo>
                  <a:lnTo>
                    <a:pt x="88" y="483"/>
                  </a:lnTo>
                  <a:lnTo>
                    <a:pt x="93" y="475"/>
                  </a:lnTo>
                  <a:lnTo>
                    <a:pt x="103" y="478"/>
                  </a:lnTo>
                  <a:lnTo>
                    <a:pt x="115" y="480"/>
                  </a:lnTo>
                  <a:lnTo>
                    <a:pt x="129" y="478"/>
                  </a:lnTo>
                  <a:lnTo>
                    <a:pt x="141" y="469"/>
                  </a:lnTo>
                  <a:lnTo>
                    <a:pt x="148" y="459"/>
                  </a:lnTo>
                  <a:lnTo>
                    <a:pt x="154" y="450"/>
                  </a:lnTo>
                  <a:lnTo>
                    <a:pt x="153" y="438"/>
                  </a:lnTo>
                  <a:lnTo>
                    <a:pt x="156" y="429"/>
                  </a:lnTo>
                  <a:lnTo>
                    <a:pt x="165" y="423"/>
                  </a:lnTo>
                  <a:lnTo>
                    <a:pt x="172" y="417"/>
                  </a:lnTo>
                  <a:lnTo>
                    <a:pt x="175" y="408"/>
                  </a:lnTo>
                  <a:lnTo>
                    <a:pt x="180" y="397"/>
                  </a:lnTo>
                  <a:lnTo>
                    <a:pt x="187" y="390"/>
                  </a:lnTo>
                  <a:lnTo>
                    <a:pt x="195" y="384"/>
                  </a:lnTo>
                  <a:lnTo>
                    <a:pt x="210" y="382"/>
                  </a:lnTo>
                  <a:lnTo>
                    <a:pt x="226" y="378"/>
                  </a:lnTo>
                  <a:lnTo>
                    <a:pt x="238" y="376"/>
                  </a:lnTo>
                  <a:lnTo>
                    <a:pt x="250" y="370"/>
                  </a:lnTo>
                  <a:lnTo>
                    <a:pt x="262" y="367"/>
                  </a:lnTo>
                  <a:lnTo>
                    <a:pt x="274" y="363"/>
                  </a:lnTo>
                  <a:close/>
                </a:path>
              </a:pathLst>
            </a:custGeom>
            <a:solidFill>
              <a:srgbClr val="F79646"/>
            </a:solidFill>
            <a:ln w="381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27" name="Freeform 105"/>
            <p:cNvSpPr>
              <a:spLocks/>
            </p:cNvSpPr>
            <p:nvPr/>
          </p:nvSpPr>
          <p:spPr bwMode="auto">
            <a:xfrm>
              <a:off x="6126342" y="4153110"/>
              <a:ext cx="1639748" cy="1585810"/>
            </a:xfrm>
            <a:custGeom>
              <a:avLst/>
              <a:gdLst>
                <a:gd name="T0" fmla="*/ 70 w 1066"/>
                <a:gd name="T1" fmla="*/ 706 h 1000"/>
                <a:gd name="T2" fmla="*/ 85 w 1066"/>
                <a:gd name="T3" fmla="*/ 652 h 1000"/>
                <a:gd name="T4" fmla="*/ 84 w 1066"/>
                <a:gd name="T5" fmla="*/ 607 h 1000"/>
                <a:gd name="T6" fmla="*/ 96 w 1066"/>
                <a:gd name="T7" fmla="*/ 569 h 1000"/>
                <a:gd name="T8" fmla="*/ 94 w 1066"/>
                <a:gd name="T9" fmla="*/ 523 h 1000"/>
                <a:gd name="T10" fmla="*/ 73 w 1066"/>
                <a:gd name="T11" fmla="*/ 483 h 1000"/>
                <a:gd name="T12" fmla="*/ 109 w 1066"/>
                <a:gd name="T13" fmla="*/ 404 h 1000"/>
                <a:gd name="T14" fmla="*/ 186 w 1066"/>
                <a:gd name="T15" fmla="*/ 431 h 1000"/>
                <a:gd name="T16" fmla="*/ 240 w 1066"/>
                <a:gd name="T17" fmla="*/ 486 h 1000"/>
                <a:gd name="T18" fmla="*/ 340 w 1066"/>
                <a:gd name="T19" fmla="*/ 522 h 1000"/>
                <a:gd name="T20" fmla="*/ 366 w 1066"/>
                <a:gd name="T21" fmla="*/ 457 h 1000"/>
                <a:gd name="T22" fmla="*/ 346 w 1066"/>
                <a:gd name="T23" fmla="*/ 414 h 1000"/>
                <a:gd name="T24" fmla="*/ 363 w 1066"/>
                <a:gd name="T25" fmla="*/ 316 h 1000"/>
                <a:gd name="T26" fmla="*/ 411 w 1066"/>
                <a:gd name="T27" fmla="*/ 282 h 1000"/>
                <a:gd name="T28" fmla="*/ 457 w 1066"/>
                <a:gd name="T29" fmla="*/ 208 h 1000"/>
                <a:gd name="T30" fmla="*/ 538 w 1066"/>
                <a:gd name="T31" fmla="*/ 173 h 1000"/>
                <a:gd name="T32" fmla="*/ 589 w 1066"/>
                <a:gd name="T33" fmla="*/ 105 h 1000"/>
                <a:gd name="T34" fmla="*/ 559 w 1066"/>
                <a:gd name="T35" fmla="*/ 33 h 1000"/>
                <a:gd name="T36" fmla="*/ 615 w 1066"/>
                <a:gd name="T37" fmla="*/ 47 h 1000"/>
                <a:gd name="T38" fmla="*/ 675 w 1066"/>
                <a:gd name="T39" fmla="*/ 34 h 1000"/>
                <a:gd name="T40" fmla="*/ 721 w 1066"/>
                <a:gd name="T41" fmla="*/ 0 h 1000"/>
                <a:gd name="T42" fmla="*/ 717 w 1066"/>
                <a:gd name="T43" fmla="*/ 33 h 1000"/>
                <a:gd name="T44" fmla="*/ 744 w 1066"/>
                <a:gd name="T45" fmla="*/ 102 h 1000"/>
                <a:gd name="T46" fmla="*/ 796 w 1066"/>
                <a:gd name="T47" fmla="*/ 195 h 1000"/>
                <a:gd name="T48" fmla="*/ 814 w 1066"/>
                <a:gd name="T49" fmla="*/ 282 h 1000"/>
                <a:gd name="T50" fmla="*/ 801 w 1066"/>
                <a:gd name="T51" fmla="*/ 346 h 1000"/>
                <a:gd name="T52" fmla="*/ 867 w 1066"/>
                <a:gd name="T53" fmla="*/ 408 h 1000"/>
                <a:gd name="T54" fmla="*/ 910 w 1066"/>
                <a:gd name="T55" fmla="*/ 429 h 1000"/>
                <a:gd name="T56" fmla="*/ 973 w 1066"/>
                <a:gd name="T57" fmla="*/ 420 h 1000"/>
                <a:gd name="T58" fmla="*/ 1050 w 1066"/>
                <a:gd name="T59" fmla="*/ 402 h 1000"/>
                <a:gd name="T60" fmla="*/ 1051 w 1066"/>
                <a:gd name="T61" fmla="*/ 471 h 1000"/>
                <a:gd name="T62" fmla="*/ 1024 w 1066"/>
                <a:gd name="T63" fmla="*/ 538 h 1000"/>
                <a:gd name="T64" fmla="*/ 1014 w 1066"/>
                <a:gd name="T65" fmla="*/ 648 h 1000"/>
                <a:gd name="T66" fmla="*/ 946 w 1066"/>
                <a:gd name="T67" fmla="*/ 630 h 1000"/>
                <a:gd name="T68" fmla="*/ 873 w 1066"/>
                <a:gd name="T69" fmla="*/ 709 h 1000"/>
                <a:gd name="T70" fmla="*/ 843 w 1066"/>
                <a:gd name="T71" fmla="*/ 792 h 1000"/>
                <a:gd name="T72" fmla="*/ 787 w 1066"/>
                <a:gd name="T73" fmla="*/ 850 h 1000"/>
                <a:gd name="T74" fmla="*/ 712 w 1066"/>
                <a:gd name="T75" fmla="*/ 943 h 1000"/>
                <a:gd name="T76" fmla="*/ 663 w 1066"/>
                <a:gd name="T77" fmla="*/ 982 h 1000"/>
                <a:gd name="T78" fmla="*/ 585 w 1066"/>
                <a:gd name="T79" fmla="*/ 972 h 1000"/>
                <a:gd name="T80" fmla="*/ 507 w 1066"/>
                <a:gd name="T81" fmla="*/ 982 h 1000"/>
                <a:gd name="T82" fmla="*/ 447 w 1066"/>
                <a:gd name="T83" fmla="*/ 958 h 1000"/>
                <a:gd name="T84" fmla="*/ 382 w 1066"/>
                <a:gd name="T85" fmla="*/ 975 h 1000"/>
                <a:gd name="T86" fmla="*/ 349 w 1066"/>
                <a:gd name="T87" fmla="*/ 901 h 1000"/>
                <a:gd name="T88" fmla="*/ 282 w 1066"/>
                <a:gd name="T89" fmla="*/ 894 h 1000"/>
                <a:gd name="T90" fmla="*/ 259 w 1066"/>
                <a:gd name="T91" fmla="*/ 871 h 1000"/>
                <a:gd name="T92" fmla="*/ 244 w 1066"/>
                <a:gd name="T93" fmla="*/ 814 h 1000"/>
                <a:gd name="T94" fmla="*/ 171 w 1066"/>
                <a:gd name="T95" fmla="*/ 865 h 1000"/>
                <a:gd name="T96" fmla="*/ 121 w 1066"/>
                <a:gd name="T97" fmla="*/ 918 h 1000"/>
                <a:gd name="T98" fmla="*/ 67 w 1066"/>
                <a:gd name="T99" fmla="*/ 891 h 1000"/>
                <a:gd name="T100" fmla="*/ 0 w 1066"/>
                <a:gd name="T101" fmla="*/ 853 h 1000"/>
                <a:gd name="T102" fmla="*/ 19 w 1066"/>
                <a:gd name="T103" fmla="*/ 803 h 1000"/>
                <a:gd name="T104" fmla="*/ 49 w 1066"/>
                <a:gd name="T105" fmla="*/ 745 h 10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066" h="1000">
                  <a:moveTo>
                    <a:pt x="49" y="745"/>
                  </a:moveTo>
                  <a:lnTo>
                    <a:pt x="60" y="734"/>
                  </a:lnTo>
                  <a:lnTo>
                    <a:pt x="69" y="730"/>
                  </a:lnTo>
                  <a:lnTo>
                    <a:pt x="76" y="716"/>
                  </a:lnTo>
                  <a:lnTo>
                    <a:pt x="70" y="706"/>
                  </a:lnTo>
                  <a:lnTo>
                    <a:pt x="67" y="692"/>
                  </a:lnTo>
                  <a:lnTo>
                    <a:pt x="69" y="683"/>
                  </a:lnTo>
                  <a:lnTo>
                    <a:pt x="84" y="676"/>
                  </a:lnTo>
                  <a:lnTo>
                    <a:pt x="85" y="661"/>
                  </a:lnTo>
                  <a:lnTo>
                    <a:pt x="85" y="652"/>
                  </a:lnTo>
                  <a:lnTo>
                    <a:pt x="75" y="641"/>
                  </a:lnTo>
                  <a:lnTo>
                    <a:pt x="73" y="631"/>
                  </a:lnTo>
                  <a:lnTo>
                    <a:pt x="72" y="623"/>
                  </a:lnTo>
                  <a:lnTo>
                    <a:pt x="79" y="617"/>
                  </a:lnTo>
                  <a:lnTo>
                    <a:pt x="84" y="607"/>
                  </a:lnTo>
                  <a:lnTo>
                    <a:pt x="87" y="598"/>
                  </a:lnTo>
                  <a:lnTo>
                    <a:pt x="91" y="586"/>
                  </a:lnTo>
                  <a:lnTo>
                    <a:pt x="93" y="580"/>
                  </a:lnTo>
                  <a:lnTo>
                    <a:pt x="91" y="572"/>
                  </a:lnTo>
                  <a:lnTo>
                    <a:pt x="96" y="569"/>
                  </a:lnTo>
                  <a:lnTo>
                    <a:pt x="100" y="556"/>
                  </a:lnTo>
                  <a:lnTo>
                    <a:pt x="102" y="547"/>
                  </a:lnTo>
                  <a:lnTo>
                    <a:pt x="102" y="539"/>
                  </a:lnTo>
                  <a:lnTo>
                    <a:pt x="99" y="527"/>
                  </a:lnTo>
                  <a:lnTo>
                    <a:pt x="94" y="523"/>
                  </a:lnTo>
                  <a:lnTo>
                    <a:pt x="88" y="517"/>
                  </a:lnTo>
                  <a:lnTo>
                    <a:pt x="82" y="511"/>
                  </a:lnTo>
                  <a:lnTo>
                    <a:pt x="79" y="499"/>
                  </a:lnTo>
                  <a:lnTo>
                    <a:pt x="76" y="494"/>
                  </a:lnTo>
                  <a:lnTo>
                    <a:pt x="73" y="483"/>
                  </a:lnTo>
                  <a:lnTo>
                    <a:pt x="108" y="477"/>
                  </a:lnTo>
                  <a:lnTo>
                    <a:pt x="108" y="456"/>
                  </a:lnTo>
                  <a:lnTo>
                    <a:pt x="114" y="440"/>
                  </a:lnTo>
                  <a:lnTo>
                    <a:pt x="109" y="425"/>
                  </a:lnTo>
                  <a:lnTo>
                    <a:pt x="109" y="404"/>
                  </a:lnTo>
                  <a:lnTo>
                    <a:pt x="117" y="387"/>
                  </a:lnTo>
                  <a:lnTo>
                    <a:pt x="139" y="387"/>
                  </a:lnTo>
                  <a:lnTo>
                    <a:pt x="162" y="386"/>
                  </a:lnTo>
                  <a:lnTo>
                    <a:pt x="177" y="406"/>
                  </a:lnTo>
                  <a:lnTo>
                    <a:pt x="186" y="431"/>
                  </a:lnTo>
                  <a:lnTo>
                    <a:pt x="193" y="439"/>
                  </a:lnTo>
                  <a:lnTo>
                    <a:pt x="201" y="451"/>
                  </a:lnTo>
                  <a:lnTo>
                    <a:pt x="202" y="470"/>
                  </a:lnTo>
                  <a:lnTo>
                    <a:pt x="210" y="484"/>
                  </a:lnTo>
                  <a:lnTo>
                    <a:pt x="240" y="486"/>
                  </a:lnTo>
                  <a:lnTo>
                    <a:pt x="271" y="505"/>
                  </a:lnTo>
                  <a:lnTo>
                    <a:pt x="297" y="510"/>
                  </a:lnTo>
                  <a:lnTo>
                    <a:pt x="303" y="517"/>
                  </a:lnTo>
                  <a:lnTo>
                    <a:pt x="324" y="522"/>
                  </a:lnTo>
                  <a:lnTo>
                    <a:pt x="340" y="522"/>
                  </a:lnTo>
                  <a:lnTo>
                    <a:pt x="352" y="520"/>
                  </a:lnTo>
                  <a:lnTo>
                    <a:pt x="342" y="501"/>
                  </a:lnTo>
                  <a:lnTo>
                    <a:pt x="343" y="486"/>
                  </a:lnTo>
                  <a:lnTo>
                    <a:pt x="361" y="477"/>
                  </a:lnTo>
                  <a:lnTo>
                    <a:pt x="366" y="457"/>
                  </a:lnTo>
                  <a:lnTo>
                    <a:pt x="382" y="456"/>
                  </a:lnTo>
                  <a:lnTo>
                    <a:pt x="384" y="441"/>
                  </a:lnTo>
                  <a:lnTo>
                    <a:pt x="369" y="432"/>
                  </a:lnTo>
                  <a:lnTo>
                    <a:pt x="352" y="429"/>
                  </a:lnTo>
                  <a:lnTo>
                    <a:pt x="346" y="414"/>
                  </a:lnTo>
                  <a:lnTo>
                    <a:pt x="346" y="389"/>
                  </a:lnTo>
                  <a:lnTo>
                    <a:pt x="339" y="356"/>
                  </a:lnTo>
                  <a:lnTo>
                    <a:pt x="340" y="334"/>
                  </a:lnTo>
                  <a:lnTo>
                    <a:pt x="355" y="328"/>
                  </a:lnTo>
                  <a:lnTo>
                    <a:pt x="363" y="316"/>
                  </a:lnTo>
                  <a:lnTo>
                    <a:pt x="379" y="313"/>
                  </a:lnTo>
                  <a:lnTo>
                    <a:pt x="387" y="304"/>
                  </a:lnTo>
                  <a:lnTo>
                    <a:pt x="394" y="295"/>
                  </a:lnTo>
                  <a:lnTo>
                    <a:pt x="405" y="294"/>
                  </a:lnTo>
                  <a:lnTo>
                    <a:pt x="411" y="282"/>
                  </a:lnTo>
                  <a:lnTo>
                    <a:pt x="415" y="264"/>
                  </a:lnTo>
                  <a:lnTo>
                    <a:pt x="420" y="244"/>
                  </a:lnTo>
                  <a:lnTo>
                    <a:pt x="414" y="234"/>
                  </a:lnTo>
                  <a:lnTo>
                    <a:pt x="435" y="232"/>
                  </a:lnTo>
                  <a:lnTo>
                    <a:pt x="457" y="208"/>
                  </a:lnTo>
                  <a:lnTo>
                    <a:pt x="468" y="197"/>
                  </a:lnTo>
                  <a:lnTo>
                    <a:pt x="481" y="197"/>
                  </a:lnTo>
                  <a:lnTo>
                    <a:pt x="496" y="196"/>
                  </a:lnTo>
                  <a:lnTo>
                    <a:pt x="511" y="191"/>
                  </a:lnTo>
                  <a:lnTo>
                    <a:pt x="538" y="173"/>
                  </a:lnTo>
                  <a:lnTo>
                    <a:pt x="579" y="173"/>
                  </a:lnTo>
                  <a:lnTo>
                    <a:pt x="594" y="154"/>
                  </a:lnTo>
                  <a:lnTo>
                    <a:pt x="594" y="136"/>
                  </a:lnTo>
                  <a:lnTo>
                    <a:pt x="592" y="117"/>
                  </a:lnTo>
                  <a:lnTo>
                    <a:pt x="589" y="105"/>
                  </a:lnTo>
                  <a:lnTo>
                    <a:pt x="570" y="91"/>
                  </a:lnTo>
                  <a:lnTo>
                    <a:pt x="562" y="78"/>
                  </a:lnTo>
                  <a:lnTo>
                    <a:pt x="562" y="58"/>
                  </a:lnTo>
                  <a:lnTo>
                    <a:pt x="559" y="45"/>
                  </a:lnTo>
                  <a:lnTo>
                    <a:pt x="559" y="33"/>
                  </a:lnTo>
                  <a:lnTo>
                    <a:pt x="565" y="27"/>
                  </a:lnTo>
                  <a:lnTo>
                    <a:pt x="579" y="31"/>
                  </a:lnTo>
                  <a:lnTo>
                    <a:pt x="592" y="28"/>
                  </a:lnTo>
                  <a:lnTo>
                    <a:pt x="601" y="46"/>
                  </a:lnTo>
                  <a:lnTo>
                    <a:pt x="615" y="47"/>
                  </a:lnTo>
                  <a:lnTo>
                    <a:pt x="627" y="39"/>
                  </a:lnTo>
                  <a:lnTo>
                    <a:pt x="642" y="36"/>
                  </a:lnTo>
                  <a:lnTo>
                    <a:pt x="658" y="31"/>
                  </a:lnTo>
                  <a:lnTo>
                    <a:pt x="669" y="39"/>
                  </a:lnTo>
                  <a:lnTo>
                    <a:pt x="675" y="34"/>
                  </a:lnTo>
                  <a:lnTo>
                    <a:pt x="684" y="32"/>
                  </a:lnTo>
                  <a:lnTo>
                    <a:pt x="691" y="21"/>
                  </a:lnTo>
                  <a:lnTo>
                    <a:pt x="703" y="18"/>
                  </a:lnTo>
                  <a:lnTo>
                    <a:pt x="712" y="9"/>
                  </a:lnTo>
                  <a:lnTo>
                    <a:pt x="721" y="0"/>
                  </a:lnTo>
                  <a:lnTo>
                    <a:pt x="730" y="1"/>
                  </a:lnTo>
                  <a:lnTo>
                    <a:pt x="744" y="1"/>
                  </a:lnTo>
                  <a:lnTo>
                    <a:pt x="739" y="19"/>
                  </a:lnTo>
                  <a:lnTo>
                    <a:pt x="735" y="31"/>
                  </a:lnTo>
                  <a:lnTo>
                    <a:pt x="717" y="33"/>
                  </a:lnTo>
                  <a:lnTo>
                    <a:pt x="711" y="48"/>
                  </a:lnTo>
                  <a:lnTo>
                    <a:pt x="711" y="64"/>
                  </a:lnTo>
                  <a:lnTo>
                    <a:pt x="717" y="78"/>
                  </a:lnTo>
                  <a:lnTo>
                    <a:pt x="727" y="84"/>
                  </a:lnTo>
                  <a:lnTo>
                    <a:pt x="744" y="102"/>
                  </a:lnTo>
                  <a:lnTo>
                    <a:pt x="741" y="115"/>
                  </a:lnTo>
                  <a:lnTo>
                    <a:pt x="757" y="141"/>
                  </a:lnTo>
                  <a:lnTo>
                    <a:pt x="769" y="166"/>
                  </a:lnTo>
                  <a:lnTo>
                    <a:pt x="792" y="177"/>
                  </a:lnTo>
                  <a:lnTo>
                    <a:pt x="796" y="195"/>
                  </a:lnTo>
                  <a:lnTo>
                    <a:pt x="790" y="205"/>
                  </a:lnTo>
                  <a:lnTo>
                    <a:pt x="784" y="219"/>
                  </a:lnTo>
                  <a:lnTo>
                    <a:pt x="781" y="243"/>
                  </a:lnTo>
                  <a:lnTo>
                    <a:pt x="792" y="267"/>
                  </a:lnTo>
                  <a:lnTo>
                    <a:pt x="814" y="282"/>
                  </a:lnTo>
                  <a:lnTo>
                    <a:pt x="810" y="294"/>
                  </a:lnTo>
                  <a:lnTo>
                    <a:pt x="810" y="318"/>
                  </a:lnTo>
                  <a:lnTo>
                    <a:pt x="798" y="316"/>
                  </a:lnTo>
                  <a:lnTo>
                    <a:pt x="790" y="333"/>
                  </a:lnTo>
                  <a:lnTo>
                    <a:pt x="801" y="346"/>
                  </a:lnTo>
                  <a:lnTo>
                    <a:pt x="811" y="366"/>
                  </a:lnTo>
                  <a:lnTo>
                    <a:pt x="843" y="376"/>
                  </a:lnTo>
                  <a:lnTo>
                    <a:pt x="840" y="390"/>
                  </a:lnTo>
                  <a:lnTo>
                    <a:pt x="847" y="405"/>
                  </a:lnTo>
                  <a:lnTo>
                    <a:pt x="867" y="408"/>
                  </a:lnTo>
                  <a:lnTo>
                    <a:pt x="870" y="415"/>
                  </a:lnTo>
                  <a:lnTo>
                    <a:pt x="874" y="427"/>
                  </a:lnTo>
                  <a:lnTo>
                    <a:pt x="883" y="435"/>
                  </a:lnTo>
                  <a:lnTo>
                    <a:pt x="901" y="432"/>
                  </a:lnTo>
                  <a:lnTo>
                    <a:pt x="910" y="429"/>
                  </a:lnTo>
                  <a:lnTo>
                    <a:pt x="921" y="430"/>
                  </a:lnTo>
                  <a:lnTo>
                    <a:pt x="930" y="430"/>
                  </a:lnTo>
                  <a:lnTo>
                    <a:pt x="943" y="429"/>
                  </a:lnTo>
                  <a:lnTo>
                    <a:pt x="957" y="426"/>
                  </a:lnTo>
                  <a:lnTo>
                    <a:pt x="973" y="420"/>
                  </a:lnTo>
                  <a:lnTo>
                    <a:pt x="999" y="420"/>
                  </a:lnTo>
                  <a:lnTo>
                    <a:pt x="1008" y="415"/>
                  </a:lnTo>
                  <a:lnTo>
                    <a:pt x="1020" y="408"/>
                  </a:lnTo>
                  <a:lnTo>
                    <a:pt x="1024" y="400"/>
                  </a:lnTo>
                  <a:lnTo>
                    <a:pt x="1050" y="402"/>
                  </a:lnTo>
                  <a:lnTo>
                    <a:pt x="1056" y="417"/>
                  </a:lnTo>
                  <a:lnTo>
                    <a:pt x="1066" y="433"/>
                  </a:lnTo>
                  <a:lnTo>
                    <a:pt x="1062" y="448"/>
                  </a:lnTo>
                  <a:lnTo>
                    <a:pt x="1048" y="457"/>
                  </a:lnTo>
                  <a:lnTo>
                    <a:pt x="1051" y="471"/>
                  </a:lnTo>
                  <a:lnTo>
                    <a:pt x="1048" y="484"/>
                  </a:lnTo>
                  <a:lnTo>
                    <a:pt x="1039" y="492"/>
                  </a:lnTo>
                  <a:lnTo>
                    <a:pt x="1036" y="502"/>
                  </a:lnTo>
                  <a:lnTo>
                    <a:pt x="1036" y="522"/>
                  </a:lnTo>
                  <a:lnTo>
                    <a:pt x="1024" y="538"/>
                  </a:lnTo>
                  <a:lnTo>
                    <a:pt x="1023" y="573"/>
                  </a:lnTo>
                  <a:lnTo>
                    <a:pt x="1032" y="592"/>
                  </a:lnTo>
                  <a:lnTo>
                    <a:pt x="1021" y="604"/>
                  </a:lnTo>
                  <a:lnTo>
                    <a:pt x="1023" y="622"/>
                  </a:lnTo>
                  <a:lnTo>
                    <a:pt x="1014" y="648"/>
                  </a:lnTo>
                  <a:lnTo>
                    <a:pt x="1002" y="654"/>
                  </a:lnTo>
                  <a:lnTo>
                    <a:pt x="988" y="654"/>
                  </a:lnTo>
                  <a:lnTo>
                    <a:pt x="975" y="645"/>
                  </a:lnTo>
                  <a:lnTo>
                    <a:pt x="960" y="634"/>
                  </a:lnTo>
                  <a:lnTo>
                    <a:pt x="946" y="630"/>
                  </a:lnTo>
                  <a:lnTo>
                    <a:pt x="934" y="633"/>
                  </a:lnTo>
                  <a:lnTo>
                    <a:pt x="931" y="646"/>
                  </a:lnTo>
                  <a:lnTo>
                    <a:pt x="934" y="661"/>
                  </a:lnTo>
                  <a:lnTo>
                    <a:pt x="934" y="688"/>
                  </a:lnTo>
                  <a:lnTo>
                    <a:pt x="873" y="709"/>
                  </a:lnTo>
                  <a:lnTo>
                    <a:pt x="865" y="726"/>
                  </a:lnTo>
                  <a:lnTo>
                    <a:pt x="867" y="742"/>
                  </a:lnTo>
                  <a:lnTo>
                    <a:pt x="855" y="768"/>
                  </a:lnTo>
                  <a:lnTo>
                    <a:pt x="841" y="777"/>
                  </a:lnTo>
                  <a:lnTo>
                    <a:pt x="843" y="792"/>
                  </a:lnTo>
                  <a:lnTo>
                    <a:pt x="837" y="805"/>
                  </a:lnTo>
                  <a:lnTo>
                    <a:pt x="790" y="807"/>
                  </a:lnTo>
                  <a:lnTo>
                    <a:pt x="792" y="822"/>
                  </a:lnTo>
                  <a:lnTo>
                    <a:pt x="783" y="835"/>
                  </a:lnTo>
                  <a:lnTo>
                    <a:pt x="787" y="850"/>
                  </a:lnTo>
                  <a:lnTo>
                    <a:pt x="787" y="940"/>
                  </a:lnTo>
                  <a:lnTo>
                    <a:pt x="753" y="942"/>
                  </a:lnTo>
                  <a:lnTo>
                    <a:pt x="744" y="936"/>
                  </a:lnTo>
                  <a:lnTo>
                    <a:pt x="720" y="939"/>
                  </a:lnTo>
                  <a:lnTo>
                    <a:pt x="712" y="943"/>
                  </a:lnTo>
                  <a:lnTo>
                    <a:pt x="700" y="943"/>
                  </a:lnTo>
                  <a:lnTo>
                    <a:pt x="688" y="943"/>
                  </a:lnTo>
                  <a:lnTo>
                    <a:pt x="678" y="955"/>
                  </a:lnTo>
                  <a:lnTo>
                    <a:pt x="666" y="967"/>
                  </a:lnTo>
                  <a:lnTo>
                    <a:pt x="663" y="982"/>
                  </a:lnTo>
                  <a:lnTo>
                    <a:pt x="639" y="1000"/>
                  </a:lnTo>
                  <a:lnTo>
                    <a:pt x="622" y="1000"/>
                  </a:lnTo>
                  <a:lnTo>
                    <a:pt x="616" y="991"/>
                  </a:lnTo>
                  <a:lnTo>
                    <a:pt x="616" y="984"/>
                  </a:lnTo>
                  <a:lnTo>
                    <a:pt x="585" y="972"/>
                  </a:lnTo>
                  <a:lnTo>
                    <a:pt x="570" y="975"/>
                  </a:lnTo>
                  <a:lnTo>
                    <a:pt x="559" y="982"/>
                  </a:lnTo>
                  <a:lnTo>
                    <a:pt x="547" y="985"/>
                  </a:lnTo>
                  <a:lnTo>
                    <a:pt x="532" y="985"/>
                  </a:lnTo>
                  <a:lnTo>
                    <a:pt x="507" y="982"/>
                  </a:lnTo>
                  <a:lnTo>
                    <a:pt x="495" y="973"/>
                  </a:lnTo>
                  <a:lnTo>
                    <a:pt x="483" y="973"/>
                  </a:lnTo>
                  <a:lnTo>
                    <a:pt x="475" y="969"/>
                  </a:lnTo>
                  <a:lnTo>
                    <a:pt x="468" y="961"/>
                  </a:lnTo>
                  <a:lnTo>
                    <a:pt x="447" y="958"/>
                  </a:lnTo>
                  <a:lnTo>
                    <a:pt x="430" y="964"/>
                  </a:lnTo>
                  <a:lnTo>
                    <a:pt x="423" y="963"/>
                  </a:lnTo>
                  <a:lnTo>
                    <a:pt x="406" y="963"/>
                  </a:lnTo>
                  <a:lnTo>
                    <a:pt x="400" y="975"/>
                  </a:lnTo>
                  <a:lnTo>
                    <a:pt x="382" y="975"/>
                  </a:lnTo>
                  <a:lnTo>
                    <a:pt x="372" y="969"/>
                  </a:lnTo>
                  <a:lnTo>
                    <a:pt x="370" y="934"/>
                  </a:lnTo>
                  <a:lnTo>
                    <a:pt x="364" y="922"/>
                  </a:lnTo>
                  <a:lnTo>
                    <a:pt x="354" y="907"/>
                  </a:lnTo>
                  <a:lnTo>
                    <a:pt x="349" y="901"/>
                  </a:lnTo>
                  <a:lnTo>
                    <a:pt x="343" y="889"/>
                  </a:lnTo>
                  <a:lnTo>
                    <a:pt x="330" y="885"/>
                  </a:lnTo>
                  <a:lnTo>
                    <a:pt x="316" y="894"/>
                  </a:lnTo>
                  <a:lnTo>
                    <a:pt x="303" y="894"/>
                  </a:lnTo>
                  <a:lnTo>
                    <a:pt x="282" y="894"/>
                  </a:lnTo>
                  <a:lnTo>
                    <a:pt x="265" y="903"/>
                  </a:lnTo>
                  <a:lnTo>
                    <a:pt x="256" y="904"/>
                  </a:lnTo>
                  <a:lnTo>
                    <a:pt x="246" y="897"/>
                  </a:lnTo>
                  <a:lnTo>
                    <a:pt x="252" y="885"/>
                  </a:lnTo>
                  <a:lnTo>
                    <a:pt x="259" y="871"/>
                  </a:lnTo>
                  <a:lnTo>
                    <a:pt x="258" y="859"/>
                  </a:lnTo>
                  <a:lnTo>
                    <a:pt x="262" y="844"/>
                  </a:lnTo>
                  <a:lnTo>
                    <a:pt x="261" y="829"/>
                  </a:lnTo>
                  <a:lnTo>
                    <a:pt x="258" y="814"/>
                  </a:lnTo>
                  <a:lnTo>
                    <a:pt x="244" y="814"/>
                  </a:lnTo>
                  <a:lnTo>
                    <a:pt x="235" y="826"/>
                  </a:lnTo>
                  <a:lnTo>
                    <a:pt x="229" y="841"/>
                  </a:lnTo>
                  <a:lnTo>
                    <a:pt x="219" y="853"/>
                  </a:lnTo>
                  <a:lnTo>
                    <a:pt x="190" y="856"/>
                  </a:lnTo>
                  <a:lnTo>
                    <a:pt x="171" y="865"/>
                  </a:lnTo>
                  <a:lnTo>
                    <a:pt x="147" y="867"/>
                  </a:lnTo>
                  <a:lnTo>
                    <a:pt x="133" y="876"/>
                  </a:lnTo>
                  <a:lnTo>
                    <a:pt x="133" y="885"/>
                  </a:lnTo>
                  <a:lnTo>
                    <a:pt x="126" y="897"/>
                  </a:lnTo>
                  <a:lnTo>
                    <a:pt x="121" y="918"/>
                  </a:lnTo>
                  <a:lnTo>
                    <a:pt x="115" y="913"/>
                  </a:lnTo>
                  <a:lnTo>
                    <a:pt x="103" y="907"/>
                  </a:lnTo>
                  <a:lnTo>
                    <a:pt x="93" y="897"/>
                  </a:lnTo>
                  <a:lnTo>
                    <a:pt x="82" y="892"/>
                  </a:lnTo>
                  <a:lnTo>
                    <a:pt x="67" y="891"/>
                  </a:lnTo>
                  <a:lnTo>
                    <a:pt x="55" y="891"/>
                  </a:lnTo>
                  <a:lnTo>
                    <a:pt x="42" y="885"/>
                  </a:lnTo>
                  <a:lnTo>
                    <a:pt x="34" y="873"/>
                  </a:lnTo>
                  <a:lnTo>
                    <a:pt x="28" y="861"/>
                  </a:lnTo>
                  <a:lnTo>
                    <a:pt x="0" y="853"/>
                  </a:lnTo>
                  <a:lnTo>
                    <a:pt x="6" y="847"/>
                  </a:lnTo>
                  <a:lnTo>
                    <a:pt x="4" y="842"/>
                  </a:lnTo>
                  <a:lnTo>
                    <a:pt x="12" y="827"/>
                  </a:lnTo>
                  <a:lnTo>
                    <a:pt x="19" y="812"/>
                  </a:lnTo>
                  <a:lnTo>
                    <a:pt x="19" y="803"/>
                  </a:lnTo>
                  <a:lnTo>
                    <a:pt x="22" y="788"/>
                  </a:lnTo>
                  <a:lnTo>
                    <a:pt x="24" y="775"/>
                  </a:lnTo>
                  <a:lnTo>
                    <a:pt x="30" y="763"/>
                  </a:lnTo>
                  <a:lnTo>
                    <a:pt x="39" y="751"/>
                  </a:lnTo>
                  <a:lnTo>
                    <a:pt x="49" y="745"/>
                  </a:lnTo>
                  <a:close/>
                </a:path>
              </a:pathLst>
            </a:custGeom>
            <a:gradFill rotWithShape="1">
              <a:gsLst>
                <a:gs pos="0">
                  <a:srgbClr val="DAFDA7"/>
                </a:gs>
                <a:gs pos="35001">
                  <a:srgbClr val="E4FDC2"/>
                </a:gs>
                <a:gs pos="100000">
                  <a:srgbClr val="F5FFE6"/>
                </a:gs>
              </a:gsLst>
              <a:lin ang="16200000" scaled="1"/>
            </a:gradFill>
            <a:ln w="9525" cap="flat" cmpd="sng">
              <a:solidFill>
                <a:srgbClr val="98B95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28" name="Freeform 113"/>
            <p:cNvSpPr>
              <a:spLocks/>
            </p:cNvSpPr>
            <p:nvPr/>
          </p:nvSpPr>
          <p:spPr bwMode="auto">
            <a:xfrm>
              <a:off x="3814399" y="1811236"/>
              <a:ext cx="1476792" cy="1744391"/>
            </a:xfrm>
            <a:custGeom>
              <a:avLst/>
              <a:gdLst>
                <a:gd name="T0" fmla="*/ 581 w 961"/>
                <a:gd name="T1" fmla="*/ 192 h 1099"/>
                <a:gd name="T2" fmla="*/ 544 w 961"/>
                <a:gd name="T3" fmla="*/ 141 h 1099"/>
                <a:gd name="T4" fmla="*/ 497 w 961"/>
                <a:gd name="T5" fmla="*/ 94 h 1099"/>
                <a:gd name="T6" fmla="*/ 469 w 961"/>
                <a:gd name="T7" fmla="*/ 37 h 1099"/>
                <a:gd name="T8" fmla="*/ 418 w 961"/>
                <a:gd name="T9" fmla="*/ 0 h 1099"/>
                <a:gd name="T10" fmla="*/ 366 w 961"/>
                <a:gd name="T11" fmla="*/ 36 h 1099"/>
                <a:gd name="T12" fmla="*/ 306 w 961"/>
                <a:gd name="T13" fmla="*/ 47 h 1099"/>
                <a:gd name="T14" fmla="*/ 251 w 961"/>
                <a:gd name="T15" fmla="*/ 51 h 1099"/>
                <a:gd name="T16" fmla="*/ 239 w 961"/>
                <a:gd name="T17" fmla="*/ 90 h 1099"/>
                <a:gd name="T18" fmla="*/ 255 w 961"/>
                <a:gd name="T19" fmla="*/ 145 h 1099"/>
                <a:gd name="T20" fmla="*/ 274 w 961"/>
                <a:gd name="T21" fmla="*/ 202 h 1099"/>
                <a:gd name="T22" fmla="*/ 241 w 961"/>
                <a:gd name="T23" fmla="*/ 221 h 1099"/>
                <a:gd name="T24" fmla="*/ 227 w 961"/>
                <a:gd name="T25" fmla="*/ 277 h 1099"/>
                <a:gd name="T26" fmla="*/ 200 w 961"/>
                <a:gd name="T27" fmla="*/ 333 h 1099"/>
                <a:gd name="T28" fmla="*/ 207 w 961"/>
                <a:gd name="T29" fmla="*/ 393 h 1099"/>
                <a:gd name="T30" fmla="*/ 202 w 961"/>
                <a:gd name="T31" fmla="*/ 468 h 1099"/>
                <a:gd name="T32" fmla="*/ 162 w 961"/>
                <a:gd name="T33" fmla="*/ 510 h 1099"/>
                <a:gd name="T34" fmla="*/ 76 w 961"/>
                <a:gd name="T35" fmla="*/ 544 h 1099"/>
                <a:gd name="T36" fmla="*/ 30 w 961"/>
                <a:gd name="T37" fmla="*/ 630 h 1099"/>
                <a:gd name="T38" fmla="*/ 7 w 961"/>
                <a:gd name="T39" fmla="*/ 706 h 1099"/>
                <a:gd name="T40" fmla="*/ 3 w 961"/>
                <a:gd name="T41" fmla="*/ 771 h 1099"/>
                <a:gd name="T42" fmla="*/ 40 w 961"/>
                <a:gd name="T43" fmla="*/ 825 h 1099"/>
                <a:gd name="T44" fmla="*/ 106 w 961"/>
                <a:gd name="T45" fmla="*/ 855 h 1099"/>
                <a:gd name="T46" fmla="*/ 192 w 961"/>
                <a:gd name="T47" fmla="*/ 867 h 1099"/>
                <a:gd name="T48" fmla="*/ 225 w 961"/>
                <a:gd name="T49" fmla="*/ 916 h 1099"/>
                <a:gd name="T50" fmla="*/ 259 w 961"/>
                <a:gd name="T51" fmla="*/ 955 h 1099"/>
                <a:gd name="T52" fmla="*/ 313 w 961"/>
                <a:gd name="T53" fmla="*/ 1015 h 1099"/>
                <a:gd name="T54" fmla="*/ 360 w 961"/>
                <a:gd name="T55" fmla="*/ 1036 h 1099"/>
                <a:gd name="T56" fmla="*/ 396 w 961"/>
                <a:gd name="T57" fmla="*/ 1083 h 1099"/>
                <a:gd name="T58" fmla="*/ 454 w 961"/>
                <a:gd name="T59" fmla="*/ 1093 h 1099"/>
                <a:gd name="T60" fmla="*/ 517 w 961"/>
                <a:gd name="T61" fmla="*/ 1083 h 1099"/>
                <a:gd name="T62" fmla="*/ 583 w 961"/>
                <a:gd name="T63" fmla="*/ 1071 h 1099"/>
                <a:gd name="T64" fmla="*/ 652 w 961"/>
                <a:gd name="T65" fmla="*/ 1069 h 1099"/>
                <a:gd name="T66" fmla="*/ 738 w 961"/>
                <a:gd name="T67" fmla="*/ 1030 h 1099"/>
                <a:gd name="T68" fmla="*/ 819 w 961"/>
                <a:gd name="T69" fmla="*/ 1017 h 1099"/>
                <a:gd name="T70" fmla="*/ 873 w 961"/>
                <a:gd name="T71" fmla="*/ 942 h 1099"/>
                <a:gd name="T72" fmla="*/ 898 w 961"/>
                <a:gd name="T73" fmla="*/ 891 h 1099"/>
                <a:gd name="T74" fmla="*/ 936 w 961"/>
                <a:gd name="T75" fmla="*/ 876 h 1099"/>
                <a:gd name="T76" fmla="*/ 936 w 961"/>
                <a:gd name="T77" fmla="*/ 808 h 1099"/>
                <a:gd name="T78" fmla="*/ 919 w 961"/>
                <a:gd name="T79" fmla="*/ 754 h 1099"/>
                <a:gd name="T80" fmla="*/ 900 w 961"/>
                <a:gd name="T81" fmla="*/ 703 h 1099"/>
                <a:gd name="T82" fmla="*/ 874 w 961"/>
                <a:gd name="T83" fmla="*/ 651 h 1099"/>
                <a:gd name="T84" fmla="*/ 897 w 961"/>
                <a:gd name="T85" fmla="*/ 577 h 1099"/>
                <a:gd name="T86" fmla="*/ 928 w 961"/>
                <a:gd name="T87" fmla="*/ 490 h 1099"/>
                <a:gd name="T88" fmla="*/ 900 w 961"/>
                <a:gd name="T89" fmla="*/ 436 h 1099"/>
                <a:gd name="T90" fmla="*/ 939 w 961"/>
                <a:gd name="T91" fmla="*/ 375 h 1099"/>
                <a:gd name="T92" fmla="*/ 945 w 961"/>
                <a:gd name="T93" fmla="*/ 288 h 1099"/>
                <a:gd name="T94" fmla="*/ 909 w 961"/>
                <a:gd name="T95" fmla="*/ 267 h 1099"/>
                <a:gd name="T96" fmla="*/ 801 w 961"/>
                <a:gd name="T97" fmla="*/ 294 h 1099"/>
                <a:gd name="T98" fmla="*/ 714 w 961"/>
                <a:gd name="T99" fmla="*/ 286 h 1099"/>
                <a:gd name="T100" fmla="*/ 657 w 961"/>
                <a:gd name="T101" fmla="*/ 231 h 1099"/>
                <a:gd name="T102" fmla="*/ 614 w 961"/>
                <a:gd name="T103" fmla="*/ 230 h 109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961" h="1099">
                  <a:moveTo>
                    <a:pt x="614" y="230"/>
                  </a:moveTo>
                  <a:lnTo>
                    <a:pt x="600" y="221"/>
                  </a:lnTo>
                  <a:lnTo>
                    <a:pt x="590" y="206"/>
                  </a:lnTo>
                  <a:lnTo>
                    <a:pt x="581" y="192"/>
                  </a:lnTo>
                  <a:lnTo>
                    <a:pt x="567" y="183"/>
                  </a:lnTo>
                  <a:lnTo>
                    <a:pt x="562" y="169"/>
                  </a:lnTo>
                  <a:lnTo>
                    <a:pt x="553" y="155"/>
                  </a:lnTo>
                  <a:lnTo>
                    <a:pt x="544" y="141"/>
                  </a:lnTo>
                  <a:lnTo>
                    <a:pt x="525" y="131"/>
                  </a:lnTo>
                  <a:lnTo>
                    <a:pt x="516" y="117"/>
                  </a:lnTo>
                  <a:lnTo>
                    <a:pt x="511" y="103"/>
                  </a:lnTo>
                  <a:lnTo>
                    <a:pt x="497" y="94"/>
                  </a:lnTo>
                  <a:lnTo>
                    <a:pt x="488" y="79"/>
                  </a:lnTo>
                  <a:lnTo>
                    <a:pt x="483" y="65"/>
                  </a:lnTo>
                  <a:lnTo>
                    <a:pt x="469" y="56"/>
                  </a:lnTo>
                  <a:lnTo>
                    <a:pt x="469" y="37"/>
                  </a:lnTo>
                  <a:lnTo>
                    <a:pt x="460" y="23"/>
                  </a:lnTo>
                  <a:lnTo>
                    <a:pt x="446" y="14"/>
                  </a:lnTo>
                  <a:lnTo>
                    <a:pt x="432" y="9"/>
                  </a:lnTo>
                  <a:lnTo>
                    <a:pt x="418" y="0"/>
                  </a:lnTo>
                  <a:lnTo>
                    <a:pt x="410" y="8"/>
                  </a:lnTo>
                  <a:lnTo>
                    <a:pt x="398" y="17"/>
                  </a:lnTo>
                  <a:lnTo>
                    <a:pt x="377" y="26"/>
                  </a:lnTo>
                  <a:lnTo>
                    <a:pt x="366" y="36"/>
                  </a:lnTo>
                  <a:lnTo>
                    <a:pt x="348" y="32"/>
                  </a:lnTo>
                  <a:lnTo>
                    <a:pt x="336" y="35"/>
                  </a:lnTo>
                  <a:lnTo>
                    <a:pt x="320" y="42"/>
                  </a:lnTo>
                  <a:lnTo>
                    <a:pt x="306" y="47"/>
                  </a:lnTo>
                  <a:lnTo>
                    <a:pt x="293" y="47"/>
                  </a:lnTo>
                  <a:lnTo>
                    <a:pt x="278" y="45"/>
                  </a:lnTo>
                  <a:lnTo>
                    <a:pt x="265" y="51"/>
                  </a:lnTo>
                  <a:lnTo>
                    <a:pt x="251" y="51"/>
                  </a:lnTo>
                  <a:lnTo>
                    <a:pt x="237" y="51"/>
                  </a:lnTo>
                  <a:lnTo>
                    <a:pt x="237" y="65"/>
                  </a:lnTo>
                  <a:lnTo>
                    <a:pt x="246" y="79"/>
                  </a:lnTo>
                  <a:lnTo>
                    <a:pt x="239" y="90"/>
                  </a:lnTo>
                  <a:lnTo>
                    <a:pt x="237" y="108"/>
                  </a:lnTo>
                  <a:lnTo>
                    <a:pt x="237" y="122"/>
                  </a:lnTo>
                  <a:lnTo>
                    <a:pt x="241" y="136"/>
                  </a:lnTo>
                  <a:lnTo>
                    <a:pt x="255" y="145"/>
                  </a:lnTo>
                  <a:lnTo>
                    <a:pt x="265" y="159"/>
                  </a:lnTo>
                  <a:lnTo>
                    <a:pt x="269" y="174"/>
                  </a:lnTo>
                  <a:lnTo>
                    <a:pt x="269" y="188"/>
                  </a:lnTo>
                  <a:lnTo>
                    <a:pt x="274" y="202"/>
                  </a:lnTo>
                  <a:lnTo>
                    <a:pt x="283" y="216"/>
                  </a:lnTo>
                  <a:lnTo>
                    <a:pt x="269" y="221"/>
                  </a:lnTo>
                  <a:lnTo>
                    <a:pt x="255" y="221"/>
                  </a:lnTo>
                  <a:lnTo>
                    <a:pt x="241" y="221"/>
                  </a:lnTo>
                  <a:lnTo>
                    <a:pt x="241" y="235"/>
                  </a:lnTo>
                  <a:lnTo>
                    <a:pt x="232" y="249"/>
                  </a:lnTo>
                  <a:lnTo>
                    <a:pt x="232" y="263"/>
                  </a:lnTo>
                  <a:lnTo>
                    <a:pt x="227" y="277"/>
                  </a:lnTo>
                  <a:lnTo>
                    <a:pt x="218" y="291"/>
                  </a:lnTo>
                  <a:lnTo>
                    <a:pt x="204" y="305"/>
                  </a:lnTo>
                  <a:lnTo>
                    <a:pt x="200" y="319"/>
                  </a:lnTo>
                  <a:lnTo>
                    <a:pt x="200" y="333"/>
                  </a:lnTo>
                  <a:lnTo>
                    <a:pt x="196" y="346"/>
                  </a:lnTo>
                  <a:lnTo>
                    <a:pt x="202" y="366"/>
                  </a:lnTo>
                  <a:lnTo>
                    <a:pt x="202" y="378"/>
                  </a:lnTo>
                  <a:lnTo>
                    <a:pt x="207" y="393"/>
                  </a:lnTo>
                  <a:lnTo>
                    <a:pt x="202" y="408"/>
                  </a:lnTo>
                  <a:lnTo>
                    <a:pt x="204" y="424"/>
                  </a:lnTo>
                  <a:lnTo>
                    <a:pt x="202" y="441"/>
                  </a:lnTo>
                  <a:lnTo>
                    <a:pt x="202" y="468"/>
                  </a:lnTo>
                  <a:lnTo>
                    <a:pt x="204" y="480"/>
                  </a:lnTo>
                  <a:lnTo>
                    <a:pt x="192" y="487"/>
                  </a:lnTo>
                  <a:lnTo>
                    <a:pt x="181" y="502"/>
                  </a:lnTo>
                  <a:lnTo>
                    <a:pt x="162" y="510"/>
                  </a:lnTo>
                  <a:lnTo>
                    <a:pt x="124" y="510"/>
                  </a:lnTo>
                  <a:lnTo>
                    <a:pt x="120" y="525"/>
                  </a:lnTo>
                  <a:lnTo>
                    <a:pt x="88" y="535"/>
                  </a:lnTo>
                  <a:lnTo>
                    <a:pt x="76" y="544"/>
                  </a:lnTo>
                  <a:lnTo>
                    <a:pt x="75" y="559"/>
                  </a:lnTo>
                  <a:lnTo>
                    <a:pt x="55" y="574"/>
                  </a:lnTo>
                  <a:lnTo>
                    <a:pt x="40" y="619"/>
                  </a:lnTo>
                  <a:lnTo>
                    <a:pt x="30" y="630"/>
                  </a:lnTo>
                  <a:lnTo>
                    <a:pt x="19" y="664"/>
                  </a:lnTo>
                  <a:lnTo>
                    <a:pt x="18" y="675"/>
                  </a:lnTo>
                  <a:lnTo>
                    <a:pt x="9" y="690"/>
                  </a:lnTo>
                  <a:lnTo>
                    <a:pt x="7" y="706"/>
                  </a:lnTo>
                  <a:lnTo>
                    <a:pt x="6" y="726"/>
                  </a:lnTo>
                  <a:lnTo>
                    <a:pt x="1" y="742"/>
                  </a:lnTo>
                  <a:lnTo>
                    <a:pt x="0" y="756"/>
                  </a:lnTo>
                  <a:lnTo>
                    <a:pt x="3" y="771"/>
                  </a:lnTo>
                  <a:lnTo>
                    <a:pt x="6" y="787"/>
                  </a:lnTo>
                  <a:lnTo>
                    <a:pt x="4" y="808"/>
                  </a:lnTo>
                  <a:lnTo>
                    <a:pt x="18" y="820"/>
                  </a:lnTo>
                  <a:lnTo>
                    <a:pt x="40" y="825"/>
                  </a:lnTo>
                  <a:lnTo>
                    <a:pt x="58" y="841"/>
                  </a:lnTo>
                  <a:lnTo>
                    <a:pt x="76" y="849"/>
                  </a:lnTo>
                  <a:lnTo>
                    <a:pt x="96" y="849"/>
                  </a:lnTo>
                  <a:lnTo>
                    <a:pt x="106" y="855"/>
                  </a:lnTo>
                  <a:lnTo>
                    <a:pt x="133" y="849"/>
                  </a:lnTo>
                  <a:lnTo>
                    <a:pt x="156" y="855"/>
                  </a:lnTo>
                  <a:lnTo>
                    <a:pt x="177" y="858"/>
                  </a:lnTo>
                  <a:lnTo>
                    <a:pt x="192" y="867"/>
                  </a:lnTo>
                  <a:lnTo>
                    <a:pt x="193" y="883"/>
                  </a:lnTo>
                  <a:lnTo>
                    <a:pt x="199" y="909"/>
                  </a:lnTo>
                  <a:lnTo>
                    <a:pt x="208" y="918"/>
                  </a:lnTo>
                  <a:lnTo>
                    <a:pt x="225" y="916"/>
                  </a:lnTo>
                  <a:lnTo>
                    <a:pt x="240" y="919"/>
                  </a:lnTo>
                  <a:lnTo>
                    <a:pt x="244" y="933"/>
                  </a:lnTo>
                  <a:lnTo>
                    <a:pt x="255" y="939"/>
                  </a:lnTo>
                  <a:lnTo>
                    <a:pt x="259" y="955"/>
                  </a:lnTo>
                  <a:lnTo>
                    <a:pt x="279" y="966"/>
                  </a:lnTo>
                  <a:lnTo>
                    <a:pt x="286" y="996"/>
                  </a:lnTo>
                  <a:lnTo>
                    <a:pt x="292" y="1009"/>
                  </a:lnTo>
                  <a:lnTo>
                    <a:pt x="313" y="1015"/>
                  </a:lnTo>
                  <a:lnTo>
                    <a:pt x="313" y="1036"/>
                  </a:lnTo>
                  <a:lnTo>
                    <a:pt x="325" y="1038"/>
                  </a:lnTo>
                  <a:lnTo>
                    <a:pt x="345" y="1038"/>
                  </a:lnTo>
                  <a:lnTo>
                    <a:pt x="360" y="1036"/>
                  </a:lnTo>
                  <a:lnTo>
                    <a:pt x="370" y="1041"/>
                  </a:lnTo>
                  <a:lnTo>
                    <a:pt x="382" y="1053"/>
                  </a:lnTo>
                  <a:lnTo>
                    <a:pt x="394" y="1065"/>
                  </a:lnTo>
                  <a:lnTo>
                    <a:pt x="396" y="1083"/>
                  </a:lnTo>
                  <a:lnTo>
                    <a:pt x="405" y="1095"/>
                  </a:lnTo>
                  <a:lnTo>
                    <a:pt x="412" y="1092"/>
                  </a:lnTo>
                  <a:lnTo>
                    <a:pt x="429" y="1095"/>
                  </a:lnTo>
                  <a:lnTo>
                    <a:pt x="454" y="1093"/>
                  </a:lnTo>
                  <a:lnTo>
                    <a:pt x="456" y="1099"/>
                  </a:lnTo>
                  <a:lnTo>
                    <a:pt x="478" y="1095"/>
                  </a:lnTo>
                  <a:lnTo>
                    <a:pt x="487" y="1086"/>
                  </a:lnTo>
                  <a:lnTo>
                    <a:pt x="517" y="1083"/>
                  </a:lnTo>
                  <a:lnTo>
                    <a:pt x="537" y="1077"/>
                  </a:lnTo>
                  <a:lnTo>
                    <a:pt x="546" y="1065"/>
                  </a:lnTo>
                  <a:lnTo>
                    <a:pt x="573" y="1068"/>
                  </a:lnTo>
                  <a:lnTo>
                    <a:pt x="583" y="1071"/>
                  </a:lnTo>
                  <a:lnTo>
                    <a:pt x="607" y="1068"/>
                  </a:lnTo>
                  <a:lnTo>
                    <a:pt x="622" y="1065"/>
                  </a:lnTo>
                  <a:lnTo>
                    <a:pt x="636" y="1071"/>
                  </a:lnTo>
                  <a:lnTo>
                    <a:pt x="652" y="1069"/>
                  </a:lnTo>
                  <a:lnTo>
                    <a:pt x="667" y="1062"/>
                  </a:lnTo>
                  <a:lnTo>
                    <a:pt x="691" y="1059"/>
                  </a:lnTo>
                  <a:lnTo>
                    <a:pt x="718" y="1036"/>
                  </a:lnTo>
                  <a:lnTo>
                    <a:pt x="738" y="1030"/>
                  </a:lnTo>
                  <a:lnTo>
                    <a:pt x="754" y="1024"/>
                  </a:lnTo>
                  <a:lnTo>
                    <a:pt x="771" y="1021"/>
                  </a:lnTo>
                  <a:lnTo>
                    <a:pt x="789" y="1020"/>
                  </a:lnTo>
                  <a:lnTo>
                    <a:pt x="819" y="1017"/>
                  </a:lnTo>
                  <a:lnTo>
                    <a:pt x="841" y="1000"/>
                  </a:lnTo>
                  <a:lnTo>
                    <a:pt x="855" y="996"/>
                  </a:lnTo>
                  <a:lnTo>
                    <a:pt x="876" y="960"/>
                  </a:lnTo>
                  <a:lnTo>
                    <a:pt x="873" y="942"/>
                  </a:lnTo>
                  <a:lnTo>
                    <a:pt x="876" y="928"/>
                  </a:lnTo>
                  <a:lnTo>
                    <a:pt x="886" y="909"/>
                  </a:lnTo>
                  <a:lnTo>
                    <a:pt x="888" y="898"/>
                  </a:lnTo>
                  <a:lnTo>
                    <a:pt x="898" y="891"/>
                  </a:lnTo>
                  <a:lnTo>
                    <a:pt x="894" y="883"/>
                  </a:lnTo>
                  <a:lnTo>
                    <a:pt x="903" y="871"/>
                  </a:lnTo>
                  <a:lnTo>
                    <a:pt x="927" y="868"/>
                  </a:lnTo>
                  <a:lnTo>
                    <a:pt x="936" y="876"/>
                  </a:lnTo>
                  <a:lnTo>
                    <a:pt x="961" y="859"/>
                  </a:lnTo>
                  <a:lnTo>
                    <a:pt x="957" y="835"/>
                  </a:lnTo>
                  <a:lnTo>
                    <a:pt x="937" y="831"/>
                  </a:lnTo>
                  <a:lnTo>
                    <a:pt x="936" y="808"/>
                  </a:lnTo>
                  <a:lnTo>
                    <a:pt x="934" y="792"/>
                  </a:lnTo>
                  <a:lnTo>
                    <a:pt x="933" y="775"/>
                  </a:lnTo>
                  <a:lnTo>
                    <a:pt x="919" y="774"/>
                  </a:lnTo>
                  <a:lnTo>
                    <a:pt x="919" y="754"/>
                  </a:lnTo>
                  <a:lnTo>
                    <a:pt x="907" y="747"/>
                  </a:lnTo>
                  <a:lnTo>
                    <a:pt x="907" y="736"/>
                  </a:lnTo>
                  <a:lnTo>
                    <a:pt x="910" y="720"/>
                  </a:lnTo>
                  <a:lnTo>
                    <a:pt x="900" y="703"/>
                  </a:lnTo>
                  <a:lnTo>
                    <a:pt x="900" y="687"/>
                  </a:lnTo>
                  <a:lnTo>
                    <a:pt x="904" y="667"/>
                  </a:lnTo>
                  <a:lnTo>
                    <a:pt x="894" y="652"/>
                  </a:lnTo>
                  <a:lnTo>
                    <a:pt x="874" y="651"/>
                  </a:lnTo>
                  <a:lnTo>
                    <a:pt x="873" y="607"/>
                  </a:lnTo>
                  <a:lnTo>
                    <a:pt x="879" y="595"/>
                  </a:lnTo>
                  <a:lnTo>
                    <a:pt x="876" y="579"/>
                  </a:lnTo>
                  <a:lnTo>
                    <a:pt x="897" y="577"/>
                  </a:lnTo>
                  <a:lnTo>
                    <a:pt x="903" y="558"/>
                  </a:lnTo>
                  <a:lnTo>
                    <a:pt x="906" y="535"/>
                  </a:lnTo>
                  <a:lnTo>
                    <a:pt x="927" y="519"/>
                  </a:lnTo>
                  <a:lnTo>
                    <a:pt x="928" y="490"/>
                  </a:lnTo>
                  <a:lnTo>
                    <a:pt x="906" y="484"/>
                  </a:lnTo>
                  <a:lnTo>
                    <a:pt x="888" y="474"/>
                  </a:lnTo>
                  <a:lnTo>
                    <a:pt x="889" y="456"/>
                  </a:lnTo>
                  <a:lnTo>
                    <a:pt x="900" y="436"/>
                  </a:lnTo>
                  <a:lnTo>
                    <a:pt x="916" y="433"/>
                  </a:lnTo>
                  <a:lnTo>
                    <a:pt x="925" y="421"/>
                  </a:lnTo>
                  <a:lnTo>
                    <a:pt x="943" y="387"/>
                  </a:lnTo>
                  <a:lnTo>
                    <a:pt x="939" y="375"/>
                  </a:lnTo>
                  <a:lnTo>
                    <a:pt x="948" y="357"/>
                  </a:lnTo>
                  <a:lnTo>
                    <a:pt x="948" y="337"/>
                  </a:lnTo>
                  <a:lnTo>
                    <a:pt x="940" y="316"/>
                  </a:lnTo>
                  <a:lnTo>
                    <a:pt x="945" y="288"/>
                  </a:lnTo>
                  <a:lnTo>
                    <a:pt x="934" y="264"/>
                  </a:lnTo>
                  <a:lnTo>
                    <a:pt x="933" y="244"/>
                  </a:lnTo>
                  <a:lnTo>
                    <a:pt x="916" y="250"/>
                  </a:lnTo>
                  <a:lnTo>
                    <a:pt x="909" y="267"/>
                  </a:lnTo>
                  <a:lnTo>
                    <a:pt x="892" y="280"/>
                  </a:lnTo>
                  <a:lnTo>
                    <a:pt x="840" y="279"/>
                  </a:lnTo>
                  <a:lnTo>
                    <a:pt x="819" y="297"/>
                  </a:lnTo>
                  <a:lnTo>
                    <a:pt x="801" y="294"/>
                  </a:lnTo>
                  <a:lnTo>
                    <a:pt x="760" y="291"/>
                  </a:lnTo>
                  <a:lnTo>
                    <a:pt x="750" y="283"/>
                  </a:lnTo>
                  <a:lnTo>
                    <a:pt x="727" y="283"/>
                  </a:lnTo>
                  <a:lnTo>
                    <a:pt x="714" y="286"/>
                  </a:lnTo>
                  <a:lnTo>
                    <a:pt x="706" y="264"/>
                  </a:lnTo>
                  <a:lnTo>
                    <a:pt x="694" y="243"/>
                  </a:lnTo>
                  <a:lnTo>
                    <a:pt x="673" y="220"/>
                  </a:lnTo>
                  <a:lnTo>
                    <a:pt x="657" y="231"/>
                  </a:lnTo>
                  <a:lnTo>
                    <a:pt x="633" y="238"/>
                  </a:lnTo>
                  <a:lnTo>
                    <a:pt x="614" y="230"/>
                  </a:lnTo>
                  <a:close/>
                </a:path>
              </a:pathLst>
            </a:custGeom>
            <a:solidFill>
              <a:srgbClr val="FCD5B5"/>
            </a:solidFill>
            <a:ln w="9525" cap="flat" cmpd="sng">
              <a:solidFill>
                <a:srgbClr val="98B95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29" name="Freeform 114"/>
            <p:cNvSpPr>
              <a:spLocks/>
            </p:cNvSpPr>
            <p:nvPr/>
          </p:nvSpPr>
          <p:spPr bwMode="auto">
            <a:xfrm>
              <a:off x="5138419" y="2081945"/>
              <a:ext cx="2096365" cy="1459266"/>
            </a:xfrm>
            <a:custGeom>
              <a:avLst/>
              <a:gdLst/>
              <a:ahLst/>
              <a:cxnLst/>
              <a:rect l="0" t="0" r="r" b="b"/>
              <a:pathLst>
                <a:path w="15858" h="10000">
                  <a:moveTo>
                    <a:pt x="13984" y="5854"/>
                  </a:moveTo>
                  <a:lnTo>
                    <a:pt x="13747" y="5955"/>
                  </a:lnTo>
                  <a:cubicBezTo>
                    <a:pt x="13677" y="6024"/>
                    <a:pt x="13546" y="6129"/>
                    <a:pt x="13480" y="6243"/>
                  </a:cubicBezTo>
                  <a:cubicBezTo>
                    <a:pt x="13415" y="6357"/>
                    <a:pt x="13391" y="6546"/>
                    <a:pt x="13354" y="6640"/>
                  </a:cubicBezTo>
                  <a:cubicBezTo>
                    <a:pt x="13350" y="6704"/>
                    <a:pt x="13347" y="6767"/>
                    <a:pt x="13343" y="6831"/>
                  </a:cubicBezTo>
                  <a:cubicBezTo>
                    <a:pt x="13386" y="6856"/>
                    <a:pt x="13174" y="7078"/>
                    <a:pt x="13217" y="7103"/>
                  </a:cubicBezTo>
                  <a:cubicBezTo>
                    <a:pt x="13201" y="7165"/>
                    <a:pt x="13186" y="7227"/>
                    <a:pt x="13170" y="7289"/>
                  </a:cubicBezTo>
                  <a:cubicBezTo>
                    <a:pt x="13127" y="7359"/>
                    <a:pt x="13184" y="7370"/>
                    <a:pt x="13072" y="7485"/>
                  </a:cubicBezTo>
                  <a:cubicBezTo>
                    <a:pt x="13009" y="7559"/>
                    <a:pt x="13045" y="7823"/>
                    <a:pt x="12945" y="7903"/>
                  </a:cubicBezTo>
                  <a:cubicBezTo>
                    <a:pt x="12845" y="7983"/>
                    <a:pt x="12551" y="7894"/>
                    <a:pt x="12500" y="7979"/>
                  </a:cubicBezTo>
                  <a:cubicBezTo>
                    <a:pt x="12499" y="8219"/>
                    <a:pt x="12510" y="8158"/>
                    <a:pt x="12481" y="8243"/>
                  </a:cubicBezTo>
                  <a:cubicBezTo>
                    <a:pt x="12452" y="8328"/>
                    <a:pt x="12341" y="8417"/>
                    <a:pt x="12326" y="8491"/>
                  </a:cubicBezTo>
                  <a:cubicBezTo>
                    <a:pt x="12311" y="8565"/>
                    <a:pt x="12378" y="8646"/>
                    <a:pt x="12321" y="8673"/>
                  </a:cubicBezTo>
                  <a:cubicBezTo>
                    <a:pt x="11767" y="8797"/>
                    <a:pt x="12108" y="8647"/>
                    <a:pt x="12010" y="8654"/>
                  </a:cubicBezTo>
                  <a:cubicBezTo>
                    <a:pt x="11912" y="8661"/>
                    <a:pt x="11818" y="8703"/>
                    <a:pt x="11735" y="8714"/>
                  </a:cubicBezTo>
                  <a:cubicBezTo>
                    <a:pt x="11652" y="8725"/>
                    <a:pt x="11606" y="8752"/>
                    <a:pt x="11512" y="8723"/>
                  </a:cubicBezTo>
                  <a:cubicBezTo>
                    <a:pt x="11418" y="8695"/>
                    <a:pt x="11449" y="8704"/>
                    <a:pt x="11172" y="8543"/>
                  </a:cubicBezTo>
                  <a:cubicBezTo>
                    <a:pt x="11153" y="8513"/>
                    <a:pt x="11135" y="8482"/>
                    <a:pt x="11116" y="8452"/>
                  </a:cubicBezTo>
                  <a:lnTo>
                    <a:pt x="10919" y="8386"/>
                  </a:lnTo>
                  <a:lnTo>
                    <a:pt x="10749" y="8478"/>
                  </a:lnTo>
                  <a:lnTo>
                    <a:pt x="10455" y="8320"/>
                  </a:lnTo>
                  <a:cubicBezTo>
                    <a:pt x="10434" y="8260"/>
                    <a:pt x="10410" y="8216"/>
                    <a:pt x="10392" y="8141"/>
                  </a:cubicBezTo>
                  <a:cubicBezTo>
                    <a:pt x="10374" y="8066"/>
                    <a:pt x="10360" y="7960"/>
                    <a:pt x="10344" y="7870"/>
                  </a:cubicBezTo>
                  <a:cubicBezTo>
                    <a:pt x="10338" y="7926"/>
                    <a:pt x="10085" y="7839"/>
                    <a:pt x="10088" y="7903"/>
                  </a:cubicBezTo>
                  <a:cubicBezTo>
                    <a:pt x="10096" y="7980"/>
                    <a:pt x="10024" y="7918"/>
                    <a:pt x="9985" y="7900"/>
                  </a:cubicBezTo>
                  <a:cubicBezTo>
                    <a:pt x="9947" y="7883"/>
                    <a:pt x="9900" y="7832"/>
                    <a:pt x="9857" y="7798"/>
                  </a:cubicBezTo>
                  <a:cubicBezTo>
                    <a:pt x="9855" y="7999"/>
                    <a:pt x="9756" y="7638"/>
                    <a:pt x="9754" y="7839"/>
                  </a:cubicBezTo>
                  <a:cubicBezTo>
                    <a:pt x="9707" y="7850"/>
                    <a:pt x="9590" y="7850"/>
                    <a:pt x="9534" y="7865"/>
                  </a:cubicBezTo>
                  <a:cubicBezTo>
                    <a:pt x="9478" y="7880"/>
                    <a:pt x="9465" y="7920"/>
                    <a:pt x="9417" y="7931"/>
                  </a:cubicBezTo>
                  <a:cubicBezTo>
                    <a:pt x="9371" y="7941"/>
                    <a:pt x="9279" y="7909"/>
                    <a:pt x="9221" y="7909"/>
                  </a:cubicBezTo>
                  <a:cubicBezTo>
                    <a:pt x="9139" y="7920"/>
                    <a:pt x="9127" y="7876"/>
                    <a:pt x="9035" y="7898"/>
                  </a:cubicBezTo>
                  <a:cubicBezTo>
                    <a:pt x="8965" y="7909"/>
                    <a:pt x="8860" y="7941"/>
                    <a:pt x="8826" y="7974"/>
                  </a:cubicBezTo>
                  <a:cubicBezTo>
                    <a:pt x="8768" y="8007"/>
                    <a:pt x="8803" y="8105"/>
                    <a:pt x="8803" y="8105"/>
                  </a:cubicBezTo>
                  <a:lnTo>
                    <a:pt x="8651" y="8224"/>
                  </a:lnTo>
                  <a:cubicBezTo>
                    <a:pt x="8617" y="8279"/>
                    <a:pt x="8489" y="8530"/>
                    <a:pt x="8489" y="8530"/>
                  </a:cubicBezTo>
                  <a:cubicBezTo>
                    <a:pt x="8385" y="8661"/>
                    <a:pt x="8512" y="8889"/>
                    <a:pt x="8419" y="8976"/>
                  </a:cubicBezTo>
                  <a:cubicBezTo>
                    <a:pt x="8408" y="9074"/>
                    <a:pt x="8454" y="9107"/>
                    <a:pt x="8385" y="9139"/>
                  </a:cubicBezTo>
                  <a:cubicBezTo>
                    <a:pt x="8350" y="9226"/>
                    <a:pt x="8024" y="9063"/>
                    <a:pt x="8001" y="9150"/>
                  </a:cubicBezTo>
                  <a:cubicBezTo>
                    <a:pt x="7932" y="9183"/>
                    <a:pt x="7978" y="9259"/>
                    <a:pt x="7966" y="9313"/>
                  </a:cubicBezTo>
                  <a:cubicBezTo>
                    <a:pt x="7966" y="9379"/>
                    <a:pt x="7989" y="9521"/>
                    <a:pt x="8001" y="9576"/>
                  </a:cubicBezTo>
                  <a:cubicBezTo>
                    <a:pt x="8013" y="9630"/>
                    <a:pt x="8106" y="9619"/>
                    <a:pt x="8071" y="9663"/>
                  </a:cubicBezTo>
                  <a:cubicBezTo>
                    <a:pt x="8036" y="9498"/>
                    <a:pt x="8129" y="9771"/>
                    <a:pt x="7792" y="9826"/>
                  </a:cubicBezTo>
                  <a:cubicBezTo>
                    <a:pt x="7642" y="9630"/>
                    <a:pt x="7792" y="9390"/>
                    <a:pt x="7583" y="9335"/>
                  </a:cubicBezTo>
                  <a:cubicBezTo>
                    <a:pt x="7467" y="9357"/>
                    <a:pt x="7351" y="9172"/>
                    <a:pt x="7270" y="9248"/>
                  </a:cubicBezTo>
                  <a:cubicBezTo>
                    <a:pt x="7118" y="9313"/>
                    <a:pt x="7153" y="9313"/>
                    <a:pt x="6991" y="9379"/>
                  </a:cubicBezTo>
                  <a:cubicBezTo>
                    <a:pt x="6886" y="9433"/>
                    <a:pt x="7003" y="9510"/>
                    <a:pt x="6886" y="9576"/>
                  </a:cubicBezTo>
                  <a:cubicBezTo>
                    <a:pt x="6851" y="9630"/>
                    <a:pt x="6782" y="9695"/>
                    <a:pt x="6747" y="9739"/>
                  </a:cubicBezTo>
                  <a:cubicBezTo>
                    <a:pt x="6654" y="9739"/>
                    <a:pt x="6794" y="9880"/>
                    <a:pt x="6666" y="9837"/>
                  </a:cubicBezTo>
                  <a:cubicBezTo>
                    <a:pt x="6631" y="9869"/>
                    <a:pt x="6573" y="9902"/>
                    <a:pt x="6527" y="9924"/>
                  </a:cubicBezTo>
                  <a:cubicBezTo>
                    <a:pt x="6481" y="9946"/>
                    <a:pt x="6456" y="10000"/>
                    <a:pt x="6399" y="10000"/>
                  </a:cubicBezTo>
                  <a:cubicBezTo>
                    <a:pt x="6341" y="9978"/>
                    <a:pt x="6247" y="9978"/>
                    <a:pt x="6178" y="9935"/>
                  </a:cubicBezTo>
                  <a:cubicBezTo>
                    <a:pt x="6109" y="9902"/>
                    <a:pt x="6039" y="9837"/>
                    <a:pt x="5980" y="9804"/>
                  </a:cubicBezTo>
                  <a:cubicBezTo>
                    <a:pt x="5923" y="9771"/>
                    <a:pt x="5842" y="9761"/>
                    <a:pt x="5794" y="9761"/>
                  </a:cubicBezTo>
                  <a:cubicBezTo>
                    <a:pt x="5748" y="9761"/>
                    <a:pt x="5725" y="9837"/>
                    <a:pt x="5667" y="9837"/>
                  </a:cubicBezTo>
                  <a:cubicBezTo>
                    <a:pt x="5609" y="9837"/>
                    <a:pt x="5504" y="9739"/>
                    <a:pt x="5458" y="9728"/>
                  </a:cubicBezTo>
                  <a:cubicBezTo>
                    <a:pt x="5389" y="9684"/>
                    <a:pt x="5424" y="9804"/>
                    <a:pt x="5377" y="9771"/>
                  </a:cubicBezTo>
                  <a:cubicBezTo>
                    <a:pt x="5330" y="9793"/>
                    <a:pt x="5284" y="9859"/>
                    <a:pt x="5203" y="9826"/>
                  </a:cubicBezTo>
                  <a:cubicBezTo>
                    <a:pt x="5122" y="9793"/>
                    <a:pt x="5005" y="9641"/>
                    <a:pt x="4901" y="9597"/>
                  </a:cubicBezTo>
                  <a:cubicBezTo>
                    <a:pt x="4831" y="9532"/>
                    <a:pt x="4587" y="9619"/>
                    <a:pt x="4541" y="9565"/>
                  </a:cubicBezTo>
                  <a:cubicBezTo>
                    <a:pt x="4460" y="9543"/>
                    <a:pt x="4437" y="9565"/>
                    <a:pt x="4413" y="9444"/>
                  </a:cubicBezTo>
                  <a:cubicBezTo>
                    <a:pt x="4413" y="9324"/>
                    <a:pt x="4355" y="8965"/>
                    <a:pt x="4378" y="8824"/>
                  </a:cubicBezTo>
                  <a:cubicBezTo>
                    <a:pt x="4367" y="8650"/>
                    <a:pt x="4390" y="8485"/>
                    <a:pt x="4343" y="8388"/>
                  </a:cubicBezTo>
                  <a:cubicBezTo>
                    <a:pt x="4297" y="8290"/>
                    <a:pt x="4204" y="8279"/>
                    <a:pt x="4134" y="8203"/>
                  </a:cubicBezTo>
                  <a:cubicBezTo>
                    <a:pt x="4065" y="8126"/>
                    <a:pt x="3984" y="8028"/>
                    <a:pt x="3925" y="7963"/>
                  </a:cubicBezTo>
                  <a:cubicBezTo>
                    <a:pt x="3867" y="7931"/>
                    <a:pt x="3775" y="7963"/>
                    <a:pt x="3786" y="7974"/>
                  </a:cubicBezTo>
                  <a:cubicBezTo>
                    <a:pt x="3670" y="7800"/>
                    <a:pt x="3612" y="7713"/>
                    <a:pt x="3531" y="7648"/>
                  </a:cubicBezTo>
                  <a:cubicBezTo>
                    <a:pt x="3449" y="7582"/>
                    <a:pt x="3357" y="7561"/>
                    <a:pt x="3299" y="7550"/>
                  </a:cubicBezTo>
                  <a:cubicBezTo>
                    <a:pt x="3240" y="7539"/>
                    <a:pt x="3217" y="7582"/>
                    <a:pt x="3148" y="7571"/>
                  </a:cubicBezTo>
                  <a:cubicBezTo>
                    <a:pt x="3078" y="7561"/>
                    <a:pt x="2904" y="7506"/>
                    <a:pt x="2881" y="7506"/>
                  </a:cubicBezTo>
                  <a:cubicBezTo>
                    <a:pt x="2858" y="7506"/>
                    <a:pt x="2996" y="7571"/>
                    <a:pt x="2973" y="7571"/>
                  </a:cubicBezTo>
                  <a:cubicBezTo>
                    <a:pt x="2950" y="7571"/>
                    <a:pt x="2858" y="7494"/>
                    <a:pt x="2764" y="7473"/>
                  </a:cubicBezTo>
                  <a:cubicBezTo>
                    <a:pt x="2543" y="7462"/>
                    <a:pt x="2567" y="7418"/>
                    <a:pt x="2381" y="7407"/>
                  </a:cubicBezTo>
                  <a:cubicBezTo>
                    <a:pt x="2196" y="7396"/>
                    <a:pt x="1777" y="7407"/>
                    <a:pt x="1615" y="7407"/>
                  </a:cubicBezTo>
                  <a:cubicBezTo>
                    <a:pt x="1452" y="7407"/>
                    <a:pt x="1452" y="7418"/>
                    <a:pt x="1371" y="7407"/>
                  </a:cubicBezTo>
                  <a:cubicBezTo>
                    <a:pt x="1487" y="7353"/>
                    <a:pt x="964" y="7451"/>
                    <a:pt x="1092" y="7353"/>
                  </a:cubicBezTo>
                  <a:cubicBezTo>
                    <a:pt x="1035" y="7331"/>
                    <a:pt x="1058" y="7320"/>
                    <a:pt x="1035" y="7277"/>
                  </a:cubicBezTo>
                  <a:cubicBezTo>
                    <a:pt x="976" y="7298"/>
                    <a:pt x="964" y="7092"/>
                    <a:pt x="964" y="7092"/>
                  </a:cubicBezTo>
                  <a:cubicBezTo>
                    <a:pt x="663" y="7070"/>
                    <a:pt x="1081" y="7146"/>
                    <a:pt x="825" y="7081"/>
                  </a:cubicBezTo>
                  <a:cubicBezTo>
                    <a:pt x="744" y="6928"/>
                    <a:pt x="895" y="6863"/>
                    <a:pt x="755" y="6765"/>
                  </a:cubicBezTo>
                  <a:cubicBezTo>
                    <a:pt x="686" y="6470"/>
                    <a:pt x="663" y="6635"/>
                    <a:pt x="709" y="6438"/>
                  </a:cubicBezTo>
                  <a:cubicBezTo>
                    <a:pt x="732" y="6362"/>
                    <a:pt x="546" y="6449"/>
                    <a:pt x="582" y="6394"/>
                  </a:cubicBezTo>
                  <a:cubicBezTo>
                    <a:pt x="558" y="6351"/>
                    <a:pt x="570" y="6253"/>
                    <a:pt x="546" y="6209"/>
                  </a:cubicBezTo>
                  <a:cubicBezTo>
                    <a:pt x="523" y="6166"/>
                    <a:pt x="442" y="6177"/>
                    <a:pt x="430" y="6111"/>
                  </a:cubicBezTo>
                  <a:cubicBezTo>
                    <a:pt x="419" y="6046"/>
                    <a:pt x="477" y="5926"/>
                    <a:pt x="465" y="5839"/>
                  </a:cubicBezTo>
                  <a:cubicBezTo>
                    <a:pt x="454" y="5752"/>
                    <a:pt x="350" y="5687"/>
                    <a:pt x="337" y="5589"/>
                  </a:cubicBezTo>
                  <a:cubicBezTo>
                    <a:pt x="314" y="5425"/>
                    <a:pt x="407" y="5381"/>
                    <a:pt x="407" y="5262"/>
                  </a:cubicBezTo>
                  <a:cubicBezTo>
                    <a:pt x="373" y="5131"/>
                    <a:pt x="291" y="5120"/>
                    <a:pt x="233" y="5087"/>
                  </a:cubicBezTo>
                  <a:cubicBezTo>
                    <a:pt x="175" y="5055"/>
                    <a:pt x="82" y="5131"/>
                    <a:pt x="47" y="5055"/>
                  </a:cubicBezTo>
                  <a:cubicBezTo>
                    <a:pt x="70" y="4990"/>
                    <a:pt x="-34" y="4652"/>
                    <a:pt x="12" y="4609"/>
                  </a:cubicBezTo>
                  <a:cubicBezTo>
                    <a:pt x="70" y="4554"/>
                    <a:pt x="58" y="4533"/>
                    <a:pt x="58" y="4533"/>
                  </a:cubicBezTo>
                  <a:cubicBezTo>
                    <a:pt x="105" y="4499"/>
                    <a:pt x="1" y="4347"/>
                    <a:pt x="58" y="4314"/>
                  </a:cubicBezTo>
                  <a:cubicBezTo>
                    <a:pt x="93" y="4270"/>
                    <a:pt x="244" y="4303"/>
                    <a:pt x="302" y="4270"/>
                  </a:cubicBezTo>
                  <a:cubicBezTo>
                    <a:pt x="361" y="4238"/>
                    <a:pt x="396" y="4172"/>
                    <a:pt x="407" y="4107"/>
                  </a:cubicBezTo>
                  <a:cubicBezTo>
                    <a:pt x="419" y="4042"/>
                    <a:pt x="373" y="3933"/>
                    <a:pt x="373" y="3879"/>
                  </a:cubicBezTo>
                  <a:cubicBezTo>
                    <a:pt x="407" y="3759"/>
                    <a:pt x="337" y="3835"/>
                    <a:pt x="430" y="3748"/>
                  </a:cubicBezTo>
                  <a:cubicBezTo>
                    <a:pt x="465" y="3672"/>
                    <a:pt x="546" y="3737"/>
                    <a:pt x="582" y="3661"/>
                  </a:cubicBezTo>
                  <a:cubicBezTo>
                    <a:pt x="616" y="3585"/>
                    <a:pt x="651" y="3355"/>
                    <a:pt x="651" y="3301"/>
                  </a:cubicBezTo>
                  <a:cubicBezTo>
                    <a:pt x="651" y="3247"/>
                    <a:pt x="593" y="3344"/>
                    <a:pt x="546" y="3334"/>
                  </a:cubicBezTo>
                  <a:cubicBezTo>
                    <a:pt x="500" y="3323"/>
                    <a:pt x="430" y="3301"/>
                    <a:pt x="373" y="3268"/>
                  </a:cubicBezTo>
                  <a:cubicBezTo>
                    <a:pt x="396" y="3236"/>
                    <a:pt x="117" y="3192"/>
                    <a:pt x="221" y="3127"/>
                  </a:cubicBezTo>
                  <a:cubicBezTo>
                    <a:pt x="210" y="3062"/>
                    <a:pt x="256" y="2931"/>
                    <a:pt x="291" y="2866"/>
                  </a:cubicBezTo>
                  <a:cubicBezTo>
                    <a:pt x="350" y="2811"/>
                    <a:pt x="256" y="2822"/>
                    <a:pt x="407" y="2735"/>
                  </a:cubicBezTo>
                  <a:cubicBezTo>
                    <a:pt x="454" y="2713"/>
                    <a:pt x="488" y="2735"/>
                    <a:pt x="534" y="2713"/>
                  </a:cubicBezTo>
                  <a:cubicBezTo>
                    <a:pt x="582" y="2692"/>
                    <a:pt x="605" y="2659"/>
                    <a:pt x="651" y="2583"/>
                  </a:cubicBezTo>
                  <a:cubicBezTo>
                    <a:pt x="697" y="2507"/>
                    <a:pt x="767" y="2342"/>
                    <a:pt x="790" y="2255"/>
                  </a:cubicBezTo>
                  <a:cubicBezTo>
                    <a:pt x="860" y="2190"/>
                    <a:pt x="744" y="2103"/>
                    <a:pt x="814" y="2081"/>
                  </a:cubicBezTo>
                  <a:cubicBezTo>
                    <a:pt x="837" y="2027"/>
                    <a:pt x="895" y="1983"/>
                    <a:pt x="918" y="1929"/>
                  </a:cubicBezTo>
                  <a:cubicBezTo>
                    <a:pt x="941" y="1874"/>
                    <a:pt x="941" y="1809"/>
                    <a:pt x="930" y="1733"/>
                  </a:cubicBezTo>
                  <a:cubicBezTo>
                    <a:pt x="918" y="1657"/>
                    <a:pt x="837" y="1526"/>
                    <a:pt x="825" y="1460"/>
                  </a:cubicBezTo>
                  <a:cubicBezTo>
                    <a:pt x="802" y="1384"/>
                    <a:pt x="837" y="1362"/>
                    <a:pt x="849" y="1308"/>
                  </a:cubicBezTo>
                  <a:cubicBezTo>
                    <a:pt x="860" y="1253"/>
                    <a:pt x="906" y="1210"/>
                    <a:pt x="895" y="1144"/>
                  </a:cubicBezTo>
                  <a:cubicBezTo>
                    <a:pt x="895" y="1068"/>
                    <a:pt x="744" y="927"/>
                    <a:pt x="744" y="883"/>
                  </a:cubicBezTo>
                  <a:cubicBezTo>
                    <a:pt x="720" y="818"/>
                    <a:pt x="744" y="796"/>
                    <a:pt x="744" y="742"/>
                  </a:cubicBezTo>
                  <a:cubicBezTo>
                    <a:pt x="744" y="687"/>
                    <a:pt x="744" y="600"/>
                    <a:pt x="755" y="524"/>
                  </a:cubicBezTo>
                  <a:cubicBezTo>
                    <a:pt x="755" y="458"/>
                    <a:pt x="755" y="316"/>
                    <a:pt x="814" y="284"/>
                  </a:cubicBezTo>
                  <a:cubicBezTo>
                    <a:pt x="860" y="240"/>
                    <a:pt x="987" y="295"/>
                    <a:pt x="1022" y="262"/>
                  </a:cubicBezTo>
                  <a:cubicBezTo>
                    <a:pt x="1069" y="240"/>
                    <a:pt x="953" y="110"/>
                    <a:pt x="1022" y="121"/>
                  </a:cubicBezTo>
                  <a:cubicBezTo>
                    <a:pt x="1046" y="77"/>
                    <a:pt x="1081" y="34"/>
                    <a:pt x="1127" y="23"/>
                  </a:cubicBezTo>
                  <a:cubicBezTo>
                    <a:pt x="1173" y="12"/>
                    <a:pt x="1267" y="44"/>
                    <a:pt x="1336" y="55"/>
                  </a:cubicBezTo>
                  <a:cubicBezTo>
                    <a:pt x="1406" y="66"/>
                    <a:pt x="1475" y="55"/>
                    <a:pt x="1545" y="66"/>
                  </a:cubicBezTo>
                  <a:cubicBezTo>
                    <a:pt x="1603" y="66"/>
                    <a:pt x="1696" y="55"/>
                    <a:pt x="1789" y="99"/>
                  </a:cubicBezTo>
                  <a:cubicBezTo>
                    <a:pt x="1870" y="88"/>
                    <a:pt x="1998" y="-10"/>
                    <a:pt x="2067" y="1"/>
                  </a:cubicBezTo>
                  <a:cubicBezTo>
                    <a:pt x="2137" y="12"/>
                    <a:pt x="2148" y="121"/>
                    <a:pt x="2196" y="175"/>
                  </a:cubicBezTo>
                  <a:cubicBezTo>
                    <a:pt x="2242" y="229"/>
                    <a:pt x="2300" y="240"/>
                    <a:pt x="2334" y="295"/>
                  </a:cubicBezTo>
                  <a:cubicBezTo>
                    <a:pt x="2357" y="371"/>
                    <a:pt x="2381" y="447"/>
                    <a:pt x="2405" y="524"/>
                  </a:cubicBezTo>
                  <a:cubicBezTo>
                    <a:pt x="2439" y="557"/>
                    <a:pt x="2509" y="469"/>
                    <a:pt x="2543" y="491"/>
                  </a:cubicBezTo>
                  <a:cubicBezTo>
                    <a:pt x="2578" y="513"/>
                    <a:pt x="2567" y="600"/>
                    <a:pt x="2625" y="633"/>
                  </a:cubicBezTo>
                  <a:lnTo>
                    <a:pt x="2869" y="698"/>
                  </a:lnTo>
                  <a:cubicBezTo>
                    <a:pt x="2904" y="589"/>
                    <a:pt x="2787" y="992"/>
                    <a:pt x="2892" y="894"/>
                  </a:cubicBezTo>
                  <a:lnTo>
                    <a:pt x="3066" y="927"/>
                  </a:lnTo>
                  <a:cubicBezTo>
                    <a:pt x="3113" y="959"/>
                    <a:pt x="3125" y="1046"/>
                    <a:pt x="3182" y="1079"/>
                  </a:cubicBezTo>
                  <a:cubicBezTo>
                    <a:pt x="3240" y="1112"/>
                    <a:pt x="3334" y="1112"/>
                    <a:pt x="3391" y="1123"/>
                  </a:cubicBezTo>
                  <a:cubicBezTo>
                    <a:pt x="3449" y="1134"/>
                    <a:pt x="3484" y="1134"/>
                    <a:pt x="3531" y="1177"/>
                  </a:cubicBezTo>
                  <a:lnTo>
                    <a:pt x="3670" y="1373"/>
                  </a:lnTo>
                  <a:lnTo>
                    <a:pt x="3833" y="1548"/>
                  </a:lnTo>
                  <a:lnTo>
                    <a:pt x="4042" y="1646"/>
                  </a:lnTo>
                  <a:lnTo>
                    <a:pt x="4157" y="1766"/>
                  </a:lnTo>
                  <a:lnTo>
                    <a:pt x="4401" y="1798"/>
                  </a:lnTo>
                  <a:cubicBezTo>
                    <a:pt x="4448" y="1845"/>
                    <a:pt x="4494" y="1893"/>
                    <a:pt x="4541" y="1940"/>
                  </a:cubicBezTo>
                  <a:lnTo>
                    <a:pt x="4913" y="1896"/>
                  </a:lnTo>
                  <a:lnTo>
                    <a:pt x="5086" y="1940"/>
                  </a:lnTo>
                  <a:lnTo>
                    <a:pt x="5261" y="1929"/>
                  </a:lnTo>
                  <a:cubicBezTo>
                    <a:pt x="5299" y="1885"/>
                    <a:pt x="5338" y="1842"/>
                    <a:pt x="5377" y="1798"/>
                  </a:cubicBezTo>
                  <a:lnTo>
                    <a:pt x="5539" y="1711"/>
                  </a:lnTo>
                  <a:lnTo>
                    <a:pt x="5725" y="1777"/>
                  </a:lnTo>
                  <a:lnTo>
                    <a:pt x="5900" y="1777"/>
                  </a:lnTo>
                  <a:lnTo>
                    <a:pt x="6132" y="1668"/>
                  </a:lnTo>
                  <a:lnTo>
                    <a:pt x="6306" y="1613"/>
                  </a:lnTo>
                  <a:lnTo>
                    <a:pt x="6515" y="1471"/>
                  </a:lnTo>
                  <a:cubicBezTo>
                    <a:pt x="6565" y="1373"/>
                    <a:pt x="6616" y="1275"/>
                    <a:pt x="6666" y="1177"/>
                  </a:cubicBezTo>
                  <a:lnTo>
                    <a:pt x="7084" y="1177"/>
                  </a:lnTo>
                  <a:cubicBezTo>
                    <a:pt x="7080" y="1268"/>
                    <a:pt x="7076" y="1358"/>
                    <a:pt x="7072" y="1449"/>
                  </a:cubicBezTo>
                  <a:cubicBezTo>
                    <a:pt x="7095" y="1504"/>
                    <a:pt x="7119" y="1559"/>
                    <a:pt x="7142" y="1613"/>
                  </a:cubicBezTo>
                  <a:lnTo>
                    <a:pt x="7316" y="1668"/>
                  </a:lnTo>
                  <a:cubicBezTo>
                    <a:pt x="7363" y="1711"/>
                    <a:pt x="7409" y="1755"/>
                    <a:pt x="7456" y="1798"/>
                  </a:cubicBezTo>
                  <a:lnTo>
                    <a:pt x="7525" y="2059"/>
                  </a:lnTo>
                  <a:cubicBezTo>
                    <a:pt x="7564" y="2128"/>
                    <a:pt x="7602" y="2197"/>
                    <a:pt x="7642" y="2266"/>
                  </a:cubicBezTo>
                  <a:lnTo>
                    <a:pt x="7815" y="2386"/>
                  </a:lnTo>
                  <a:cubicBezTo>
                    <a:pt x="7823" y="2429"/>
                    <a:pt x="7830" y="2473"/>
                    <a:pt x="7838" y="2517"/>
                  </a:cubicBezTo>
                  <a:lnTo>
                    <a:pt x="8187" y="2659"/>
                  </a:lnTo>
                  <a:cubicBezTo>
                    <a:pt x="8199" y="2721"/>
                    <a:pt x="8210" y="2782"/>
                    <a:pt x="8222" y="2844"/>
                  </a:cubicBezTo>
                  <a:lnTo>
                    <a:pt x="8465" y="2942"/>
                  </a:lnTo>
                  <a:lnTo>
                    <a:pt x="8640" y="3051"/>
                  </a:lnTo>
                  <a:cubicBezTo>
                    <a:pt x="8644" y="3094"/>
                    <a:pt x="8647" y="3138"/>
                    <a:pt x="8651" y="3181"/>
                  </a:cubicBezTo>
                  <a:lnTo>
                    <a:pt x="8918" y="3236"/>
                  </a:lnTo>
                  <a:lnTo>
                    <a:pt x="9209" y="3214"/>
                  </a:lnTo>
                  <a:lnTo>
                    <a:pt x="9313" y="3279"/>
                  </a:lnTo>
                  <a:cubicBezTo>
                    <a:pt x="9360" y="3243"/>
                    <a:pt x="9406" y="3206"/>
                    <a:pt x="9453" y="3170"/>
                  </a:cubicBezTo>
                  <a:cubicBezTo>
                    <a:pt x="9488" y="3217"/>
                    <a:pt x="9522" y="3265"/>
                    <a:pt x="9557" y="3312"/>
                  </a:cubicBezTo>
                  <a:cubicBezTo>
                    <a:pt x="9569" y="3363"/>
                    <a:pt x="9664" y="3112"/>
                    <a:pt x="9676" y="3163"/>
                  </a:cubicBezTo>
                  <a:cubicBezTo>
                    <a:pt x="9718" y="3196"/>
                    <a:pt x="9791" y="3033"/>
                    <a:pt x="9833" y="3066"/>
                  </a:cubicBezTo>
                  <a:cubicBezTo>
                    <a:pt x="9810" y="3113"/>
                    <a:pt x="9899" y="2847"/>
                    <a:pt x="9819" y="2829"/>
                  </a:cubicBezTo>
                  <a:cubicBezTo>
                    <a:pt x="9929" y="2454"/>
                    <a:pt x="9871" y="2955"/>
                    <a:pt x="9981" y="2580"/>
                  </a:cubicBezTo>
                  <a:cubicBezTo>
                    <a:pt x="10004" y="2631"/>
                    <a:pt x="10027" y="2395"/>
                    <a:pt x="10050" y="2446"/>
                  </a:cubicBezTo>
                  <a:lnTo>
                    <a:pt x="10261" y="2384"/>
                  </a:lnTo>
                  <a:cubicBezTo>
                    <a:pt x="10368" y="1915"/>
                    <a:pt x="10270" y="2152"/>
                    <a:pt x="10356" y="2087"/>
                  </a:cubicBezTo>
                  <a:cubicBezTo>
                    <a:pt x="10414" y="1996"/>
                    <a:pt x="10539" y="1884"/>
                    <a:pt x="10609" y="1838"/>
                  </a:cubicBezTo>
                  <a:cubicBezTo>
                    <a:pt x="10679" y="1792"/>
                    <a:pt x="10781" y="1911"/>
                    <a:pt x="10818" y="1809"/>
                  </a:cubicBezTo>
                  <a:cubicBezTo>
                    <a:pt x="10735" y="1529"/>
                    <a:pt x="10831" y="1507"/>
                    <a:pt x="10848" y="1407"/>
                  </a:cubicBezTo>
                  <a:cubicBezTo>
                    <a:pt x="10865" y="1307"/>
                    <a:pt x="10874" y="1255"/>
                    <a:pt x="10919" y="1211"/>
                  </a:cubicBezTo>
                  <a:cubicBezTo>
                    <a:pt x="10964" y="1167"/>
                    <a:pt x="11055" y="1136"/>
                    <a:pt x="11116" y="1145"/>
                  </a:cubicBezTo>
                  <a:cubicBezTo>
                    <a:pt x="11212" y="1045"/>
                    <a:pt x="11254" y="1274"/>
                    <a:pt x="11369" y="1302"/>
                  </a:cubicBezTo>
                  <a:cubicBezTo>
                    <a:pt x="11484" y="1330"/>
                    <a:pt x="11725" y="1319"/>
                    <a:pt x="11805" y="1315"/>
                  </a:cubicBezTo>
                  <a:cubicBezTo>
                    <a:pt x="11829" y="1272"/>
                    <a:pt x="11854" y="1230"/>
                    <a:pt x="11878" y="1187"/>
                  </a:cubicBezTo>
                  <a:cubicBezTo>
                    <a:pt x="11938" y="1178"/>
                    <a:pt x="12111" y="1259"/>
                    <a:pt x="12171" y="1250"/>
                  </a:cubicBezTo>
                  <a:lnTo>
                    <a:pt x="12424" y="1159"/>
                  </a:lnTo>
                  <a:lnTo>
                    <a:pt x="12710" y="1168"/>
                  </a:lnTo>
                  <a:lnTo>
                    <a:pt x="12973" y="976"/>
                  </a:lnTo>
                  <a:cubicBezTo>
                    <a:pt x="13057" y="946"/>
                    <a:pt x="13135" y="966"/>
                    <a:pt x="13212" y="989"/>
                  </a:cubicBezTo>
                  <a:cubicBezTo>
                    <a:pt x="13289" y="1012"/>
                    <a:pt x="13305" y="1061"/>
                    <a:pt x="13406" y="1059"/>
                  </a:cubicBezTo>
                  <a:cubicBezTo>
                    <a:pt x="13583" y="1044"/>
                    <a:pt x="13583" y="1087"/>
                    <a:pt x="13705" y="1093"/>
                  </a:cubicBezTo>
                  <a:cubicBezTo>
                    <a:pt x="13828" y="1099"/>
                    <a:pt x="14024" y="1052"/>
                    <a:pt x="14141" y="1093"/>
                  </a:cubicBezTo>
                  <a:lnTo>
                    <a:pt x="14479" y="1328"/>
                  </a:lnTo>
                  <a:cubicBezTo>
                    <a:pt x="14681" y="1405"/>
                    <a:pt x="14514" y="1496"/>
                    <a:pt x="14549" y="1550"/>
                  </a:cubicBezTo>
                  <a:cubicBezTo>
                    <a:pt x="14584" y="1604"/>
                    <a:pt x="14669" y="1614"/>
                    <a:pt x="14690" y="1655"/>
                  </a:cubicBezTo>
                  <a:cubicBezTo>
                    <a:pt x="14711" y="1696"/>
                    <a:pt x="14666" y="1748"/>
                    <a:pt x="14746" y="1773"/>
                  </a:cubicBezTo>
                  <a:lnTo>
                    <a:pt x="14920" y="1782"/>
                  </a:lnTo>
                  <a:cubicBezTo>
                    <a:pt x="14951" y="1831"/>
                    <a:pt x="15011" y="1907"/>
                    <a:pt x="15042" y="1956"/>
                  </a:cubicBezTo>
                  <a:cubicBezTo>
                    <a:pt x="15061" y="1995"/>
                    <a:pt x="15079" y="2034"/>
                    <a:pt x="15098" y="2073"/>
                  </a:cubicBezTo>
                  <a:cubicBezTo>
                    <a:pt x="15137" y="2174"/>
                    <a:pt x="15093" y="2287"/>
                    <a:pt x="15112" y="2387"/>
                  </a:cubicBezTo>
                  <a:cubicBezTo>
                    <a:pt x="15131" y="2487"/>
                    <a:pt x="15159" y="2621"/>
                    <a:pt x="15211" y="2675"/>
                  </a:cubicBezTo>
                  <a:cubicBezTo>
                    <a:pt x="15263" y="2729"/>
                    <a:pt x="15370" y="2690"/>
                    <a:pt x="15450" y="2714"/>
                  </a:cubicBezTo>
                  <a:cubicBezTo>
                    <a:pt x="15530" y="2738"/>
                    <a:pt x="15616" y="2798"/>
                    <a:pt x="15689" y="2818"/>
                  </a:cubicBezTo>
                  <a:cubicBezTo>
                    <a:pt x="15762" y="2838"/>
                    <a:pt x="15844" y="2775"/>
                    <a:pt x="15858" y="2832"/>
                  </a:cubicBezTo>
                  <a:cubicBezTo>
                    <a:pt x="15835" y="2919"/>
                    <a:pt x="15811" y="3006"/>
                    <a:pt x="15788" y="3093"/>
                  </a:cubicBezTo>
                  <a:cubicBezTo>
                    <a:pt x="15760" y="3174"/>
                    <a:pt x="15729" y="3256"/>
                    <a:pt x="15689" y="3315"/>
                  </a:cubicBezTo>
                  <a:cubicBezTo>
                    <a:pt x="15635" y="3420"/>
                    <a:pt x="15593" y="3381"/>
                    <a:pt x="15520" y="3420"/>
                  </a:cubicBezTo>
                  <a:cubicBezTo>
                    <a:pt x="15447" y="3459"/>
                    <a:pt x="15354" y="3525"/>
                    <a:pt x="15309" y="3590"/>
                  </a:cubicBezTo>
                  <a:cubicBezTo>
                    <a:pt x="15265" y="3655"/>
                    <a:pt x="15273" y="3794"/>
                    <a:pt x="15267" y="3851"/>
                  </a:cubicBezTo>
                  <a:lnTo>
                    <a:pt x="15443" y="3945"/>
                  </a:lnTo>
                  <a:cubicBezTo>
                    <a:pt x="15445" y="3957"/>
                    <a:pt x="15448" y="3970"/>
                    <a:pt x="15450" y="3982"/>
                  </a:cubicBezTo>
                  <a:cubicBezTo>
                    <a:pt x="15425" y="4030"/>
                    <a:pt x="15396" y="4130"/>
                    <a:pt x="15295" y="4230"/>
                  </a:cubicBezTo>
                  <a:cubicBezTo>
                    <a:pt x="15247" y="4317"/>
                    <a:pt x="15171" y="4376"/>
                    <a:pt x="15112" y="4452"/>
                  </a:cubicBezTo>
                  <a:cubicBezTo>
                    <a:pt x="15053" y="4528"/>
                    <a:pt x="15022" y="4623"/>
                    <a:pt x="14943" y="4688"/>
                  </a:cubicBezTo>
                  <a:cubicBezTo>
                    <a:pt x="14865" y="4753"/>
                    <a:pt x="14742" y="4799"/>
                    <a:pt x="14683" y="4856"/>
                  </a:cubicBezTo>
                  <a:cubicBezTo>
                    <a:pt x="14982" y="4825"/>
                    <a:pt x="14696" y="4849"/>
                    <a:pt x="14606" y="4949"/>
                  </a:cubicBezTo>
                  <a:cubicBezTo>
                    <a:pt x="14560" y="5006"/>
                    <a:pt x="14514" y="5125"/>
                    <a:pt x="14437" y="5210"/>
                  </a:cubicBezTo>
                  <a:cubicBezTo>
                    <a:pt x="14360" y="5295"/>
                    <a:pt x="14212" y="5350"/>
                    <a:pt x="14141" y="5459"/>
                  </a:cubicBezTo>
                  <a:cubicBezTo>
                    <a:pt x="14025" y="5625"/>
                    <a:pt x="14064" y="5778"/>
                    <a:pt x="13984" y="5854"/>
                  </a:cubicBezTo>
                  <a:close/>
                </a:path>
              </a:pathLst>
            </a:custGeom>
            <a:solidFill>
              <a:srgbClr val="948A54"/>
            </a:solidFill>
            <a:ln w="9525" cap="flat" cmpd="sng">
              <a:solidFill>
                <a:srgbClr val="98B954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  <p:sp>
          <p:nvSpPr>
            <p:cNvPr id="52251" name="Freeform 115"/>
            <p:cNvSpPr>
              <a:spLocks/>
            </p:cNvSpPr>
            <p:nvPr/>
          </p:nvSpPr>
          <p:spPr bwMode="auto">
            <a:xfrm>
              <a:off x="7289103" y="5447388"/>
              <a:ext cx="478684" cy="1244620"/>
            </a:xfrm>
            <a:custGeom>
              <a:avLst/>
              <a:gdLst>
                <a:gd name="T0" fmla="*/ 2147483647 w 312"/>
                <a:gd name="T1" fmla="*/ 2147483647 h 784"/>
                <a:gd name="T2" fmla="*/ 2147483647 w 312"/>
                <a:gd name="T3" fmla="*/ 2147483647 h 784"/>
                <a:gd name="T4" fmla="*/ 2147483647 w 312"/>
                <a:gd name="T5" fmla="*/ 2147483647 h 784"/>
                <a:gd name="T6" fmla="*/ 2147483647 w 312"/>
                <a:gd name="T7" fmla="*/ 2147483647 h 784"/>
                <a:gd name="T8" fmla="*/ 2147483647 w 312"/>
                <a:gd name="T9" fmla="*/ 2147483647 h 784"/>
                <a:gd name="T10" fmla="*/ 2147483647 w 312"/>
                <a:gd name="T11" fmla="*/ 2147483647 h 784"/>
                <a:gd name="T12" fmla="*/ 2147483647 w 312"/>
                <a:gd name="T13" fmla="*/ 2147483647 h 784"/>
                <a:gd name="T14" fmla="*/ 2147483647 w 312"/>
                <a:gd name="T15" fmla="*/ 2147483647 h 784"/>
                <a:gd name="T16" fmla="*/ 2147483647 w 312"/>
                <a:gd name="T17" fmla="*/ 2147483647 h 784"/>
                <a:gd name="T18" fmla="*/ 2147483647 w 312"/>
                <a:gd name="T19" fmla="*/ 2147483647 h 784"/>
                <a:gd name="T20" fmla="*/ 2147483647 w 312"/>
                <a:gd name="T21" fmla="*/ 2147483647 h 784"/>
                <a:gd name="T22" fmla="*/ 2147483647 w 312"/>
                <a:gd name="T23" fmla="*/ 2147483647 h 784"/>
                <a:gd name="T24" fmla="*/ 2147483647 w 312"/>
                <a:gd name="T25" fmla="*/ 2147483647 h 784"/>
                <a:gd name="T26" fmla="*/ 2147483647 w 312"/>
                <a:gd name="T27" fmla="*/ 2147483647 h 784"/>
                <a:gd name="T28" fmla="*/ 2147483647 w 312"/>
                <a:gd name="T29" fmla="*/ 2147483647 h 784"/>
                <a:gd name="T30" fmla="*/ 2147483647 w 312"/>
                <a:gd name="T31" fmla="*/ 2147483647 h 784"/>
                <a:gd name="T32" fmla="*/ 2147483647 w 312"/>
                <a:gd name="T33" fmla="*/ 2147483647 h 784"/>
                <a:gd name="T34" fmla="*/ 2147483647 w 312"/>
                <a:gd name="T35" fmla="*/ 2147483647 h 784"/>
                <a:gd name="T36" fmla="*/ 2147483647 w 312"/>
                <a:gd name="T37" fmla="*/ 2147483647 h 784"/>
                <a:gd name="T38" fmla="*/ 2147483647 w 312"/>
                <a:gd name="T39" fmla="*/ 2147483647 h 784"/>
                <a:gd name="T40" fmla="*/ 2147483647 w 312"/>
                <a:gd name="T41" fmla="*/ 2147483647 h 784"/>
                <a:gd name="T42" fmla="*/ 2147483647 w 312"/>
                <a:gd name="T43" fmla="*/ 2147483647 h 784"/>
                <a:gd name="T44" fmla="*/ 2147483647 w 312"/>
                <a:gd name="T45" fmla="*/ 2147483647 h 784"/>
                <a:gd name="T46" fmla="*/ 2147483647 w 312"/>
                <a:gd name="T47" fmla="*/ 2147483647 h 784"/>
                <a:gd name="T48" fmla="*/ 2147483647 w 312"/>
                <a:gd name="T49" fmla="*/ 2147483647 h 784"/>
                <a:gd name="T50" fmla="*/ 2147483647 w 312"/>
                <a:gd name="T51" fmla="*/ 2147483647 h 784"/>
                <a:gd name="T52" fmla="*/ 2147483647 w 312"/>
                <a:gd name="T53" fmla="*/ 2147483647 h 784"/>
                <a:gd name="T54" fmla="*/ 2147483647 w 312"/>
                <a:gd name="T55" fmla="*/ 2147483647 h 784"/>
                <a:gd name="T56" fmla="*/ 2147483647 w 312"/>
                <a:gd name="T57" fmla="*/ 2147483647 h 784"/>
                <a:gd name="T58" fmla="*/ 2147483647 w 312"/>
                <a:gd name="T59" fmla="*/ 2147483647 h 784"/>
                <a:gd name="T60" fmla="*/ 2147483647 w 312"/>
                <a:gd name="T61" fmla="*/ 2147483647 h 784"/>
                <a:gd name="T62" fmla="*/ 2147483647 w 312"/>
                <a:gd name="T63" fmla="*/ 2147483647 h 784"/>
                <a:gd name="T64" fmla="*/ 2147483647 w 312"/>
                <a:gd name="T65" fmla="*/ 2147483647 h 784"/>
                <a:gd name="T66" fmla="*/ 2147483647 w 312"/>
                <a:gd name="T67" fmla="*/ 2147483647 h 784"/>
                <a:gd name="T68" fmla="*/ 2147483647 w 312"/>
                <a:gd name="T69" fmla="*/ 2147483647 h 784"/>
                <a:gd name="T70" fmla="*/ 2147483647 w 312"/>
                <a:gd name="T71" fmla="*/ 2147483647 h 784"/>
                <a:gd name="T72" fmla="*/ 2147483647 w 312"/>
                <a:gd name="T73" fmla="*/ 0 h 784"/>
                <a:gd name="T74" fmla="*/ 2147483647 w 312"/>
                <a:gd name="T75" fmla="*/ 2147483647 h 784"/>
                <a:gd name="T76" fmla="*/ 2147483647 w 312"/>
                <a:gd name="T77" fmla="*/ 2147483647 h 784"/>
                <a:gd name="T78" fmla="*/ 2147483647 w 312"/>
                <a:gd name="T79" fmla="*/ 2147483647 h 784"/>
                <a:gd name="T80" fmla="*/ 2147483647 w 312"/>
                <a:gd name="T81" fmla="*/ 2147483647 h 784"/>
                <a:gd name="T82" fmla="*/ 2147483647 w 312"/>
                <a:gd name="T83" fmla="*/ 2147483647 h 784"/>
                <a:gd name="T84" fmla="*/ 2147483647 w 312"/>
                <a:gd name="T85" fmla="*/ 2147483647 h 784"/>
                <a:gd name="T86" fmla="*/ 2147483647 w 312"/>
                <a:gd name="T87" fmla="*/ 2147483647 h 784"/>
                <a:gd name="T88" fmla="*/ 2147483647 w 312"/>
                <a:gd name="T89" fmla="*/ 2147483647 h 784"/>
                <a:gd name="T90" fmla="*/ 2147483647 w 312"/>
                <a:gd name="T91" fmla="*/ 2147483647 h 784"/>
                <a:gd name="T92" fmla="*/ 0 w 312"/>
                <a:gd name="T93" fmla="*/ 2147483647 h 7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12" h="784">
                  <a:moveTo>
                    <a:pt x="0" y="293"/>
                  </a:moveTo>
                  <a:lnTo>
                    <a:pt x="9" y="307"/>
                  </a:lnTo>
                  <a:lnTo>
                    <a:pt x="9" y="321"/>
                  </a:lnTo>
                  <a:lnTo>
                    <a:pt x="9" y="335"/>
                  </a:lnTo>
                  <a:lnTo>
                    <a:pt x="13" y="354"/>
                  </a:lnTo>
                  <a:lnTo>
                    <a:pt x="9" y="368"/>
                  </a:lnTo>
                  <a:lnTo>
                    <a:pt x="4" y="382"/>
                  </a:lnTo>
                  <a:lnTo>
                    <a:pt x="13" y="401"/>
                  </a:lnTo>
                  <a:lnTo>
                    <a:pt x="27" y="411"/>
                  </a:lnTo>
                  <a:lnTo>
                    <a:pt x="27" y="425"/>
                  </a:lnTo>
                  <a:lnTo>
                    <a:pt x="40" y="434"/>
                  </a:lnTo>
                  <a:lnTo>
                    <a:pt x="45" y="467"/>
                  </a:lnTo>
                  <a:lnTo>
                    <a:pt x="45" y="481"/>
                  </a:lnTo>
                  <a:lnTo>
                    <a:pt x="31" y="491"/>
                  </a:lnTo>
                  <a:lnTo>
                    <a:pt x="13" y="491"/>
                  </a:lnTo>
                  <a:lnTo>
                    <a:pt x="13" y="505"/>
                  </a:lnTo>
                  <a:lnTo>
                    <a:pt x="27" y="510"/>
                  </a:lnTo>
                  <a:lnTo>
                    <a:pt x="36" y="524"/>
                  </a:lnTo>
                  <a:lnTo>
                    <a:pt x="45" y="538"/>
                  </a:lnTo>
                  <a:lnTo>
                    <a:pt x="50" y="566"/>
                  </a:lnTo>
                  <a:lnTo>
                    <a:pt x="54" y="580"/>
                  </a:lnTo>
                  <a:lnTo>
                    <a:pt x="50" y="595"/>
                  </a:lnTo>
                  <a:lnTo>
                    <a:pt x="50" y="609"/>
                  </a:lnTo>
                  <a:lnTo>
                    <a:pt x="54" y="628"/>
                  </a:lnTo>
                  <a:lnTo>
                    <a:pt x="68" y="628"/>
                  </a:lnTo>
                  <a:lnTo>
                    <a:pt x="81" y="642"/>
                  </a:lnTo>
                  <a:lnTo>
                    <a:pt x="77" y="656"/>
                  </a:lnTo>
                  <a:lnTo>
                    <a:pt x="77" y="670"/>
                  </a:lnTo>
                  <a:lnTo>
                    <a:pt x="77" y="684"/>
                  </a:lnTo>
                  <a:lnTo>
                    <a:pt x="81" y="703"/>
                  </a:lnTo>
                  <a:lnTo>
                    <a:pt x="95" y="713"/>
                  </a:lnTo>
                  <a:lnTo>
                    <a:pt x="109" y="713"/>
                  </a:lnTo>
                  <a:lnTo>
                    <a:pt x="122" y="713"/>
                  </a:lnTo>
                  <a:lnTo>
                    <a:pt x="136" y="713"/>
                  </a:lnTo>
                  <a:lnTo>
                    <a:pt x="150" y="713"/>
                  </a:lnTo>
                  <a:lnTo>
                    <a:pt x="159" y="727"/>
                  </a:lnTo>
                  <a:lnTo>
                    <a:pt x="172" y="736"/>
                  </a:lnTo>
                  <a:lnTo>
                    <a:pt x="186" y="741"/>
                  </a:lnTo>
                  <a:lnTo>
                    <a:pt x="191" y="760"/>
                  </a:lnTo>
                  <a:lnTo>
                    <a:pt x="204" y="769"/>
                  </a:lnTo>
                  <a:lnTo>
                    <a:pt x="218" y="779"/>
                  </a:lnTo>
                  <a:lnTo>
                    <a:pt x="232" y="784"/>
                  </a:lnTo>
                  <a:lnTo>
                    <a:pt x="245" y="784"/>
                  </a:lnTo>
                  <a:lnTo>
                    <a:pt x="259" y="774"/>
                  </a:lnTo>
                  <a:lnTo>
                    <a:pt x="263" y="760"/>
                  </a:lnTo>
                  <a:lnTo>
                    <a:pt x="250" y="750"/>
                  </a:lnTo>
                  <a:lnTo>
                    <a:pt x="250" y="736"/>
                  </a:lnTo>
                  <a:lnTo>
                    <a:pt x="254" y="722"/>
                  </a:lnTo>
                  <a:lnTo>
                    <a:pt x="263" y="708"/>
                  </a:lnTo>
                  <a:lnTo>
                    <a:pt x="263" y="694"/>
                  </a:lnTo>
                  <a:lnTo>
                    <a:pt x="268" y="680"/>
                  </a:lnTo>
                  <a:lnTo>
                    <a:pt x="268" y="661"/>
                  </a:lnTo>
                  <a:lnTo>
                    <a:pt x="273" y="647"/>
                  </a:lnTo>
                  <a:lnTo>
                    <a:pt x="273" y="632"/>
                  </a:lnTo>
                  <a:lnTo>
                    <a:pt x="273" y="614"/>
                  </a:lnTo>
                  <a:lnTo>
                    <a:pt x="282" y="587"/>
                  </a:lnTo>
                  <a:lnTo>
                    <a:pt x="283" y="547"/>
                  </a:lnTo>
                  <a:lnTo>
                    <a:pt x="283" y="530"/>
                  </a:lnTo>
                  <a:lnTo>
                    <a:pt x="287" y="508"/>
                  </a:lnTo>
                  <a:lnTo>
                    <a:pt x="301" y="494"/>
                  </a:lnTo>
                  <a:lnTo>
                    <a:pt x="302" y="408"/>
                  </a:lnTo>
                  <a:lnTo>
                    <a:pt x="309" y="396"/>
                  </a:lnTo>
                  <a:lnTo>
                    <a:pt x="312" y="288"/>
                  </a:lnTo>
                  <a:lnTo>
                    <a:pt x="304" y="269"/>
                  </a:lnTo>
                  <a:lnTo>
                    <a:pt x="304" y="254"/>
                  </a:lnTo>
                  <a:lnTo>
                    <a:pt x="290" y="227"/>
                  </a:lnTo>
                  <a:lnTo>
                    <a:pt x="292" y="125"/>
                  </a:lnTo>
                  <a:lnTo>
                    <a:pt x="297" y="105"/>
                  </a:lnTo>
                  <a:lnTo>
                    <a:pt x="297" y="89"/>
                  </a:lnTo>
                  <a:lnTo>
                    <a:pt x="280" y="38"/>
                  </a:lnTo>
                  <a:lnTo>
                    <a:pt x="269" y="31"/>
                  </a:lnTo>
                  <a:lnTo>
                    <a:pt x="257" y="31"/>
                  </a:lnTo>
                  <a:lnTo>
                    <a:pt x="252" y="14"/>
                  </a:lnTo>
                  <a:lnTo>
                    <a:pt x="244" y="0"/>
                  </a:lnTo>
                  <a:lnTo>
                    <a:pt x="225" y="4"/>
                  </a:lnTo>
                  <a:lnTo>
                    <a:pt x="220" y="12"/>
                  </a:lnTo>
                  <a:lnTo>
                    <a:pt x="221" y="43"/>
                  </a:lnTo>
                  <a:lnTo>
                    <a:pt x="235" y="76"/>
                  </a:lnTo>
                  <a:lnTo>
                    <a:pt x="242" y="136"/>
                  </a:lnTo>
                  <a:lnTo>
                    <a:pt x="226" y="149"/>
                  </a:lnTo>
                  <a:lnTo>
                    <a:pt x="192" y="148"/>
                  </a:lnTo>
                  <a:lnTo>
                    <a:pt x="170" y="146"/>
                  </a:lnTo>
                  <a:lnTo>
                    <a:pt x="127" y="158"/>
                  </a:lnTo>
                  <a:lnTo>
                    <a:pt x="125" y="170"/>
                  </a:lnTo>
                  <a:lnTo>
                    <a:pt x="115" y="158"/>
                  </a:lnTo>
                  <a:lnTo>
                    <a:pt x="88" y="158"/>
                  </a:lnTo>
                  <a:lnTo>
                    <a:pt x="70" y="170"/>
                  </a:lnTo>
                  <a:lnTo>
                    <a:pt x="65" y="204"/>
                  </a:lnTo>
                  <a:lnTo>
                    <a:pt x="53" y="209"/>
                  </a:lnTo>
                  <a:lnTo>
                    <a:pt x="45" y="227"/>
                  </a:lnTo>
                  <a:lnTo>
                    <a:pt x="43" y="254"/>
                  </a:lnTo>
                  <a:lnTo>
                    <a:pt x="34" y="273"/>
                  </a:lnTo>
                  <a:lnTo>
                    <a:pt x="16" y="285"/>
                  </a:lnTo>
                  <a:lnTo>
                    <a:pt x="0" y="293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28575" cap="rnd" cmpd="sng">
              <a:solidFill>
                <a:srgbClr val="FF0000">
                  <a:alpha val="25098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fr-FR">
                <a:latin typeface="Calibri" pitchFamily="34" charset="0"/>
                <a:cs typeface="Arial" charset="0"/>
              </a:endParaRPr>
            </a:p>
          </p:txBody>
        </p:sp>
        <p:sp>
          <p:nvSpPr>
            <p:cNvPr id="31" name="Freeform 112"/>
            <p:cNvSpPr>
              <a:spLocks/>
            </p:cNvSpPr>
            <p:nvPr/>
          </p:nvSpPr>
          <p:spPr bwMode="auto">
            <a:xfrm>
              <a:off x="4873615" y="3169587"/>
              <a:ext cx="2571654" cy="1819677"/>
            </a:xfrm>
            <a:custGeom>
              <a:avLst/>
              <a:gdLst/>
              <a:ahLst/>
              <a:cxnLst/>
              <a:rect l="0" t="0" r="r" b="b"/>
              <a:pathLst>
                <a:path w="21854" h="10810">
                  <a:moveTo>
                    <a:pt x="15847" y="1129"/>
                  </a:moveTo>
                  <a:cubicBezTo>
                    <a:pt x="15656" y="1197"/>
                    <a:pt x="15798" y="1152"/>
                    <a:pt x="15607" y="1220"/>
                  </a:cubicBezTo>
                  <a:cubicBezTo>
                    <a:pt x="15327" y="1314"/>
                    <a:pt x="15713" y="1092"/>
                    <a:pt x="15433" y="1186"/>
                  </a:cubicBezTo>
                  <a:cubicBezTo>
                    <a:pt x="15217" y="1250"/>
                    <a:pt x="15554" y="1134"/>
                    <a:pt x="15338" y="1198"/>
                  </a:cubicBezTo>
                  <a:lnTo>
                    <a:pt x="15006" y="1073"/>
                  </a:lnTo>
                  <a:cubicBezTo>
                    <a:pt x="14869" y="1130"/>
                    <a:pt x="15095" y="914"/>
                    <a:pt x="14958" y="971"/>
                  </a:cubicBezTo>
                  <a:cubicBezTo>
                    <a:pt x="14837" y="1016"/>
                    <a:pt x="14953" y="836"/>
                    <a:pt x="14832" y="881"/>
                  </a:cubicBezTo>
                  <a:lnTo>
                    <a:pt x="14436" y="893"/>
                  </a:lnTo>
                  <a:cubicBezTo>
                    <a:pt x="14352" y="927"/>
                    <a:pt x="14315" y="836"/>
                    <a:pt x="14231" y="870"/>
                  </a:cubicBezTo>
                  <a:lnTo>
                    <a:pt x="13993" y="813"/>
                  </a:lnTo>
                  <a:cubicBezTo>
                    <a:pt x="13943" y="783"/>
                    <a:pt x="13946" y="747"/>
                    <a:pt x="13930" y="689"/>
                  </a:cubicBezTo>
                  <a:cubicBezTo>
                    <a:pt x="13914" y="631"/>
                    <a:pt x="13972" y="512"/>
                    <a:pt x="13898" y="463"/>
                  </a:cubicBezTo>
                  <a:cubicBezTo>
                    <a:pt x="13761" y="440"/>
                    <a:pt x="13624" y="429"/>
                    <a:pt x="13519" y="361"/>
                  </a:cubicBezTo>
                  <a:lnTo>
                    <a:pt x="13171" y="406"/>
                  </a:lnTo>
                  <a:lnTo>
                    <a:pt x="12886" y="417"/>
                  </a:lnTo>
                  <a:lnTo>
                    <a:pt x="12617" y="406"/>
                  </a:lnTo>
                  <a:cubicBezTo>
                    <a:pt x="12522" y="417"/>
                    <a:pt x="12456" y="481"/>
                    <a:pt x="12316" y="485"/>
                  </a:cubicBezTo>
                  <a:cubicBezTo>
                    <a:pt x="12305" y="542"/>
                    <a:pt x="12295" y="598"/>
                    <a:pt x="12284" y="655"/>
                  </a:cubicBezTo>
                  <a:cubicBezTo>
                    <a:pt x="12263" y="730"/>
                    <a:pt x="12148" y="636"/>
                    <a:pt x="12127" y="711"/>
                  </a:cubicBezTo>
                  <a:lnTo>
                    <a:pt x="11984" y="926"/>
                  </a:lnTo>
                  <a:lnTo>
                    <a:pt x="11873" y="1152"/>
                  </a:lnTo>
                  <a:cubicBezTo>
                    <a:pt x="11863" y="1194"/>
                    <a:pt x="11852" y="1236"/>
                    <a:pt x="11842" y="1278"/>
                  </a:cubicBezTo>
                  <a:cubicBezTo>
                    <a:pt x="11779" y="1315"/>
                    <a:pt x="11905" y="1375"/>
                    <a:pt x="11842" y="1412"/>
                  </a:cubicBezTo>
                  <a:cubicBezTo>
                    <a:pt x="11773" y="1442"/>
                    <a:pt x="11847" y="1484"/>
                    <a:pt x="11778" y="1514"/>
                  </a:cubicBezTo>
                  <a:cubicBezTo>
                    <a:pt x="11652" y="1597"/>
                    <a:pt x="11541" y="1443"/>
                    <a:pt x="11415" y="1526"/>
                  </a:cubicBezTo>
                  <a:cubicBezTo>
                    <a:pt x="11288" y="1624"/>
                    <a:pt x="11447" y="1699"/>
                    <a:pt x="11320" y="1797"/>
                  </a:cubicBezTo>
                  <a:cubicBezTo>
                    <a:pt x="11246" y="1838"/>
                    <a:pt x="11473" y="1858"/>
                    <a:pt x="11399" y="1899"/>
                  </a:cubicBezTo>
                  <a:cubicBezTo>
                    <a:pt x="11341" y="1918"/>
                    <a:pt x="11441" y="1970"/>
                    <a:pt x="11383" y="1989"/>
                  </a:cubicBezTo>
                  <a:cubicBezTo>
                    <a:pt x="11320" y="2019"/>
                    <a:pt x="11288" y="2050"/>
                    <a:pt x="11225" y="2080"/>
                  </a:cubicBezTo>
                  <a:lnTo>
                    <a:pt x="10955" y="1921"/>
                  </a:lnTo>
                  <a:cubicBezTo>
                    <a:pt x="10918" y="1850"/>
                    <a:pt x="10930" y="1733"/>
                    <a:pt x="10893" y="1662"/>
                  </a:cubicBezTo>
                  <a:lnTo>
                    <a:pt x="10441" y="1628"/>
                  </a:lnTo>
                  <a:cubicBezTo>
                    <a:pt x="10428" y="1584"/>
                    <a:pt x="10241" y="1766"/>
                    <a:pt x="10228" y="1722"/>
                  </a:cubicBezTo>
                  <a:lnTo>
                    <a:pt x="10240" y="1818"/>
                  </a:lnTo>
                  <a:lnTo>
                    <a:pt x="10101" y="1853"/>
                  </a:lnTo>
                  <a:cubicBezTo>
                    <a:pt x="10123" y="1806"/>
                    <a:pt x="9970" y="1860"/>
                    <a:pt x="9992" y="1813"/>
                  </a:cubicBezTo>
                  <a:cubicBezTo>
                    <a:pt x="9940" y="1715"/>
                    <a:pt x="9840" y="2217"/>
                    <a:pt x="9788" y="2120"/>
                  </a:cubicBezTo>
                  <a:cubicBezTo>
                    <a:pt x="10094" y="1974"/>
                    <a:pt x="9134" y="2312"/>
                    <a:pt x="9579" y="2181"/>
                  </a:cubicBezTo>
                  <a:lnTo>
                    <a:pt x="9342" y="2238"/>
                  </a:lnTo>
                  <a:lnTo>
                    <a:pt x="8978" y="2080"/>
                  </a:lnTo>
                  <a:lnTo>
                    <a:pt x="8702" y="2165"/>
                  </a:lnTo>
                  <a:lnTo>
                    <a:pt x="8478" y="2107"/>
                  </a:lnTo>
                  <a:cubicBezTo>
                    <a:pt x="8421" y="2057"/>
                    <a:pt x="8317" y="2187"/>
                    <a:pt x="8260" y="2137"/>
                  </a:cubicBezTo>
                  <a:cubicBezTo>
                    <a:pt x="8234" y="2103"/>
                    <a:pt x="8113" y="2102"/>
                    <a:pt x="8087" y="2068"/>
                  </a:cubicBezTo>
                  <a:lnTo>
                    <a:pt x="7888" y="1957"/>
                  </a:lnTo>
                  <a:lnTo>
                    <a:pt x="7695" y="2013"/>
                  </a:lnTo>
                  <a:cubicBezTo>
                    <a:pt x="7738" y="1956"/>
                    <a:pt x="7244" y="2058"/>
                    <a:pt x="7287" y="2001"/>
                  </a:cubicBezTo>
                  <a:cubicBezTo>
                    <a:pt x="7326" y="1919"/>
                    <a:pt x="7272" y="1929"/>
                    <a:pt x="7311" y="1847"/>
                  </a:cubicBezTo>
                  <a:cubicBezTo>
                    <a:pt x="7333" y="1706"/>
                    <a:pt x="7354" y="1564"/>
                    <a:pt x="7376" y="1423"/>
                  </a:cubicBezTo>
                  <a:cubicBezTo>
                    <a:pt x="7350" y="1363"/>
                    <a:pt x="7323" y="1304"/>
                    <a:pt x="7297" y="1244"/>
                  </a:cubicBezTo>
                  <a:cubicBezTo>
                    <a:pt x="7284" y="1182"/>
                    <a:pt x="7271" y="1118"/>
                    <a:pt x="7258" y="1055"/>
                  </a:cubicBezTo>
                  <a:cubicBezTo>
                    <a:pt x="7249" y="990"/>
                    <a:pt x="7241" y="923"/>
                    <a:pt x="7232" y="858"/>
                  </a:cubicBezTo>
                  <a:cubicBezTo>
                    <a:pt x="7180" y="820"/>
                    <a:pt x="7127" y="783"/>
                    <a:pt x="7075" y="744"/>
                  </a:cubicBezTo>
                  <a:cubicBezTo>
                    <a:pt x="7032" y="706"/>
                    <a:pt x="6988" y="669"/>
                    <a:pt x="6945" y="631"/>
                  </a:cubicBezTo>
                  <a:lnTo>
                    <a:pt x="6945" y="480"/>
                  </a:lnTo>
                  <a:lnTo>
                    <a:pt x="6593" y="490"/>
                  </a:lnTo>
                  <a:lnTo>
                    <a:pt x="6436" y="396"/>
                  </a:lnTo>
                  <a:lnTo>
                    <a:pt x="6318" y="254"/>
                  </a:lnTo>
                  <a:lnTo>
                    <a:pt x="6058" y="198"/>
                  </a:lnTo>
                  <a:lnTo>
                    <a:pt x="5692" y="198"/>
                  </a:lnTo>
                  <a:lnTo>
                    <a:pt x="5431" y="66"/>
                  </a:lnTo>
                  <a:lnTo>
                    <a:pt x="5236" y="85"/>
                  </a:lnTo>
                  <a:lnTo>
                    <a:pt x="5040" y="38"/>
                  </a:lnTo>
                  <a:lnTo>
                    <a:pt x="4439" y="10"/>
                  </a:lnTo>
                  <a:lnTo>
                    <a:pt x="4060" y="66"/>
                  </a:lnTo>
                  <a:lnTo>
                    <a:pt x="3812" y="0"/>
                  </a:lnTo>
                  <a:lnTo>
                    <a:pt x="3655" y="28"/>
                  </a:lnTo>
                  <a:lnTo>
                    <a:pt x="3473" y="0"/>
                  </a:lnTo>
                  <a:lnTo>
                    <a:pt x="3159" y="142"/>
                  </a:lnTo>
                  <a:cubicBezTo>
                    <a:pt x="3142" y="123"/>
                    <a:pt x="3124" y="104"/>
                    <a:pt x="3107" y="85"/>
                  </a:cubicBezTo>
                  <a:lnTo>
                    <a:pt x="2768" y="113"/>
                  </a:lnTo>
                  <a:cubicBezTo>
                    <a:pt x="2738" y="155"/>
                    <a:pt x="2707" y="195"/>
                    <a:pt x="2676" y="236"/>
                  </a:cubicBezTo>
                  <a:cubicBezTo>
                    <a:pt x="2689" y="254"/>
                    <a:pt x="2703" y="274"/>
                    <a:pt x="2716" y="292"/>
                  </a:cubicBezTo>
                  <a:lnTo>
                    <a:pt x="2559" y="368"/>
                  </a:lnTo>
                  <a:cubicBezTo>
                    <a:pt x="2563" y="399"/>
                    <a:pt x="2568" y="430"/>
                    <a:pt x="2572" y="462"/>
                  </a:cubicBezTo>
                  <a:lnTo>
                    <a:pt x="2415" y="631"/>
                  </a:lnTo>
                  <a:cubicBezTo>
                    <a:pt x="2411" y="685"/>
                    <a:pt x="2406" y="738"/>
                    <a:pt x="2402" y="791"/>
                  </a:cubicBezTo>
                  <a:lnTo>
                    <a:pt x="2441" y="914"/>
                  </a:lnTo>
                  <a:lnTo>
                    <a:pt x="2089" y="1300"/>
                  </a:lnTo>
                  <a:lnTo>
                    <a:pt x="1946" y="1338"/>
                  </a:lnTo>
                  <a:cubicBezTo>
                    <a:pt x="1894" y="1373"/>
                    <a:pt x="1841" y="1407"/>
                    <a:pt x="1789" y="1442"/>
                  </a:cubicBezTo>
                  <a:lnTo>
                    <a:pt x="1501" y="1507"/>
                  </a:lnTo>
                  <a:lnTo>
                    <a:pt x="1070" y="1499"/>
                  </a:lnTo>
                  <a:lnTo>
                    <a:pt x="1227" y="1452"/>
                  </a:lnTo>
                  <a:lnTo>
                    <a:pt x="796" y="1536"/>
                  </a:lnTo>
                  <a:lnTo>
                    <a:pt x="365" y="1649"/>
                  </a:lnTo>
                  <a:lnTo>
                    <a:pt x="182" y="1753"/>
                  </a:lnTo>
                  <a:cubicBezTo>
                    <a:pt x="126" y="1794"/>
                    <a:pt x="69" y="1834"/>
                    <a:pt x="13" y="1875"/>
                  </a:cubicBezTo>
                  <a:cubicBezTo>
                    <a:pt x="9" y="1932"/>
                    <a:pt x="4" y="1989"/>
                    <a:pt x="0" y="2045"/>
                  </a:cubicBezTo>
                  <a:cubicBezTo>
                    <a:pt x="43" y="2058"/>
                    <a:pt x="87" y="2070"/>
                    <a:pt x="130" y="2083"/>
                  </a:cubicBezTo>
                  <a:lnTo>
                    <a:pt x="235" y="2073"/>
                  </a:lnTo>
                  <a:lnTo>
                    <a:pt x="509" y="2045"/>
                  </a:lnTo>
                  <a:lnTo>
                    <a:pt x="666" y="2111"/>
                  </a:lnTo>
                  <a:lnTo>
                    <a:pt x="913" y="2130"/>
                  </a:lnTo>
                  <a:cubicBezTo>
                    <a:pt x="922" y="2196"/>
                    <a:pt x="930" y="2262"/>
                    <a:pt x="939" y="2328"/>
                  </a:cubicBezTo>
                  <a:cubicBezTo>
                    <a:pt x="978" y="2375"/>
                    <a:pt x="1018" y="2422"/>
                    <a:pt x="1057" y="2469"/>
                  </a:cubicBezTo>
                  <a:cubicBezTo>
                    <a:pt x="1044" y="2510"/>
                    <a:pt x="1031" y="2550"/>
                    <a:pt x="1018" y="2591"/>
                  </a:cubicBezTo>
                  <a:cubicBezTo>
                    <a:pt x="1061" y="2607"/>
                    <a:pt x="1105" y="2622"/>
                    <a:pt x="1148" y="2638"/>
                  </a:cubicBezTo>
                  <a:lnTo>
                    <a:pt x="1305" y="2676"/>
                  </a:lnTo>
                  <a:lnTo>
                    <a:pt x="1566" y="2978"/>
                  </a:lnTo>
                  <a:lnTo>
                    <a:pt x="1697" y="2987"/>
                  </a:lnTo>
                  <a:lnTo>
                    <a:pt x="1697" y="3119"/>
                  </a:lnTo>
                  <a:lnTo>
                    <a:pt x="1697" y="3355"/>
                  </a:lnTo>
                  <a:cubicBezTo>
                    <a:pt x="1710" y="3412"/>
                    <a:pt x="1723" y="3468"/>
                    <a:pt x="1737" y="3524"/>
                  </a:cubicBezTo>
                  <a:lnTo>
                    <a:pt x="1540" y="3666"/>
                  </a:lnTo>
                  <a:cubicBezTo>
                    <a:pt x="1553" y="3751"/>
                    <a:pt x="1566" y="3835"/>
                    <a:pt x="1579" y="3921"/>
                  </a:cubicBezTo>
                  <a:cubicBezTo>
                    <a:pt x="1549" y="3987"/>
                    <a:pt x="1518" y="4052"/>
                    <a:pt x="1488" y="4118"/>
                  </a:cubicBezTo>
                  <a:lnTo>
                    <a:pt x="1488" y="4307"/>
                  </a:lnTo>
                  <a:lnTo>
                    <a:pt x="1579" y="4458"/>
                  </a:lnTo>
                  <a:lnTo>
                    <a:pt x="1410" y="4561"/>
                  </a:lnTo>
                  <a:cubicBezTo>
                    <a:pt x="1388" y="4608"/>
                    <a:pt x="1367" y="4655"/>
                    <a:pt x="1344" y="4702"/>
                  </a:cubicBezTo>
                  <a:lnTo>
                    <a:pt x="1344" y="4853"/>
                  </a:lnTo>
                  <a:cubicBezTo>
                    <a:pt x="1371" y="4900"/>
                    <a:pt x="1397" y="4948"/>
                    <a:pt x="1423" y="4995"/>
                  </a:cubicBezTo>
                  <a:cubicBezTo>
                    <a:pt x="1384" y="5042"/>
                    <a:pt x="1344" y="5089"/>
                    <a:pt x="1305" y="5135"/>
                  </a:cubicBezTo>
                  <a:lnTo>
                    <a:pt x="1305" y="5277"/>
                  </a:lnTo>
                  <a:lnTo>
                    <a:pt x="1488" y="5324"/>
                  </a:lnTo>
                  <a:cubicBezTo>
                    <a:pt x="1484" y="5400"/>
                    <a:pt x="1479" y="5475"/>
                    <a:pt x="1475" y="5550"/>
                  </a:cubicBezTo>
                  <a:cubicBezTo>
                    <a:pt x="1458" y="5591"/>
                    <a:pt x="1440" y="5632"/>
                    <a:pt x="1423" y="5673"/>
                  </a:cubicBezTo>
                  <a:cubicBezTo>
                    <a:pt x="1445" y="5726"/>
                    <a:pt x="1466" y="5780"/>
                    <a:pt x="1488" y="5833"/>
                  </a:cubicBezTo>
                  <a:lnTo>
                    <a:pt x="1488" y="5965"/>
                  </a:lnTo>
                  <a:lnTo>
                    <a:pt x="1488" y="6078"/>
                  </a:lnTo>
                  <a:cubicBezTo>
                    <a:pt x="1466" y="6125"/>
                    <a:pt x="1445" y="6172"/>
                    <a:pt x="1423" y="6219"/>
                  </a:cubicBezTo>
                  <a:cubicBezTo>
                    <a:pt x="1445" y="6263"/>
                    <a:pt x="1466" y="6307"/>
                    <a:pt x="1488" y="6351"/>
                  </a:cubicBezTo>
                  <a:lnTo>
                    <a:pt x="1488" y="6483"/>
                  </a:lnTo>
                  <a:lnTo>
                    <a:pt x="1358" y="6615"/>
                  </a:lnTo>
                  <a:cubicBezTo>
                    <a:pt x="1340" y="6662"/>
                    <a:pt x="1322" y="6710"/>
                    <a:pt x="1305" y="6757"/>
                  </a:cubicBezTo>
                  <a:lnTo>
                    <a:pt x="1188" y="6888"/>
                  </a:lnTo>
                  <a:lnTo>
                    <a:pt x="1122" y="7020"/>
                  </a:lnTo>
                  <a:lnTo>
                    <a:pt x="939" y="7067"/>
                  </a:lnTo>
                  <a:lnTo>
                    <a:pt x="770" y="7115"/>
                  </a:lnTo>
                  <a:cubicBezTo>
                    <a:pt x="727" y="7159"/>
                    <a:pt x="683" y="7202"/>
                    <a:pt x="640" y="7246"/>
                  </a:cubicBezTo>
                  <a:lnTo>
                    <a:pt x="470" y="7332"/>
                  </a:lnTo>
                  <a:lnTo>
                    <a:pt x="287" y="7332"/>
                  </a:lnTo>
                  <a:cubicBezTo>
                    <a:pt x="248" y="7379"/>
                    <a:pt x="208" y="7426"/>
                    <a:pt x="169" y="7473"/>
                  </a:cubicBezTo>
                  <a:lnTo>
                    <a:pt x="169" y="7652"/>
                  </a:lnTo>
                  <a:lnTo>
                    <a:pt x="169" y="7784"/>
                  </a:lnTo>
                  <a:lnTo>
                    <a:pt x="169" y="7915"/>
                  </a:lnTo>
                  <a:cubicBezTo>
                    <a:pt x="186" y="7962"/>
                    <a:pt x="205" y="8010"/>
                    <a:pt x="222" y="8057"/>
                  </a:cubicBezTo>
                  <a:lnTo>
                    <a:pt x="222" y="8189"/>
                  </a:lnTo>
                  <a:lnTo>
                    <a:pt x="222" y="8321"/>
                  </a:lnTo>
                  <a:lnTo>
                    <a:pt x="222" y="8453"/>
                  </a:lnTo>
                  <a:lnTo>
                    <a:pt x="483" y="8482"/>
                  </a:lnTo>
                  <a:lnTo>
                    <a:pt x="561" y="8566"/>
                  </a:lnTo>
                  <a:lnTo>
                    <a:pt x="757" y="8688"/>
                  </a:lnTo>
                  <a:cubicBezTo>
                    <a:pt x="744" y="8755"/>
                    <a:pt x="731" y="8820"/>
                    <a:pt x="718" y="8887"/>
                  </a:cubicBezTo>
                  <a:lnTo>
                    <a:pt x="874" y="8858"/>
                  </a:lnTo>
                  <a:lnTo>
                    <a:pt x="1083" y="8971"/>
                  </a:lnTo>
                  <a:cubicBezTo>
                    <a:pt x="1079" y="9025"/>
                    <a:pt x="1074" y="9078"/>
                    <a:pt x="1070" y="9131"/>
                  </a:cubicBezTo>
                  <a:cubicBezTo>
                    <a:pt x="1083" y="9163"/>
                    <a:pt x="1096" y="9195"/>
                    <a:pt x="1109" y="9226"/>
                  </a:cubicBezTo>
                  <a:cubicBezTo>
                    <a:pt x="1083" y="9279"/>
                    <a:pt x="1057" y="9333"/>
                    <a:pt x="1031" y="9386"/>
                  </a:cubicBezTo>
                  <a:lnTo>
                    <a:pt x="1266" y="9584"/>
                  </a:lnTo>
                  <a:lnTo>
                    <a:pt x="1475" y="9763"/>
                  </a:lnTo>
                  <a:lnTo>
                    <a:pt x="1710" y="9782"/>
                  </a:lnTo>
                  <a:lnTo>
                    <a:pt x="1867" y="9650"/>
                  </a:lnTo>
                  <a:lnTo>
                    <a:pt x="2050" y="9640"/>
                  </a:lnTo>
                  <a:lnTo>
                    <a:pt x="2207" y="9697"/>
                  </a:lnTo>
                  <a:lnTo>
                    <a:pt x="2520" y="9668"/>
                  </a:lnTo>
                  <a:lnTo>
                    <a:pt x="2676" y="9621"/>
                  </a:lnTo>
                  <a:lnTo>
                    <a:pt x="2885" y="9357"/>
                  </a:lnTo>
                  <a:cubicBezTo>
                    <a:pt x="2911" y="9295"/>
                    <a:pt x="2938" y="9232"/>
                    <a:pt x="2964" y="9170"/>
                  </a:cubicBezTo>
                  <a:lnTo>
                    <a:pt x="3107" y="9075"/>
                  </a:lnTo>
                  <a:lnTo>
                    <a:pt x="3303" y="8849"/>
                  </a:lnTo>
                  <a:lnTo>
                    <a:pt x="3499" y="8905"/>
                  </a:lnTo>
                  <a:cubicBezTo>
                    <a:pt x="3529" y="8852"/>
                    <a:pt x="3560" y="8799"/>
                    <a:pt x="3590" y="8745"/>
                  </a:cubicBezTo>
                  <a:lnTo>
                    <a:pt x="3747" y="8651"/>
                  </a:lnTo>
                  <a:lnTo>
                    <a:pt x="3747" y="8509"/>
                  </a:lnTo>
                  <a:lnTo>
                    <a:pt x="4060" y="8482"/>
                  </a:lnTo>
                  <a:lnTo>
                    <a:pt x="4295" y="8350"/>
                  </a:lnTo>
                  <a:lnTo>
                    <a:pt x="4412" y="8151"/>
                  </a:lnTo>
                  <a:lnTo>
                    <a:pt x="4686" y="8123"/>
                  </a:lnTo>
                  <a:lnTo>
                    <a:pt x="5027" y="8039"/>
                  </a:lnTo>
                  <a:lnTo>
                    <a:pt x="4882" y="7925"/>
                  </a:lnTo>
                  <a:lnTo>
                    <a:pt x="4647" y="7925"/>
                  </a:lnTo>
                  <a:cubicBezTo>
                    <a:pt x="4643" y="7875"/>
                    <a:pt x="4638" y="7825"/>
                    <a:pt x="4634" y="7775"/>
                  </a:cubicBezTo>
                  <a:lnTo>
                    <a:pt x="4751" y="7633"/>
                  </a:lnTo>
                  <a:lnTo>
                    <a:pt x="4869" y="7699"/>
                  </a:lnTo>
                  <a:lnTo>
                    <a:pt x="5027" y="7661"/>
                  </a:lnTo>
                  <a:lnTo>
                    <a:pt x="5157" y="7529"/>
                  </a:lnTo>
                  <a:lnTo>
                    <a:pt x="5301" y="7492"/>
                  </a:lnTo>
                  <a:cubicBezTo>
                    <a:pt x="5327" y="7530"/>
                    <a:pt x="5353" y="7567"/>
                    <a:pt x="5379" y="7605"/>
                  </a:cubicBezTo>
                  <a:cubicBezTo>
                    <a:pt x="5396" y="7646"/>
                    <a:pt x="5414" y="7687"/>
                    <a:pt x="5431" y="7728"/>
                  </a:cubicBezTo>
                  <a:lnTo>
                    <a:pt x="5771" y="7577"/>
                  </a:lnTo>
                  <a:lnTo>
                    <a:pt x="6279" y="7614"/>
                  </a:lnTo>
                  <a:cubicBezTo>
                    <a:pt x="6322" y="7671"/>
                    <a:pt x="6367" y="7728"/>
                    <a:pt x="6410" y="7784"/>
                  </a:cubicBezTo>
                  <a:lnTo>
                    <a:pt x="6645" y="7860"/>
                  </a:lnTo>
                  <a:lnTo>
                    <a:pt x="7075" y="7860"/>
                  </a:lnTo>
                  <a:lnTo>
                    <a:pt x="7258" y="8029"/>
                  </a:lnTo>
                  <a:lnTo>
                    <a:pt x="7493" y="8171"/>
                  </a:lnTo>
                  <a:lnTo>
                    <a:pt x="7728" y="8227"/>
                  </a:lnTo>
                  <a:lnTo>
                    <a:pt x="7924" y="8350"/>
                  </a:lnTo>
                  <a:lnTo>
                    <a:pt x="8211" y="8265"/>
                  </a:lnTo>
                  <a:lnTo>
                    <a:pt x="8473" y="8293"/>
                  </a:lnTo>
                  <a:lnTo>
                    <a:pt x="8642" y="8311"/>
                  </a:lnTo>
                  <a:lnTo>
                    <a:pt x="8849" y="8259"/>
                  </a:lnTo>
                  <a:cubicBezTo>
                    <a:pt x="8875" y="8218"/>
                    <a:pt x="8854" y="8517"/>
                    <a:pt x="8880" y="8476"/>
                  </a:cubicBezTo>
                  <a:cubicBezTo>
                    <a:pt x="8879" y="8224"/>
                    <a:pt x="8815" y="8909"/>
                    <a:pt x="8814" y="8657"/>
                  </a:cubicBezTo>
                  <a:cubicBezTo>
                    <a:pt x="8923" y="8338"/>
                    <a:pt x="8476" y="9240"/>
                    <a:pt x="8584" y="8921"/>
                  </a:cubicBezTo>
                  <a:cubicBezTo>
                    <a:pt x="8620" y="8981"/>
                    <a:pt x="8655" y="9041"/>
                    <a:pt x="8692" y="9101"/>
                  </a:cubicBezTo>
                  <a:cubicBezTo>
                    <a:pt x="8718" y="9088"/>
                    <a:pt x="8871" y="9145"/>
                    <a:pt x="8897" y="9132"/>
                  </a:cubicBezTo>
                  <a:lnTo>
                    <a:pt x="9015" y="9289"/>
                  </a:lnTo>
                  <a:cubicBezTo>
                    <a:pt x="9087" y="9341"/>
                    <a:pt x="9231" y="9387"/>
                    <a:pt x="9326" y="9441"/>
                  </a:cubicBezTo>
                  <a:cubicBezTo>
                    <a:pt x="9406" y="9512"/>
                    <a:pt x="9409" y="9514"/>
                    <a:pt x="9454" y="9543"/>
                  </a:cubicBezTo>
                  <a:cubicBezTo>
                    <a:pt x="9478" y="9572"/>
                    <a:pt x="9502" y="9601"/>
                    <a:pt x="9526" y="9629"/>
                  </a:cubicBezTo>
                  <a:lnTo>
                    <a:pt x="9754" y="9753"/>
                  </a:lnTo>
                  <a:cubicBezTo>
                    <a:pt x="9745" y="9691"/>
                    <a:pt x="9848" y="10057"/>
                    <a:pt x="9839" y="9994"/>
                  </a:cubicBezTo>
                  <a:cubicBezTo>
                    <a:pt x="9835" y="9929"/>
                    <a:pt x="10210" y="10066"/>
                    <a:pt x="10206" y="10001"/>
                  </a:cubicBezTo>
                  <a:lnTo>
                    <a:pt x="10387" y="10120"/>
                  </a:lnTo>
                  <a:lnTo>
                    <a:pt x="10657" y="10306"/>
                  </a:lnTo>
                  <a:cubicBezTo>
                    <a:pt x="10731" y="10336"/>
                    <a:pt x="10804" y="10348"/>
                    <a:pt x="10861" y="10346"/>
                  </a:cubicBezTo>
                  <a:cubicBezTo>
                    <a:pt x="10918" y="10344"/>
                    <a:pt x="10942" y="10330"/>
                    <a:pt x="10999" y="10295"/>
                  </a:cubicBezTo>
                  <a:lnTo>
                    <a:pt x="11173" y="10092"/>
                  </a:lnTo>
                  <a:cubicBezTo>
                    <a:pt x="11190" y="10032"/>
                    <a:pt x="11335" y="10163"/>
                    <a:pt x="11352" y="10104"/>
                  </a:cubicBezTo>
                  <a:cubicBezTo>
                    <a:pt x="11382" y="10145"/>
                    <a:pt x="11413" y="10186"/>
                    <a:pt x="11443" y="10227"/>
                  </a:cubicBezTo>
                  <a:cubicBezTo>
                    <a:pt x="11417" y="10180"/>
                    <a:pt x="11771" y="10426"/>
                    <a:pt x="11745" y="10379"/>
                  </a:cubicBezTo>
                  <a:cubicBezTo>
                    <a:pt x="11736" y="10332"/>
                    <a:pt x="12171" y="10330"/>
                    <a:pt x="12162" y="10283"/>
                  </a:cubicBezTo>
                  <a:cubicBezTo>
                    <a:pt x="12176" y="10210"/>
                    <a:pt x="12191" y="10136"/>
                    <a:pt x="12205" y="10063"/>
                  </a:cubicBezTo>
                  <a:cubicBezTo>
                    <a:pt x="12175" y="9969"/>
                    <a:pt x="12286" y="9693"/>
                    <a:pt x="12256" y="9599"/>
                  </a:cubicBezTo>
                  <a:cubicBezTo>
                    <a:pt x="12318" y="9584"/>
                    <a:pt x="12381" y="9490"/>
                    <a:pt x="12443" y="9475"/>
                  </a:cubicBezTo>
                  <a:lnTo>
                    <a:pt x="12775" y="9486"/>
                  </a:lnTo>
                  <a:lnTo>
                    <a:pt x="13060" y="9713"/>
                  </a:lnTo>
                  <a:cubicBezTo>
                    <a:pt x="13092" y="9788"/>
                    <a:pt x="13123" y="9864"/>
                    <a:pt x="13155" y="9939"/>
                  </a:cubicBezTo>
                  <a:lnTo>
                    <a:pt x="13281" y="9950"/>
                  </a:lnTo>
                  <a:cubicBezTo>
                    <a:pt x="13363" y="9991"/>
                    <a:pt x="13403" y="10358"/>
                    <a:pt x="13519" y="10437"/>
                  </a:cubicBezTo>
                  <a:cubicBezTo>
                    <a:pt x="13635" y="10516"/>
                    <a:pt x="13888" y="10359"/>
                    <a:pt x="13978" y="10425"/>
                  </a:cubicBezTo>
                  <a:cubicBezTo>
                    <a:pt x="14068" y="10491"/>
                    <a:pt x="14062" y="10528"/>
                    <a:pt x="14183" y="10584"/>
                  </a:cubicBezTo>
                  <a:cubicBezTo>
                    <a:pt x="14304" y="10640"/>
                    <a:pt x="14476" y="10634"/>
                    <a:pt x="14595" y="10674"/>
                  </a:cubicBezTo>
                  <a:lnTo>
                    <a:pt x="14975" y="10720"/>
                  </a:lnTo>
                  <a:cubicBezTo>
                    <a:pt x="15062" y="10728"/>
                    <a:pt x="15038" y="10808"/>
                    <a:pt x="15101" y="10810"/>
                  </a:cubicBezTo>
                  <a:cubicBezTo>
                    <a:pt x="15164" y="10812"/>
                    <a:pt x="15283" y="10790"/>
                    <a:pt x="15354" y="10731"/>
                  </a:cubicBezTo>
                  <a:cubicBezTo>
                    <a:pt x="15412" y="10640"/>
                    <a:pt x="15280" y="10460"/>
                    <a:pt x="15338" y="10369"/>
                  </a:cubicBezTo>
                  <a:cubicBezTo>
                    <a:pt x="15378" y="10277"/>
                    <a:pt x="15568" y="10272"/>
                    <a:pt x="15639" y="10210"/>
                  </a:cubicBezTo>
                  <a:cubicBezTo>
                    <a:pt x="15602" y="10173"/>
                    <a:pt x="15723" y="10067"/>
                    <a:pt x="15765" y="9996"/>
                  </a:cubicBezTo>
                  <a:cubicBezTo>
                    <a:pt x="15686" y="9958"/>
                    <a:pt x="15702" y="9921"/>
                    <a:pt x="15623" y="9883"/>
                  </a:cubicBezTo>
                  <a:cubicBezTo>
                    <a:pt x="15554" y="9845"/>
                    <a:pt x="15502" y="9853"/>
                    <a:pt x="15433" y="9815"/>
                  </a:cubicBezTo>
                  <a:cubicBezTo>
                    <a:pt x="15343" y="9770"/>
                    <a:pt x="15317" y="9588"/>
                    <a:pt x="15227" y="9543"/>
                  </a:cubicBezTo>
                  <a:lnTo>
                    <a:pt x="15227" y="9306"/>
                  </a:lnTo>
                  <a:cubicBezTo>
                    <a:pt x="15196" y="9253"/>
                    <a:pt x="15164" y="9201"/>
                    <a:pt x="15133" y="9148"/>
                  </a:cubicBezTo>
                  <a:cubicBezTo>
                    <a:pt x="15184" y="9086"/>
                    <a:pt x="15139" y="9023"/>
                    <a:pt x="15190" y="8961"/>
                  </a:cubicBezTo>
                  <a:lnTo>
                    <a:pt x="15449" y="8865"/>
                  </a:lnTo>
                  <a:cubicBezTo>
                    <a:pt x="15391" y="8827"/>
                    <a:pt x="15570" y="8824"/>
                    <a:pt x="15512" y="8786"/>
                  </a:cubicBezTo>
                  <a:cubicBezTo>
                    <a:pt x="15338" y="8710"/>
                    <a:pt x="15939" y="8816"/>
                    <a:pt x="15765" y="8740"/>
                  </a:cubicBezTo>
                  <a:cubicBezTo>
                    <a:pt x="15697" y="8706"/>
                    <a:pt x="15896" y="8695"/>
                    <a:pt x="15828" y="8661"/>
                  </a:cubicBezTo>
                  <a:cubicBezTo>
                    <a:pt x="15717" y="8612"/>
                    <a:pt x="16161" y="8676"/>
                    <a:pt x="16050" y="8627"/>
                  </a:cubicBezTo>
                  <a:cubicBezTo>
                    <a:pt x="15950" y="8589"/>
                    <a:pt x="16213" y="8563"/>
                    <a:pt x="16113" y="8525"/>
                  </a:cubicBezTo>
                  <a:cubicBezTo>
                    <a:pt x="16029" y="8484"/>
                    <a:pt x="16261" y="8442"/>
                    <a:pt x="16177" y="8401"/>
                  </a:cubicBezTo>
                  <a:cubicBezTo>
                    <a:pt x="16045" y="8344"/>
                    <a:pt x="16324" y="8356"/>
                    <a:pt x="16192" y="8299"/>
                  </a:cubicBezTo>
                  <a:cubicBezTo>
                    <a:pt x="16092" y="8269"/>
                    <a:pt x="16292" y="8114"/>
                    <a:pt x="16192" y="8084"/>
                  </a:cubicBezTo>
                  <a:cubicBezTo>
                    <a:pt x="16113" y="8054"/>
                    <a:pt x="16524" y="8081"/>
                    <a:pt x="16445" y="8051"/>
                  </a:cubicBezTo>
                  <a:cubicBezTo>
                    <a:pt x="16334" y="8017"/>
                    <a:pt x="16651" y="7983"/>
                    <a:pt x="16540" y="7949"/>
                  </a:cubicBezTo>
                  <a:cubicBezTo>
                    <a:pt x="16392" y="7911"/>
                    <a:pt x="16831" y="7885"/>
                    <a:pt x="16683" y="7847"/>
                  </a:cubicBezTo>
                  <a:cubicBezTo>
                    <a:pt x="16514" y="7802"/>
                    <a:pt x="16994" y="7779"/>
                    <a:pt x="16825" y="7734"/>
                  </a:cubicBezTo>
                  <a:cubicBezTo>
                    <a:pt x="16735" y="7704"/>
                    <a:pt x="17121" y="7707"/>
                    <a:pt x="17031" y="7677"/>
                  </a:cubicBezTo>
                  <a:cubicBezTo>
                    <a:pt x="16936" y="7651"/>
                    <a:pt x="17363" y="7692"/>
                    <a:pt x="17268" y="7666"/>
                  </a:cubicBezTo>
                  <a:cubicBezTo>
                    <a:pt x="17126" y="7621"/>
                    <a:pt x="17600" y="7688"/>
                    <a:pt x="17458" y="7643"/>
                  </a:cubicBezTo>
                  <a:cubicBezTo>
                    <a:pt x="17374" y="7621"/>
                    <a:pt x="17637" y="7586"/>
                    <a:pt x="17553" y="7564"/>
                  </a:cubicBezTo>
                  <a:cubicBezTo>
                    <a:pt x="17421" y="7538"/>
                    <a:pt x="17827" y="7545"/>
                    <a:pt x="17695" y="7519"/>
                  </a:cubicBezTo>
                  <a:cubicBezTo>
                    <a:pt x="17611" y="7500"/>
                    <a:pt x="18111" y="7538"/>
                    <a:pt x="18027" y="7519"/>
                  </a:cubicBezTo>
                  <a:cubicBezTo>
                    <a:pt x="17943" y="7497"/>
                    <a:pt x="18428" y="7518"/>
                    <a:pt x="18344" y="7496"/>
                  </a:cubicBezTo>
                  <a:cubicBezTo>
                    <a:pt x="18175" y="7462"/>
                    <a:pt x="18624" y="7417"/>
                    <a:pt x="18455" y="7383"/>
                  </a:cubicBezTo>
                  <a:cubicBezTo>
                    <a:pt x="18302" y="7345"/>
                    <a:pt x="18734" y="7342"/>
                    <a:pt x="18581" y="7304"/>
                  </a:cubicBezTo>
                  <a:cubicBezTo>
                    <a:pt x="18444" y="7285"/>
                    <a:pt x="18702" y="7018"/>
                    <a:pt x="18565" y="6999"/>
                  </a:cubicBezTo>
                  <a:cubicBezTo>
                    <a:pt x="18428" y="6984"/>
                    <a:pt x="18592" y="6901"/>
                    <a:pt x="18455" y="6886"/>
                  </a:cubicBezTo>
                  <a:cubicBezTo>
                    <a:pt x="18297" y="6863"/>
                    <a:pt x="18518" y="6784"/>
                    <a:pt x="18360" y="6761"/>
                  </a:cubicBezTo>
                  <a:cubicBezTo>
                    <a:pt x="18239" y="6750"/>
                    <a:pt x="18322" y="6671"/>
                    <a:pt x="18201" y="6660"/>
                  </a:cubicBezTo>
                  <a:cubicBezTo>
                    <a:pt x="18075" y="6649"/>
                    <a:pt x="18264" y="6557"/>
                    <a:pt x="18138" y="6546"/>
                  </a:cubicBezTo>
                  <a:cubicBezTo>
                    <a:pt x="18011" y="6539"/>
                    <a:pt x="18297" y="6350"/>
                    <a:pt x="18170" y="6343"/>
                  </a:cubicBezTo>
                  <a:cubicBezTo>
                    <a:pt x="18064" y="6328"/>
                    <a:pt x="18228" y="6245"/>
                    <a:pt x="18122" y="6230"/>
                  </a:cubicBezTo>
                  <a:cubicBezTo>
                    <a:pt x="18022" y="6230"/>
                    <a:pt x="18207" y="6162"/>
                    <a:pt x="18107" y="6162"/>
                  </a:cubicBezTo>
                  <a:cubicBezTo>
                    <a:pt x="17954" y="6154"/>
                    <a:pt x="18339" y="6080"/>
                    <a:pt x="18186" y="6072"/>
                  </a:cubicBezTo>
                  <a:cubicBezTo>
                    <a:pt x="18012" y="6053"/>
                    <a:pt x="18470" y="6136"/>
                    <a:pt x="18296" y="6117"/>
                  </a:cubicBezTo>
                  <a:cubicBezTo>
                    <a:pt x="18064" y="6109"/>
                    <a:pt x="18750" y="6102"/>
                    <a:pt x="18518" y="6094"/>
                  </a:cubicBezTo>
                  <a:cubicBezTo>
                    <a:pt x="18228" y="6075"/>
                    <a:pt x="18871" y="6294"/>
                    <a:pt x="18581" y="6275"/>
                  </a:cubicBezTo>
                  <a:cubicBezTo>
                    <a:pt x="18233" y="6249"/>
                    <a:pt x="19246" y="6335"/>
                    <a:pt x="18898" y="6309"/>
                  </a:cubicBezTo>
                  <a:cubicBezTo>
                    <a:pt x="18518" y="6283"/>
                    <a:pt x="19372" y="6211"/>
                    <a:pt x="18992" y="6185"/>
                  </a:cubicBezTo>
                  <a:lnTo>
                    <a:pt x="19246" y="6128"/>
                  </a:lnTo>
                  <a:cubicBezTo>
                    <a:pt x="19320" y="6109"/>
                    <a:pt x="19440" y="6204"/>
                    <a:pt x="19514" y="6185"/>
                  </a:cubicBezTo>
                  <a:cubicBezTo>
                    <a:pt x="19641" y="6109"/>
                    <a:pt x="19641" y="6136"/>
                    <a:pt x="19768" y="6060"/>
                  </a:cubicBezTo>
                  <a:cubicBezTo>
                    <a:pt x="19847" y="6004"/>
                    <a:pt x="19973" y="6128"/>
                    <a:pt x="20052" y="6072"/>
                  </a:cubicBezTo>
                  <a:cubicBezTo>
                    <a:pt x="20094" y="5985"/>
                    <a:pt x="20137" y="5898"/>
                    <a:pt x="20179" y="5811"/>
                  </a:cubicBezTo>
                  <a:cubicBezTo>
                    <a:pt x="19963" y="5807"/>
                    <a:pt x="20664" y="5804"/>
                    <a:pt x="20448" y="5800"/>
                  </a:cubicBezTo>
                  <a:cubicBezTo>
                    <a:pt x="20084" y="5789"/>
                    <a:pt x="21049" y="5834"/>
                    <a:pt x="20685" y="5823"/>
                  </a:cubicBezTo>
                  <a:cubicBezTo>
                    <a:pt x="20263" y="5812"/>
                    <a:pt x="21408" y="5811"/>
                    <a:pt x="20986" y="5800"/>
                  </a:cubicBezTo>
                  <a:cubicBezTo>
                    <a:pt x="20538" y="5789"/>
                    <a:pt x="21560" y="5755"/>
                    <a:pt x="21112" y="5744"/>
                  </a:cubicBezTo>
                  <a:cubicBezTo>
                    <a:pt x="20864" y="5733"/>
                    <a:pt x="21455" y="5653"/>
                    <a:pt x="21207" y="5642"/>
                  </a:cubicBezTo>
                  <a:cubicBezTo>
                    <a:pt x="21081" y="5642"/>
                    <a:pt x="21507" y="5517"/>
                    <a:pt x="21381" y="5517"/>
                  </a:cubicBezTo>
                  <a:cubicBezTo>
                    <a:pt x="21270" y="5513"/>
                    <a:pt x="21603" y="5363"/>
                    <a:pt x="21492" y="5359"/>
                  </a:cubicBezTo>
                  <a:cubicBezTo>
                    <a:pt x="21376" y="5359"/>
                    <a:pt x="21592" y="5133"/>
                    <a:pt x="21476" y="5133"/>
                  </a:cubicBezTo>
                  <a:cubicBezTo>
                    <a:pt x="21228" y="5144"/>
                    <a:pt x="22056" y="4896"/>
                    <a:pt x="21808" y="4907"/>
                  </a:cubicBezTo>
                  <a:cubicBezTo>
                    <a:pt x="21450" y="4926"/>
                    <a:pt x="21945" y="4797"/>
                    <a:pt x="21587" y="4816"/>
                  </a:cubicBezTo>
                  <a:cubicBezTo>
                    <a:pt x="21445" y="4824"/>
                    <a:pt x="21697" y="4627"/>
                    <a:pt x="21555" y="4635"/>
                  </a:cubicBezTo>
                  <a:cubicBezTo>
                    <a:pt x="21386" y="4646"/>
                    <a:pt x="21756" y="4466"/>
                    <a:pt x="21587" y="4477"/>
                  </a:cubicBezTo>
                  <a:cubicBezTo>
                    <a:pt x="21460" y="4485"/>
                    <a:pt x="21746" y="4322"/>
                    <a:pt x="21619" y="4330"/>
                  </a:cubicBezTo>
                  <a:cubicBezTo>
                    <a:pt x="21482" y="4345"/>
                    <a:pt x="21708" y="4191"/>
                    <a:pt x="21571" y="4206"/>
                  </a:cubicBezTo>
                  <a:cubicBezTo>
                    <a:pt x="21429" y="4228"/>
                    <a:pt x="21713" y="4071"/>
                    <a:pt x="21571" y="4093"/>
                  </a:cubicBezTo>
                  <a:cubicBezTo>
                    <a:pt x="21534" y="4059"/>
                    <a:pt x="21434" y="4034"/>
                    <a:pt x="21350" y="4002"/>
                  </a:cubicBezTo>
                  <a:lnTo>
                    <a:pt x="21065" y="3900"/>
                  </a:lnTo>
                  <a:cubicBezTo>
                    <a:pt x="20775" y="3934"/>
                    <a:pt x="21402" y="3719"/>
                    <a:pt x="21112" y="3753"/>
                  </a:cubicBezTo>
                  <a:cubicBezTo>
                    <a:pt x="20991" y="3768"/>
                    <a:pt x="21138" y="3625"/>
                    <a:pt x="21017" y="3640"/>
                  </a:cubicBezTo>
                  <a:cubicBezTo>
                    <a:pt x="20906" y="3655"/>
                    <a:pt x="20764" y="3535"/>
                    <a:pt x="20653" y="3550"/>
                  </a:cubicBezTo>
                  <a:lnTo>
                    <a:pt x="20812" y="3324"/>
                  </a:lnTo>
                  <a:cubicBezTo>
                    <a:pt x="20601" y="3369"/>
                    <a:pt x="20928" y="3154"/>
                    <a:pt x="20717" y="3199"/>
                  </a:cubicBezTo>
                  <a:cubicBezTo>
                    <a:pt x="20495" y="3241"/>
                    <a:pt x="20970" y="3021"/>
                    <a:pt x="20748" y="3063"/>
                  </a:cubicBezTo>
                  <a:cubicBezTo>
                    <a:pt x="20595" y="3101"/>
                    <a:pt x="20775" y="2935"/>
                    <a:pt x="20622" y="2973"/>
                  </a:cubicBezTo>
                  <a:cubicBezTo>
                    <a:pt x="20411" y="3014"/>
                    <a:pt x="20975" y="2774"/>
                    <a:pt x="20764" y="2815"/>
                  </a:cubicBezTo>
                  <a:cubicBezTo>
                    <a:pt x="20775" y="2736"/>
                    <a:pt x="20785" y="2656"/>
                    <a:pt x="20796" y="2577"/>
                  </a:cubicBezTo>
                  <a:cubicBezTo>
                    <a:pt x="20812" y="2487"/>
                    <a:pt x="20827" y="2396"/>
                    <a:pt x="20843" y="2306"/>
                  </a:cubicBezTo>
                  <a:lnTo>
                    <a:pt x="20590" y="1944"/>
                  </a:lnTo>
                  <a:cubicBezTo>
                    <a:pt x="20353" y="2019"/>
                    <a:pt x="20859" y="1756"/>
                    <a:pt x="20622" y="1831"/>
                  </a:cubicBezTo>
                  <a:cubicBezTo>
                    <a:pt x="20501" y="1861"/>
                    <a:pt x="20411" y="1688"/>
                    <a:pt x="20290" y="1718"/>
                  </a:cubicBezTo>
                  <a:cubicBezTo>
                    <a:pt x="20158" y="1759"/>
                    <a:pt x="20358" y="1417"/>
                    <a:pt x="20226" y="1458"/>
                  </a:cubicBezTo>
                  <a:cubicBezTo>
                    <a:pt x="20089" y="1511"/>
                    <a:pt x="20237" y="1314"/>
                    <a:pt x="20100" y="1367"/>
                  </a:cubicBezTo>
                  <a:lnTo>
                    <a:pt x="19972" y="1233"/>
                  </a:lnTo>
                  <a:cubicBezTo>
                    <a:pt x="19989" y="1176"/>
                    <a:pt x="19880" y="1211"/>
                    <a:pt x="19897" y="1154"/>
                  </a:cubicBezTo>
                  <a:lnTo>
                    <a:pt x="19712" y="1040"/>
                  </a:lnTo>
                  <a:lnTo>
                    <a:pt x="19479" y="1005"/>
                  </a:lnTo>
                  <a:lnTo>
                    <a:pt x="19242" y="883"/>
                  </a:lnTo>
                  <a:lnTo>
                    <a:pt x="19118" y="735"/>
                  </a:lnTo>
                  <a:lnTo>
                    <a:pt x="18911" y="638"/>
                  </a:lnTo>
                  <a:cubicBezTo>
                    <a:pt x="18904" y="621"/>
                    <a:pt x="18896" y="603"/>
                    <a:pt x="18889" y="586"/>
                  </a:cubicBezTo>
                  <a:cubicBezTo>
                    <a:pt x="18898" y="545"/>
                    <a:pt x="18669" y="471"/>
                    <a:pt x="18678" y="430"/>
                  </a:cubicBezTo>
                  <a:cubicBezTo>
                    <a:pt x="18638" y="452"/>
                    <a:pt x="18470" y="393"/>
                    <a:pt x="18430" y="415"/>
                  </a:cubicBezTo>
                  <a:cubicBezTo>
                    <a:pt x="18354" y="518"/>
                    <a:pt x="18277" y="620"/>
                    <a:pt x="18201" y="723"/>
                  </a:cubicBezTo>
                  <a:cubicBezTo>
                    <a:pt x="18080" y="761"/>
                    <a:pt x="18402" y="945"/>
                    <a:pt x="18281" y="983"/>
                  </a:cubicBezTo>
                  <a:cubicBezTo>
                    <a:pt x="18218" y="1002"/>
                    <a:pt x="18170" y="1122"/>
                    <a:pt x="18107" y="1141"/>
                  </a:cubicBezTo>
                  <a:cubicBezTo>
                    <a:pt x="18017" y="1175"/>
                    <a:pt x="17880" y="1107"/>
                    <a:pt x="17790" y="1141"/>
                  </a:cubicBezTo>
                  <a:cubicBezTo>
                    <a:pt x="17711" y="1160"/>
                    <a:pt x="17648" y="1212"/>
                    <a:pt x="17569" y="1231"/>
                  </a:cubicBezTo>
                  <a:cubicBezTo>
                    <a:pt x="17469" y="1254"/>
                    <a:pt x="17479" y="1355"/>
                    <a:pt x="17379" y="1378"/>
                  </a:cubicBezTo>
                  <a:cubicBezTo>
                    <a:pt x="17289" y="1405"/>
                    <a:pt x="17500" y="1510"/>
                    <a:pt x="17410" y="1537"/>
                  </a:cubicBezTo>
                  <a:cubicBezTo>
                    <a:pt x="17336" y="1560"/>
                    <a:pt x="17674" y="1638"/>
                    <a:pt x="17600" y="1661"/>
                  </a:cubicBezTo>
                  <a:cubicBezTo>
                    <a:pt x="17526" y="1672"/>
                    <a:pt x="17579" y="1752"/>
                    <a:pt x="17505" y="1763"/>
                  </a:cubicBezTo>
                  <a:cubicBezTo>
                    <a:pt x="17447" y="1771"/>
                    <a:pt x="17421" y="1800"/>
                    <a:pt x="17363" y="1808"/>
                  </a:cubicBezTo>
                  <a:cubicBezTo>
                    <a:pt x="17210" y="1853"/>
                    <a:pt x="17136" y="1831"/>
                    <a:pt x="16983" y="1876"/>
                  </a:cubicBezTo>
                  <a:cubicBezTo>
                    <a:pt x="16857" y="1906"/>
                    <a:pt x="17014" y="1767"/>
                    <a:pt x="16888" y="1797"/>
                  </a:cubicBezTo>
                  <a:cubicBezTo>
                    <a:pt x="16793" y="1816"/>
                    <a:pt x="16888" y="1608"/>
                    <a:pt x="16793" y="1627"/>
                  </a:cubicBezTo>
                  <a:cubicBezTo>
                    <a:pt x="16540" y="1691"/>
                    <a:pt x="16841" y="1518"/>
                    <a:pt x="16588" y="1582"/>
                  </a:cubicBezTo>
                  <a:cubicBezTo>
                    <a:pt x="16593" y="1510"/>
                    <a:pt x="16599" y="1439"/>
                    <a:pt x="16604" y="1367"/>
                  </a:cubicBezTo>
                  <a:cubicBezTo>
                    <a:pt x="16446" y="1416"/>
                    <a:pt x="16572" y="1205"/>
                    <a:pt x="16414" y="1254"/>
                  </a:cubicBezTo>
                  <a:lnTo>
                    <a:pt x="16224" y="1152"/>
                  </a:lnTo>
                  <a:lnTo>
                    <a:pt x="16023" y="1197"/>
                  </a:lnTo>
                  <a:cubicBezTo>
                    <a:pt x="16001" y="1140"/>
                    <a:pt x="15870" y="1185"/>
                    <a:pt x="15847" y="1129"/>
                  </a:cubicBezTo>
                  <a:close/>
                </a:path>
              </a:pathLst>
            </a:custGeom>
            <a:solidFill>
              <a:srgbClr val="8EB4E3"/>
            </a:solidFill>
            <a:ln w="9525" cap="flat" cmpd="sng">
              <a:solidFill>
                <a:srgbClr val="BE4B48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fr-FR">
                <a:cs typeface="Arial" charset="0"/>
              </a:endParaRPr>
            </a:p>
          </p:txBody>
        </p:sp>
      </p:grpSp>
      <p:sp>
        <p:nvSpPr>
          <p:cNvPr id="56322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977F204C-871A-7B49-A290-BC4C6C3A624F}" type="slidenum">
              <a:rPr lang="fr-FR" sz="1200">
                <a:solidFill>
                  <a:srgbClr val="898989"/>
                </a:solidFill>
              </a:rPr>
              <a:pPr/>
              <a:t>10</a:t>
            </a:fld>
            <a:endParaRPr lang="fr-FR" sz="1200">
              <a:solidFill>
                <a:srgbClr val="898989"/>
              </a:solidFill>
            </a:endParaRPr>
          </a:p>
        </p:txBody>
      </p:sp>
      <p:sp>
        <p:nvSpPr>
          <p:cNvPr id="56323" name="ZoneTexte 4"/>
          <p:cNvSpPr txBox="1">
            <a:spLocks noChangeArrowheads="1"/>
          </p:cNvSpPr>
          <p:nvPr/>
        </p:nvSpPr>
        <p:spPr bwMode="auto">
          <a:xfrm>
            <a:off x="6981825" y="1510080"/>
            <a:ext cx="362396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fr-FR" sz="4800" b="1" dirty="0">
                <a:solidFill>
                  <a:srgbClr val="5180B8"/>
                </a:solidFill>
              </a:rPr>
              <a:t>Quotas</a:t>
            </a:r>
          </a:p>
          <a:p>
            <a:pPr algn="ctr"/>
            <a:r>
              <a:rPr lang="fr-FR" sz="4800" b="1" dirty="0">
                <a:solidFill>
                  <a:srgbClr val="5180B8"/>
                </a:solidFill>
              </a:rPr>
              <a:t>Régionaux</a:t>
            </a:r>
          </a:p>
          <a:p>
            <a:pPr algn="ctr"/>
            <a:r>
              <a:rPr lang="fr-FR" sz="4800" b="1" dirty="0">
                <a:solidFill>
                  <a:srgbClr val="5180B8"/>
                </a:solidFill>
              </a:rPr>
              <a:t>Minimes</a:t>
            </a:r>
          </a:p>
        </p:txBody>
      </p:sp>
      <p:sp>
        <p:nvSpPr>
          <p:cNvPr id="56324" name="Rectangle 1"/>
          <p:cNvSpPr>
            <a:spLocks noChangeArrowheads="1"/>
          </p:cNvSpPr>
          <p:nvPr/>
        </p:nvSpPr>
        <p:spPr bwMode="auto">
          <a:xfrm>
            <a:off x="4968178" y="5297489"/>
            <a:ext cx="4395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3600" b="1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6325" name="Rectangle 3"/>
          <p:cNvSpPr>
            <a:spLocks noChangeArrowheads="1"/>
          </p:cNvSpPr>
          <p:nvPr/>
        </p:nvSpPr>
        <p:spPr bwMode="auto">
          <a:xfrm>
            <a:off x="6235797" y="1533526"/>
            <a:ext cx="4395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36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6326" name="Rectangle 4"/>
          <p:cNvSpPr>
            <a:spLocks noChangeArrowheads="1"/>
          </p:cNvSpPr>
          <p:nvPr/>
        </p:nvSpPr>
        <p:spPr bwMode="auto">
          <a:xfrm>
            <a:off x="3895028" y="1504951"/>
            <a:ext cx="4395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36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2471041" y="2185989"/>
            <a:ext cx="4395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36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6328" name="Rectangle 7"/>
          <p:cNvSpPr>
            <a:spLocks noChangeArrowheads="1"/>
          </p:cNvSpPr>
          <p:nvPr/>
        </p:nvSpPr>
        <p:spPr bwMode="auto">
          <a:xfrm>
            <a:off x="3393378" y="2605089"/>
            <a:ext cx="4395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36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6329" name="Rectangle 8"/>
          <p:cNvSpPr>
            <a:spLocks noChangeArrowheads="1"/>
          </p:cNvSpPr>
          <p:nvPr/>
        </p:nvSpPr>
        <p:spPr bwMode="auto">
          <a:xfrm>
            <a:off x="4614166" y="2686051"/>
            <a:ext cx="4395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36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6330" name="Rectangle 9"/>
          <p:cNvSpPr>
            <a:spLocks noChangeArrowheads="1"/>
          </p:cNvSpPr>
          <p:nvPr/>
        </p:nvSpPr>
        <p:spPr bwMode="auto">
          <a:xfrm>
            <a:off x="3929953" y="4014789"/>
            <a:ext cx="4395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36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6331" name="Rectangle 10"/>
          <p:cNvSpPr>
            <a:spLocks noChangeArrowheads="1"/>
          </p:cNvSpPr>
          <p:nvPr/>
        </p:nvSpPr>
        <p:spPr bwMode="auto">
          <a:xfrm>
            <a:off x="6136578" y="3941764"/>
            <a:ext cx="4395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3600" b="1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6332" name="Rectangle 11"/>
          <p:cNvSpPr>
            <a:spLocks noChangeArrowheads="1"/>
          </p:cNvSpPr>
          <p:nvPr/>
        </p:nvSpPr>
        <p:spPr bwMode="auto">
          <a:xfrm>
            <a:off x="5876228" y="2736851"/>
            <a:ext cx="4395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36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6333" name="Rectangle 12"/>
          <p:cNvSpPr>
            <a:spLocks noChangeArrowheads="1"/>
          </p:cNvSpPr>
          <p:nvPr/>
        </p:nvSpPr>
        <p:spPr bwMode="auto">
          <a:xfrm>
            <a:off x="6877941" y="4981576"/>
            <a:ext cx="4395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3600" b="1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6334" name="Rectangle 13"/>
          <p:cNvSpPr>
            <a:spLocks noChangeArrowheads="1"/>
          </p:cNvSpPr>
          <p:nvPr/>
        </p:nvSpPr>
        <p:spPr bwMode="auto">
          <a:xfrm>
            <a:off x="4911028" y="1760539"/>
            <a:ext cx="4395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36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56335" name="Rectangle 2"/>
          <p:cNvSpPr>
            <a:spLocks noChangeArrowheads="1"/>
          </p:cNvSpPr>
          <p:nvPr/>
        </p:nvSpPr>
        <p:spPr bwMode="auto">
          <a:xfrm>
            <a:off x="7306566" y="5945189"/>
            <a:ext cx="4395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3600" b="1">
                <a:solidFill>
                  <a:srgbClr val="0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19475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/>
              <a:t>CADET(TE)S </a:t>
            </a:r>
            <a:br>
              <a:rPr lang="fr-FR" dirty="0"/>
            </a:b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006041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290" y="641484"/>
            <a:ext cx="422057" cy="53083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dirty="0"/>
              <a:t>517 CLUBS</a:t>
            </a:r>
          </a:p>
        </p:txBody>
      </p:sp>
      <p:sp>
        <p:nvSpPr>
          <p:cNvPr id="5" name="Flèche vers la droite 4"/>
          <p:cNvSpPr/>
          <p:nvPr/>
        </p:nvSpPr>
        <p:spPr>
          <a:xfrm>
            <a:off x="529094" y="2520535"/>
            <a:ext cx="912570" cy="1346082"/>
          </a:xfrm>
          <a:prstGeom prst="rightArrow">
            <a:avLst>
              <a:gd name="adj1" fmla="val 50000"/>
              <a:gd name="adj2" fmla="val 25046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Inscriptions extranet CLUB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2061" y="1777500"/>
            <a:ext cx="1649975" cy="2832151"/>
          </a:xfrm>
          <a:prstGeom prst="rect">
            <a:avLst/>
          </a:prstGeom>
          <a:solidFill>
            <a:schemeClr val="accent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fr-FR" sz="1050" dirty="0">
                <a:solidFill>
                  <a:schemeClr val="bg1"/>
                </a:solidFill>
              </a:rPr>
              <a:t>CHAMPIONNATS</a:t>
            </a:r>
          </a:p>
          <a:p>
            <a:pPr algn="ctr"/>
            <a:endParaRPr lang="fr-FR" sz="1050" dirty="0">
              <a:solidFill>
                <a:schemeClr val="bg1"/>
              </a:solidFill>
            </a:endParaRP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DEPARTEMENTAUX</a:t>
            </a:r>
          </a:p>
          <a:p>
            <a:pPr algn="ctr"/>
            <a:endParaRPr lang="fr-FR" sz="1050" dirty="0">
              <a:solidFill>
                <a:schemeClr val="bg1"/>
              </a:solidFill>
            </a:endParaRP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AU NIVEAU </a:t>
            </a:r>
          </a:p>
          <a:p>
            <a:pPr algn="ctr"/>
            <a:endParaRPr lang="fr-FR" sz="1050" dirty="0">
              <a:solidFill>
                <a:schemeClr val="bg1"/>
              </a:solidFill>
            </a:endParaRP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DE CHACUN DES</a:t>
            </a:r>
          </a:p>
          <a:p>
            <a:pPr algn="ctr"/>
            <a:endParaRPr lang="fr-FR" sz="1050" dirty="0">
              <a:solidFill>
                <a:schemeClr val="bg1"/>
              </a:solidFill>
            </a:endParaRP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11 COMITES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898574" y="1107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8134841" y="775065"/>
            <a:ext cx="1248254" cy="4093134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2400" dirty="0">
                <a:solidFill>
                  <a:srgbClr val="000000"/>
                </a:solidFill>
              </a:rPr>
              <a:t>CHAMPIONNAT REGIONAL AURA 1D</a:t>
            </a:r>
          </a:p>
        </p:txBody>
      </p:sp>
      <p:sp>
        <p:nvSpPr>
          <p:cNvPr id="21" name="Flèche vers la droite 4"/>
          <p:cNvSpPr/>
          <p:nvPr/>
        </p:nvSpPr>
        <p:spPr>
          <a:xfrm>
            <a:off x="7012356" y="2698808"/>
            <a:ext cx="1055873" cy="1401579"/>
          </a:xfrm>
          <a:prstGeom prst="rightArrow">
            <a:avLst>
              <a:gd name="adj1" fmla="val 50000"/>
              <a:gd name="adj2" fmla="val 25046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Quotas = 8 par catégorie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31D2B7-0182-4F5A-9FF2-D2521E480BCD}"/>
              </a:ext>
            </a:extLst>
          </p:cNvPr>
          <p:cNvSpPr/>
          <p:nvPr/>
        </p:nvSpPr>
        <p:spPr>
          <a:xfrm rot="5400000">
            <a:off x="3675288" y="946752"/>
            <a:ext cx="3293123" cy="2949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CHAMPIONNATS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INTERDEPARTEMENTAUX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SUR 3 SECTEURS :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>
                <a:solidFill>
                  <a:srgbClr val="002060"/>
                </a:solidFill>
              </a:rPr>
              <a:t>LOIRE – AUVERGNE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03-15-42-43-63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>
                <a:solidFill>
                  <a:srgbClr val="FF0000"/>
                </a:solidFill>
              </a:rPr>
              <a:t>RHODANIEN</a:t>
            </a:r>
          </a:p>
          <a:p>
            <a:pPr algn="ctr"/>
            <a:r>
              <a:rPr lang="fr-FR" dirty="0">
                <a:solidFill>
                  <a:srgbClr val="FF0000"/>
                </a:solidFill>
              </a:rPr>
              <a:t>01-26/07-69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>
                <a:solidFill>
                  <a:srgbClr val="FFFF00"/>
                </a:solidFill>
              </a:rPr>
              <a:t>ALPIN</a:t>
            </a:r>
          </a:p>
          <a:p>
            <a:pPr algn="ctr"/>
            <a:r>
              <a:rPr lang="fr-FR" dirty="0">
                <a:solidFill>
                  <a:srgbClr val="FFFF00"/>
                </a:solidFill>
              </a:rPr>
              <a:t>38-73-74</a:t>
            </a:r>
          </a:p>
        </p:txBody>
      </p:sp>
      <p:sp>
        <p:nvSpPr>
          <p:cNvPr id="29" name="Accolade fermante 28">
            <a:extLst>
              <a:ext uri="{FF2B5EF4-FFF2-40B4-BE49-F238E27FC236}">
                <a16:creationId xmlns:a16="http://schemas.microsoft.com/office/drawing/2014/main" id="{2DE12503-2B92-4F4A-AF7E-D548C4ADA16F}"/>
              </a:ext>
            </a:extLst>
          </p:cNvPr>
          <p:cNvSpPr/>
          <p:nvPr/>
        </p:nvSpPr>
        <p:spPr>
          <a:xfrm>
            <a:off x="3279309" y="885843"/>
            <a:ext cx="549014" cy="4819649"/>
          </a:xfrm>
          <a:prstGeom prst="rightBrace">
            <a:avLst>
              <a:gd name="adj1" fmla="val 18635"/>
              <a:gd name="adj2" fmla="val 50000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xplosion 2 11">
            <a:extLst>
              <a:ext uri="{FF2B5EF4-FFF2-40B4-BE49-F238E27FC236}">
                <a16:creationId xmlns:a16="http://schemas.microsoft.com/office/drawing/2014/main" id="{BCB0DB95-B2C6-4F6A-8C0D-EEC5B44EDF3F}"/>
              </a:ext>
            </a:extLst>
          </p:cNvPr>
          <p:cNvSpPr/>
          <p:nvPr/>
        </p:nvSpPr>
        <p:spPr>
          <a:xfrm>
            <a:off x="6198757" y="1095774"/>
            <a:ext cx="2283748" cy="1254786"/>
          </a:xfrm>
          <a:prstGeom prst="irregularSeal2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Inscriptions extranet CD</a:t>
            </a:r>
          </a:p>
          <a:p>
            <a:pPr algn="ctr"/>
            <a:endParaRPr lang="fr-FR" sz="1100" b="1" dirty="0">
              <a:solidFill>
                <a:srgbClr val="000000"/>
              </a:solidFill>
            </a:endParaRPr>
          </a:p>
        </p:txBody>
      </p:sp>
      <p:sp>
        <p:nvSpPr>
          <p:cNvPr id="31" name="Arrondir un rectangle à un seul coin 23">
            <a:extLst>
              <a:ext uri="{FF2B5EF4-FFF2-40B4-BE49-F238E27FC236}">
                <a16:creationId xmlns:a16="http://schemas.microsoft.com/office/drawing/2014/main" id="{EAEAA259-20B5-4218-8E85-17901461FF38}"/>
              </a:ext>
            </a:extLst>
          </p:cNvPr>
          <p:cNvSpPr/>
          <p:nvPr/>
        </p:nvSpPr>
        <p:spPr>
          <a:xfrm>
            <a:off x="863857" y="200358"/>
            <a:ext cx="10683412" cy="475886"/>
          </a:xfrm>
          <a:prstGeom prst="round1Rect">
            <a:avLst/>
          </a:prstGeom>
          <a:solidFill>
            <a:srgbClr val="FFD41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FILIERE D’EXCELLENCE</a:t>
            </a:r>
          </a:p>
        </p:txBody>
      </p:sp>
      <p:sp>
        <p:nvSpPr>
          <p:cNvPr id="23" name="Flèche vers la droite 41">
            <a:extLst>
              <a:ext uri="{FF2B5EF4-FFF2-40B4-BE49-F238E27FC236}">
                <a16:creationId xmlns:a16="http://schemas.microsoft.com/office/drawing/2014/main" id="{F57C2ADD-FA85-4F88-9BB9-42A1F1D3A4F3}"/>
              </a:ext>
            </a:extLst>
          </p:cNvPr>
          <p:cNvSpPr/>
          <p:nvPr/>
        </p:nvSpPr>
        <p:spPr>
          <a:xfrm>
            <a:off x="386361" y="5968671"/>
            <a:ext cx="10392985" cy="871209"/>
          </a:xfrm>
          <a:prstGeom prst="rightArrow">
            <a:avLst>
              <a:gd name="adj1" fmla="val 50000"/>
              <a:gd name="adj2" fmla="val 31813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RANKING-LIST NATIONALE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E44DB55-F660-4243-9326-7D2EB9A64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973" y="4167010"/>
            <a:ext cx="2949753" cy="184639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0779346" y="1677895"/>
            <a:ext cx="1052705" cy="4939721"/>
          </a:xfrm>
          <a:prstGeom prst="rect">
            <a:avLst/>
          </a:prstGeom>
          <a:solidFill>
            <a:srgbClr val="00B0F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2400" dirty="0">
                <a:solidFill>
                  <a:srgbClr val="000000"/>
                </a:solidFill>
              </a:rPr>
              <a:t>CHAMPIONNAT DE France 1D</a:t>
            </a:r>
          </a:p>
        </p:txBody>
      </p:sp>
      <p:pic>
        <p:nvPicPr>
          <p:cNvPr id="24" name="Espace réservé du contenu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841" y="4967020"/>
            <a:ext cx="1263072" cy="1082851"/>
          </a:xfrm>
          <a:prstGeom prst="rect">
            <a:avLst/>
          </a:prstGeom>
        </p:spPr>
      </p:pic>
      <p:pic>
        <p:nvPicPr>
          <p:cNvPr id="1026" name="Picture 2" descr="Afficher l’image sour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349" y="779387"/>
            <a:ext cx="1145416" cy="77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èche vers la droite 4">
            <a:extLst>
              <a:ext uri="{FF2B5EF4-FFF2-40B4-BE49-F238E27FC236}">
                <a16:creationId xmlns:a16="http://schemas.microsoft.com/office/drawing/2014/main" id="{E663DD3C-B0E9-D0B9-0477-DD7B956E7A50}"/>
              </a:ext>
            </a:extLst>
          </p:cNvPr>
          <p:cNvSpPr/>
          <p:nvPr/>
        </p:nvSpPr>
        <p:spPr>
          <a:xfrm>
            <a:off x="9589103" y="2728210"/>
            <a:ext cx="1055873" cy="1401579"/>
          </a:xfrm>
          <a:prstGeom prst="rightArrow">
            <a:avLst>
              <a:gd name="adj1" fmla="val 50000"/>
              <a:gd name="adj2" fmla="val 25046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Quotas = 6</a:t>
            </a:r>
          </a:p>
        </p:txBody>
      </p:sp>
      <p:sp>
        <p:nvSpPr>
          <p:cNvPr id="4" name="Explosion 2 11">
            <a:extLst>
              <a:ext uri="{FF2B5EF4-FFF2-40B4-BE49-F238E27FC236}">
                <a16:creationId xmlns:a16="http://schemas.microsoft.com/office/drawing/2014/main" id="{55BCA4A8-2638-6A42-9AC7-E3F04762C6D4}"/>
              </a:ext>
            </a:extLst>
          </p:cNvPr>
          <p:cNvSpPr/>
          <p:nvPr/>
        </p:nvSpPr>
        <p:spPr>
          <a:xfrm>
            <a:off x="9185298" y="1599992"/>
            <a:ext cx="1854107" cy="1254786"/>
          </a:xfrm>
          <a:prstGeom prst="irregularSeal2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+ 3 BONUS</a:t>
            </a:r>
          </a:p>
        </p:txBody>
      </p:sp>
    </p:spTree>
    <p:extLst>
      <p:ext uri="{BB962C8B-B14F-4D97-AF65-F5344CB8AC3E}">
        <p14:creationId xmlns:p14="http://schemas.microsoft.com/office/powerpoint/2010/main" val="43485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7067" y="1709530"/>
            <a:ext cx="8223342" cy="2341306"/>
          </a:xfrm>
        </p:spPr>
        <p:txBody>
          <a:bodyPr/>
          <a:lstStyle/>
          <a:p>
            <a:pPr algn="ctr"/>
            <a:r>
              <a:rPr lang="fr-FR" dirty="0" err="1"/>
              <a:t>Ranking</a:t>
            </a:r>
            <a:r>
              <a:rPr lang="fr-FR" dirty="0"/>
              <a:t> </a:t>
            </a:r>
            <a:r>
              <a:rPr lang="fr-FR" dirty="0" err="1"/>
              <a:t>list</a:t>
            </a:r>
            <a:r>
              <a:rPr lang="fr-FR" dirty="0"/>
              <a:t> nationale cadets-tes</a:t>
            </a:r>
            <a:br>
              <a:rPr lang="fr-FR" dirty="0"/>
            </a:b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2028950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1515" y="1535823"/>
            <a:ext cx="422057" cy="42367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dirty="0"/>
              <a:t>517 CLUBS</a:t>
            </a:r>
          </a:p>
        </p:txBody>
      </p:sp>
      <p:sp>
        <p:nvSpPr>
          <p:cNvPr id="7" name="Explosion 2 6"/>
          <p:cNvSpPr/>
          <p:nvPr/>
        </p:nvSpPr>
        <p:spPr>
          <a:xfrm>
            <a:off x="3354512" y="1202924"/>
            <a:ext cx="2080316" cy="570696"/>
          </a:xfrm>
          <a:prstGeom prst="irregularSeal2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dirty="0"/>
              <a:t>fermées</a:t>
            </a:r>
            <a:endParaRPr lang="fr-FR" sz="1050" dirty="0">
              <a:latin typeface="Trebuchet MS" charset="0"/>
              <a:ea typeface="MS PGothic" charset="0"/>
              <a:cs typeface="MS PGothic" charset="0"/>
            </a:endParaRPr>
          </a:p>
        </p:txBody>
      </p:sp>
      <p:sp>
        <p:nvSpPr>
          <p:cNvPr id="24" name="Arrondir un rectangle à un seul coin 23"/>
          <p:cNvSpPr/>
          <p:nvPr/>
        </p:nvSpPr>
        <p:spPr>
          <a:xfrm>
            <a:off x="931515" y="315601"/>
            <a:ext cx="10913740" cy="578650"/>
          </a:xfrm>
          <a:prstGeom prst="round1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FILIERE ANIMATION CADET(TE)S</a:t>
            </a:r>
          </a:p>
        </p:txBody>
      </p:sp>
      <p:sp>
        <p:nvSpPr>
          <p:cNvPr id="12" name="Explosion 2 11"/>
          <p:cNvSpPr/>
          <p:nvPr/>
        </p:nvSpPr>
        <p:spPr>
          <a:xfrm>
            <a:off x="2934177" y="5517020"/>
            <a:ext cx="5219680" cy="968454"/>
          </a:xfrm>
          <a:prstGeom prst="irregularSeal2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rgbClr val="000000"/>
                </a:solidFill>
              </a:rPr>
              <a:t>Formule 2 combats mini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734462" y="1915497"/>
            <a:ext cx="2182410" cy="160883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CHAMPIONNAT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2°Div. 18/05/2024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22532" y="1915497"/>
            <a:ext cx="1753508" cy="182392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11 Coupes départementales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organisées en fonction des départements</a:t>
            </a:r>
          </a:p>
        </p:txBody>
      </p:sp>
      <p:sp>
        <p:nvSpPr>
          <p:cNvPr id="27" name="Flèche droite 8"/>
          <p:cNvSpPr/>
          <p:nvPr/>
        </p:nvSpPr>
        <p:spPr>
          <a:xfrm>
            <a:off x="1445546" y="3848423"/>
            <a:ext cx="4534136" cy="1409951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CADET(TE)S 1 des clubs de la ligue AURA Inscriptions extranet </a:t>
            </a:r>
          </a:p>
        </p:txBody>
      </p:sp>
      <p:sp>
        <p:nvSpPr>
          <p:cNvPr id="13" name="Flèche vers la droite 41"/>
          <p:cNvSpPr/>
          <p:nvPr/>
        </p:nvSpPr>
        <p:spPr>
          <a:xfrm>
            <a:off x="1445546" y="2363033"/>
            <a:ext cx="1285011" cy="758365"/>
          </a:xfrm>
          <a:prstGeom prst="rightArrow">
            <a:avLst>
              <a:gd name="adj1" fmla="val 50000"/>
              <a:gd name="adj2" fmla="val 31813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Inscriptions extranet Clubs</a:t>
            </a:r>
          </a:p>
        </p:txBody>
      </p:sp>
      <p:sp>
        <p:nvSpPr>
          <p:cNvPr id="14" name="Flèche vers la droite 41"/>
          <p:cNvSpPr/>
          <p:nvPr/>
        </p:nvSpPr>
        <p:spPr>
          <a:xfrm>
            <a:off x="4668015" y="2363033"/>
            <a:ext cx="1311668" cy="959832"/>
          </a:xfrm>
          <a:prstGeom prst="rightArrow">
            <a:avLst>
              <a:gd name="adj1" fmla="val 50000"/>
              <a:gd name="adj2" fmla="val 31813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Inscriptions extranet Comité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5309670" y="2586173"/>
            <a:ext cx="3587648" cy="206367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Championnat  Régional 2D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27/04/2024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 et Régional « espoir »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05/05/2024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" name="Flèche vers la droite 41"/>
          <p:cNvSpPr/>
          <p:nvPr/>
        </p:nvSpPr>
        <p:spPr>
          <a:xfrm>
            <a:off x="8227306" y="2161565"/>
            <a:ext cx="1468960" cy="1161300"/>
          </a:xfrm>
          <a:prstGeom prst="rightArrow">
            <a:avLst>
              <a:gd name="adj1" fmla="val 50000"/>
              <a:gd name="adj2" fmla="val 31813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8 QUOTAS</a:t>
            </a:r>
          </a:p>
        </p:txBody>
      </p:sp>
      <p:sp>
        <p:nvSpPr>
          <p:cNvPr id="17" name="Flèche vers la droite 41"/>
          <p:cNvSpPr/>
          <p:nvPr/>
        </p:nvSpPr>
        <p:spPr>
          <a:xfrm>
            <a:off x="8227305" y="3927323"/>
            <a:ext cx="1442072" cy="1161300"/>
          </a:xfrm>
          <a:prstGeom prst="rightArrow">
            <a:avLst>
              <a:gd name="adj1" fmla="val 50000"/>
              <a:gd name="adj2" fmla="val 31813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8 QUOTAS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761351" y="3643002"/>
            <a:ext cx="2182410" cy="1608836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CHAMPIONNAT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« ESPOIR »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   19/05/2024 (réservé CADE(TE)S 1°Année)</a:t>
            </a:r>
          </a:p>
        </p:txBody>
      </p:sp>
    </p:spTree>
    <p:extLst>
      <p:ext uri="{BB962C8B-B14F-4D97-AF65-F5344CB8AC3E}">
        <p14:creationId xmlns:p14="http://schemas.microsoft.com/office/powerpoint/2010/main" val="3402926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B059BF-D8AE-47BB-AEDC-2C9B22991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904" y="261594"/>
            <a:ext cx="9603275" cy="1049235"/>
          </a:xfrm>
        </p:spPr>
        <p:txBody>
          <a:bodyPr>
            <a:normAutofit fontScale="90000"/>
          </a:bodyPr>
          <a:lstStyle/>
          <a:p>
            <a:pPr algn="ctr"/>
            <a:br>
              <a:rPr lang="fr-FR" dirty="0"/>
            </a:br>
            <a:r>
              <a:rPr lang="fr-FR" dirty="0"/>
              <a:t>Remarques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E7E828-694C-4253-A779-8B739A8C0290}"/>
              </a:ext>
            </a:extLst>
          </p:cNvPr>
          <p:cNvSpPr/>
          <p:nvPr/>
        </p:nvSpPr>
        <p:spPr>
          <a:xfrm>
            <a:off x="453203" y="2401754"/>
            <a:ext cx="11020425" cy="2844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Championnat AURA CADETS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Les sélectionnés au championnat de France 1D N-1 (2024) seront directement sélectionnés au championnat régional AURA du 16/03/2024.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Ils seront directement inscrits par la ligue sur extranet.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Néanmoins, les judokas souhaitant participer aux phases préalables auront la possibilité de le faire mais perdront le bénéfice de leur qualification directe à la phase régionale.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 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207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B059BF-D8AE-47BB-AEDC-2C9B22991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812" y="337794"/>
            <a:ext cx="9603275" cy="1049235"/>
          </a:xfrm>
        </p:spPr>
        <p:txBody>
          <a:bodyPr>
            <a:normAutofit fontScale="90000"/>
          </a:bodyPr>
          <a:lstStyle/>
          <a:p>
            <a:pPr algn="ctr"/>
            <a:br>
              <a:rPr lang="fr-FR" dirty="0"/>
            </a:br>
            <a:r>
              <a:rPr lang="fr-FR" dirty="0"/>
              <a:t>Formule de compétition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E7E828-694C-4253-A779-8B739A8C0290}"/>
              </a:ext>
            </a:extLst>
          </p:cNvPr>
          <p:cNvSpPr/>
          <p:nvPr/>
        </p:nvSpPr>
        <p:spPr>
          <a:xfrm>
            <a:off x="656810" y="1779105"/>
            <a:ext cx="11071364" cy="3961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Faire </a:t>
            </a:r>
            <a:r>
              <a:rPr lang="fr-FR" b="1" u="sng" dirty="0"/>
              <a:t>Double repêchage</a:t>
            </a:r>
            <a:r>
              <a:rPr lang="fr-FR" dirty="0"/>
              <a:t> pour le championnat </a:t>
            </a:r>
            <a:r>
              <a:rPr lang="fr-FR" b="1" dirty="0"/>
              <a:t>1D </a:t>
            </a:r>
          </a:p>
          <a:p>
            <a:endParaRPr lang="fr-FR" b="1" dirty="0"/>
          </a:p>
          <a:p>
            <a:endParaRPr lang="fr-FR" dirty="0"/>
          </a:p>
          <a:p>
            <a:r>
              <a:rPr lang="fr-FR" dirty="0"/>
              <a:t>Faire </a:t>
            </a:r>
            <a:r>
              <a:rPr lang="fr-FR" b="1" u="sng" dirty="0"/>
              <a:t>Repêchage systématique (2D et Espoir) </a:t>
            </a:r>
            <a:r>
              <a:rPr lang="fr-FR" dirty="0"/>
              <a:t>au niveau départemental et régional s’il y a 9 combattants ou plus.</a:t>
            </a:r>
          </a:p>
          <a:p>
            <a:endParaRPr lang="fr-FR" dirty="0"/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Lors de la place de troisième (deux troisièmes médaillés de bronze) si les judoka ont déjà combattu on refait quand même le combat. 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Lors de la place de barrage, si les judoka ont déjà combattu nous ne refaisons pas le combat.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6 à 8 combattants – deux poules + tableaux sans repêchage 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2 à 5 combattants – Une seule poule</a:t>
            </a:r>
          </a:p>
        </p:txBody>
      </p:sp>
    </p:spTree>
    <p:extLst>
      <p:ext uri="{BB962C8B-B14F-4D97-AF65-F5344CB8AC3E}">
        <p14:creationId xmlns:p14="http://schemas.microsoft.com/office/powerpoint/2010/main" val="2446834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/>
              <a:t>JUNIORS</a:t>
            </a:r>
          </a:p>
        </p:txBody>
      </p:sp>
    </p:spTree>
    <p:extLst>
      <p:ext uri="{BB962C8B-B14F-4D97-AF65-F5344CB8AC3E}">
        <p14:creationId xmlns:p14="http://schemas.microsoft.com/office/powerpoint/2010/main" val="234106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290" y="641484"/>
            <a:ext cx="422057" cy="53083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dirty="0"/>
              <a:t>517 CLUBS</a:t>
            </a:r>
          </a:p>
        </p:txBody>
      </p:sp>
      <p:sp>
        <p:nvSpPr>
          <p:cNvPr id="5" name="Flèche vers la droite 4"/>
          <p:cNvSpPr/>
          <p:nvPr/>
        </p:nvSpPr>
        <p:spPr>
          <a:xfrm>
            <a:off x="529094" y="2520535"/>
            <a:ext cx="896355" cy="1346082"/>
          </a:xfrm>
          <a:prstGeom prst="rightArrow">
            <a:avLst>
              <a:gd name="adj1" fmla="val 50000"/>
              <a:gd name="adj2" fmla="val 25046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Inscriptions extranet CLUB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2061" y="1777500"/>
            <a:ext cx="1649975" cy="2832151"/>
          </a:xfrm>
          <a:prstGeom prst="rect">
            <a:avLst/>
          </a:prstGeom>
          <a:solidFill>
            <a:schemeClr val="accent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fr-FR" sz="1050" dirty="0">
                <a:solidFill>
                  <a:schemeClr val="bg1"/>
                </a:solidFill>
              </a:rPr>
              <a:t>CHAMPIONNATS</a:t>
            </a:r>
          </a:p>
          <a:p>
            <a:pPr algn="ctr"/>
            <a:endParaRPr lang="fr-FR" sz="1050" dirty="0">
              <a:solidFill>
                <a:schemeClr val="bg1"/>
              </a:solidFill>
            </a:endParaRP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DEPARTEMENTAUX</a:t>
            </a:r>
          </a:p>
          <a:p>
            <a:pPr algn="ctr"/>
            <a:endParaRPr lang="fr-FR" sz="1050" dirty="0">
              <a:solidFill>
                <a:schemeClr val="bg1"/>
              </a:solidFill>
            </a:endParaRP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AU NIVEAU </a:t>
            </a:r>
          </a:p>
          <a:p>
            <a:pPr algn="ctr"/>
            <a:endParaRPr lang="fr-FR" sz="1050" dirty="0">
              <a:solidFill>
                <a:schemeClr val="bg1"/>
              </a:solidFill>
            </a:endParaRP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DE CHACUN DES</a:t>
            </a:r>
          </a:p>
          <a:p>
            <a:pPr algn="ctr"/>
            <a:endParaRPr lang="fr-FR" sz="1050" dirty="0">
              <a:solidFill>
                <a:schemeClr val="bg1"/>
              </a:solidFill>
            </a:endParaRP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11 COMITES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898574" y="1107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8134841" y="775065"/>
            <a:ext cx="1248254" cy="4093134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2400" dirty="0">
                <a:solidFill>
                  <a:srgbClr val="000000"/>
                </a:solidFill>
              </a:rPr>
              <a:t>CHAMPIONNAT REGIONAL AURA</a:t>
            </a:r>
          </a:p>
        </p:txBody>
      </p:sp>
      <p:sp>
        <p:nvSpPr>
          <p:cNvPr id="21" name="Flèche vers la droite 4"/>
          <p:cNvSpPr/>
          <p:nvPr/>
        </p:nvSpPr>
        <p:spPr>
          <a:xfrm>
            <a:off x="7012356" y="2698808"/>
            <a:ext cx="1055873" cy="1401579"/>
          </a:xfrm>
          <a:prstGeom prst="rightArrow">
            <a:avLst>
              <a:gd name="adj1" fmla="val 50000"/>
              <a:gd name="adj2" fmla="val 25046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Quotas = 8 par catégorie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31D2B7-0182-4F5A-9FF2-D2521E480BCD}"/>
              </a:ext>
            </a:extLst>
          </p:cNvPr>
          <p:cNvSpPr/>
          <p:nvPr/>
        </p:nvSpPr>
        <p:spPr>
          <a:xfrm rot="5400000">
            <a:off x="3675288" y="946752"/>
            <a:ext cx="3293123" cy="2949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CHAMPIONNATS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INTERDEPARTEMENTAUX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SUR 3 SECTEURS :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>
                <a:solidFill>
                  <a:srgbClr val="002060"/>
                </a:solidFill>
              </a:rPr>
              <a:t>LOIRE – AUVERGNE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03-15-42-43-63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>
                <a:solidFill>
                  <a:srgbClr val="FF0000"/>
                </a:solidFill>
              </a:rPr>
              <a:t>RHODANIEN</a:t>
            </a:r>
          </a:p>
          <a:p>
            <a:pPr algn="ctr"/>
            <a:r>
              <a:rPr lang="fr-FR" dirty="0">
                <a:solidFill>
                  <a:srgbClr val="FF0000"/>
                </a:solidFill>
              </a:rPr>
              <a:t>01-26/07-69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>
                <a:solidFill>
                  <a:srgbClr val="FFFF00"/>
                </a:solidFill>
              </a:rPr>
              <a:t>ALPIN</a:t>
            </a:r>
          </a:p>
          <a:p>
            <a:pPr algn="ctr"/>
            <a:r>
              <a:rPr lang="fr-FR" dirty="0">
                <a:solidFill>
                  <a:srgbClr val="FFFF00"/>
                </a:solidFill>
              </a:rPr>
              <a:t>38-73-74</a:t>
            </a:r>
          </a:p>
        </p:txBody>
      </p:sp>
      <p:sp>
        <p:nvSpPr>
          <p:cNvPr id="29" name="Accolade fermante 28">
            <a:extLst>
              <a:ext uri="{FF2B5EF4-FFF2-40B4-BE49-F238E27FC236}">
                <a16:creationId xmlns:a16="http://schemas.microsoft.com/office/drawing/2014/main" id="{2DE12503-2B92-4F4A-AF7E-D548C4ADA16F}"/>
              </a:ext>
            </a:extLst>
          </p:cNvPr>
          <p:cNvSpPr/>
          <p:nvPr/>
        </p:nvSpPr>
        <p:spPr>
          <a:xfrm>
            <a:off x="3279309" y="885843"/>
            <a:ext cx="549014" cy="4819649"/>
          </a:xfrm>
          <a:prstGeom prst="rightBrace">
            <a:avLst>
              <a:gd name="adj1" fmla="val 18635"/>
              <a:gd name="adj2" fmla="val 50000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xplosion 2 11">
            <a:extLst>
              <a:ext uri="{FF2B5EF4-FFF2-40B4-BE49-F238E27FC236}">
                <a16:creationId xmlns:a16="http://schemas.microsoft.com/office/drawing/2014/main" id="{BCB0DB95-B2C6-4F6A-8C0D-EEC5B44EDF3F}"/>
              </a:ext>
            </a:extLst>
          </p:cNvPr>
          <p:cNvSpPr/>
          <p:nvPr/>
        </p:nvSpPr>
        <p:spPr>
          <a:xfrm>
            <a:off x="6198757" y="1095774"/>
            <a:ext cx="2283748" cy="1254786"/>
          </a:xfrm>
          <a:prstGeom prst="irregularSeal2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Inscriptions extranet CD</a:t>
            </a:r>
          </a:p>
          <a:p>
            <a:pPr algn="ctr"/>
            <a:endParaRPr lang="fr-FR" sz="1100" b="1" dirty="0">
              <a:solidFill>
                <a:srgbClr val="000000"/>
              </a:solidFill>
            </a:endParaRPr>
          </a:p>
        </p:txBody>
      </p:sp>
      <p:sp>
        <p:nvSpPr>
          <p:cNvPr id="31" name="Arrondir un rectangle à un seul coin 23">
            <a:extLst>
              <a:ext uri="{FF2B5EF4-FFF2-40B4-BE49-F238E27FC236}">
                <a16:creationId xmlns:a16="http://schemas.microsoft.com/office/drawing/2014/main" id="{EAEAA259-20B5-4218-8E85-17901461FF38}"/>
              </a:ext>
            </a:extLst>
          </p:cNvPr>
          <p:cNvSpPr/>
          <p:nvPr/>
        </p:nvSpPr>
        <p:spPr>
          <a:xfrm>
            <a:off x="863857" y="200358"/>
            <a:ext cx="10683412" cy="475886"/>
          </a:xfrm>
          <a:prstGeom prst="round1Rect">
            <a:avLst/>
          </a:prstGeom>
          <a:solidFill>
            <a:srgbClr val="FFD41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FILIERE D’EXCELLENCE</a:t>
            </a:r>
          </a:p>
        </p:txBody>
      </p:sp>
      <p:sp>
        <p:nvSpPr>
          <p:cNvPr id="23" name="Flèche vers la droite 41">
            <a:extLst>
              <a:ext uri="{FF2B5EF4-FFF2-40B4-BE49-F238E27FC236}">
                <a16:creationId xmlns:a16="http://schemas.microsoft.com/office/drawing/2014/main" id="{F57C2ADD-FA85-4F88-9BB9-42A1F1D3A4F3}"/>
              </a:ext>
            </a:extLst>
          </p:cNvPr>
          <p:cNvSpPr/>
          <p:nvPr/>
        </p:nvSpPr>
        <p:spPr>
          <a:xfrm>
            <a:off x="357507" y="5966218"/>
            <a:ext cx="10392985" cy="871209"/>
          </a:xfrm>
          <a:prstGeom prst="rightArrow">
            <a:avLst>
              <a:gd name="adj1" fmla="val 50000"/>
              <a:gd name="adj2" fmla="val 31813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RANKING-LIST NATIONALE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E44DB55-F660-4243-9326-7D2EB9A64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973" y="4167010"/>
            <a:ext cx="2949753" cy="184639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0779346" y="1677895"/>
            <a:ext cx="1052705" cy="4939721"/>
          </a:xfrm>
          <a:prstGeom prst="rect">
            <a:avLst/>
          </a:prstGeom>
          <a:solidFill>
            <a:srgbClr val="00B0F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2400" dirty="0">
                <a:solidFill>
                  <a:srgbClr val="000000"/>
                </a:solidFill>
              </a:rPr>
              <a:t>CHAMPIONNAT DE France</a:t>
            </a:r>
          </a:p>
        </p:txBody>
      </p:sp>
      <p:pic>
        <p:nvPicPr>
          <p:cNvPr id="24" name="Espace réservé du contenu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841" y="4967020"/>
            <a:ext cx="1263072" cy="1082851"/>
          </a:xfrm>
          <a:prstGeom prst="rect">
            <a:avLst/>
          </a:prstGeom>
        </p:spPr>
      </p:pic>
      <p:pic>
        <p:nvPicPr>
          <p:cNvPr id="1026" name="Picture 2" descr="Afficher l’image sour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349" y="779387"/>
            <a:ext cx="1145416" cy="77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lèche vers la droite 4">
            <a:extLst>
              <a:ext uri="{FF2B5EF4-FFF2-40B4-BE49-F238E27FC236}">
                <a16:creationId xmlns:a16="http://schemas.microsoft.com/office/drawing/2014/main" id="{9B008B7A-3E78-E35D-DFAC-9895281FE5CA}"/>
              </a:ext>
            </a:extLst>
          </p:cNvPr>
          <p:cNvSpPr/>
          <p:nvPr/>
        </p:nvSpPr>
        <p:spPr>
          <a:xfrm>
            <a:off x="9548257" y="2776140"/>
            <a:ext cx="1055873" cy="1401579"/>
          </a:xfrm>
          <a:prstGeom prst="rightArrow">
            <a:avLst>
              <a:gd name="adj1" fmla="val 50000"/>
              <a:gd name="adj2" fmla="val 25046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Quotas = 3 par catégorie</a:t>
            </a:r>
          </a:p>
        </p:txBody>
      </p:sp>
      <p:sp>
        <p:nvSpPr>
          <p:cNvPr id="4" name="Explosion 2 11">
            <a:extLst>
              <a:ext uri="{FF2B5EF4-FFF2-40B4-BE49-F238E27FC236}">
                <a16:creationId xmlns:a16="http://schemas.microsoft.com/office/drawing/2014/main" id="{E87984B3-3C7C-29D2-5C37-C525A798CD73}"/>
              </a:ext>
            </a:extLst>
          </p:cNvPr>
          <p:cNvSpPr/>
          <p:nvPr/>
        </p:nvSpPr>
        <p:spPr>
          <a:xfrm>
            <a:off x="9185298" y="1599992"/>
            <a:ext cx="1854107" cy="1254786"/>
          </a:xfrm>
          <a:prstGeom prst="irregularSeal2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rgbClr val="FF0000"/>
                </a:solidFill>
              </a:rPr>
              <a:t>+ 2 BONUS</a:t>
            </a:r>
          </a:p>
        </p:txBody>
      </p:sp>
    </p:spTree>
    <p:extLst>
      <p:ext uri="{BB962C8B-B14F-4D97-AF65-F5344CB8AC3E}">
        <p14:creationId xmlns:p14="http://schemas.microsoft.com/office/powerpoint/2010/main" val="3746736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7067" y="1709530"/>
            <a:ext cx="8223342" cy="2341306"/>
          </a:xfrm>
        </p:spPr>
        <p:txBody>
          <a:bodyPr/>
          <a:lstStyle/>
          <a:p>
            <a:pPr algn="ctr"/>
            <a:r>
              <a:rPr lang="fr-FR" dirty="0" err="1"/>
              <a:t>Ranking</a:t>
            </a:r>
            <a:r>
              <a:rPr lang="fr-FR" dirty="0"/>
              <a:t> </a:t>
            </a:r>
            <a:r>
              <a:rPr lang="fr-FR" dirty="0" err="1"/>
              <a:t>list</a:t>
            </a:r>
            <a:r>
              <a:rPr lang="fr-FR" dirty="0"/>
              <a:t> nationale JUNIORS</a:t>
            </a:r>
            <a:br>
              <a:rPr lang="fr-FR" dirty="0"/>
            </a:b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648246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9876" y="798973"/>
            <a:ext cx="7209885" cy="2535237"/>
          </a:xfrm>
          <a:effectLst>
            <a:outerShdw blurRad="190500" dist="228601" dir="2700000" algn="ctr" rotWithShape="0">
              <a:srgbClr val="000000">
                <a:alpha val="29999"/>
              </a:srgbClr>
            </a:outerShdw>
          </a:effectLst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fr-FR" sz="5400" dirty="0">
                <a:solidFill>
                  <a:srgbClr val="000000"/>
                </a:solidFill>
                <a:latin typeface="Calibri" charset="0"/>
              </a:rPr>
              <a:t>PROJET ORGANISATION Sportive AUVERGNE RHÔNE-ALPES </a:t>
            </a:r>
          </a:p>
        </p:txBody>
      </p:sp>
      <p:sp>
        <p:nvSpPr>
          <p:cNvPr id="44034" name="Espace réservé du numéro de diapositive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112A27B6-0112-E341-9AFF-BB9BE5AE8DF7}" type="slidenum">
              <a:rPr lang="fr-FR" sz="1200">
                <a:solidFill>
                  <a:srgbClr val="898989"/>
                </a:solidFill>
              </a:rPr>
              <a:pPr/>
              <a:t>2</a:t>
            </a:fld>
            <a:endParaRPr lang="fr-FR" sz="1200">
              <a:solidFill>
                <a:srgbClr val="898989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1767022" y="3714160"/>
            <a:ext cx="4995594" cy="2535237"/>
          </a:xfrm>
          <a:prstGeom prst="rect">
            <a:avLst/>
          </a:prstGeom>
          <a:noFill/>
          <a:ln>
            <a:noFill/>
          </a:ln>
          <a:effectLst>
            <a:outerShdw blurRad="190500" dist="228601" dir="2700000" algn="ctr" rotWithShape="0">
              <a:srgbClr val="000000">
                <a:alpha val="29999"/>
              </a:srgbClr>
            </a:outerShdw>
          </a:effectLst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rgbClr val="5180B8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180B8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180B8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180B8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180B8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180B8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180B8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180B8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180B8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sz="5400" dirty="0">
                <a:solidFill>
                  <a:srgbClr val="000000"/>
                </a:solidFill>
                <a:latin typeface="Calibri" charset="0"/>
                <a:cs typeface="+mj-cs"/>
              </a:rPr>
              <a:t>2020-2024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400FB7A-D53F-C48B-1D44-7AC2F37E3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144" y="3273490"/>
            <a:ext cx="2559233" cy="170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32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B059BF-D8AE-47BB-AEDC-2C9B22991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904" y="261594"/>
            <a:ext cx="9603275" cy="1049235"/>
          </a:xfrm>
        </p:spPr>
        <p:txBody>
          <a:bodyPr>
            <a:normAutofit fontScale="90000"/>
          </a:bodyPr>
          <a:lstStyle/>
          <a:p>
            <a:pPr algn="ctr"/>
            <a:br>
              <a:rPr lang="fr-FR" dirty="0"/>
            </a:br>
            <a:r>
              <a:rPr lang="fr-FR" dirty="0"/>
              <a:t>Remarques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E7E828-694C-4253-A779-8B739A8C0290}"/>
              </a:ext>
            </a:extLst>
          </p:cNvPr>
          <p:cNvSpPr/>
          <p:nvPr/>
        </p:nvSpPr>
        <p:spPr>
          <a:xfrm>
            <a:off x="676328" y="2349995"/>
            <a:ext cx="11020425" cy="2844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Championnat AURA  JUNIORS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Les sélectionnés au championnat de France 1D N-1 (2023) seront directement sélectionnés au championnat régional AURA du 18/03/2024.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Ils seront directement inscrits par la ligue sur extranet.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Néanmoins, les judokas souhaitant participer aux phases préalables auront la possibilité de le faire mais perdront le bénéfice de leur qualification directe à la phase régionale.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 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326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B059BF-D8AE-47BB-AEDC-2C9B22991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5379" y="233019"/>
            <a:ext cx="9603275" cy="1235054"/>
          </a:xfrm>
        </p:spPr>
        <p:txBody>
          <a:bodyPr>
            <a:normAutofit/>
          </a:bodyPr>
          <a:lstStyle/>
          <a:p>
            <a:pPr algn="ctr"/>
            <a:br>
              <a:rPr lang="fr-FR" dirty="0"/>
            </a:br>
            <a:r>
              <a:rPr lang="fr-FR" dirty="0"/>
              <a:t>Formule de compétition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E7E828-694C-4253-A779-8B739A8C0290}"/>
              </a:ext>
            </a:extLst>
          </p:cNvPr>
          <p:cNvSpPr/>
          <p:nvPr/>
        </p:nvSpPr>
        <p:spPr>
          <a:xfrm>
            <a:off x="438149" y="2174810"/>
            <a:ext cx="11020425" cy="1310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dirty="0"/>
              <a:t>Faire </a:t>
            </a:r>
            <a:r>
              <a:rPr lang="fr-FR" b="1" u="sng" dirty="0"/>
              <a:t>Double repêchage</a:t>
            </a:r>
            <a:r>
              <a:rPr lang="fr-FR" dirty="0"/>
              <a:t> pour le championnat </a:t>
            </a:r>
            <a:r>
              <a:rPr lang="fr-FR" b="1" dirty="0"/>
              <a:t>1D 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endParaRPr lang="fr-FR" sz="1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endParaRPr lang="fr-FR" sz="1200" dirty="0">
              <a:latin typeface="Rockwell" panose="020606030202050204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496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/>
              <a:t>seniors</a:t>
            </a:r>
          </a:p>
        </p:txBody>
      </p:sp>
    </p:spTree>
    <p:extLst>
      <p:ext uri="{BB962C8B-B14F-4D97-AF65-F5344CB8AC3E}">
        <p14:creationId xmlns:p14="http://schemas.microsoft.com/office/powerpoint/2010/main" val="3620115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290" y="641484"/>
            <a:ext cx="422057" cy="53083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dirty="0"/>
              <a:t>517 CLUBS</a:t>
            </a:r>
          </a:p>
        </p:txBody>
      </p:sp>
      <p:sp>
        <p:nvSpPr>
          <p:cNvPr id="5" name="Flèche vers la droite 4"/>
          <p:cNvSpPr/>
          <p:nvPr/>
        </p:nvSpPr>
        <p:spPr>
          <a:xfrm>
            <a:off x="577056" y="2945820"/>
            <a:ext cx="896355" cy="1346082"/>
          </a:xfrm>
          <a:prstGeom prst="rightArrow">
            <a:avLst>
              <a:gd name="adj1" fmla="val 50000"/>
              <a:gd name="adj2" fmla="val 25046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Inscriptions extranet CLUB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2061" y="1777500"/>
            <a:ext cx="1649975" cy="2832151"/>
          </a:xfrm>
          <a:prstGeom prst="rect">
            <a:avLst/>
          </a:prstGeom>
          <a:solidFill>
            <a:schemeClr val="accent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fr-FR" sz="1050" dirty="0">
                <a:solidFill>
                  <a:schemeClr val="bg1"/>
                </a:solidFill>
              </a:rPr>
              <a:t>CHAMPIONNATS</a:t>
            </a:r>
          </a:p>
          <a:p>
            <a:pPr algn="ctr"/>
            <a:endParaRPr lang="fr-FR" sz="1050" dirty="0">
              <a:solidFill>
                <a:schemeClr val="bg1"/>
              </a:solidFill>
            </a:endParaRP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DEPARTEMENTAUX</a:t>
            </a:r>
          </a:p>
          <a:p>
            <a:pPr algn="ctr"/>
            <a:endParaRPr lang="fr-FR" sz="1050" dirty="0">
              <a:solidFill>
                <a:schemeClr val="bg1"/>
              </a:solidFill>
            </a:endParaRP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AU NIVEAU </a:t>
            </a:r>
          </a:p>
          <a:p>
            <a:pPr algn="ctr"/>
            <a:endParaRPr lang="fr-FR" sz="1050" dirty="0">
              <a:solidFill>
                <a:schemeClr val="bg1"/>
              </a:solidFill>
            </a:endParaRP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DE CHACUN DES</a:t>
            </a:r>
          </a:p>
          <a:p>
            <a:pPr algn="ctr"/>
            <a:endParaRPr lang="fr-FR" sz="1050" dirty="0">
              <a:solidFill>
                <a:schemeClr val="bg1"/>
              </a:solidFill>
            </a:endParaRP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11 COMITES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898574" y="1107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8134841" y="775065"/>
            <a:ext cx="1013669" cy="4093134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2400" dirty="0">
                <a:solidFill>
                  <a:srgbClr val="000000"/>
                </a:solidFill>
              </a:rPr>
              <a:t>CHAMPIONNAT REGIONAL AURA 1D, 2D et 3D</a:t>
            </a:r>
          </a:p>
        </p:txBody>
      </p:sp>
      <p:sp>
        <p:nvSpPr>
          <p:cNvPr id="21" name="Flèche vers la droite 4"/>
          <p:cNvSpPr/>
          <p:nvPr/>
        </p:nvSpPr>
        <p:spPr>
          <a:xfrm>
            <a:off x="6902946" y="2958000"/>
            <a:ext cx="1055873" cy="1401579"/>
          </a:xfrm>
          <a:prstGeom prst="rightArrow">
            <a:avLst>
              <a:gd name="adj1" fmla="val 50000"/>
              <a:gd name="adj2" fmla="val 25046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Quotas = 8 par catégorie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31D2B7-0182-4F5A-9FF2-D2521E480BCD}"/>
              </a:ext>
            </a:extLst>
          </p:cNvPr>
          <p:cNvSpPr/>
          <p:nvPr/>
        </p:nvSpPr>
        <p:spPr>
          <a:xfrm rot="5400000">
            <a:off x="3675288" y="946752"/>
            <a:ext cx="3293123" cy="2949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CHAMPIONNATS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INTERDEPARTEMENTAUX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SUR 3 SECTEURS :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>
                <a:solidFill>
                  <a:srgbClr val="002060"/>
                </a:solidFill>
              </a:rPr>
              <a:t>LOIRE – AUVERGNE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03-15-42-43-63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>
                <a:solidFill>
                  <a:srgbClr val="FF0000"/>
                </a:solidFill>
              </a:rPr>
              <a:t>RHODANIEN</a:t>
            </a:r>
          </a:p>
          <a:p>
            <a:pPr algn="ctr"/>
            <a:r>
              <a:rPr lang="fr-FR" dirty="0">
                <a:solidFill>
                  <a:srgbClr val="FF0000"/>
                </a:solidFill>
              </a:rPr>
              <a:t>01-26/07-69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>
                <a:solidFill>
                  <a:srgbClr val="FFFF00"/>
                </a:solidFill>
              </a:rPr>
              <a:t>ALPIN</a:t>
            </a:r>
          </a:p>
          <a:p>
            <a:pPr algn="ctr"/>
            <a:r>
              <a:rPr lang="fr-FR" dirty="0">
                <a:solidFill>
                  <a:srgbClr val="FFFF00"/>
                </a:solidFill>
              </a:rPr>
              <a:t>38-73-74</a:t>
            </a:r>
          </a:p>
        </p:txBody>
      </p:sp>
      <p:sp>
        <p:nvSpPr>
          <p:cNvPr id="29" name="Accolade fermante 28">
            <a:extLst>
              <a:ext uri="{FF2B5EF4-FFF2-40B4-BE49-F238E27FC236}">
                <a16:creationId xmlns:a16="http://schemas.microsoft.com/office/drawing/2014/main" id="{2DE12503-2B92-4F4A-AF7E-D548C4ADA16F}"/>
              </a:ext>
            </a:extLst>
          </p:cNvPr>
          <p:cNvSpPr/>
          <p:nvPr/>
        </p:nvSpPr>
        <p:spPr>
          <a:xfrm>
            <a:off x="3279309" y="885843"/>
            <a:ext cx="549014" cy="4819649"/>
          </a:xfrm>
          <a:prstGeom prst="rightBrace">
            <a:avLst>
              <a:gd name="adj1" fmla="val 18635"/>
              <a:gd name="adj2" fmla="val 50000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xplosion 2 11">
            <a:extLst>
              <a:ext uri="{FF2B5EF4-FFF2-40B4-BE49-F238E27FC236}">
                <a16:creationId xmlns:a16="http://schemas.microsoft.com/office/drawing/2014/main" id="{BCB0DB95-B2C6-4F6A-8C0D-EEC5B44EDF3F}"/>
              </a:ext>
            </a:extLst>
          </p:cNvPr>
          <p:cNvSpPr/>
          <p:nvPr/>
        </p:nvSpPr>
        <p:spPr>
          <a:xfrm>
            <a:off x="6198757" y="1095774"/>
            <a:ext cx="2283748" cy="1254786"/>
          </a:xfrm>
          <a:prstGeom prst="irregularSeal2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Inscriptions extranet CD</a:t>
            </a:r>
          </a:p>
          <a:p>
            <a:pPr algn="ctr"/>
            <a:endParaRPr lang="fr-FR" sz="1100" b="1" dirty="0">
              <a:solidFill>
                <a:srgbClr val="000000"/>
              </a:solidFill>
            </a:endParaRPr>
          </a:p>
        </p:txBody>
      </p:sp>
      <p:sp>
        <p:nvSpPr>
          <p:cNvPr id="31" name="Arrondir un rectangle à un seul coin 23">
            <a:extLst>
              <a:ext uri="{FF2B5EF4-FFF2-40B4-BE49-F238E27FC236}">
                <a16:creationId xmlns:a16="http://schemas.microsoft.com/office/drawing/2014/main" id="{EAEAA259-20B5-4218-8E85-17901461FF38}"/>
              </a:ext>
            </a:extLst>
          </p:cNvPr>
          <p:cNvSpPr/>
          <p:nvPr/>
        </p:nvSpPr>
        <p:spPr>
          <a:xfrm>
            <a:off x="863857" y="200358"/>
            <a:ext cx="10683412" cy="475886"/>
          </a:xfrm>
          <a:prstGeom prst="round1Rect">
            <a:avLst/>
          </a:prstGeom>
          <a:solidFill>
            <a:srgbClr val="FFD41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FILIERE D’EXCELLENCE</a:t>
            </a:r>
          </a:p>
        </p:txBody>
      </p:sp>
      <p:sp>
        <p:nvSpPr>
          <p:cNvPr id="23" name="Flèche vers la droite 41">
            <a:extLst>
              <a:ext uri="{FF2B5EF4-FFF2-40B4-BE49-F238E27FC236}">
                <a16:creationId xmlns:a16="http://schemas.microsoft.com/office/drawing/2014/main" id="{F57C2ADD-FA85-4F88-9BB9-42A1F1D3A4F3}"/>
              </a:ext>
            </a:extLst>
          </p:cNvPr>
          <p:cNvSpPr/>
          <p:nvPr/>
        </p:nvSpPr>
        <p:spPr>
          <a:xfrm>
            <a:off x="357507" y="5966218"/>
            <a:ext cx="10392985" cy="871209"/>
          </a:xfrm>
          <a:prstGeom prst="rightArrow">
            <a:avLst>
              <a:gd name="adj1" fmla="val 50000"/>
              <a:gd name="adj2" fmla="val 31813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/>
              <a:t>RANKING-LIST NATIONALE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E44DB55-F660-4243-9326-7D2EB9A64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973" y="4167010"/>
            <a:ext cx="2949753" cy="1846391"/>
          </a:xfrm>
          <a:prstGeom prst="rect">
            <a:avLst/>
          </a:prstGeom>
        </p:spPr>
      </p:pic>
      <p:pic>
        <p:nvPicPr>
          <p:cNvPr id="24" name="Espace réservé du contenu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841" y="4967020"/>
            <a:ext cx="1263072" cy="1082851"/>
          </a:xfrm>
          <a:prstGeom prst="rect">
            <a:avLst/>
          </a:prstGeom>
        </p:spPr>
      </p:pic>
      <p:pic>
        <p:nvPicPr>
          <p:cNvPr id="1026" name="Picture 2" descr="Afficher l’image sour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44" y="845866"/>
            <a:ext cx="1145416" cy="77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FD9F3B2-4BC0-9BFF-DA9E-B7C779290980}"/>
              </a:ext>
            </a:extLst>
          </p:cNvPr>
          <p:cNvSpPr/>
          <p:nvPr/>
        </p:nvSpPr>
        <p:spPr>
          <a:xfrm>
            <a:off x="10336696" y="1026419"/>
            <a:ext cx="1746014" cy="123242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CHAMPIONNAT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1°Div.  Novembre 2024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5995C9D-FCFF-0FD9-29EA-8317C02AC4B7}"/>
              </a:ext>
            </a:extLst>
          </p:cNvPr>
          <p:cNvSpPr/>
          <p:nvPr/>
        </p:nvSpPr>
        <p:spPr>
          <a:xfrm>
            <a:off x="10336696" y="2609015"/>
            <a:ext cx="1746014" cy="110406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CHAMPIONNAT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2°Div. 08/06/2024</a:t>
            </a:r>
          </a:p>
        </p:txBody>
      </p:sp>
      <p:sp>
        <p:nvSpPr>
          <p:cNvPr id="33" name="Flèche vers la droite 4">
            <a:extLst>
              <a:ext uri="{FF2B5EF4-FFF2-40B4-BE49-F238E27FC236}">
                <a16:creationId xmlns:a16="http://schemas.microsoft.com/office/drawing/2014/main" id="{F81C2FEA-0070-97E9-6349-593B51DF8B5B}"/>
              </a:ext>
            </a:extLst>
          </p:cNvPr>
          <p:cNvSpPr/>
          <p:nvPr/>
        </p:nvSpPr>
        <p:spPr>
          <a:xfrm>
            <a:off x="9289279" y="982010"/>
            <a:ext cx="1013669" cy="1401579"/>
          </a:xfrm>
          <a:prstGeom prst="rightArrow">
            <a:avLst>
              <a:gd name="adj1" fmla="val 50000"/>
              <a:gd name="adj2" fmla="val 25046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Quotas = 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6A60969-EFA3-F3E6-73F9-7FAB63906E2C}"/>
              </a:ext>
            </a:extLst>
          </p:cNvPr>
          <p:cNvSpPr/>
          <p:nvPr/>
        </p:nvSpPr>
        <p:spPr>
          <a:xfrm>
            <a:off x="10336696" y="4068190"/>
            <a:ext cx="1746014" cy="110406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CHAMPIONNAT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3°Div. 10/06/2024</a:t>
            </a:r>
          </a:p>
        </p:txBody>
      </p:sp>
      <p:sp>
        <p:nvSpPr>
          <p:cNvPr id="40" name="Flèche vers la droite 4">
            <a:extLst>
              <a:ext uri="{FF2B5EF4-FFF2-40B4-BE49-F238E27FC236}">
                <a16:creationId xmlns:a16="http://schemas.microsoft.com/office/drawing/2014/main" id="{E6C63AA6-BCE5-DF25-E927-99EAB0D19B79}"/>
              </a:ext>
            </a:extLst>
          </p:cNvPr>
          <p:cNvSpPr/>
          <p:nvPr/>
        </p:nvSpPr>
        <p:spPr>
          <a:xfrm>
            <a:off x="9289279" y="2492785"/>
            <a:ext cx="1013669" cy="1401579"/>
          </a:xfrm>
          <a:prstGeom prst="rightArrow">
            <a:avLst>
              <a:gd name="adj1" fmla="val 50000"/>
              <a:gd name="adj2" fmla="val 25046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Quotas = 3</a:t>
            </a:r>
          </a:p>
        </p:txBody>
      </p:sp>
      <p:sp>
        <p:nvSpPr>
          <p:cNvPr id="41" name="Flèche vers la droite 4">
            <a:extLst>
              <a:ext uri="{FF2B5EF4-FFF2-40B4-BE49-F238E27FC236}">
                <a16:creationId xmlns:a16="http://schemas.microsoft.com/office/drawing/2014/main" id="{CC2DA5C5-D3C5-D93A-B7CC-0DB1C2992838}"/>
              </a:ext>
            </a:extLst>
          </p:cNvPr>
          <p:cNvSpPr/>
          <p:nvPr/>
        </p:nvSpPr>
        <p:spPr>
          <a:xfrm>
            <a:off x="9296934" y="3936392"/>
            <a:ext cx="1013669" cy="1401579"/>
          </a:xfrm>
          <a:prstGeom prst="rightArrow">
            <a:avLst>
              <a:gd name="adj1" fmla="val 50000"/>
              <a:gd name="adj2" fmla="val 25046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Quotas = 4</a:t>
            </a:r>
          </a:p>
        </p:txBody>
      </p:sp>
      <p:sp>
        <p:nvSpPr>
          <p:cNvPr id="4" name="Explosion 2 11">
            <a:extLst>
              <a:ext uri="{FF2B5EF4-FFF2-40B4-BE49-F238E27FC236}">
                <a16:creationId xmlns:a16="http://schemas.microsoft.com/office/drawing/2014/main" id="{8FD33158-7B95-897D-7274-B6935DD27B13}"/>
              </a:ext>
            </a:extLst>
          </p:cNvPr>
          <p:cNvSpPr/>
          <p:nvPr/>
        </p:nvSpPr>
        <p:spPr>
          <a:xfrm>
            <a:off x="8953925" y="2406397"/>
            <a:ext cx="1746014" cy="701237"/>
          </a:xfrm>
          <a:prstGeom prst="irregularSeal2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solidFill>
                  <a:srgbClr val="FF0000"/>
                </a:solidFill>
              </a:rPr>
              <a:t>+ 2 BONUS</a:t>
            </a:r>
          </a:p>
        </p:txBody>
      </p:sp>
    </p:spTree>
    <p:extLst>
      <p:ext uri="{BB962C8B-B14F-4D97-AF65-F5344CB8AC3E}">
        <p14:creationId xmlns:p14="http://schemas.microsoft.com/office/powerpoint/2010/main" val="627343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B059BF-D8AE-47BB-AEDC-2C9B22991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904" y="261594"/>
            <a:ext cx="9603275" cy="1049235"/>
          </a:xfrm>
        </p:spPr>
        <p:txBody>
          <a:bodyPr>
            <a:normAutofit fontScale="90000"/>
          </a:bodyPr>
          <a:lstStyle/>
          <a:p>
            <a:pPr algn="ctr"/>
            <a:br>
              <a:rPr lang="fr-FR" dirty="0"/>
            </a:br>
            <a:r>
              <a:rPr lang="fr-FR" dirty="0"/>
              <a:t>Formule de compétition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E7E828-694C-4253-A779-8B739A8C0290}"/>
              </a:ext>
            </a:extLst>
          </p:cNvPr>
          <p:cNvSpPr/>
          <p:nvPr/>
        </p:nvSpPr>
        <p:spPr>
          <a:xfrm>
            <a:off x="496335" y="1944554"/>
            <a:ext cx="11020425" cy="1736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Faire </a:t>
            </a:r>
            <a:r>
              <a:rPr lang="fr-FR" b="1" u="sng" dirty="0"/>
              <a:t>Double repêchage</a:t>
            </a:r>
            <a:r>
              <a:rPr lang="fr-FR" dirty="0"/>
              <a:t> pour le championnat </a:t>
            </a:r>
            <a:r>
              <a:rPr lang="fr-FR" b="1" dirty="0"/>
              <a:t>1D,2D </a:t>
            </a:r>
          </a:p>
          <a:p>
            <a:endParaRPr lang="fr-FR" b="1" dirty="0"/>
          </a:p>
          <a:p>
            <a:r>
              <a:rPr lang="fr-FR" dirty="0"/>
              <a:t>Faire</a:t>
            </a:r>
            <a:r>
              <a:rPr lang="fr-FR" b="1" dirty="0"/>
              <a:t> </a:t>
            </a:r>
            <a:r>
              <a:rPr lang="fr-FR" b="1" u="sng" dirty="0"/>
              <a:t>Repêchage systématique </a:t>
            </a:r>
            <a:r>
              <a:rPr lang="fr-FR" dirty="0"/>
              <a:t>pour le championnat</a:t>
            </a:r>
            <a:r>
              <a:rPr lang="fr-FR" b="1" dirty="0"/>
              <a:t> 3D </a:t>
            </a:r>
          </a:p>
          <a:p>
            <a:endParaRPr lang="fr-FR" dirty="0"/>
          </a:p>
          <a:p>
            <a:r>
              <a:rPr lang="fr-FR" dirty="0"/>
              <a:t> </a:t>
            </a:r>
            <a:endParaRPr lang="fr-FR" sz="1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endParaRPr lang="fr-FR" sz="1200" dirty="0">
              <a:latin typeface="Rockwell" panose="020606030202050204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635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B059BF-D8AE-47BB-AEDC-2C9B22991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904" y="261594"/>
            <a:ext cx="9603275" cy="1049235"/>
          </a:xfrm>
        </p:spPr>
        <p:txBody>
          <a:bodyPr>
            <a:normAutofit fontScale="90000"/>
          </a:bodyPr>
          <a:lstStyle/>
          <a:p>
            <a:pPr algn="ctr"/>
            <a:br>
              <a:rPr lang="fr-FR" dirty="0"/>
            </a:br>
            <a:r>
              <a:rPr lang="fr-FR" dirty="0"/>
              <a:t>Remarques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E7E828-694C-4253-A779-8B739A8C0290}"/>
              </a:ext>
            </a:extLst>
          </p:cNvPr>
          <p:cNvSpPr/>
          <p:nvPr/>
        </p:nvSpPr>
        <p:spPr>
          <a:xfrm>
            <a:off x="496335" y="1944554"/>
            <a:ext cx="11020425" cy="3398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Championnat AURA 2024</a:t>
            </a:r>
          </a:p>
          <a:p>
            <a:endParaRPr lang="fr-FR" b="1" dirty="0"/>
          </a:p>
          <a:p>
            <a:endParaRPr lang="fr-FR" b="1" dirty="0"/>
          </a:p>
          <a:p>
            <a:r>
              <a:rPr lang="fr-FR" dirty="0"/>
              <a:t>Les sélectionnés au championnat de France 1D N-1 (2023) seront directement sélectionnés au championnat régional AURA du 30 avril 2024 à Grenoble. </a:t>
            </a:r>
          </a:p>
          <a:p>
            <a:r>
              <a:rPr lang="fr-FR" dirty="0"/>
              <a:t>Ils seront directement inscrits par la ligue sur extranet. </a:t>
            </a:r>
          </a:p>
          <a:p>
            <a:r>
              <a:rPr lang="fr-FR" dirty="0"/>
              <a:t>Néanmoins, les judokas souhaitant participer aux phases préalables auront la possibilité de le faire mais perdront le bénéfice de leur qualification directe à la phase régionale.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 </a:t>
            </a:r>
            <a:endParaRPr lang="fr-FR" sz="1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endParaRPr lang="fr-FR" sz="1200" dirty="0">
              <a:latin typeface="Rockwell" panose="020606030202050204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892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ZoneTexte 2"/>
          <p:cNvSpPr txBox="1">
            <a:spLocks noChangeArrowheads="1"/>
          </p:cNvSpPr>
          <p:nvPr/>
        </p:nvSpPr>
        <p:spPr bwMode="auto">
          <a:xfrm>
            <a:off x="2746375" y="1293814"/>
            <a:ext cx="689768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fr-FR" sz="7200" b="1" dirty="0"/>
              <a:t>Filière de qualification</a:t>
            </a:r>
          </a:p>
          <a:p>
            <a:pPr algn="ctr"/>
            <a:r>
              <a:rPr lang="fr-FR" sz="7200" b="1" dirty="0"/>
              <a:t>Compétitions </a:t>
            </a:r>
          </a:p>
          <a:p>
            <a:pPr algn="ctr"/>
            <a:r>
              <a:rPr lang="fr-FR" sz="7200" b="1" dirty="0"/>
              <a:t>par équipes</a:t>
            </a:r>
          </a:p>
        </p:txBody>
      </p:sp>
    </p:spTree>
    <p:extLst>
      <p:ext uri="{BB962C8B-B14F-4D97-AF65-F5344CB8AC3E}">
        <p14:creationId xmlns:p14="http://schemas.microsoft.com/office/powerpoint/2010/main" val="2539336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re 1"/>
          <p:cNvSpPr>
            <a:spLocks noGrp="1"/>
          </p:cNvSpPr>
          <p:nvPr>
            <p:ph type="title"/>
          </p:nvPr>
        </p:nvSpPr>
        <p:spPr>
          <a:xfrm>
            <a:off x="1464228" y="1916083"/>
            <a:ext cx="8561388" cy="352837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latin typeface="Calibri" charset="0"/>
              </a:rPr>
              <a:t>   </a:t>
            </a:r>
            <a:br>
              <a:rPr lang="fr-FR" dirty="0">
                <a:latin typeface="Calibri" charset="0"/>
              </a:rPr>
            </a:br>
            <a:r>
              <a:rPr lang="fr-FR" sz="6000" b="1" dirty="0">
                <a:latin typeface="Calibri" charset="0"/>
              </a:rPr>
              <a:t>Championnat Régional</a:t>
            </a:r>
            <a:br>
              <a:rPr lang="fr-FR" sz="6000" b="1" dirty="0">
                <a:latin typeface="Calibri" charset="0"/>
              </a:rPr>
            </a:br>
            <a:r>
              <a:rPr lang="fr-FR" sz="6000" b="1" dirty="0">
                <a:latin typeface="Calibri" charset="0"/>
              </a:rPr>
              <a:t>par Equipes de Clubs </a:t>
            </a:r>
            <a:br>
              <a:rPr lang="fr-FR" sz="6000" b="1" dirty="0">
                <a:latin typeface="Calibri" charset="0"/>
              </a:rPr>
            </a:br>
            <a:br>
              <a:rPr lang="fr-FR" sz="6000" b="1" dirty="0">
                <a:latin typeface="Calibri" charset="0"/>
              </a:rPr>
            </a:br>
            <a:endParaRPr lang="fr-FR" sz="6000" b="1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888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1144" y="450209"/>
            <a:ext cx="9313250" cy="1320800"/>
          </a:xfrm>
        </p:spPr>
        <p:txBody>
          <a:bodyPr/>
          <a:lstStyle/>
          <a:p>
            <a:pPr algn="ctr"/>
            <a:r>
              <a:rPr lang="fr-FR" dirty="0"/>
              <a:t>Sélections pour Championnats AURA par Equipes de Clubs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9C77E93-4180-B965-B41A-17F41C9A71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Minimes</a:t>
            </a:r>
          </a:p>
          <a:p>
            <a:pPr lvl="1"/>
            <a:r>
              <a:rPr lang="fr-FR" dirty="0"/>
              <a:t>Inscription directe au championnat inter départemental (via extranet)</a:t>
            </a:r>
          </a:p>
          <a:p>
            <a:pPr lvl="1"/>
            <a:r>
              <a:rPr lang="fr-FR" dirty="0"/>
              <a:t>Quotas de 6 par bassin (féminines et masculins)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Cadets – juniors séniors</a:t>
            </a:r>
          </a:p>
          <a:p>
            <a:pPr lvl="1"/>
            <a:r>
              <a:rPr lang="fr-FR" dirty="0"/>
              <a:t>Inscription directe au championnat régional (via extranet)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8424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re 1"/>
          <p:cNvSpPr>
            <a:spLocks noGrp="1"/>
          </p:cNvSpPr>
          <p:nvPr>
            <p:ph type="title"/>
          </p:nvPr>
        </p:nvSpPr>
        <p:spPr>
          <a:xfrm>
            <a:off x="1815306" y="1932862"/>
            <a:ext cx="85613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latin typeface="Calibri" charset="0"/>
              </a:rPr>
              <a:t>   </a:t>
            </a:r>
            <a:r>
              <a:rPr lang="fr-FR" sz="6000" b="1" dirty="0">
                <a:latin typeface="Calibri" charset="0"/>
              </a:rPr>
              <a:t>Championnat de France </a:t>
            </a:r>
            <a:br>
              <a:rPr lang="fr-FR" sz="6000" b="1" dirty="0">
                <a:latin typeface="Calibri" charset="0"/>
              </a:rPr>
            </a:br>
            <a:r>
              <a:rPr lang="fr-FR" sz="6000" b="1" dirty="0">
                <a:latin typeface="Calibri" charset="0"/>
              </a:rPr>
              <a:t>par Equipes de Clubs </a:t>
            </a:r>
            <a:br>
              <a:rPr lang="fr-FR" sz="6000" b="1" dirty="0">
                <a:latin typeface="Calibri" charset="0"/>
              </a:rPr>
            </a:br>
            <a:r>
              <a:rPr lang="fr-FR" sz="6000" b="1" dirty="0">
                <a:latin typeface="Calibri" charset="0"/>
              </a:rPr>
              <a:t>Cadets, Juniors et Seniors</a:t>
            </a:r>
          </a:p>
        </p:txBody>
      </p:sp>
    </p:spTree>
    <p:extLst>
      <p:ext uri="{BB962C8B-B14F-4D97-AF65-F5344CB8AC3E}">
        <p14:creationId xmlns:p14="http://schemas.microsoft.com/office/powerpoint/2010/main" val="4105167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4152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Légende schéma de qualification</a:t>
            </a:r>
            <a:br>
              <a:rPr lang="fr-FR" dirty="0"/>
            </a:br>
            <a:r>
              <a:rPr lang="fr-FR" sz="1600" dirty="0"/>
              <a:t>(Codes couleurs)</a:t>
            </a:r>
            <a:endParaRPr lang="fr-FR" sz="160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63024" y="2118931"/>
            <a:ext cx="8288323" cy="1334079"/>
          </a:xfrm>
          <a:prstGeom prst="rect">
            <a:avLst/>
          </a:prstGeom>
          <a:solidFill>
            <a:schemeClr val="accent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Manifestations organisées, financées,  sous la responsabilité des Comités Départementaux et inter départementaux.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Possibilité de déléguer dans certains cas à un club</a:t>
            </a:r>
          </a:p>
        </p:txBody>
      </p:sp>
      <p:sp>
        <p:nvSpPr>
          <p:cNvPr id="5" name="Rectangle 4"/>
          <p:cNvSpPr/>
          <p:nvPr/>
        </p:nvSpPr>
        <p:spPr>
          <a:xfrm>
            <a:off x="1963024" y="3728627"/>
            <a:ext cx="8288323" cy="1334079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Manifestations organisées, financées,  sous la responsabilité de la ligue  AURA</a:t>
            </a:r>
          </a:p>
        </p:txBody>
      </p:sp>
      <p:sp>
        <p:nvSpPr>
          <p:cNvPr id="6" name="Rectangle 5"/>
          <p:cNvSpPr/>
          <p:nvPr/>
        </p:nvSpPr>
        <p:spPr>
          <a:xfrm>
            <a:off x="1963024" y="5338323"/>
            <a:ext cx="8288323" cy="133407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Manifestations organisées, financées,  sous la responsabilité de la FFJDA</a:t>
            </a:r>
          </a:p>
        </p:txBody>
      </p:sp>
    </p:spTree>
    <p:extLst>
      <p:ext uri="{BB962C8B-B14F-4D97-AF65-F5344CB8AC3E}">
        <p14:creationId xmlns:p14="http://schemas.microsoft.com/office/powerpoint/2010/main" val="360761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645953" y="0"/>
            <a:ext cx="10947632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180B8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180B8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180B8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180B8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180B8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180B8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180B8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180B8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180B8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sz="4000" b="1" dirty="0">
                <a:latin typeface="Calibri" charset="0"/>
              </a:rPr>
              <a:t>Politique Régionale Equipes</a:t>
            </a:r>
          </a:p>
          <a:p>
            <a:pPr algn="ctr"/>
            <a:r>
              <a:rPr lang="fr-FR" sz="3600" b="1" dirty="0">
                <a:latin typeface="Calibri" charset="0"/>
              </a:rPr>
              <a:t>Systèmes de Qualification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374343" y="1295703"/>
            <a:ext cx="1820524" cy="95458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Championnat de France 1</a:t>
            </a:r>
            <a:r>
              <a:rPr lang="fr-FR" sz="1200" baseline="30000" dirty="0"/>
              <a:t>ère</a:t>
            </a:r>
            <a:r>
              <a:rPr lang="fr-FR" sz="1200" dirty="0"/>
              <a:t> Division par équipes (quotas 3)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793631" y="5708818"/>
            <a:ext cx="10334444" cy="69333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CLUBS</a:t>
            </a:r>
          </a:p>
        </p:txBody>
      </p:sp>
      <p:sp>
        <p:nvSpPr>
          <p:cNvPr id="13" name="Flèche vers le haut 12"/>
          <p:cNvSpPr/>
          <p:nvPr/>
        </p:nvSpPr>
        <p:spPr>
          <a:xfrm rot="20380632">
            <a:off x="1763131" y="2289144"/>
            <a:ext cx="269517" cy="1230310"/>
          </a:xfrm>
          <a:prstGeom prst="upArrow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e haut 14"/>
          <p:cNvSpPr/>
          <p:nvPr/>
        </p:nvSpPr>
        <p:spPr>
          <a:xfrm>
            <a:off x="4674900" y="2330874"/>
            <a:ext cx="246967" cy="1205708"/>
          </a:xfrm>
          <a:prstGeom prst="upArrow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à coins arrondis 15"/>
          <p:cNvSpPr/>
          <p:nvPr/>
        </p:nvSpPr>
        <p:spPr>
          <a:xfrm>
            <a:off x="2308742" y="1333181"/>
            <a:ext cx="1599199" cy="95458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Championnat de France 2</a:t>
            </a:r>
            <a:r>
              <a:rPr lang="fr-FR" sz="1200" baseline="30000" dirty="0"/>
              <a:t>ème</a:t>
            </a:r>
            <a:r>
              <a:rPr lang="fr-FR" sz="1200" dirty="0"/>
              <a:t> Division par équipes (quotas 4)</a:t>
            </a:r>
          </a:p>
        </p:txBody>
      </p:sp>
      <p:sp>
        <p:nvSpPr>
          <p:cNvPr id="17" name="Flèche vers le haut 16"/>
          <p:cNvSpPr/>
          <p:nvPr/>
        </p:nvSpPr>
        <p:spPr>
          <a:xfrm>
            <a:off x="2194867" y="4348232"/>
            <a:ext cx="227750" cy="1321403"/>
          </a:xfrm>
          <a:prstGeom prst="upArrow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Vague 18"/>
          <p:cNvSpPr/>
          <p:nvPr/>
        </p:nvSpPr>
        <p:spPr>
          <a:xfrm>
            <a:off x="1752597" y="2825040"/>
            <a:ext cx="253662" cy="195600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FF0000"/>
                </a:solidFill>
              </a:rPr>
              <a:t>3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21" name="Vague 20"/>
          <p:cNvSpPr/>
          <p:nvPr/>
        </p:nvSpPr>
        <p:spPr>
          <a:xfrm>
            <a:off x="4674055" y="2853303"/>
            <a:ext cx="253662" cy="195600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FF0000"/>
                </a:solidFill>
              </a:rPr>
              <a:t>4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29" name="Rectangle à coins arrondis 28"/>
          <p:cNvSpPr/>
          <p:nvPr/>
        </p:nvSpPr>
        <p:spPr>
          <a:xfrm>
            <a:off x="1557871" y="3556171"/>
            <a:ext cx="1501742" cy="69333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Championnat de Ligue AURA</a:t>
            </a:r>
          </a:p>
        </p:txBody>
      </p:sp>
      <p:sp>
        <p:nvSpPr>
          <p:cNvPr id="33" name="Flèche vers le haut 32"/>
          <p:cNvSpPr/>
          <p:nvPr/>
        </p:nvSpPr>
        <p:spPr>
          <a:xfrm rot="1446883" flipH="1">
            <a:off x="2735182" y="2282006"/>
            <a:ext cx="269517" cy="1230310"/>
          </a:xfrm>
          <a:prstGeom prst="upArrow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33"/>
          <p:cNvSpPr/>
          <p:nvPr/>
        </p:nvSpPr>
        <p:spPr>
          <a:xfrm>
            <a:off x="4050425" y="3571248"/>
            <a:ext cx="1501742" cy="69333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Championnat de Ligue AURA</a:t>
            </a:r>
          </a:p>
        </p:txBody>
      </p:sp>
      <p:sp>
        <p:nvSpPr>
          <p:cNvPr id="35" name="Vague 34"/>
          <p:cNvSpPr/>
          <p:nvPr/>
        </p:nvSpPr>
        <p:spPr>
          <a:xfrm>
            <a:off x="2723590" y="2853303"/>
            <a:ext cx="253662" cy="195600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FF0000"/>
                </a:solidFill>
              </a:rPr>
              <a:t>4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4179687" y="1366088"/>
            <a:ext cx="1507530" cy="94734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Championnat de France par équipes Juniors (quotas 4)</a:t>
            </a:r>
          </a:p>
        </p:txBody>
      </p:sp>
      <p:sp>
        <p:nvSpPr>
          <p:cNvPr id="37" name="Rectangle à coins arrondis 36"/>
          <p:cNvSpPr/>
          <p:nvPr/>
        </p:nvSpPr>
        <p:spPr>
          <a:xfrm>
            <a:off x="6329328" y="1343787"/>
            <a:ext cx="1535213" cy="94734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Championnat de France par équipes Cadets (quotas 4)</a:t>
            </a:r>
          </a:p>
        </p:txBody>
      </p:sp>
      <p:sp>
        <p:nvSpPr>
          <p:cNvPr id="38" name="Flèche vers le haut 37"/>
          <p:cNvSpPr/>
          <p:nvPr/>
        </p:nvSpPr>
        <p:spPr>
          <a:xfrm>
            <a:off x="4687421" y="4330999"/>
            <a:ext cx="227750" cy="1321403"/>
          </a:xfrm>
          <a:prstGeom prst="upArrow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lèche vers le haut 38"/>
          <p:cNvSpPr/>
          <p:nvPr/>
        </p:nvSpPr>
        <p:spPr>
          <a:xfrm>
            <a:off x="6918743" y="2297506"/>
            <a:ext cx="236886" cy="1217539"/>
          </a:xfrm>
          <a:prstGeom prst="upArrow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Vague 39"/>
          <p:cNvSpPr/>
          <p:nvPr/>
        </p:nvSpPr>
        <p:spPr>
          <a:xfrm>
            <a:off x="6918743" y="2768829"/>
            <a:ext cx="253662" cy="195600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FF0000"/>
                </a:solidFill>
              </a:rPr>
              <a:t>4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41" name="Rectangle à coins arrondis 40"/>
          <p:cNvSpPr/>
          <p:nvPr/>
        </p:nvSpPr>
        <p:spPr>
          <a:xfrm>
            <a:off x="6362799" y="3565314"/>
            <a:ext cx="1501742" cy="69333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Championnat de Ligue AURA</a:t>
            </a:r>
          </a:p>
        </p:txBody>
      </p:sp>
      <p:sp>
        <p:nvSpPr>
          <p:cNvPr id="42" name="Flèche vers le haut 41"/>
          <p:cNvSpPr/>
          <p:nvPr/>
        </p:nvSpPr>
        <p:spPr>
          <a:xfrm>
            <a:off x="7006603" y="4348232"/>
            <a:ext cx="227750" cy="1321403"/>
          </a:xfrm>
          <a:prstGeom prst="upArrow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Vague 5">
            <a:extLst>
              <a:ext uri="{FF2B5EF4-FFF2-40B4-BE49-F238E27FC236}">
                <a16:creationId xmlns:a16="http://schemas.microsoft.com/office/drawing/2014/main" id="{C6903C24-20F7-514E-71B7-B3E3C6A57D95}"/>
              </a:ext>
            </a:extLst>
          </p:cNvPr>
          <p:cNvSpPr/>
          <p:nvPr/>
        </p:nvSpPr>
        <p:spPr>
          <a:xfrm>
            <a:off x="6542525" y="2992835"/>
            <a:ext cx="1226207" cy="515666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FF0000"/>
                </a:solidFill>
              </a:rPr>
              <a:t> </a:t>
            </a:r>
            <a:r>
              <a:rPr lang="fr-FR" sz="900" dirty="0">
                <a:solidFill>
                  <a:srgbClr val="FF0000"/>
                </a:solidFill>
              </a:rPr>
              <a:t>+ 1 bonus </a:t>
            </a:r>
            <a:r>
              <a:rPr lang="fr-FR" sz="900" dirty="0" err="1">
                <a:solidFill>
                  <a:srgbClr val="FF0000"/>
                </a:solidFill>
              </a:rPr>
              <a:t>masc</a:t>
            </a:r>
            <a:endParaRPr lang="fr-FR" sz="900" dirty="0">
              <a:solidFill>
                <a:srgbClr val="FF0000"/>
              </a:solidFill>
            </a:endParaRPr>
          </a:p>
        </p:txBody>
      </p:sp>
      <p:sp>
        <p:nvSpPr>
          <p:cNvPr id="18" name="Rectangle à coins arrondis 40">
            <a:extLst>
              <a:ext uri="{FF2B5EF4-FFF2-40B4-BE49-F238E27FC236}">
                <a16:creationId xmlns:a16="http://schemas.microsoft.com/office/drawing/2014/main" id="{017759DF-FCFE-E5AD-39FD-F63539B1A624}"/>
              </a:ext>
            </a:extLst>
          </p:cNvPr>
          <p:cNvSpPr/>
          <p:nvPr/>
        </p:nvSpPr>
        <p:spPr>
          <a:xfrm>
            <a:off x="8301092" y="1322122"/>
            <a:ext cx="1535213" cy="96495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Championnat de Ligue AURA</a:t>
            </a:r>
          </a:p>
          <a:p>
            <a:pPr algn="ctr"/>
            <a:r>
              <a:rPr lang="fr-FR" sz="1200" dirty="0"/>
              <a:t>Minimes</a:t>
            </a:r>
          </a:p>
        </p:txBody>
      </p:sp>
      <p:sp>
        <p:nvSpPr>
          <p:cNvPr id="22" name="Flèche vers le haut 38">
            <a:extLst>
              <a:ext uri="{FF2B5EF4-FFF2-40B4-BE49-F238E27FC236}">
                <a16:creationId xmlns:a16="http://schemas.microsoft.com/office/drawing/2014/main" id="{8471C65B-EC95-22B7-E983-495FE5B89075}"/>
              </a:ext>
            </a:extLst>
          </p:cNvPr>
          <p:cNvSpPr/>
          <p:nvPr/>
        </p:nvSpPr>
        <p:spPr>
          <a:xfrm>
            <a:off x="8922079" y="2351775"/>
            <a:ext cx="236886" cy="1183664"/>
          </a:xfrm>
          <a:prstGeom prst="upArrow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à coins arrondis 40">
            <a:extLst>
              <a:ext uri="{FF2B5EF4-FFF2-40B4-BE49-F238E27FC236}">
                <a16:creationId xmlns:a16="http://schemas.microsoft.com/office/drawing/2014/main" id="{EB9A168A-2249-545F-132D-1FF7C080AA94}"/>
              </a:ext>
            </a:extLst>
          </p:cNvPr>
          <p:cNvSpPr/>
          <p:nvPr/>
        </p:nvSpPr>
        <p:spPr>
          <a:xfrm>
            <a:off x="8226239" y="3565314"/>
            <a:ext cx="1812300" cy="7552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 dirty="0"/>
          </a:p>
          <a:p>
            <a:pPr algn="ctr"/>
            <a:r>
              <a:rPr lang="fr-FR" sz="1200" dirty="0"/>
              <a:t>Championnat de Inter départementaux AURA Minimes</a:t>
            </a:r>
          </a:p>
          <a:p>
            <a:pPr algn="ctr"/>
            <a:endParaRPr lang="fr-FR" sz="1200" dirty="0"/>
          </a:p>
        </p:txBody>
      </p:sp>
      <p:sp>
        <p:nvSpPr>
          <p:cNvPr id="26" name="Flèche vers le haut 41">
            <a:extLst>
              <a:ext uri="{FF2B5EF4-FFF2-40B4-BE49-F238E27FC236}">
                <a16:creationId xmlns:a16="http://schemas.microsoft.com/office/drawing/2014/main" id="{9A13CA83-DBB9-BD6B-BB64-3432D893FDEE}"/>
              </a:ext>
            </a:extLst>
          </p:cNvPr>
          <p:cNvSpPr/>
          <p:nvPr/>
        </p:nvSpPr>
        <p:spPr>
          <a:xfrm>
            <a:off x="8954824" y="4409227"/>
            <a:ext cx="227750" cy="1271383"/>
          </a:xfrm>
          <a:prstGeom prst="upArrow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Vague 27">
            <a:extLst>
              <a:ext uri="{FF2B5EF4-FFF2-40B4-BE49-F238E27FC236}">
                <a16:creationId xmlns:a16="http://schemas.microsoft.com/office/drawing/2014/main" id="{178157F4-27F0-CAA8-11C7-18D073482C3D}"/>
              </a:ext>
            </a:extLst>
          </p:cNvPr>
          <p:cNvSpPr/>
          <p:nvPr/>
        </p:nvSpPr>
        <p:spPr>
          <a:xfrm>
            <a:off x="8926672" y="2883395"/>
            <a:ext cx="253662" cy="195600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FF0000"/>
                </a:solidFill>
              </a:rPr>
              <a:t>6</a:t>
            </a:r>
            <a:endParaRPr lang="fr-FR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384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/>
              <a:t>Benjamins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69220" y="4126760"/>
            <a:ext cx="6642630" cy="772412"/>
          </a:xfrm>
        </p:spPr>
        <p:txBody>
          <a:bodyPr>
            <a:normAutofit/>
          </a:bodyPr>
          <a:lstStyle/>
          <a:p>
            <a:pPr algn="ctr"/>
            <a:r>
              <a:rPr lang="fr-FR" sz="2000" dirty="0"/>
              <a:t>Les animations benjamins restent exclusivement a l’échelon départemental</a:t>
            </a:r>
          </a:p>
        </p:txBody>
      </p:sp>
    </p:spTree>
    <p:extLst>
      <p:ext uri="{BB962C8B-B14F-4D97-AF65-F5344CB8AC3E}">
        <p14:creationId xmlns:p14="http://schemas.microsoft.com/office/powerpoint/2010/main" val="2641402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290" y="641484"/>
            <a:ext cx="422057" cy="53083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dirty="0"/>
              <a:t>517 CLUBS</a:t>
            </a:r>
          </a:p>
        </p:txBody>
      </p:sp>
      <p:sp>
        <p:nvSpPr>
          <p:cNvPr id="5" name="Flèche vers la droite 4"/>
          <p:cNvSpPr/>
          <p:nvPr/>
        </p:nvSpPr>
        <p:spPr>
          <a:xfrm>
            <a:off x="509746" y="2520535"/>
            <a:ext cx="963664" cy="1346082"/>
          </a:xfrm>
          <a:prstGeom prst="rightArrow">
            <a:avLst>
              <a:gd name="adj1" fmla="val 50000"/>
              <a:gd name="adj2" fmla="val 25046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/>
              <a:t>Inscriptions extranet CLUB</a:t>
            </a:r>
          </a:p>
        </p:txBody>
      </p:sp>
      <p:sp>
        <p:nvSpPr>
          <p:cNvPr id="6" name="Rectangle 5"/>
          <p:cNvSpPr/>
          <p:nvPr/>
        </p:nvSpPr>
        <p:spPr>
          <a:xfrm>
            <a:off x="1492061" y="1777500"/>
            <a:ext cx="1649975" cy="2832151"/>
          </a:xfrm>
          <a:prstGeom prst="rect">
            <a:avLst/>
          </a:prstGeom>
          <a:solidFill>
            <a:schemeClr val="accent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fr-FR" sz="1050" dirty="0">
                <a:solidFill>
                  <a:schemeClr val="bg1"/>
                </a:solidFill>
              </a:rPr>
              <a:t>ACTIONS </a:t>
            </a:r>
          </a:p>
          <a:p>
            <a:pPr algn="ctr"/>
            <a:endParaRPr lang="fr-FR" sz="1050" dirty="0">
              <a:solidFill>
                <a:schemeClr val="bg1"/>
              </a:solidFill>
            </a:endParaRP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DEPARTEMENTALES</a:t>
            </a:r>
          </a:p>
          <a:p>
            <a:pPr algn="ctr"/>
            <a:endParaRPr lang="fr-FR" sz="1050" dirty="0">
              <a:solidFill>
                <a:schemeClr val="bg1"/>
              </a:solidFill>
            </a:endParaRP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AU NIVEAU </a:t>
            </a:r>
          </a:p>
          <a:p>
            <a:pPr algn="ctr"/>
            <a:endParaRPr lang="fr-FR" sz="1050" dirty="0">
              <a:solidFill>
                <a:schemeClr val="bg1"/>
              </a:solidFill>
            </a:endParaRP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DE CHACUN DES</a:t>
            </a:r>
          </a:p>
          <a:p>
            <a:pPr algn="ctr"/>
            <a:endParaRPr lang="fr-FR" sz="1050" dirty="0">
              <a:solidFill>
                <a:schemeClr val="bg1"/>
              </a:solidFill>
            </a:endParaRP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11 COMITES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fr-FR" sz="1050" dirty="0">
                <a:solidFill>
                  <a:schemeClr val="bg1"/>
                </a:solidFill>
              </a:rPr>
              <a:t>DEPARTEMENTAUX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898574" y="1107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8864098" y="742296"/>
            <a:ext cx="1487345" cy="4445929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sz="2400" dirty="0">
                <a:solidFill>
                  <a:srgbClr val="000000"/>
                </a:solidFill>
              </a:rPr>
              <a:t>CRITERIUM REGIONAL AURA</a:t>
            </a:r>
          </a:p>
        </p:txBody>
      </p:sp>
      <p:sp>
        <p:nvSpPr>
          <p:cNvPr id="21" name="Flèche vers la droite 4"/>
          <p:cNvSpPr/>
          <p:nvPr/>
        </p:nvSpPr>
        <p:spPr>
          <a:xfrm>
            <a:off x="7340140" y="2465038"/>
            <a:ext cx="1055873" cy="1401579"/>
          </a:xfrm>
          <a:prstGeom prst="rightArrow">
            <a:avLst>
              <a:gd name="adj1" fmla="val 50000"/>
              <a:gd name="adj2" fmla="val 25046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Inscriptions extranet CD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731D2B7-0182-4F5A-9FF2-D2521E480BCD}"/>
              </a:ext>
            </a:extLst>
          </p:cNvPr>
          <p:cNvSpPr/>
          <p:nvPr/>
        </p:nvSpPr>
        <p:spPr>
          <a:xfrm rot="5400000">
            <a:off x="3275283" y="1346758"/>
            <a:ext cx="4093134" cy="29497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CHAMPIONNATS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INTERDEPARTEMENTAUX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SUR 3 SECTEURS :</a:t>
            </a:r>
          </a:p>
          <a:p>
            <a:pPr algn="ctr"/>
            <a:endParaRPr lang="fr-FR" sz="1600" dirty="0">
              <a:solidFill>
                <a:schemeClr val="bg1"/>
              </a:solidFill>
            </a:endParaRPr>
          </a:p>
          <a:p>
            <a:pPr algn="ctr"/>
            <a:r>
              <a:rPr lang="fr-FR" sz="1600" dirty="0">
                <a:solidFill>
                  <a:srgbClr val="002060"/>
                </a:solidFill>
              </a:rPr>
              <a:t>LOIRE – AUVERGNE</a:t>
            </a:r>
          </a:p>
          <a:p>
            <a:pPr algn="ctr"/>
            <a:r>
              <a:rPr lang="fr-FR" sz="1600" dirty="0">
                <a:solidFill>
                  <a:srgbClr val="002060"/>
                </a:solidFill>
              </a:rPr>
              <a:t>03-15-42-43-63</a:t>
            </a:r>
          </a:p>
          <a:p>
            <a:pPr algn="ctr"/>
            <a:endParaRPr lang="fr-FR" sz="1600" dirty="0">
              <a:solidFill>
                <a:schemeClr val="bg1"/>
              </a:solidFill>
            </a:endParaRPr>
          </a:p>
          <a:p>
            <a:pPr algn="ctr"/>
            <a:r>
              <a:rPr lang="fr-FR" sz="1600" dirty="0">
                <a:solidFill>
                  <a:srgbClr val="FF0000"/>
                </a:solidFill>
              </a:rPr>
              <a:t>RHODANIEN</a:t>
            </a:r>
          </a:p>
          <a:p>
            <a:pPr algn="ctr"/>
            <a:r>
              <a:rPr lang="fr-FR" sz="1600" dirty="0">
                <a:solidFill>
                  <a:srgbClr val="FF0000"/>
                </a:solidFill>
              </a:rPr>
              <a:t>01-26/07-69</a:t>
            </a:r>
          </a:p>
          <a:p>
            <a:pPr algn="ctr"/>
            <a:endParaRPr lang="fr-FR" sz="1600" dirty="0">
              <a:solidFill>
                <a:schemeClr val="bg1"/>
              </a:solidFill>
            </a:endParaRPr>
          </a:p>
          <a:p>
            <a:pPr algn="ctr"/>
            <a:r>
              <a:rPr lang="fr-FR" sz="1600" dirty="0">
                <a:solidFill>
                  <a:srgbClr val="FFFF00"/>
                </a:solidFill>
              </a:rPr>
              <a:t>ALPIN</a:t>
            </a:r>
          </a:p>
          <a:p>
            <a:pPr algn="ctr"/>
            <a:r>
              <a:rPr lang="fr-FR" sz="1600" dirty="0">
                <a:solidFill>
                  <a:srgbClr val="FFFF00"/>
                </a:solidFill>
              </a:rPr>
              <a:t>38-73-74</a:t>
            </a:r>
          </a:p>
        </p:txBody>
      </p:sp>
      <p:sp>
        <p:nvSpPr>
          <p:cNvPr id="29" name="Accolade fermante 28">
            <a:extLst>
              <a:ext uri="{FF2B5EF4-FFF2-40B4-BE49-F238E27FC236}">
                <a16:creationId xmlns:a16="http://schemas.microsoft.com/office/drawing/2014/main" id="{2DE12503-2B92-4F4A-AF7E-D548C4ADA16F}"/>
              </a:ext>
            </a:extLst>
          </p:cNvPr>
          <p:cNvSpPr/>
          <p:nvPr/>
        </p:nvSpPr>
        <p:spPr>
          <a:xfrm>
            <a:off x="3279309" y="885843"/>
            <a:ext cx="549014" cy="4819649"/>
          </a:xfrm>
          <a:prstGeom prst="rightBrace">
            <a:avLst>
              <a:gd name="adj1" fmla="val 18635"/>
              <a:gd name="adj2" fmla="val 50000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xplosion 2 11">
            <a:extLst>
              <a:ext uri="{FF2B5EF4-FFF2-40B4-BE49-F238E27FC236}">
                <a16:creationId xmlns:a16="http://schemas.microsoft.com/office/drawing/2014/main" id="{BCB0DB95-B2C6-4F6A-8C0D-EEC5B44EDF3F}"/>
              </a:ext>
            </a:extLst>
          </p:cNvPr>
          <p:cNvSpPr/>
          <p:nvPr/>
        </p:nvSpPr>
        <p:spPr>
          <a:xfrm>
            <a:off x="6677295" y="1243366"/>
            <a:ext cx="1971929" cy="1028483"/>
          </a:xfrm>
          <a:prstGeom prst="irregularSeal2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rgbClr val="000000"/>
                </a:solidFill>
              </a:rPr>
              <a:t>Quotas = 8 par catégorie</a:t>
            </a:r>
          </a:p>
        </p:txBody>
      </p:sp>
      <p:sp>
        <p:nvSpPr>
          <p:cNvPr id="31" name="Arrondir un rectangle à un seul coin 23">
            <a:extLst>
              <a:ext uri="{FF2B5EF4-FFF2-40B4-BE49-F238E27FC236}">
                <a16:creationId xmlns:a16="http://schemas.microsoft.com/office/drawing/2014/main" id="{EAEAA259-20B5-4218-8E85-17901461FF38}"/>
              </a:ext>
            </a:extLst>
          </p:cNvPr>
          <p:cNvSpPr/>
          <p:nvPr/>
        </p:nvSpPr>
        <p:spPr>
          <a:xfrm>
            <a:off x="863857" y="200358"/>
            <a:ext cx="10683412" cy="475886"/>
          </a:xfrm>
          <a:prstGeom prst="round1Rect">
            <a:avLst/>
          </a:prstGeom>
          <a:solidFill>
            <a:srgbClr val="FFD41F"/>
          </a:solidFill>
          <a:ln>
            <a:solidFill>
              <a:srgbClr val="00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000000"/>
                </a:solidFill>
              </a:rPr>
              <a:t>FILIERE DE COMPETITIONS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E44DB55-F660-4243-9326-7D2EB9A64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065" y="4960910"/>
            <a:ext cx="2710661" cy="1696732"/>
          </a:xfrm>
          <a:prstGeom prst="rect">
            <a:avLst/>
          </a:prstGeom>
        </p:spPr>
      </p:pic>
      <p:pic>
        <p:nvPicPr>
          <p:cNvPr id="24" name="Espace réservé du contenu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4099" y="5408426"/>
            <a:ext cx="1487344" cy="1082851"/>
          </a:xfrm>
          <a:prstGeom prst="rect">
            <a:avLst/>
          </a:prstGeom>
        </p:spPr>
      </p:pic>
      <p:pic>
        <p:nvPicPr>
          <p:cNvPr id="1026" name="Picture 2" descr="Afficher l’image sour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349" y="779387"/>
            <a:ext cx="1145416" cy="77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F03465F-2CCF-AC09-B4E4-13F8735F09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9746" y="4538852"/>
            <a:ext cx="3920177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B059BF-D8AE-47BB-AEDC-2C9B22991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954" y="290169"/>
            <a:ext cx="9603275" cy="1049235"/>
          </a:xfrm>
        </p:spPr>
        <p:txBody>
          <a:bodyPr>
            <a:normAutofit fontScale="90000"/>
          </a:bodyPr>
          <a:lstStyle/>
          <a:p>
            <a:pPr algn="ctr"/>
            <a:br>
              <a:rPr lang="fr-FR" dirty="0"/>
            </a:br>
            <a:r>
              <a:rPr lang="fr-FR" dirty="0"/>
              <a:t>Formule de compétition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E7E828-694C-4253-A779-8B739A8C0290}"/>
              </a:ext>
            </a:extLst>
          </p:cNvPr>
          <p:cNvSpPr/>
          <p:nvPr/>
        </p:nvSpPr>
        <p:spPr>
          <a:xfrm>
            <a:off x="438149" y="2174810"/>
            <a:ext cx="11020425" cy="3160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Faire </a:t>
            </a:r>
            <a:r>
              <a:rPr lang="fr-FR" b="1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Repêchage systématique 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 niveau départemental et régional s’il y a 9 combattants ou plus.</a:t>
            </a:r>
            <a:endParaRPr lang="fr-FR" sz="1200" dirty="0">
              <a:latin typeface="Rockwell" panose="020606030202050204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fr-FR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r>
              <a:rPr lang="fr-FR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Lors de la place de troisième (deux troisièmes médaillés de bronze) si les judoka ont déjà combattu on refait quand même le combat. </a:t>
            </a:r>
            <a:endParaRPr lang="fr-FR" sz="1200" dirty="0">
              <a:latin typeface="Rockwell" panose="020606030202050204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Lors de la place de barrage, si les judokas ont déjà combattu nous ne refaisons pas le combat.</a:t>
            </a:r>
            <a:endParaRPr lang="fr-FR" sz="1200" dirty="0">
              <a:latin typeface="Rockwell" panose="020606030202050204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6 à 8 combattants – deux poules + tableaux sans repêchage 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2 à 5 combattants – Une seule poule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endParaRPr lang="fr-FR" sz="1200" dirty="0">
              <a:latin typeface="Rockwell" panose="020606030202050204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480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/>
              <a:t>MINIMES</a:t>
            </a:r>
          </a:p>
        </p:txBody>
      </p:sp>
    </p:spTree>
    <p:extLst>
      <p:ext uri="{BB962C8B-B14F-4D97-AF65-F5344CB8AC3E}">
        <p14:creationId xmlns:p14="http://schemas.microsoft.com/office/powerpoint/2010/main" val="2124802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2729" y="149782"/>
            <a:ext cx="422057" cy="64020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fr-FR" dirty="0"/>
              <a:t>517 CLUBS</a:t>
            </a:r>
          </a:p>
        </p:txBody>
      </p:sp>
      <p:sp>
        <p:nvSpPr>
          <p:cNvPr id="4" name="Rectangle 3"/>
          <p:cNvSpPr/>
          <p:nvPr/>
        </p:nvSpPr>
        <p:spPr>
          <a:xfrm>
            <a:off x="1963170" y="149783"/>
            <a:ext cx="7265990" cy="249350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endParaRPr lang="fr-FR" sz="1600" dirty="0">
              <a:solidFill>
                <a:schemeClr val="bg1"/>
              </a:solidFill>
            </a:endParaRP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Circuit régional de ?? tournois  Labellisés par les comités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( 1 ou 2 ou 3 par CD)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ouverts à tous les clubs AURA organisés entre septembre 2023 et fin février 2024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Sélection coupe de France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le meilleur du classement du circuit AURA de chaque catégorie qui n’est pas sur le podium de la coupe régionale Minimes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(Commission de sélection)</a:t>
            </a:r>
          </a:p>
          <a:p>
            <a:pPr algn="ctr"/>
            <a:endParaRPr lang="fr-FR" sz="1600" dirty="0">
              <a:solidFill>
                <a:schemeClr val="bg1"/>
              </a:solidFill>
            </a:endParaRPr>
          </a:p>
          <a:p>
            <a:pPr algn="ctr"/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18946" y="3016019"/>
            <a:ext cx="1894522" cy="2493501"/>
          </a:xfrm>
          <a:prstGeom prst="rect">
            <a:avLst/>
          </a:prstGeom>
          <a:solidFill>
            <a:schemeClr val="accent1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11 Coupes départementales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organisées en décembre 2023 ou  janvier 2024</a:t>
            </a:r>
          </a:p>
        </p:txBody>
      </p:sp>
      <p:sp>
        <p:nvSpPr>
          <p:cNvPr id="7" name="Explosion 2 6"/>
          <p:cNvSpPr/>
          <p:nvPr/>
        </p:nvSpPr>
        <p:spPr>
          <a:xfrm>
            <a:off x="1111470" y="121369"/>
            <a:ext cx="1660818" cy="587990"/>
          </a:xfrm>
          <a:prstGeom prst="irregularSeal2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rgbClr val="000000"/>
                </a:solidFill>
              </a:rPr>
              <a:t>Ouverts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795942" y="1107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7819577" y="3016019"/>
            <a:ext cx="1495491" cy="251324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Coupe AURA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17/02/2024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0495404" y="218114"/>
            <a:ext cx="1495491" cy="642801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sz="1700" dirty="0">
                <a:solidFill>
                  <a:schemeClr val="tx1"/>
                </a:solidFill>
              </a:rPr>
              <a:t>Coupe de France</a:t>
            </a:r>
          </a:p>
          <a:p>
            <a:pPr algn="ctr"/>
            <a:r>
              <a:rPr lang="fr-FR" sz="1700" dirty="0">
                <a:solidFill>
                  <a:schemeClr val="tx1"/>
                </a:solidFill>
              </a:rPr>
              <a:t>23-24/03/2024</a:t>
            </a:r>
          </a:p>
          <a:p>
            <a:pPr algn="ctr"/>
            <a:r>
              <a:rPr lang="fr-FR" sz="1700" dirty="0">
                <a:solidFill>
                  <a:schemeClr val="tx1"/>
                </a:solidFill>
              </a:rPr>
              <a:t>(5 quotas)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595742" y="5856655"/>
            <a:ext cx="3399920" cy="78947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Coupe de France par équipes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de CD 11 et 12/05/2024</a:t>
            </a:r>
          </a:p>
        </p:txBody>
      </p:sp>
      <p:sp>
        <p:nvSpPr>
          <p:cNvPr id="11" name="Explosion 2 10"/>
          <p:cNvSpPr/>
          <p:nvPr/>
        </p:nvSpPr>
        <p:spPr>
          <a:xfrm>
            <a:off x="8806726" y="2211227"/>
            <a:ext cx="1660818" cy="587990"/>
          </a:xfrm>
          <a:prstGeom prst="irregularSeal2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rgbClr val="000000"/>
                </a:solidFill>
              </a:rPr>
              <a:t>Fermées</a:t>
            </a:r>
          </a:p>
        </p:txBody>
      </p:sp>
      <p:sp>
        <p:nvSpPr>
          <p:cNvPr id="45" name="Flèche vers la droite 4"/>
          <p:cNvSpPr/>
          <p:nvPr/>
        </p:nvSpPr>
        <p:spPr>
          <a:xfrm>
            <a:off x="6632079" y="3931364"/>
            <a:ext cx="1057931" cy="1346082"/>
          </a:xfrm>
          <a:prstGeom prst="rightArrow">
            <a:avLst>
              <a:gd name="adj1" fmla="val 50000"/>
              <a:gd name="adj2" fmla="val 25046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Inscriptions extranet Comité</a:t>
            </a:r>
          </a:p>
        </p:txBody>
      </p:sp>
      <p:sp>
        <p:nvSpPr>
          <p:cNvPr id="49" name="Explosion 2 10"/>
          <p:cNvSpPr/>
          <p:nvPr/>
        </p:nvSpPr>
        <p:spPr>
          <a:xfrm>
            <a:off x="1356262" y="5215525"/>
            <a:ext cx="1660818" cy="587990"/>
          </a:xfrm>
          <a:prstGeom prst="irregularSeal2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>
                <a:solidFill>
                  <a:srgbClr val="000000"/>
                </a:solidFill>
              </a:rPr>
              <a:t>Fermées</a:t>
            </a:r>
          </a:p>
        </p:txBody>
      </p:sp>
      <p:sp>
        <p:nvSpPr>
          <p:cNvPr id="27" name="Flèche vers la droite 4"/>
          <p:cNvSpPr/>
          <p:nvPr/>
        </p:nvSpPr>
        <p:spPr>
          <a:xfrm>
            <a:off x="9444636" y="3892605"/>
            <a:ext cx="956960" cy="1346082"/>
          </a:xfrm>
          <a:prstGeom prst="rightArrow">
            <a:avLst>
              <a:gd name="adj1" fmla="val 50000"/>
              <a:gd name="adj2" fmla="val 25046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Quota 4/Cat</a:t>
            </a:r>
          </a:p>
        </p:txBody>
      </p:sp>
      <p:sp>
        <p:nvSpPr>
          <p:cNvPr id="28" name="Flèche vers la droite 4"/>
          <p:cNvSpPr/>
          <p:nvPr/>
        </p:nvSpPr>
        <p:spPr>
          <a:xfrm>
            <a:off x="747772" y="882502"/>
            <a:ext cx="1121590" cy="1346082"/>
          </a:xfrm>
          <a:prstGeom prst="rightArrow">
            <a:avLst>
              <a:gd name="adj1" fmla="val 50000"/>
              <a:gd name="adj2" fmla="val 25046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Inscriptions extranet Club</a:t>
            </a:r>
          </a:p>
        </p:txBody>
      </p:sp>
      <p:sp>
        <p:nvSpPr>
          <p:cNvPr id="30" name="Flèche vers la droite 4"/>
          <p:cNvSpPr/>
          <p:nvPr/>
        </p:nvSpPr>
        <p:spPr>
          <a:xfrm>
            <a:off x="747772" y="3831821"/>
            <a:ext cx="1121590" cy="1346082"/>
          </a:xfrm>
          <a:prstGeom prst="rightArrow">
            <a:avLst>
              <a:gd name="adj1" fmla="val 50000"/>
              <a:gd name="adj2" fmla="val 25046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Inscriptions extranet Club</a:t>
            </a:r>
          </a:p>
        </p:txBody>
      </p:sp>
      <p:sp>
        <p:nvSpPr>
          <p:cNvPr id="31" name="Flèche vers la droite 4">
            <a:extLst>
              <a:ext uri="{FF2B5EF4-FFF2-40B4-BE49-F238E27FC236}">
                <a16:creationId xmlns:a16="http://schemas.microsoft.com/office/drawing/2014/main" id="{00A7DEBB-D6CE-43E0-A936-7BCC1A1C10A2}"/>
              </a:ext>
            </a:extLst>
          </p:cNvPr>
          <p:cNvSpPr/>
          <p:nvPr/>
        </p:nvSpPr>
        <p:spPr>
          <a:xfrm>
            <a:off x="9350828" y="709359"/>
            <a:ext cx="1022908" cy="1216864"/>
          </a:xfrm>
          <a:prstGeom prst="rightArrow">
            <a:avLst>
              <a:gd name="adj1" fmla="val 50000"/>
              <a:gd name="adj2" fmla="val 25046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/>
              <a:t>Quota 1/Cat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6A5833B-1099-43FB-93E8-BA7912640DF9}"/>
              </a:ext>
            </a:extLst>
          </p:cNvPr>
          <p:cNvSpPr/>
          <p:nvPr/>
        </p:nvSpPr>
        <p:spPr>
          <a:xfrm>
            <a:off x="2207487" y="5825902"/>
            <a:ext cx="2790996" cy="789471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Sélections départementales</a:t>
            </a:r>
          </a:p>
        </p:txBody>
      </p:sp>
      <p:sp>
        <p:nvSpPr>
          <p:cNvPr id="35" name="Flèche vers la droite 4">
            <a:extLst>
              <a:ext uri="{FF2B5EF4-FFF2-40B4-BE49-F238E27FC236}">
                <a16:creationId xmlns:a16="http://schemas.microsoft.com/office/drawing/2014/main" id="{9ACF0F16-EE8F-4ADD-8E6C-AF1B36714653}"/>
              </a:ext>
            </a:extLst>
          </p:cNvPr>
          <p:cNvSpPr/>
          <p:nvPr/>
        </p:nvSpPr>
        <p:spPr>
          <a:xfrm>
            <a:off x="5347156" y="6043920"/>
            <a:ext cx="919297" cy="507881"/>
          </a:xfrm>
          <a:prstGeom prst="rightArrow">
            <a:avLst>
              <a:gd name="adj1" fmla="val 41596"/>
              <a:gd name="adj2" fmla="val 25046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58D4EF8-607F-2DF8-860C-92409CA3F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392" y="3031549"/>
            <a:ext cx="1660819" cy="2513242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B558133-740D-7655-1986-ADCF67874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398" y="3818821"/>
            <a:ext cx="1152244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77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B059BF-D8AE-47BB-AEDC-2C9B22991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252069"/>
            <a:ext cx="9603275" cy="1049235"/>
          </a:xfrm>
        </p:spPr>
        <p:txBody>
          <a:bodyPr>
            <a:normAutofit fontScale="90000"/>
          </a:bodyPr>
          <a:lstStyle/>
          <a:p>
            <a:pPr algn="ctr"/>
            <a:br>
              <a:rPr lang="fr-FR" dirty="0"/>
            </a:br>
            <a:r>
              <a:rPr lang="fr-FR" dirty="0"/>
              <a:t>Formule de compétition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E7E828-694C-4253-A779-8B739A8C0290}"/>
              </a:ext>
            </a:extLst>
          </p:cNvPr>
          <p:cNvSpPr/>
          <p:nvPr/>
        </p:nvSpPr>
        <p:spPr>
          <a:xfrm>
            <a:off x="477906" y="1419436"/>
            <a:ext cx="11020425" cy="5972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Faire </a:t>
            </a:r>
            <a:r>
              <a:rPr lang="fr-FR" b="1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Repêchage systématique 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 niveau départemental et régional s’il y a 9 combattants ou plus.</a:t>
            </a:r>
            <a:endParaRPr lang="fr-FR" sz="1200" dirty="0">
              <a:latin typeface="Rockwell" panose="020606030202050204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fr-FR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r>
              <a:rPr lang="fr-FR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Lors de la place de troisième (deux troisièmes médaillés de bronze) si les judoka ont déjà combattu on refait quand même le combat. </a:t>
            </a:r>
            <a:endParaRPr lang="fr-FR" sz="1200" dirty="0">
              <a:latin typeface="Rockwell" panose="020606030202050204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Lors de la place de barrage, si les judokas ont déjà combattu nous ne refaisons pas le combat.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6 à 8 combattants – deux poules + tableaux sans repêchage </a:t>
            </a:r>
          </a:p>
          <a:p>
            <a:pPr marL="0" marR="0" lvl="0" indent="0" algn="l" defTabSz="457200" rtl="0" eaLnBrk="1" fontAlgn="auto" latinLnBrk="0" hangingPunct="1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2 à 5 combattants – Une seule poule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fr-FR" dirty="0"/>
              <a:t>Equipes Minimes : repêchage Systématique au niveau départemental et régional. </a:t>
            </a:r>
            <a:r>
              <a:rPr lang="fr-FR" dirty="0">
                <a:solidFill>
                  <a:srgbClr val="FF0000"/>
                </a:solidFill>
              </a:rPr>
              <a:t>(Nouveau)</a:t>
            </a: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endParaRPr lang="fr-FR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Têtes de série au championnat de ligue AURA Minimes: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4 premiers du circuit Minimes de chaque catégorie (sous condition de combattre dans la même catégorie de poids lors du championnat AURA).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endParaRPr lang="fr-FR" sz="1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endParaRPr lang="fr-FR" sz="1200" dirty="0">
              <a:latin typeface="Rockwell" panose="020606030202050204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47535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FRANCE JU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 EXTERNE" id="{957C0655-8066-F348-8237-C213745E7BC5}" vid="{D0A57DF1-A76B-5D43-A91E-CCCA80FF39ED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18416</TotalTime>
  <Words>1674</Words>
  <Application>Microsoft Office PowerPoint</Application>
  <PresentationFormat>Grand écran</PresentationFormat>
  <Paragraphs>332</Paragraphs>
  <Slides>30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30</vt:i4>
      </vt:variant>
    </vt:vector>
  </HeadingPairs>
  <TitlesOfParts>
    <vt:vector size="39" baseType="lpstr">
      <vt:lpstr>Arial</vt:lpstr>
      <vt:lpstr>Barlow</vt:lpstr>
      <vt:lpstr>Calibri</vt:lpstr>
      <vt:lpstr>Montserrat</vt:lpstr>
      <vt:lpstr>Rockwell</vt:lpstr>
      <vt:lpstr>Trebuchet MS</vt:lpstr>
      <vt:lpstr>Wingdings 3</vt:lpstr>
      <vt:lpstr>Facette</vt:lpstr>
      <vt:lpstr>FRANCE JUDO</vt:lpstr>
      <vt:lpstr>Ligue AUVERGNE RHÔNE ALPES 2023-2024 Septembre 2023  </vt:lpstr>
      <vt:lpstr>PROJET ORGANISATION Sportive AUVERGNE RHÔNE-ALPES </vt:lpstr>
      <vt:lpstr>Légende schéma de qualification (Codes couleurs)</vt:lpstr>
      <vt:lpstr>Benjamins</vt:lpstr>
      <vt:lpstr>Présentation PowerPoint</vt:lpstr>
      <vt:lpstr> Formule de compétition</vt:lpstr>
      <vt:lpstr>MINIMES</vt:lpstr>
      <vt:lpstr>Présentation PowerPoint</vt:lpstr>
      <vt:lpstr> Formule de compétition</vt:lpstr>
      <vt:lpstr>Présentation PowerPoint</vt:lpstr>
      <vt:lpstr>CADET(TE)S  </vt:lpstr>
      <vt:lpstr>Présentation PowerPoint</vt:lpstr>
      <vt:lpstr>Ranking list nationale cadets-tes </vt:lpstr>
      <vt:lpstr>Présentation PowerPoint</vt:lpstr>
      <vt:lpstr> Remarques</vt:lpstr>
      <vt:lpstr> Formule de compétition</vt:lpstr>
      <vt:lpstr>JUNIORS</vt:lpstr>
      <vt:lpstr>Présentation PowerPoint</vt:lpstr>
      <vt:lpstr>Ranking list nationale JUNIORS </vt:lpstr>
      <vt:lpstr> Remarques</vt:lpstr>
      <vt:lpstr> Formule de compétition</vt:lpstr>
      <vt:lpstr>seniors</vt:lpstr>
      <vt:lpstr>Présentation PowerPoint</vt:lpstr>
      <vt:lpstr> Formule de compétition</vt:lpstr>
      <vt:lpstr> Remarques</vt:lpstr>
      <vt:lpstr>Présentation PowerPoint</vt:lpstr>
      <vt:lpstr>    Championnat Régional par Equipes de Clubs   </vt:lpstr>
      <vt:lpstr>Sélections pour Championnats AURA par Equipes de Clubs</vt:lpstr>
      <vt:lpstr>   Championnat de France  par Equipes de Clubs  Cadets, Juniors et Seniors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bruno mure</dc:creator>
  <cp:lastModifiedBy>bruno mure</cp:lastModifiedBy>
  <cp:revision>589</cp:revision>
  <dcterms:created xsi:type="dcterms:W3CDTF">2016-11-24T08:28:46Z</dcterms:created>
  <dcterms:modified xsi:type="dcterms:W3CDTF">2023-09-20T14:46:33Z</dcterms:modified>
</cp:coreProperties>
</file>