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  <p:sldMasterId id="2147483772" r:id="rId5"/>
    <p:sldMasterId id="2147483793" r:id="rId6"/>
    <p:sldMasterId id="2147483809" r:id="rId7"/>
  </p:sldMasterIdLst>
  <p:notesMasterIdLst>
    <p:notesMasterId r:id="rId11"/>
  </p:notesMasterIdLst>
  <p:handoutMasterIdLst>
    <p:handoutMasterId r:id="rId12"/>
  </p:handoutMasterIdLst>
  <p:sldIdLst>
    <p:sldId id="293" r:id="rId8"/>
    <p:sldId id="280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96"/>
    <a:srgbClr val="090095"/>
    <a:srgbClr val="2349E3"/>
    <a:srgbClr val="1938FF"/>
    <a:srgbClr val="1938B3"/>
    <a:srgbClr val="0A3396"/>
    <a:srgbClr val="233881"/>
    <a:srgbClr val="002060"/>
    <a:srgbClr val="FFFFFF"/>
    <a:srgbClr val="519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6005" autoAdjust="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hssen NEMRI BEN AICHA" userId="80790c5d-37b4-4fdd-8b40-3a60057755f2" providerId="ADAL" clId="{972C7894-BDD7-4465-9F1F-6989B4422985}"/>
    <pc:docChg chg="modMainMaster">
      <pc:chgData name="Ihssen NEMRI BEN AICHA" userId="80790c5d-37b4-4fdd-8b40-3a60057755f2" providerId="ADAL" clId="{972C7894-BDD7-4465-9F1F-6989B4422985}" dt="2021-08-23T14:27:15.943" v="63" actId="20577"/>
      <pc:docMkLst>
        <pc:docMk/>
      </pc:docMkLst>
      <pc:sldMasterChg chg="modSp mod modSldLayout">
        <pc:chgData name="Ihssen NEMRI BEN AICHA" userId="80790c5d-37b4-4fdd-8b40-3a60057755f2" providerId="ADAL" clId="{972C7894-BDD7-4465-9F1F-6989B4422985}" dt="2021-08-23T14:25:54.553" v="31" actId="20577"/>
        <pc:sldMasterMkLst>
          <pc:docMk/>
          <pc:sldMasterMk cId="545781281" sldId="2147483750"/>
        </pc:sldMasterMkLst>
        <pc:spChg chg="mod">
          <ac:chgData name="Ihssen NEMRI BEN AICHA" userId="80790c5d-37b4-4fdd-8b40-3a60057755f2" providerId="ADAL" clId="{972C7894-BDD7-4465-9F1F-6989B4422985}" dt="2021-08-23T14:25:54.553" v="31" actId="20577"/>
          <ac:spMkLst>
            <pc:docMk/>
            <pc:sldMasterMk cId="545781281" sldId="2147483750"/>
            <ac:spMk id="9" creationId="{92EEA46C-ABEE-3B49-9A94-D92E0FE047BC}"/>
          </ac:spMkLst>
        </pc:spChg>
        <pc:sldLayoutChg chg="modSp mod">
          <pc:chgData name="Ihssen NEMRI BEN AICHA" userId="80790c5d-37b4-4fdd-8b40-3a60057755f2" providerId="ADAL" clId="{972C7894-BDD7-4465-9F1F-6989B4422985}" dt="2021-08-23T14:23:54.496" v="0" actId="20577"/>
          <pc:sldLayoutMkLst>
            <pc:docMk/>
            <pc:sldMasterMk cId="545781281" sldId="2147483750"/>
            <pc:sldLayoutMk cId="3436938737" sldId="2147483764"/>
          </pc:sldLayoutMkLst>
          <pc:spChg chg="mod">
            <ac:chgData name="Ihssen NEMRI BEN AICHA" userId="80790c5d-37b4-4fdd-8b40-3a60057755f2" providerId="ADAL" clId="{972C7894-BDD7-4465-9F1F-6989B4422985}" dt="2021-08-23T14:23:54.496" v="0" actId="20577"/>
            <ac:spMkLst>
              <pc:docMk/>
              <pc:sldMasterMk cId="545781281" sldId="2147483750"/>
              <pc:sldLayoutMk cId="3436938737" sldId="2147483764"/>
              <ac:spMk id="6" creationId="{2A786D32-B8DC-4CF3-A03E-BF4E357A1884}"/>
            </ac:spMkLst>
          </pc:spChg>
        </pc:sldLayoutChg>
      </pc:sldMasterChg>
      <pc:sldMasterChg chg="modSp mod">
        <pc:chgData name="Ihssen NEMRI BEN AICHA" userId="80790c5d-37b4-4fdd-8b40-3a60057755f2" providerId="ADAL" clId="{972C7894-BDD7-4465-9F1F-6989B4422985}" dt="2021-08-23T14:27:15.943" v="63" actId="20577"/>
        <pc:sldMasterMkLst>
          <pc:docMk/>
          <pc:sldMasterMk cId="3772094030" sldId="2147483793"/>
        </pc:sldMasterMkLst>
        <pc:spChg chg="mod">
          <ac:chgData name="Ihssen NEMRI BEN AICHA" userId="80790c5d-37b4-4fdd-8b40-3a60057755f2" providerId="ADAL" clId="{972C7894-BDD7-4465-9F1F-6989B4422985}" dt="2021-08-23T14:27:15.943" v="63" actId="20577"/>
          <ac:spMkLst>
            <pc:docMk/>
            <pc:sldMasterMk cId="3772094030" sldId="2147483793"/>
            <ac:spMk id="4" creationId="{05DA12A9-4909-7D44-809F-8ACB8F415C23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3BF6A08-B74A-44A1-9B6E-638842E0A1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964490-8121-478B-8E6C-0F40F89963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9C06B-3A03-409A-B425-472FC6ED632E}" type="datetimeFigureOut">
              <a:rPr lang="fr-FR" smtClean="0"/>
              <a:t>23/08/2021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ADCB54-6559-417C-B0B0-4A1CC5832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DC06BD-BA68-43B5-ADD5-0CC16EE49B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FDC2C-F50E-4BF3-9C13-9F892CB32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25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3F09E-A5E2-4FD2-AA48-324D4F0E8F41}" type="datetimeFigureOut">
              <a:rPr lang="fr"/>
              <a:t>23/08/2021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AC06C-F8C2-46C2-88FF-6CBC2099D08A}" type="slidenum">
              <a:rPr lang="fr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3C3BCCE2-128B-4D81-8DD0-DB4B9C94D87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693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rier évé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55;p39">
            <a:extLst>
              <a:ext uri="{FF2B5EF4-FFF2-40B4-BE49-F238E27FC236}">
                <a16:creationId xmlns:a16="http://schemas.microsoft.com/office/drawing/2014/main" id="{A6917F3B-B247-4FE0-8A02-DFE4C2FFA89D}"/>
              </a:ext>
            </a:extLst>
          </p:cNvPr>
          <p:cNvSpPr/>
          <p:nvPr userDrawn="1"/>
        </p:nvSpPr>
        <p:spPr>
          <a:xfrm>
            <a:off x="1031361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DEC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" name="Google Shape;356;p39">
            <a:extLst>
              <a:ext uri="{FF2B5EF4-FFF2-40B4-BE49-F238E27FC236}">
                <a16:creationId xmlns:a16="http://schemas.microsoft.com/office/drawing/2014/main" id="{D9185350-F0CC-4CA8-997A-407284A3B0FC}"/>
              </a:ext>
            </a:extLst>
          </p:cNvPr>
          <p:cNvSpPr/>
          <p:nvPr userDrawn="1"/>
        </p:nvSpPr>
        <p:spPr>
          <a:xfrm>
            <a:off x="943349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NOV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8" name="Google Shape;357;p39">
            <a:extLst>
              <a:ext uri="{FF2B5EF4-FFF2-40B4-BE49-F238E27FC236}">
                <a16:creationId xmlns:a16="http://schemas.microsoft.com/office/drawing/2014/main" id="{F499853F-E9EC-4C59-93C8-9ADA5E3EAF42}"/>
              </a:ext>
            </a:extLst>
          </p:cNvPr>
          <p:cNvSpPr/>
          <p:nvPr userDrawn="1"/>
        </p:nvSpPr>
        <p:spPr>
          <a:xfrm>
            <a:off x="855338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OCT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9" name="Google Shape;358;p39">
            <a:extLst>
              <a:ext uri="{FF2B5EF4-FFF2-40B4-BE49-F238E27FC236}">
                <a16:creationId xmlns:a16="http://schemas.microsoft.com/office/drawing/2014/main" id="{FCB5DEF3-921F-4D69-93B5-46ED49FC980A}"/>
              </a:ext>
            </a:extLst>
          </p:cNvPr>
          <p:cNvSpPr/>
          <p:nvPr userDrawn="1"/>
        </p:nvSpPr>
        <p:spPr>
          <a:xfrm>
            <a:off x="767327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SEP</a:t>
            </a:r>
            <a:endParaRPr sz="13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0" name="Google Shape;359;p39">
            <a:extLst>
              <a:ext uri="{FF2B5EF4-FFF2-40B4-BE49-F238E27FC236}">
                <a16:creationId xmlns:a16="http://schemas.microsoft.com/office/drawing/2014/main" id="{7947BD96-7699-4850-A4FD-5E8884B5016B}"/>
              </a:ext>
            </a:extLst>
          </p:cNvPr>
          <p:cNvSpPr/>
          <p:nvPr userDrawn="1"/>
        </p:nvSpPr>
        <p:spPr>
          <a:xfrm>
            <a:off x="679316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AOU</a:t>
            </a:r>
            <a:endParaRPr sz="1300" dirty="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1" name="Google Shape;360;p39">
            <a:extLst>
              <a:ext uri="{FF2B5EF4-FFF2-40B4-BE49-F238E27FC236}">
                <a16:creationId xmlns:a16="http://schemas.microsoft.com/office/drawing/2014/main" id="{0CE9AD65-B152-4313-9AE5-9C3378662474}"/>
              </a:ext>
            </a:extLst>
          </p:cNvPr>
          <p:cNvSpPr/>
          <p:nvPr userDrawn="1"/>
        </p:nvSpPr>
        <p:spPr>
          <a:xfrm>
            <a:off x="591305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JUL</a:t>
            </a:r>
            <a:endParaRPr sz="1300" dirty="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2" name="Google Shape;361;p39">
            <a:extLst>
              <a:ext uri="{FF2B5EF4-FFF2-40B4-BE49-F238E27FC236}">
                <a16:creationId xmlns:a16="http://schemas.microsoft.com/office/drawing/2014/main" id="{68DDD71B-3AC7-4100-ADF8-56DAB8E36A7B}"/>
              </a:ext>
            </a:extLst>
          </p:cNvPr>
          <p:cNvSpPr/>
          <p:nvPr userDrawn="1"/>
        </p:nvSpPr>
        <p:spPr>
          <a:xfrm>
            <a:off x="503293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JUN</a:t>
            </a:r>
            <a:endParaRPr sz="1300" dirty="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4" name="Google Shape;362;p39">
            <a:extLst>
              <a:ext uri="{FF2B5EF4-FFF2-40B4-BE49-F238E27FC236}">
                <a16:creationId xmlns:a16="http://schemas.microsoft.com/office/drawing/2014/main" id="{6EFB724A-B9E9-4E5A-9F4D-B08B33CBA00F}"/>
              </a:ext>
            </a:extLst>
          </p:cNvPr>
          <p:cNvSpPr/>
          <p:nvPr userDrawn="1"/>
        </p:nvSpPr>
        <p:spPr>
          <a:xfrm>
            <a:off x="415282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MAI</a:t>
            </a:r>
            <a:endParaRPr sz="1300" dirty="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6" name="Google Shape;363;p39">
            <a:extLst>
              <a:ext uri="{FF2B5EF4-FFF2-40B4-BE49-F238E27FC236}">
                <a16:creationId xmlns:a16="http://schemas.microsoft.com/office/drawing/2014/main" id="{A51EAC1D-96D9-4AFA-8614-35927E08B8EC}"/>
              </a:ext>
            </a:extLst>
          </p:cNvPr>
          <p:cNvSpPr/>
          <p:nvPr userDrawn="1"/>
        </p:nvSpPr>
        <p:spPr>
          <a:xfrm>
            <a:off x="327271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AVR</a:t>
            </a:r>
            <a:endParaRPr sz="1300" dirty="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7" name="Google Shape;364;p39">
            <a:extLst>
              <a:ext uri="{FF2B5EF4-FFF2-40B4-BE49-F238E27FC236}">
                <a16:creationId xmlns:a16="http://schemas.microsoft.com/office/drawing/2014/main" id="{7EF23AB7-2E94-4B64-8792-8B4684082FAB}"/>
              </a:ext>
            </a:extLst>
          </p:cNvPr>
          <p:cNvSpPr/>
          <p:nvPr userDrawn="1"/>
        </p:nvSpPr>
        <p:spPr>
          <a:xfrm>
            <a:off x="239260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MAR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8" name="Google Shape;365;p39">
            <a:extLst>
              <a:ext uri="{FF2B5EF4-FFF2-40B4-BE49-F238E27FC236}">
                <a16:creationId xmlns:a16="http://schemas.microsoft.com/office/drawing/2014/main" id="{1AB603DA-08EF-4980-8149-506F324E79B9}"/>
              </a:ext>
            </a:extLst>
          </p:cNvPr>
          <p:cNvSpPr/>
          <p:nvPr userDrawn="1"/>
        </p:nvSpPr>
        <p:spPr>
          <a:xfrm>
            <a:off x="151248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FEV</a:t>
            </a:r>
            <a:endParaRPr sz="1300" dirty="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9" name="Google Shape;366;p39">
            <a:extLst>
              <a:ext uri="{FF2B5EF4-FFF2-40B4-BE49-F238E27FC236}">
                <a16:creationId xmlns:a16="http://schemas.microsoft.com/office/drawing/2014/main" id="{EB824AA2-6F57-4B5D-B340-E66B5EBBB04E}"/>
              </a:ext>
            </a:extLst>
          </p:cNvPr>
          <p:cNvSpPr/>
          <p:nvPr userDrawn="1"/>
        </p:nvSpPr>
        <p:spPr>
          <a:xfrm>
            <a:off x="63237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JAN</a:t>
            </a:r>
            <a:endParaRPr sz="1300" dirty="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0" name="Google Shape;367;p39">
            <a:extLst>
              <a:ext uri="{FF2B5EF4-FFF2-40B4-BE49-F238E27FC236}">
                <a16:creationId xmlns:a16="http://schemas.microsoft.com/office/drawing/2014/main" id="{907ADFC6-280C-40FD-8EB0-FF055E6C6C95}"/>
              </a:ext>
            </a:extLst>
          </p:cNvPr>
          <p:cNvSpPr/>
          <p:nvPr userDrawn="1"/>
        </p:nvSpPr>
        <p:spPr>
          <a:xfrm>
            <a:off x="0" y="3674600"/>
            <a:ext cx="849600" cy="5248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300">
              <a:solidFill>
                <a:schemeClr val="dk1"/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E5BD6C3-AF6B-4FF6-B08A-546E089BBDA1}"/>
              </a:ext>
            </a:extLst>
          </p:cNvPr>
          <p:cNvGrpSpPr/>
          <p:nvPr userDrawn="1"/>
        </p:nvGrpSpPr>
        <p:grpSpPr>
          <a:xfrm>
            <a:off x="1025231" y="3042575"/>
            <a:ext cx="9702585" cy="1788850"/>
            <a:chOff x="1025231" y="3042575"/>
            <a:chExt cx="9702585" cy="1788850"/>
          </a:xfrm>
        </p:grpSpPr>
        <p:cxnSp>
          <p:nvCxnSpPr>
            <p:cNvPr id="33" name="Google Shape;368;p39">
              <a:extLst>
                <a:ext uri="{FF2B5EF4-FFF2-40B4-BE49-F238E27FC236}">
                  <a16:creationId xmlns:a16="http://schemas.microsoft.com/office/drawing/2014/main" id="{FD6FE5E1-23EE-42A7-8FC1-8F324CCE0BD1}"/>
                </a:ext>
              </a:extLst>
            </p:cNvPr>
            <p:cNvCxnSpPr/>
            <p:nvPr/>
          </p:nvCxnSpPr>
          <p:spPr>
            <a:xfrm rot="10800000">
              <a:off x="102523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4" name="Google Shape;370;p39">
              <a:extLst>
                <a:ext uri="{FF2B5EF4-FFF2-40B4-BE49-F238E27FC236}">
                  <a16:creationId xmlns:a16="http://schemas.microsoft.com/office/drawing/2014/main" id="{E926AE98-63E1-4A67-BB1C-5A86900B37A2}"/>
                </a:ext>
              </a:extLst>
            </p:cNvPr>
            <p:cNvCxnSpPr/>
            <p:nvPr/>
          </p:nvCxnSpPr>
          <p:spPr>
            <a:xfrm rot="10800000">
              <a:off x="278687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5" name="Google Shape;372;p39">
              <a:extLst>
                <a:ext uri="{FF2B5EF4-FFF2-40B4-BE49-F238E27FC236}">
                  <a16:creationId xmlns:a16="http://schemas.microsoft.com/office/drawing/2014/main" id="{B956DD69-B2CD-45AC-86CF-DC84AC3B4545}"/>
                </a:ext>
              </a:extLst>
            </p:cNvPr>
            <p:cNvCxnSpPr/>
            <p:nvPr/>
          </p:nvCxnSpPr>
          <p:spPr>
            <a:xfrm rot="10800000">
              <a:off x="454852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6" name="Google Shape;374;p39">
              <a:extLst>
                <a:ext uri="{FF2B5EF4-FFF2-40B4-BE49-F238E27FC236}">
                  <a16:creationId xmlns:a16="http://schemas.microsoft.com/office/drawing/2014/main" id="{34F4559D-1516-4D76-8293-ECDA65532A7D}"/>
                </a:ext>
              </a:extLst>
            </p:cNvPr>
            <p:cNvCxnSpPr/>
            <p:nvPr/>
          </p:nvCxnSpPr>
          <p:spPr>
            <a:xfrm rot="10800000">
              <a:off x="631017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7" name="Google Shape;376;p39">
              <a:extLst>
                <a:ext uri="{FF2B5EF4-FFF2-40B4-BE49-F238E27FC236}">
                  <a16:creationId xmlns:a16="http://schemas.microsoft.com/office/drawing/2014/main" id="{D0B01B73-2107-4504-83F0-89AADA64418A}"/>
                </a:ext>
              </a:extLst>
            </p:cNvPr>
            <p:cNvCxnSpPr/>
            <p:nvPr/>
          </p:nvCxnSpPr>
          <p:spPr>
            <a:xfrm rot="10800000">
              <a:off x="807181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8" name="Google Shape;378;p39">
              <a:extLst>
                <a:ext uri="{FF2B5EF4-FFF2-40B4-BE49-F238E27FC236}">
                  <a16:creationId xmlns:a16="http://schemas.microsoft.com/office/drawing/2014/main" id="{1667B7EF-206C-4106-A932-C360A4901C37}"/>
                </a:ext>
              </a:extLst>
            </p:cNvPr>
            <p:cNvCxnSpPr/>
            <p:nvPr/>
          </p:nvCxnSpPr>
          <p:spPr>
            <a:xfrm rot="10800000">
              <a:off x="983346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9" name="Google Shape;380;p39">
              <a:extLst>
                <a:ext uri="{FF2B5EF4-FFF2-40B4-BE49-F238E27FC236}">
                  <a16:creationId xmlns:a16="http://schemas.microsoft.com/office/drawing/2014/main" id="{71639FCC-C762-4D38-BCAB-F288E0FBAC88}"/>
                </a:ext>
              </a:extLst>
            </p:cNvPr>
            <p:cNvCxnSpPr/>
            <p:nvPr/>
          </p:nvCxnSpPr>
          <p:spPr>
            <a:xfrm rot="10800000">
              <a:off x="191958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0" name="Google Shape;382;p39">
              <a:extLst>
                <a:ext uri="{FF2B5EF4-FFF2-40B4-BE49-F238E27FC236}">
                  <a16:creationId xmlns:a16="http://schemas.microsoft.com/office/drawing/2014/main" id="{7C19A26B-DB9C-44BD-AD93-C0BEA8CB5044}"/>
                </a:ext>
              </a:extLst>
            </p:cNvPr>
            <p:cNvCxnSpPr/>
            <p:nvPr/>
          </p:nvCxnSpPr>
          <p:spPr>
            <a:xfrm rot="10800000">
              <a:off x="368122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1" name="Google Shape;384;p39">
              <a:extLst>
                <a:ext uri="{FF2B5EF4-FFF2-40B4-BE49-F238E27FC236}">
                  <a16:creationId xmlns:a16="http://schemas.microsoft.com/office/drawing/2014/main" id="{CB048544-D82D-44B4-8EC2-42F3CDFFD383}"/>
                </a:ext>
              </a:extLst>
            </p:cNvPr>
            <p:cNvCxnSpPr/>
            <p:nvPr/>
          </p:nvCxnSpPr>
          <p:spPr>
            <a:xfrm rot="10800000">
              <a:off x="544287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2" name="Google Shape;386;p39">
              <a:extLst>
                <a:ext uri="{FF2B5EF4-FFF2-40B4-BE49-F238E27FC236}">
                  <a16:creationId xmlns:a16="http://schemas.microsoft.com/office/drawing/2014/main" id="{754E0C33-BAA3-4369-A30C-F498B55E13AE}"/>
                </a:ext>
              </a:extLst>
            </p:cNvPr>
            <p:cNvCxnSpPr/>
            <p:nvPr/>
          </p:nvCxnSpPr>
          <p:spPr>
            <a:xfrm rot="10800000">
              <a:off x="720452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3" name="Google Shape;388;p39">
              <a:extLst>
                <a:ext uri="{FF2B5EF4-FFF2-40B4-BE49-F238E27FC236}">
                  <a16:creationId xmlns:a16="http://schemas.microsoft.com/office/drawing/2014/main" id="{2E7D3906-9D6A-469D-B9C6-A8FAFD424E3B}"/>
                </a:ext>
              </a:extLst>
            </p:cNvPr>
            <p:cNvCxnSpPr/>
            <p:nvPr/>
          </p:nvCxnSpPr>
          <p:spPr>
            <a:xfrm rot="10800000">
              <a:off x="896616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4" name="Google Shape;390;p39">
              <a:extLst>
                <a:ext uri="{FF2B5EF4-FFF2-40B4-BE49-F238E27FC236}">
                  <a16:creationId xmlns:a16="http://schemas.microsoft.com/office/drawing/2014/main" id="{9E53BE1D-358C-4C86-B2D7-C8721CD57AAD}"/>
                </a:ext>
              </a:extLst>
            </p:cNvPr>
            <p:cNvCxnSpPr/>
            <p:nvPr/>
          </p:nvCxnSpPr>
          <p:spPr>
            <a:xfrm rot="10800000">
              <a:off x="1072781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A1FE6AFF-1DCB-42B0-8BC7-3FF47FADA5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257" y="2135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9" name="Espace réservé du texte 45">
            <a:extLst>
              <a:ext uri="{FF2B5EF4-FFF2-40B4-BE49-F238E27FC236}">
                <a16:creationId xmlns:a16="http://schemas.microsoft.com/office/drawing/2014/main" id="{D02F4E13-A6B6-44E9-845D-EB36C06AEB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2393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1" name="Espace réservé du texte 45">
            <a:extLst>
              <a:ext uri="{FF2B5EF4-FFF2-40B4-BE49-F238E27FC236}">
                <a16:creationId xmlns:a16="http://schemas.microsoft.com/office/drawing/2014/main" id="{0A561DBB-C3AA-464C-9841-B9A3FC0A82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4854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3" name="Espace réservé du texte 45">
            <a:extLst>
              <a:ext uri="{FF2B5EF4-FFF2-40B4-BE49-F238E27FC236}">
                <a16:creationId xmlns:a16="http://schemas.microsoft.com/office/drawing/2014/main" id="{BD1D5DA9-95E4-45FA-A99F-DD0676FB2F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77315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5" name="Espace réservé du texte 45">
            <a:extLst>
              <a:ext uri="{FF2B5EF4-FFF2-40B4-BE49-F238E27FC236}">
                <a16:creationId xmlns:a16="http://schemas.microsoft.com/office/drawing/2014/main" id="{235086B5-DFD4-44B3-9551-94A840BAE8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42013" y="2139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7" name="Espace réservé du texte 45">
            <a:extLst>
              <a:ext uri="{FF2B5EF4-FFF2-40B4-BE49-F238E27FC236}">
                <a16:creationId xmlns:a16="http://schemas.microsoft.com/office/drawing/2014/main" id="{1D2B7EC4-CE1E-4946-8E23-4078DA028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5669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4" name="Espace réservé du texte 45">
            <a:extLst>
              <a:ext uri="{FF2B5EF4-FFF2-40B4-BE49-F238E27FC236}">
                <a16:creationId xmlns:a16="http://schemas.microsoft.com/office/drawing/2014/main" id="{ADB72052-957A-4300-A819-2882139B3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3358" y="5032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5" name="Espace réservé du texte 45">
            <a:extLst>
              <a:ext uri="{FF2B5EF4-FFF2-40B4-BE49-F238E27FC236}">
                <a16:creationId xmlns:a16="http://schemas.microsoft.com/office/drawing/2014/main" id="{A08E1E97-7FD5-4EF5-9A16-90B51ED4CF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08494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6" name="Espace réservé du texte 45">
            <a:extLst>
              <a:ext uri="{FF2B5EF4-FFF2-40B4-BE49-F238E27FC236}">
                <a16:creationId xmlns:a16="http://schemas.microsoft.com/office/drawing/2014/main" id="{A6B76954-1753-4BE1-9815-4ECBA8F8C8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0955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7" name="Espace réservé du texte 45">
            <a:extLst>
              <a:ext uri="{FF2B5EF4-FFF2-40B4-BE49-F238E27FC236}">
                <a16:creationId xmlns:a16="http://schemas.microsoft.com/office/drawing/2014/main" id="{F972A133-F851-4C7E-BF6A-5A413421A3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3416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8" name="Espace réservé du texte 45">
            <a:extLst>
              <a:ext uri="{FF2B5EF4-FFF2-40B4-BE49-F238E27FC236}">
                <a16:creationId xmlns:a16="http://schemas.microsoft.com/office/drawing/2014/main" id="{3BD8C773-971F-4B49-BDFC-3627B901F1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8114" y="5036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9" name="Espace réservé du texte 45">
            <a:extLst>
              <a:ext uri="{FF2B5EF4-FFF2-40B4-BE49-F238E27FC236}">
                <a16:creationId xmlns:a16="http://schemas.microsoft.com/office/drawing/2014/main" id="{887A850E-DDFB-4B30-A3CC-60839965A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61770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70" name="Google Shape;32;p6">
            <a:extLst>
              <a:ext uri="{FF2B5EF4-FFF2-40B4-BE49-F238E27FC236}">
                <a16:creationId xmlns:a16="http://schemas.microsoft.com/office/drawing/2014/main" id="{27811ABC-4B79-468C-85D9-A6B9AEA2E1B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02840E39-7C26-4E48-812E-A6A0401AE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331230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507F3901-C51F-4B86-A6B3-B6AD8D38DDB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8F557D0-F906-48E4-9676-2FCF206075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79023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;p9">
            <a:extLst>
              <a:ext uri="{FF2B5EF4-FFF2-40B4-BE49-F238E27FC236}">
                <a16:creationId xmlns:a16="http://schemas.microsoft.com/office/drawing/2014/main" id="{31D6BDB8-40A4-AB40-9EC0-61074D386A46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5987362"/>
            <a:ext cx="10225522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SzPts val="160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F4B6C03F-1988-45C2-A41B-CDD7235AA36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84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833FC38E-CCC0-435B-94EC-EE892C21532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2797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35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;p5">
            <a:extLst>
              <a:ext uri="{FF2B5EF4-FFF2-40B4-BE49-F238E27FC236}">
                <a16:creationId xmlns:a16="http://schemas.microsoft.com/office/drawing/2014/main" id="{E5E4396F-4D98-4AE2-A6D3-37B80851AB9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440823" y="2054715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9213FE85-ACEC-446A-A027-DE76625336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876204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4" name="Google Shape;24;p5">
            <a:extLst>
              <a:ext uri="{FF2B5EF4-FFF2-40B4-BE49-F238E27FC236}">
                <a16:creationId xmlns:a16="http://schemas.microsoft.com/office/drawing/2014/main" id="{7D9DA230-F9F6-41CA-8C2D-CC2C5689895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248" y="2596101"/>
            <a:ext cx="6858000" cy="166580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 kern="1200">
                <a:ln>
                  <a:noFill/>
                </a:ln>
                <a:solidFill>
                  <a:srgbClr val="5190CC"/>
                </a:solidFill>
                <a:latin typeface="Montserrat" panose="00000800000000000000" pitchFamily="2" charset="0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fr-FR" sz="8500" dirty="0">
                <a:solidFill>
                  <a:schemeClr val="bg1">
                    <a:lumMod val="75000"/>
                  </a:schemeClr>
                </a:solidFill>
              </a:rPr>
              <a:t>SOMMAIRE</a:t>
            </a:r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ED770C59-BB9B-4F2E-9610-C178A1871226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4518111" y="2054715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01</a:t>
            </a:r>
            <a:endParaRPr dirty="0"/>
          </a:p>
        </p:txBody>
      </p:sp>
      <p:sp>
        <p:nvSpPr>
          <p:cNvPr id="21" name="Google Shape;25;p5">
            <a:extLst>
              <a:ext uri="{FF2B5EF4-FFF2-40B4-BE49-F238E27FC236}">
                <a16:creationId xmlns:a16="http://schemas.microsoft.com/office/drawing/2014/main" id="{2DCC4B1F-0E59-4DCB-AAA6-0EEB6EBAF0FA}"/>
              </a:ext>
            </a:extLst>
          </p:cNvPr>
          <p:cNvSpPr txBox="1">
            <a:spLocks noGrp="1"/>
          </p:cNvSpPr>
          <p:nvPr>
            <p:ph type="body" idx="17" hasCustomPrompt="1"/>
          </p:nvPr>
        </p:nvSpPr>
        <p:spPr>
          <a:xfrm>
            <a:off x="5434648" y="2779076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22" name="Google Shape;25;p5">
            <a:extLst>
              <a:ext uri="{FF2B5EF4-FFF2-40B4-BE49-F238E27FC236}">
                <a16:creationId xmlns:a16="http://schemas.microsoft.com/office/drawing/2014/main" id="{C72BD9A8-DEA7-4FC4-80B4-7AD4402DFD9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511936" y="2779076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02</a:t>
            </a:r>
            <a:endParaRPr dirty="0"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15BC5ED5-FD2E-4FB2-AA69-1B8202059E2A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5440823" y="3503437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26" name="Google Shape;25;p5">
            <a:extLst>
              <a:ext uri="{FF2B5EF4-FFF2-40B4-BE49-F238E27FC236}">
                <a16:creationId xmlns:a16="http://schemas.microsoft.com/office/drawing/2014/main" id="{00BE4F92-AE87-48C5-92DE-C3526520E167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4518111" y="3503437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03</a:t>
            </a:r>
            <a:endParaRPr dirty="0"/>
          </a:p>
        </p:txBody>
      </p:sp>
      <p:sp>
        <p:nvSpPr>
          <p:cNvPr id="27" name="Google Shape;25;p5">
            <a:extLst>
              <a:ext uri="{FF2B5EF4-FFF2-40B4-BE49-F238E27FC236}">
                <a16:creationId xmlns:a16="http://schemas.microsoft.com/office/drawing/2014/main" id="{67159D45-09CC-4226-A53E-14DF91985069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5434648" y="4227798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28" name="Google Shape;25;p5">
            <a:extLst>
              <a:ext uri="{FF2B5EF4-FFF2-40B4-BE49-F238E27FC236}">
                <a16:creationId xmlns:a16="http://schemas.microsoft.com/office/drawing/2014/main" id="{F176A760-EFC1-4E26-83CD-DAB258C0D87A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4511936" y="4227798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506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842" b="-842"/>
          <a:stretch/>
        </p:blipFill>
        <p:spPr>
          <a:xfrm>
            <a:off x="5485626" y="2363986"/>
            <a:ext cx="1220749" cy="19970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latin typeface="Barlow"/>
              </a:defRPr>
            </a:lvl1pPr>
          </a:lstStyle>
          <a:p>
            <a:pPr algn="ctr"/>
            <a:r>
              <a:rPr lang="fr-FR" sz="1200" dirty="0"/>
              <a:t>CONTACT </a:t>
            </a:r>
          </a:p>
          <a:p>
            <a:pPr algn="ctr"/>
            <a:r>
              <a:rPr lang="fr-FR" sz="1200" dirty="0"/>
              <a:t>Prénom Nom</a:t>
            </a:r>
          </a:p>
          <a:p>
            <a:pPr algn="ctr"/>
            <a:r>
              <a:rPr lang="fr-FR" sz="1200" dirty="0"/>
              <a:t>Adresse, tél</a:t>
            </a:r>
            <a:endParaRPr lang="fr-FR" sz="1600" dirty="0"/>
          </a:p>
          <a:p>
            <a:pPr lvl="0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5">
            <a:extLst>
              <a:ext uri="{FF2B5EF4-FFF2-40B4-BE49-F238E27FC236}">
                <a16:creationId xmlns:a16="http://schemas.microsoft.com/office/drawing/2014/main" id="{C71D668A-FB4E-D142-8FE7-4DCB8545F5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4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2892971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3605357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dirty="0"/>
              <a:t>Modifiez le style du sous titre </a:t>
            </a:r>
          </a:p>
        </p:txBody>
      </p:sp>
      <p:sp>
        <p:nvSpPr>
          <p:cNvPr id="12" name="Google Shape;14;p3">
            <a:extLst>
              <a:ext uri="{FF2B5EF4-FFF2-40B4-BE49-F238E27FC236}">
                <a16:creationId xmlns:a16="http://schemas.microsoft.com/office/drawing/2014/main" id="{CA8D2623-81DF-6942-AB15-784C5CEC08DD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866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;p3">
            <a:extLst>
              <a:ext uri="{FF2B5EF4-FFF2-40B4-BE49-F238E27FC236}">
                <a16:creationId xmlns:a16="http://schemas.microsoft.com/office/drawing/2014/main" id="{57E06FC8-0DA7-554E-A78A-2A68CA53BA98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D7589303-CBC2-E045-81CC-E4BBE5EE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354" y="2898055"/>
            <a:ext cx="7101830" cy="53094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4D2CDF79-EDC0-B848-AC91-D6120EDECD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07352" y="3610441"/>
            <a:ext cx="7101831" cy="33249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dirty="0"/>
              <a:t>Modifiez le style du sous titre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6DA3E1-44B8-6E47-8FB9-FEAC45794208}"/>
              </a:ext>
            </a:extLst>
          </p:cNvPr>
          <p:cNvSpPr/>
          <p:nvPr userDrawn="1"/>
        </p:nvSpPr>
        <p:spPr>
          <a:xfrm>
            <a:off x="1882816" y="2324111"/>
            <a:ext cx="1311797" cy="220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23">
            <a:extLst>
              <a:ext uri="{FF2B5EF4-FFF2-40B4-BE49-F238E27FC236}">
                <a16:creationId xmlns:a16="http://schemas.microsoft.com/office/drawing/2014/main" id="{3DC2B321-C0A8-C440-99CD-F8C1CF789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0488" y="2609140"/>
            <a:ext cx="1403488" cy="2029241"/>
          </a:xfrm>
          <a:prstGeom prst="rect">
            <a:avLst/>
          </a:prstGeom>
          <a:ln>
            <a:noFill/>
          </a:ln>
        </p:spPr>
        <p:txBody>
          <a:bodyPr/>
          <a:lstStyle>
            <a:lvl1pPr marL="7620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 sz="8500" b="1">
                <a:solidFill>
                  <a:srgbClr val="0A0096"/>
                </a:solidFill>
                <a:latin typeface="Montserrat" panose="00000800000000000000" pitchFamily="2" charset="0"/>
              </a:defRPr>
            </a:lvl1pPr>
          </a:lstStyle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pPr>
            <a:r>
              <a:rPr lang="fr-FR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4274234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1873930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10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4852265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dirty="0"/>
              <a:t>Modifiez le style du sous titre </a:t>
            </a:r>
          </a:p>
        </p:txBody>
      </p:sp>
    </p:spTree>
    <p:extLst>
      <p:ext uri="{BB962C8B-B14F-4D97-AF65-F5344CB8AC3E}">
        <p14:creationId xmlns:p14="http://schemas.microsoft.com/office/powerpoint/2010/main" val="32224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3C5A96-7E40-4A4F-A9CA-1DD3EE69821E}"/>
              </a:ext>
            </a:extLst>
          </p:cNvPr>
          <p:cNvSpPr/>
          <p:nvPr userDrawn="1"/>
        </p:nvSpPr>
        <p:spPr>
          <a:xfrm>
            <a:off x="2739346" y="1411515"/>
            <a:ext cx="6713308" cy="403497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24;p5">
            <a:extLst>
              <a:ext uri="{FF2B5EF4-FFF2-40B4-BE49-F238E27FC236}">
                <a16:creationId xmlns:a16="http://schemas.microsoft.com/office/drawing/2014/main" id="{C284A3EA-7B9F-9548-A79F-56A77020B34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1" name="Google Shape;25;p5">
            <a:extLst>
              <a:ext uri="{FF2B5EF4-FFF2-40B4-BE49-F238E27FC236}">
                <a16:creationId xmlns:a16="http://schemas.microsoft.com/office/drawing/2014/main" id="{2826C7D5-715F-C342-A531-BB29611AD16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1858076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AA6426-FF56-5345-B69C-CE78C4C36E1C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29785BF0-08BC-462A-855B-5755C4E6591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B80D67E-28DB-4394-B395-81B405A6F3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044303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32147"/>
            <a:ext cx="4806351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</a:p>
        </p:txBody>
      </p:sp>
      <p:sp>
        <p:nvSpPr>
          <p:cNvPr id="15" name="Google Shape;32;p6">
            <a:extLst>
              <a:ext uri="{FF2B5EF4-FFF2-40B4-BE49-F238E27FC236}">
                <a16:creationId xmlns:a16="http://schemas.microsoft.com/office/drawing/2014/main" id="{1694EB44-9E14-4F2A-BECC-0B0403384A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05845" y="6082680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Google Shape;25;p5">
            <a:extLst>
              <a:ext uri="{FF2B5EF4-FFF2-40B4-BE49-F238E27FC236}">
                <a16:creationId xmlns:a16="http://schemas.microsoft.com/office/drawing/2014/main" id="{8F91B836-7C3E-49A2-9849-8A3698623EBB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772826" y="1240623"/>
            <a:ext cx="4433019" cy="50113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9FBFBF23-B3A9-4224-AA2C-7A19A4C691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  <p:sp>
        <p:nvSpPr>
          <p:cNvPr id="24" name="Google Shape;24;p5">
            <a:extLst>
              <a:ext uri="{FF2B5EF4-FFF2-40B4-BE49-F238E27FC236}">
                <a16:creationId xmlns:a16="http://schemas.microsoft.com/office/drawing/2014/main" id="{F5B4B604-7A44-4DAD-8B90-3B1ACFFE405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</a:t>
            </a:r>
            <a:br>
              <a:rPr lang="fr-FR" dirty="0"/>
            </a:br>
            <a:r>
              <a:rPr lang="fr-FR" dirty="0"/>
              <a:t>le titre</a:t>
            </a:r>
            <a:endParaRPr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2B17A13-D5F3-4AD3-B0F6-2F767FA6A699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149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020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r="9156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solidFill>
                  <a:schemeClr val="bg1"/>
                </a:solidFill>
                <a:latin typeface="Barlow"/>
              </a:defRPr>
            </a:lvl1pPr>
          </a:lstStyle>
          <a:p>
            <a:pPr algn="ctr"/>
            <a:r>
              <a:rPr lang="fr-FR" sz="1200"/>
              <a:t>CONTACT </a:t>
            </a:r>
          </a:p>
          <a:p>
            <a:pPr algn="ctr"/>
            <a:r>
              <a:rPr lang="fr-FR" sz="1200"/>
              <a:t>Prénom Nom</a:t>
            </a:r>
          </a:p>
          <a:p>
            <a:pPr algn="ctr"/>
            <a:r>
              <a:rPr lang="fr-FR" sz="1200"/>
              <a:t>Adresse, tél</a:t>
            </a:r>
            <a:endParaRPr lang="fr-FR" sz="1600"/>
          </a:p>
          <a:p>
            <a:pPr lvl="0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83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1858076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282672" y="1858522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cs typeface="Adobe Devanagari" panose="02040503050201020203" pitchFamily="18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9" name="Google Shape;29;p6">
            <a:extLst>
              <a:ext uri="{FF2B5EF4-FFF2-40B4-BE49-F238E27FC236}">
                <a16:creationId xmlns:a16="http://schemas.microsoft.com/office/drawing/2014/main" id="{5DC65C95-BCD5-0541-81A5-EFAA27BEC9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E155FB6-495F-854B-8763-E8CFC7067384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D33634-D6A4-4CF7-829D-F3D56FFBDD1E}"/>
              </a:ext>
            </a:extLst>
          </p:cNvPr>
          <p:cNvCxnSpPr>
            <a:cxnSpLocks/>
          </p:cNvCxnSpPr>
          <p:nvPr userDrawn="1"/>
        </p:nvCxnSpPr>
        <p:spPr>
          <a:xfrm>
            <a:off x="6058263" y="1858076"/>
            <a:ext cx="0" cy="4019862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Google Shape;32;p6">
            <a:extLst>
              <a:ext uri="{FF2B5EF4-FFF2-40B4-BE49-F238E27FC236}">
                <a16:creationId xmlns:a16="http://schemas.microsoft.com/office/drawing/2014/main" id="{1B0C1DB9-9303-4776-9B24-5B71E62B0A3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3603B3B-C9FF-47F1-966E-7492206DED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409932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1 colonne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3324" y="0"/>
            <a:ext cx="5908676" cy="6669157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84477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0" name="Google Shape;32;p6">
            <a:extLst>
              <a:ext uri="{FF2B5EF4-FFF2-40B4-BE49-F238E27FC236}">
                <a16:creationId xmlns:a16="http://schemas.microsoft.com/office/drawing/2014/main" id="{795A1952-79E7-46F0-8CFE-5BBC503046D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5EBDEE8-7286-4505-90E1-6CBDC202E1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  <p:sp>
        <p:nvSpPr>
          <p:cNvPr id="17" name="Google Shape;24;p5">
            <a:extLst>
              <a:ext uri="{FF2B5EF4-FFF2-40B4-BE49-F238E27FC236}">
                <a16:creationId xmlns:a16="http://schemas.microsoft.com/office/drawing/2014/main" id="{EBAE92C4-41A9-42EC-9114-82CE134C693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</a:t>
            </a:r>
            <a:br>
              <a:rPr lang="fr-FR" dirty="0"/>
            </a:br>
            <a:r>
              <a:rPr lang="fr-FR" dirty="0"/>
              <a:t>le titre</a:t>
            </a:r>
            <a:endParaRPr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96F93F-9DCB-458A-BB47-A2907405E285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03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5;p5">
            <a:extLst>
              <a:ext uri="{FF2B5EF4-FFF2-40B4-BE49-F238E27FC236}">
                <a16:creationId xmlns:a16="http://schemas.microsoft.com/office/drawing/2014/main" id="{D8EC7F52-DD6A-4A18-8085-B8534EEDFB6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1388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3" name="Google Shape;25;p5">
            <a:extLst>
              <a:ext uri="{FF2B5EF4-FFF2-40B4-BE49-F238E27FC236}">
                <a16:creationId xmlns:a16="http://schemas.microsoft.com/office/drawing/2014/main" id="{71B7F66C-5FF9-4F01-A388-8CAC805DBD2C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779235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4" name="Google Shape;25;p5">
            <a:extLst>
              <a:ext uri="{FF2B5EF4-FFF2-40B4-BE49-F238E27FC236}">
                <a16:creationId xmlns:a16="http://schemas.microsoft.com/office/drawing/2014/main" id="{C6A585DF-B43D-44EF-B158-2138AD45C77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6414074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BB89BCC3-C074-43D1-B550-06B3D4104482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90585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9" name="Espace réservé pour une image  4">
            <a:extLst>
              <a:ext uri="{FF2B5EF4-FFF2-40B4-BE49-F238E27FC236}">
                <a16:creationId xmlns:a16="http://schemas.microsoft.com/office/drawing/2014/main" id="{C90A7ACF-D2CA-4969-9CE8-AE529198F7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79235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pour une image  4">
            <a:extLst>
              <a:ext uri="{FF2B5EF4-FFF2-40B4-BE49-F238E27FC236}">
                <a16:creationId xmlns:a16="http://schemas.microsoft.com/office/drawing/2014/main" id="{63F74F9A-9401-4051-92B1-9088FA56BF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803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A81C8697-B6A3-4517-852B-87C1FE8078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8502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id="{2ED763CE-E3AB-4511-8062-80196FAF2C0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18070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3" name="Google Shape;29;p6">
            <a:extLst>
              <a:ext uri="{FF2B5EF4-FFF2-40B4-BE49-F238E27FC236}">
                <a16:creationId xmlns:a16="http://schemas.microsoft.com/office/drawing/2014/main" id="{15E65981-966F-4668-92BC-6DFA088DEC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F77784A-1FAF-4B71-951E-4C661CCE924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32;p6">
            <a:extLst>
              <a:ext uri="{FF2B5EF4-FFF2-40B4-BE49-F238E27FC236}">
                <a16:creationId xmlns:a16="http://schemas.microsoft.com/office/drawing/2014/main" id="{04A7828A-BDFD-453B-A7F3-335B947B3C1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8AC0288-C6D1-4861-A185-4FBE1052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89960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+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4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9" name="Google Shape;25;p5">
            <a:extLst>
              <a:ext uri="{FF2B5EF4-FFF2-40B4-BE49-F238E27FC236}">
                <a16:creationId xmlns:a16="http://schemas.microsoft.com/office/drawing/2014/main" id="{1226BB42-3328-8A42-92EC-D11B69B137C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10997" y="5292262"/>
            <a:ext cx="5336754" cy="8620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algn="ctr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 i="1">
                <a:solidFill>
                  <a:schemeClr val="bg1">
                    <a:lumMod val="50000"/>
                  </a:schemeClr>
                </a:solidFill>
                <a:latin typeface="Barlow"/>
                <a:ea typeface="Adobe Gothic Std B" panose="020B0800000000000000" pitchFamily="34" charset="-12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B7A187A5-12D8-5C46-9518-C722EA931B59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3" y="1858076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D8414E8-536D-B542-8154-957AD1D8FE9E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282673" y="1858074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cs typeface="Adobe Arabic" panose="02040503050201020203" pitchFamily="18" charset="-7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F3E7458-CE17-6F48-8268-C0CB6ECA6FF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F76F3C3-76AF-466B-9B83-574FD839672C}"/>
              </a:ext>
            </a:extLst>
          </p:cNvPr>
          <p:cNvCxnSpPr>
            <a:cxnSpLocks/>
          </p:cNvCxnSpPr>
          <p:nvPr userDrawn="1"/>
        </p:nvCxnSpPr>
        <p:spPr>
          <a:xfrm>
            <a:off x="6078644" y="1858074"/>
            <a:ext cx="0" cy="2963308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Google Shape;32;p6">
            <a:extLst>
              <a:ext uri="{FF2B5EF4-FFF2-40B4-BE49-F238E27FC236}">
                <a16:creationId xmlns:a16="http://schemas.microsoft.com/office/drawing/2014/main" id="{42C43A1C-48A7-40D1-BCE0-1672F969DBF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EFD5076-C2B3-4235-84D1-C7423CE2B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9997D5-6989-40D6-8161-0D1E6FCB0437}"/>
              </a:ext>
            </a:extLst>
          </p:cNvPr>
          <p:cNvSpPr/>
          <p:nvPr userDrawn="1"/>
        </p:nvSpPr>
        <p:spPr>
          <a:xfrm flipH="1">
            <a:off x="3177168" y="5292262"/>
            <a:ext cx="45719" cy="862034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11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2" y="1858997"/>
            <a:ext cx="3219143" cy="39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578643" y="1858997"/>
            <a:ext cx="3031368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0" name="Google Shape;25;p5">
            <a:extLst>
              <a:ext uri="{FF2B5EF4-FFF2-40B4-BE49-F238E27FC236}">
                <a16:creationId xmlns:a16="http://schemas.microsoft.com/office/drawing/2014/main" id="{E38E4900-CD54-0D43-BB3A-68C03752E3AC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7989188" y="1869799"/>
            <a:ext cx="3031367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dirty="0"/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B213520-0DA7-3B47-91E8-39B1A7EA47FE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AA703BA-6114-4BED-BFBA-E09C1D5DAAEF}"/>
              </a:ext>
            </a:extLst>
          </p:cNvPr>
          <p:cNvCxnSpPr>
            <a:cxnSpLocks/>
          </p:cNvCxnSpPr>
          <p:nvPr userDrawn="1"/>
        </p:nvCxnSpPr>
        <p:spPr>
          <a:xfrm>
            <a:off x="4362377" y="1858997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3F62D67-B40A-4B78-92B0-62719CFB7A45}"/>
              </a:ext>
            </a:extLst>
          </p:cNvPr>
          <p:cNvCxnSpPr>
            <a:cxnSpLocks/>
          </p:cNvCxnSpPr>
          <p:nvPr userDrawn="1"/>
        </p:nvCxnSpPr>
        <p:spPr>
          <a:xfrm>
            <a:off x="7798763" y="1848195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Google Shape;32;p6">
            <a:extLst>
              <a:ext uri="{FF2B5EF4-FFF2-40B4-BE49-F238E27FC236}">
                <a16:creationId xmlns:a16="http://schemas.microsoft.com/office/drawing/2014/main" id="{736D99F8-460D-4519-8B5D-7616B9546EA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BC296AE-92F3-4C35-9759-34D027E747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54529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6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3312183-131D-A94F-8118-E79A0CDF63D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1167733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5" name="Espace réservé pour une image  14">
            <a:extLst>
              <a:ext uri="{FF2B5EF4-FFF2-40B4-BE49-F238E27FC236}">
                <a16:creationId xmlns:a16="http://schemas.microsoft.com/office/drawing/2014/main" id="{21C84905-79D9-194A-9008-A0B274BEAAFD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4680479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7" name="Espace réservé pour une image  14">
            <a:extLst>
              <a:ext uri="{FF2B5EF4-FFF2-40B4-BE49-F238E27FC236}">
                <a16:creationId xmlns:a16="http://schemas.microsoft.com/office/drawing/2014/main" id="{79700A53-C8BD-9145-A632-5569BFB6647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8199456" y="168840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91A42506-6AAD-C949-BF1F-B08C2539A1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2338" y="234162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140" name="Espace réservé du texte 137">
            <a:extLst>
              <a:ext uri="{FF2B5EF4-FFF2-40B4-BE49-F238E27FC236}">
                <a16:creationId xmlns:a16="http://schemas.microsoft.com/office/drawing/2014/main" id="{D851EDAF-C78C-A148-9B20-9AE25DD656A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5415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142" name="Espace réservé du texte 137">
            <a:extLst>
              <a:ext uri="{FF2B5EF4-FFF2-40B4-BE49-F238E27FC236}">
                <a16:creationId xmlns:a16="http://schemas.microsoft.com/office/drawing/2014/main" id="{61993889-DF2F-1247-B6E1-1573BE0C8C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28492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9088F0E8-58BD-E24B-8FD6-E98076349B88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6CBB21E-61FC-404B-BF12-835E6794EDC8}"/>
              </a:ext>
            </a:extLst>
          </p:cNvPr>
          <p:cNvCxnSpPr>
            <a:cxnSpLocks/>
          </p:cNvCxnSpPr>
          <p:nvPr userDrawn="1"/>
        </p:nvCxnSpPr>
        <p:spPr>
          <a:xfrm>
            <a:off x="4344931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22EA1F3-4AA3-4A84-B869-C8B28171F5E0}"/>
              </a:ext>
            </a:extLst>
          </p:cNvPr>
          <p:cNvCxnSpPr>
            <a:cxnSpLocks/>
          </p:cNvCxnSpPr>
          <p:nvPr userDrawn="1"/>
        </p:nvCxnSpPr>
        <p:spPr>
          <a:xfrm>
            <a:off x="921600" y="4181731"/>
            <a:ext cx="10341491" cy="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BF3DB55-94AA-4F87-98C7-2BF7FB13664B}"/>
              </a:ext>
            </a:extLst>
          </p:cNvPr>
          <p:cNvCxnSpPr>
            <a:cxnSpLocks/>
          </p:cNvCxnSpPr>
          <p:nvPr userDrawn="1"/>
        </p:nvCxnSpPr>
        <p:spPr>
          <a:xfrm>
            <a:off x="7858839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id="{A535389A-B955-4954-BE67-C2289D9C0463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1162977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8" name="Espace réservé pour une image  14">
            <a:extLst>
              <a:ext uri="{FF2B5EF4-FFF2-40B4-BE49-F238E27FC236}">
                <a16:creationId xmlns:a16="http://schemas.microsoft.com/office/drawing/2014/main" id="{69154872-0613-416C-A9CF-2814463BDC8A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4675723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9" name="Espace réservé pour une image  14">
            <a:extLst>
              <a:ext uri="{FF2B5EF4-FFF2-40B4-BE49-F238E27FC236}">
                <a16:creationId xmlns:a16="http://schemas.microsoft.com/office/drawing/2014/main" id="{1C5552CF-D39F-47A5-9A84-00633C97D34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8194700" y="436036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0" name="Espace réservé du texte 137">
            <a:extLst>
              <a:ext uri="{FF2B5EF4-FFF2-40B4-BE49-F238E27FC236}">
                <a16:creationId xmlns:a16="http://schemas.microsoft.com/office/drawing/2014/main" id="{616C3192-793D-4C9A-8E01-FFE5601E33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7582" y="501358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1" name="Espace réservé du texte 137">
            <a:extLst>
              <a:ext uri="{FF2B5EF4-FFF2-40B4-BE49-F238E27FC236}">
                <a16:creationId xmlns:a16="http://schemas.microsoft.com/office/drawing/2014/main" id="{EA4CE173-6E35-4936-863D-DF7D5E2955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20659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2" name="Espace réservé du texte 137">
            <a:extLst>
              <a:ext uri="{FF2B5EF4-FFF2-40B4-BE49-F238E27FC236}">
                <a16:creationId xmlns:a16="http://schemas.microsoft.com/office/drawing/2014/main" id="{ED06A390-441C-4B5B-906D-D3B17839B3A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923736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C15C1D79-CC65-4F88-83E7-7523596F8D8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05E616E-F294-4A11-9D67-740E9CFC3F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41416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gle Shape;238;p29">
            <a:extLst>
              <a:ext uri="{FF2B5EF4-FFF2-40B4-BE49-F238E27FC236}">
                <a16:creationId xmlns:a16="http://schemas.microsoft.com/office/drawing/2014/main" id="{40214647-D6DE-448C-B89C-1FB4AC48BB09}"/>
              </a:ext>
            </a:extLst>
          </p:cNvPr>
          <p:cNvGrpSpPr/>
          <p:nvPr/>
        </p:nvGrpSpPr>
        <p:grpSpPr>
          <a:xfrm>
            <a:off x="5041155" y="3755679"/>
            <a:ext cx="2291107" cy="264400"/>
            <a:chOff x="4908100" y="1493307"/>
            <a:chExt cx="1718330" cy="198300"/>
          </a:xfrm>
        </p:grpSpPr>
        <p:cxnSp>
          <p:nvCxnSpPr>
            <p:cNvPr id="30" name="Google Shape;239;p29">
              <a:extLst>
                <a:ext uri="{FF2B5EF4-FFF2-40B4-BE49-F238E27FC236}">
                  <a16:creationId xmlns:a16="http://schemas.microsoft.com/office/drawing/2014/main" id="{23A8E09D-AEA5-4C96-9C7A-E13C1EE1DC7B}"/>
                </a:ext>
              </a:extLst>
            </p:cNvPr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241;p29">
              <a:extLst>
                <a:ext uri="{FF2B5EF4-FFF2-40B4-BE49-F238E27FC236}">
                  <a16:creationId xmlns:a16="http://schemas.microsoft.com/office/drawing/2014/main" id="{CF0E7474-D665-4132-91F0-7BAB7655EF2A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" name="Google Shape;244;p29">
            <a:extLst>
              <a:ext uri="{FF2B5EF4-FFF2-40B4-BE49-F238E27FC236}">
                <a16:creationId xmlns:a16="http://schemas.microsoft.com/office/drawing/2014/main" id="{93DB4BBE-4BFD-499A-B5E9-A04CFC646BBC}"/>
              </a:ext>
            </a:extLst>
          </p:cNvPr>
          <p:cNvGrpSpPr/>
          <p:nvPr/>
        </p:nvGrpSpPr>
        <p:grpSpPr>
          <a:xfrm>
            <a:off x="4580888" y="5240615"/>
            <a:ext cx="2746303" cy="264400"/>
            <a:chOff x="4562900" y="3212150"/>
            <a:chExt cx="2059727" cy="198300"/>
          </a:xfrm>
        </p:grpSpPr>
        <p:cxnSp>
          <p:nvCxnSpPr>
            <p:cNvPr id="27" name="Google Shape;245;p29">
              <a:extLst>
                <a:ext uri="{FF2B5EF4-FFF2-40B4-BE49-F238E27FC236}">
                  <a16:creationId xmlns:a16="http://schemas.microsoft.com/office/drawing/2014/main" id="{B7320E86-3EC0-46BB-B53E-6AA2E0948EFF}"/>
                </a:ext>
              </a:extLst>
            </p:cNvPr>
            <p:cNvCxnSpPr/>
            <p:nvPr/>
          </p:nvCxnSpPr>
          <p:spPr>
            <a:xfrm>
              <a:off x="4562900" y="3312540"/>
              <a:ext cx="2057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" name="Google Shape;247;p29">
              <a:extLst>
                <a:ext uri="{FF2B5EF4-FFF2-40B4-BE49-F238E27FC236}">
                  <a16:creationId xmlns:a16="http://schemas.microsoft.com/office/drawing/2014/main" id="{2CDDC26E-F748-4B02-BBE4-9E187594102E}"/>
                </a:ext>
              </a:extLst>
            </p:cNvPr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9" name="Google Shape;249;p29">
            <a:extLst>
              <a:ext uri="{FF2B5EF4-FFF2-40B4-BE49-F238E27FC236}">
                <a16:creationId xmlns:a16="http://schemas.microsoft.com/office/drawing/2014/main" id="{70D79D0F-81FD-41D6-ADD1-94946D9FEB43}"/>
              </a:ext>
            </a:extLst>
          </p:cNvPr>
          <p:cNvGrpSpPr/>
          <p:nvPr/>
        </p:nvGrpSpPr>
        <p:grpSpPr>
          <a:xfrm>
            <a:off x="4580886" y="2284704"/>
            <a:ext cx="2751373" cy="264400"/>
            <a:chOff x="4562900" y="1493307"/>
            <a:chExt cx="2063530" cy="198300"/>
          </a:xfrm>
        </p:grpSpPr>
        <p:cxnSp>
          <p:nvCxnSpPr>
            <p:cNvPr id="24" name="Google Shape;250;p29">
              <a:extLst>
                <a:ext uri="{FF2B5EF4-FFF2-40B4-BE49-F238E27FC236}">
                  <a16:creationId xmlns:a16="http://schemas.microsoft.com/office/drawing/2014/main" id="{218E737A-711D-47AF-A76C-B0EB179E9968}"/>
                </a:ext>
              </a:extLst>
            </p:cNvPr>
            <p:cNvCxnSpPr/>
            <p:nvPr/>
          </p:nvCxnSpPr>
          <p:spPr>
            <a:xfrm>
              <a:off x="4562900" y="1593255"/>
              <a:ext cx="20604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52;p29">
              <a:extLst>
                <a:ext uri="{FF2B5EF4-FFF2-40B4-BE49-F238E27FC236}">
                  <a16:creationId xmlns:a16="http://schemas.microsoft.com/office/drawing/2014/main" id="{BFFE3F61-9E19-41BB-A090-ECC94B716A21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0" name="Google Shape;254;p29">
            <a:extLst>
              <a:ext uri="{FF2B5EF4-FFF2-40B4-BE49-F238E27FC236}">
                <a16:creationId xmlns:a16="http://schemas.microsoft.com/office/drawing/2014/main" id="{5706245C-F4E4-4F2D-935D-38DF15CFE616}"/>
              </a:ext>
            </a:extLst>
          </p:cNvPr>
          <p:cNvGrpSpPr/>
          <p:nvPr/>
        </p:nvGrpSpPr>
        <p:grpSpPr>
          <a:xfrm>
            <a:off x="2249813" y="1859437"/>
            <a:ext cx="4686415" cy="4336003"/>
            <a:chOff x="2991269" y="1153325"/>
            <a:chExt cx="3514811" cy="3252002"/>
          </a:xfrm>
        </p:grpSpPr>
        <p:sp>
          <p:nvSpPr>
            <p:cNvPr id="16" name="Google Shape;255;p29">
              <a:extLst>
                <a:ext uri="{FF2B5EF4-FFF2-40B4-BE49-F238E27FC236}">
                  <a16:creationId xmlns:a16="http://schemas.microsoft.com/office/drawing/2014/main" id="{BDB210FB-EFF7-4808-8AF6-3404455E89C4}"/>
                </a:ext>
              </a:extLst>
            </p:cNvPr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</p:sp>
        <p:sp>
          <p:nvSpPr>
            <p:cNvPr id="17" name="Google Shape;256;p29">
              <a:extLst>
                <a:ext uri="{FF2B5EF4-FFF2-40B4-BE49-F238E27FC236}">
                  <a16:creationId xmlns:a16="http://schemas.microsoft.com/office/drawing/2014/main" id="{E8CEEC98-BA3B-4937-944C-26EBEF5E30BA}"/>
                </a:ext>
              </a:extLst>
            </p:cNvPr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</p:sp>
        <p:sp>
          <p:nvSpPr>
            <p:cNvPr id="18" name="Google Shape;257;p29">
              <a:extLst>
                <a:ext uri="{FF2B5EF4-FFF2-40B4-BE49-F238E27FC236}">
                  <a16:creationId xmlns:a16="http://schemas.microsoft.com/office/drawing/2014/main" id="{ACDDA2F9-A019-4863-8ADD-64B7A9990F0F}"/>
                </a:ext>
              </a:extLst>
            </p:cNvPr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" name="Google Shape;258;p29">
              <a:extLst>
                <a:ext uri="{FF2B5EF4-FFF2-40B4-BE49-F238E27FC236}">
                  <a16:creationId xmlns:a16="http://schemas.microsoft.com/office/drawing/2014/main" id="{EFA52B5A-14C1-48EA-9FBE-FA759AB1AEAD}"/>
                </a:ext>
              </a:extLst>
            </p:cNvPr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" name="Google Shape;259;p29">
              <a:extLst>
                <a:ext uri="{FF2B5EF4-FFF2-40B4-BE49-F238E27FC236}">
                  <a16:creationId xmlns:a16="http://schemas.microsoft.com/office/drawing/2014/main" id="{5B63343D-1593-415C-9FF3-ACC184EBE63E}"/>
                </a:ext>
              </a:extLst>
            </p:cNvPr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" name="Google Shape;260;p29">
              <a:extLst>
                <a:ext uri="{FF2B5EF4-FFF2-40B4-BE49-F238E27FC236}">
                  <a16:creationId xmlns:a16="http://schemas.microsoft.com/office/drawing/2014/main" id="{C2C93CF9-EA61-4561-B8F8-D376C5C8B919}"/>
                </a:ext>
              </a:extLst>
            </p:cNvPr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" name="Google Shape;261;p29">
              <a:extLst>
                <a:ext uri="{FF2B5EF4-FFF2-40B4-BE49-F238E27FC236}">
                  <a16:creationId xmlns:a16="http://schemas.microsoft.com/office/drawing/2014/main" id="{861F779D-12F4-478E-926B-A4AF7EF8977C}"/>
                </a:ext>
              </a:extLst>
            </p:cNvPr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" name="Google Shape;262;p29">
              <a:extLst>
                <a:ext uri="{FF2B5EF4-FFF2-40B4-BE49-F238E27FC236}">
                  <a16:creationId xmlns:a16="http://schemas.microsoft.com/office/drawing/2014/main" id="{4F504D4E-AB1A-49E6-90B4-A66A02794EBB}"/>
                </a:ext>
              </a:extLst>
            </p:cNvPr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1" name="Google Shape;253;p29">
            <a:extLst>
              <a:ext uri="{FF2B5EF4-FFF2-40B4-BE49-F238E27FC236}">
                <a16:creationId xmlns:a16="http://schemas.microsoft.com/office/drawing/2014/main" id="{6D2C4E68-65F4-463A-A329-AE1BD6C5C6CF}"/>
              </a:ext>
            </a:extLst>
          </p:cNvPr>
          <p:cNvSpPr txBox="1"/>
          <p:nvPr/>
        </p:nvSpPr>
        <p:spPr>
          <a:xfrm>
            <a:off x="7034114" y="2209349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1</a:t>
            </a:r>
            <a:endParaRPr sz="1100" b="1" dirty="0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2" name="Google Shape;242;p29">
            <a:extLst>
              <a:ext uri="{FF2B5EF4-FFF2-40B4-BE49-F238E27FC236}">
                <a16:creationId xmlns:a16="http://schemas.microsoft.com/office/drawing/2014/main" id="{E287E9C1-B223-498B-8A33-7872840221B2}"/>
              </a:ext>
            </a:extLst>
          </p:cNvPr>
          <p:cNvSpPr txBox="1"/>
          <p:nvPr/>
        </p:nvSpPr>
        <p:spPr>
          <a:xfrm>
            <a:off x="7034114" y="3680323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2</a:t>
            </a:r>
            <a:endParaRPr sz="1100" b="1" dirty="0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4" name="Google Shape;248;p29">
            <a:extLst>
              <a:ext uri="{FF2B5EF4-FFF2-40B4-BE49-F238E27FC236}">
                <a16:creationId xmlns:a16="http://schemas.microsoft.com/office/drawing/2014/main" id="{48058F2D-DA6A-45A8-979A-6B61B177504B}"/>
              </a:ext>
            </a:extLst>
          </p:cNvPr>
          <p:cNvSpPr txBox="1"/>
          <p:nvPr/>
        </p:nvSpPr>
        <p:spPr>
          <a:xfrm>
            <a:off x="7029043" y="5165895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3</a:t>
            </a:r>
            <a:endParaRPr sz="1100" b="1" dirty="0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AA5A390D-2017-4EF0-83B2-BA54862D3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3313" y="2212695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39FC5EC3-3534-4E07-9C89-89F40FE02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6427" y="3683961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9168270A-7BC1-4728-9ED8-24DCBC64F5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1858" y="5200822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13D7A270-8E6B-40F9-8D25-B94CC804B12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A4A5DC99-3846-4DCC-9F34-58D0C3ECE3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409069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7500AB-525E-E34C-820E-370900AC2016}"/>
              </a:ext>
            </a:extLst>
          </p:cNvPr>
          <p:cNvSpPr/>
          <p:nvPr userDrawn="1"/>
        </p:nvSpPr>
        <p:spPr>
          <a:xfrm>
            <a:off x="-69574" y="6679095"/>
            <a:ext cx="12304643" cy="262031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B4891CD4-3824-4F17-BDC6-B3EE5D1F3D6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Google Shape;46;p9">
            <a:extLst>
              <a:ext uri="{FF2B5EF4-FFF2-40B4-BE49-F238E27FC236}">
                <a16:creationId xmlns:a16="http://schemas.microsoft.com/office/drawing/2014/main" id="{92EEA46C-ABEE-3B49-9A94-D92E0FE047BC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rgbClr val="0A0096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1" dirty="0">
                <a:solidFill>
                  <a:schemeClr val="tx1"/>
                </a:solidFill>
              </a:rPr>
              <a:t>SNR 2021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1244A78-D027-704D-B511-597D4F3201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90" y="122549"/>
            <a:ext cx="1757935" cy="8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8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63" r:id="rId4"/>
    <p:sldLayoutId id="2147483765" r:id="rId5"/>
    <p:sldLayoutId id="2147483755" r:id="rId6"/>
    <p:sldLayoutId id="2147483756" r:id="rId7"/>
    <p:sldLayoutId id="2147483757" r:id="rId8"/>
    <p:sldLayoutId id="2147483766" r:id="rId9"/>
    <p:sldLayoutId id="2147483767" r:id="rId10"/>
    <p:sldLayoutId id="2147483758" r:id="rId11"/>
    <p:sldLayoutId id="2147483759" r:id="rId12"/>
    <p:sldLayoutId id="21474837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8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99B8B-A1B0-4142-AC30-102699662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Google Shape;46;p9">
            <a:extLst>
              <a:ext uri="{FF2B5EF4-FFF2-40B4-BE49-F238E27FC236}">
                <a16:creationId xmlns:a16="http://schemas.microsoft.com/office/drawing/2014/main" id="{05DA12A9-4909-7D44-809F-8ACB8F415C23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1" dirty="0">
                <a:solidFill>
                  <a:schemeClr val="bg1"/>
                </a:solidFill>
              </a:rPr>
              <a:t>SNR 2021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7D6C13C-99EB-5443-AA85-B2461218A8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89" y="122549"/>
            <a:ext cx="1757937" cy="8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9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77" r:id="rId3"/>
    <p:sldLayoutId id="21474837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99B8B-A1B0-4142-AC30-102699662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665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Espace réservé pour une image  32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C1CD9785-FA38-4882-AC5F-57F169D12D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32FE82-AEA6-4A55-856E-579EDD1B10D4}"/>
              </a:ext>
            </a:extLst>
          </p:cNvPr>
          <p:cNvSpPr/>
          <p:nvPr/>
        </p:nvSpPr>
        <p:spPr>
          <a:xfrm>
            <a:off x="1882816" y="2723610"/>
            <a:ext cx="8426369" cy="1149532"/>
          </a:xfrm>
          <a:prstGeom prst="rect">
            <a:avLst/>
          </a:prstGeom>
          <a:solidFill>
            <a:srgbClr val="FFFFFF">
              <a:alpha val="69804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C288DE0-F2FB-40D1-8E75-A68B7E38637B}"/>
              </a:ext>
            </a:extLst>
          </p:cNvPr>
          <p:cNvSpPr txBox="1">
            <a:spLocks/>
          </p:cNvSpPr>
          <p:nvPr/>
        </p:nvSpPr>
        <p:spPr>
          <a:xfrm>
            <a:off x="1882816" y="2999420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0A0096"/>
                </a:solidFill>
                <a:latin typeface="Montserrat" panose="00000800000000000000" pitchFamily="2" charset="0"/>
              </a:rPr>
              <a:t>STAGES NATIONAUX DE RENTREE 2021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078E40A-6D3C-F947-AB65-EDFB398C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89" y="122549"/>
            <a:ext cx="1757937" cy="8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4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AB25890-5D2B-8A4F-90E1-E25E94E8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Lutte contre les violences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4F509AC-E712-3C45-AAC9-0BA6E5C35D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A8836AB-B424-7D41-B244-C8A961774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1772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fr-FR" dirty="0"/>
              <a:t>Lutte contre les violences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/>
            <a:endParaRPr lang="fr-FR" sz="1600" dirty="0"/>
          </a:p>
          <a:p>
            <a:pPr marL="0"/>
            <a:r>
              <a:rPr lang="fr-FR" sz="1600" dirty="0"/>
              <a:t>https://</a:t>
            </a:r>
            <a:r>
              <a:rPr lang="fr-FR" sz="1600" dirty="0" err="1"/>
              <a:t>www.ffjudo.com</a:t>
            </a:r>
            <a:r>
              <a:rPr lang="fr-FR" sz="1600" dirty="0"/>
              <a:t>/judo-et-da-propres</a:t>
            </a:r>
            <a:endParaRPr lang="pt-BR" sz="160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fr-FR" sz="1600" b="1" dirty="0"/>
              <a:t>Objectif : protéger l’ensemble de nos protagonistes des prédateurs 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fr-FR" sz="1600" dirty="0"/>
              <a:t>Les pratiquant(e)s bien sur, les encadrants, les clubs et la Fédération.</a:t>
            </a:r>
          </a:p>
          <a:p>
            <a:pPr mar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endParaRPr lang="fr-FR" sz="1600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fr-FR" sz="1600" b="1" dirty="0"/>
              <a:t>Et éradiquer les différentes formes de violences :</a:t>
            </a:r>
            <a:endParaRPr lang="fr-FR" sz="1600" dirty="0"/>
          </a:p>
          <a:p>
            <a:pPr mar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fr-FR" sz="1600" dirty="0"/>
              <a:t>Violences sexuelles, violences physiques ou morales, (cyber) harcèlement, dopage, radicalisation, etc.</a:t>
            </a:r>
          </a:p>
          <a:p>
            <a:pPr marL="285750" indent="-285750">
              <a:spcBef>
                <a:spcPts val="800"/>
              </a:spcBef>
              <a:buClr>
                <a:schemeClr val="dk1"/>
              </a:buClr>
              <a:buSzPts val="1100"/>
              <a:buFontTx/>
              <a:buChar char="-"/>
            </a:pPr>
            <a:endParaRPr lang="fr-FR" sz="1600" dirty="0"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fr-FR" sz="1600" b="1" dirty="0"/>
              <a:t>Mise en place du référent violence formé au sein de chaque territoire 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fr-FR" sz="1600" b="1" dirty="0"/>
          </a:p>
          <a:p>
            <a:pPr marL="0" indent="0">
              <a:buNone/>
            </a:pPr>
            <a:r>
              <a:rPr lang="fr-FR" b="1" dirty="0"/>
              <a:t>Nom du référent de la ligue :</a:t>
            </a:r>
          </a:p>
          <a:p>
            <a:pPr marL="0" indent="0">
              <a:buNone/>
            </a:pPr>
            <a:r>
              <a:rPr lang="fr-FR" b="1" dirty="0"/>
              <a:t>Mail :</a:t>
            </a:r>
          </a:p>
          <a:p>
            <a:pPr marL="0" indent="0">
              <a:buNone/>
            </a:pPr>
            <a:r>
              <a:rPr lang="fr-FR" b="1" dirty="0"/>
              <a:t>Tél : </a:t>
            </a:r>
            <a:endParaRPr lang="pt-BR" dirty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fr-FR" sz="1600" dirty="0"/>
          </a:p>
          <a:p>
            <a:pPr mar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endParaRPr lang="fr-FR" sz="1600" b="1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9BC8CC6-4220-459C-A3CB-09C6565647C3}"/>
              </a:ext>
            </a:extLst>
          </p:cNvPr>
          <p:cNvCxnSpPr>
            <a:cxnSpLocks/>
          </p:cNvCxnSpPr>
          <p:nvPr/>
        </p:nvCxnSpPr>
        <p:spPr>
          <a:xfrm>
            <a:off x="5772417" y="5044193"/>
            <a:ext cx="611999" cy="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72DAD040-2256-E44A-B8CB-67CD2AD5F329}"/>
              </a:ext>
            </a:extLst>
          </p:cNvPr>
          <p:cNvGrpSpPr/>
          <p:nvPr/>
        </p:nvGrpSpPr>
        <p:grpSpPr>
          <a:xfrm>
            <a:off x="2492224" y="5461903"/>
            <a:ext cx="424567" cy="424567"/>
            <a:chOff x="2492224" y="5461903"/>
            <a:chExt cx="424567" cy="424567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CCE13E45-E273-4FE1-9657-3520CCD61FE5}"/>
                </a:ext>
              </a:extLst>
            </p:cNvPr>
            <p:cNvSpPr/>
            <p:nvPr/>
          </p:nvSpPr>
          <p:spPr>
            <a:xfrm>
              <a:off x="2492224" y="5461903"/>
              <a:ext cx="424567" cy="424567"/>
            </a:xfrm>
            <a:prstGeom prst="ellipse">
              <a:avLst/>
            </a:prstGeom>
            <a:solidFill>
              <a:srgbClr val="0A0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4" name="Google Shape;1131;p50">
              <a:extLst>
                <a:ext uri="{FF2B5EF4-FFF2-40B4-BE49-F238E27FC236}">
                  <a16:creationId xmlns:a16="http://schemas.microsoft.com/office/drawing/2014/main" id="{B0A1DEF4-FD2B-4FAE-9933-8EB6FEBDCAA8}"/>
                </a:ext>
              </a:extLst>
            </p:cNvPr>
            <p:cNvGrpSpPr/>
            <p:nvPr/>
          </p:nvGrpSpPr>
          <p:grpSpPr>
            <a:xfrm rot="20350701">
              <a:off x="2590617" y="5572616"/>
              <a:ext cx="227780" cy="207811"/>
              <a:chOff x="6625350" y="1613750"/>
              <a:chExt cx="480525" cy="438400"/>
            </a:xfrm>
            <a:solidFill>
              <a:schemeClr val="bg1"/>
            </a:solidFill>
          </p:grpSpPr>
          <p:sp>
            <p:nvSpPr>
              <p:cNvPr id="25" name="Google Shape;1132;p50">
                <a:extLst>
                  <a:ext uri="{FF2B5EF4-FFF2-40B4-BE49-F238E27FC236}">
                    <a16:creationId xmlns:a16="http://schemas.microsoft.com/office/drawing/2014/main" id="{FB688EF6-639C-4049-892F-6F0874133100}"/>
                  </a:ext>
                </a:extLst>
              </p:cNvPr>
              <p:cNvSpPr/>
              <p:nvPr/>
            </p:nvSpPr>
            <p:spPr>
              <a:xfrm>
                <a:off x="6670525" y="1887275"/>
                <a:ext cx="117875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6595" extrusionOk="0">
                    <a:moveTo>
                      <a:pt x="0" y="1"/>
                    </a:moveTo>
                    <a:lnTo>
                      <a:pt x="538" y="6058"/>
                    </a:lnTo>
                    <a:lnTo>
                      <a:pt x="562" y="6180"/>
                    </a:lnTo>
                    <a:lnTo>
                      <a:pt x="587" y="6277"/>
                    </a:lnTo>
                    <a:lnTo>
                      <a:pt x="660" y="6351"/>
                    </a:lnTo>
                    <a:lnTo>
                      <a:pt x="733" y="6448"/>
                    </a:lnTo>
                    <a:lnTo>
                      <a:pt x="806" y="6497"/>
                    </a:lnTo>
                    <a:lnTo>
                      <a:pt x="904" y="6546"/>
                    </a:lnTo>
                    <a:lnTo>
                      <a:pt x="1002" y="6571"/>
                    </a:lnTo>
                    <a:lnTo>
                      <a:pt x="1124" y="6595"/>
                    </a:lnTo>
                    <a:lnTo>
                      <a:pt x="4128" y="6595"/>
                    </a:lnTo>
                    <a:lnTo>
                      <a:pt x="4274" y="6571"/>
                    </a:lnTo>
                    <a:lnTo>
                      <a:pt x="4397" y="6522"/>
                    </a:lnTo>
                    <a:lnTo>
                      <a:pt x="4494" y="6473"/>
                    </a:lnTo>
                    <a:lnTo>
                      <a:pt x="4592" y="6375"/>
                    </a:lnTo>
                    <a:lnTo>
                      <a:pt x="4665" y="6253"/>
                    </a:lnTo>
                    <a:lnTo>
                      <a:pt x="4714" y="6155"/>
                    </a:lnTo>
                    <a:lnTo>
                      <a:pt x="4714" y="6009"/>
                    </a:lnTo>
                    <a:lnTo>
                      <a:pt x="4714" y="5887"/>
                    </a:lnTo>
                    <a:lnTo>
                      <a:pt x="3713" y="123"/>
                    </a:lnTo>
                    <a:lnTo>
                      <a:pt x="2589" y="50"/>
                    </a:lnTo>
                    <a:lnTo>
                      <a:pt x="1637" y="25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Google Shape;1133;p50">
                <a:extLst>
                  <a:ext uri="{FF2B5EF4-FFF2-40B4-BE49-F238E27FC236}">
                    <a16:creationId xmlns:a16="http://schemas.microsoft.com/office/drawing/2014/main" id="{6C628BBF-F68C-482F-A41C-C5799A963F3A}"/>
                  </a:ext>
                </a:extLst>
              </p:cNvPr>
              <p:cNvSpPr/>
              <p:nvPr/>
            </p:nvSpPr>
            <p:spPr>
              <a:xfrm>
                <a:off x="7075950" y="1754175"/>
                <a:ext cx="29925" cy="9955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3982" extrusionOk="0">
                    <a:moveTo>
                      <a:pt x="0" y="1"/>
                    </a:moveTo>
                    <a:lnTo>
                      <a:pt x="0" y="3981"/>
                    </a:lnTo>
                    <a:lnTo>
                      <a:pt x="269" y="3811"/>
                    </a:lnTo>
                    <a:lnTo>
                      <a:pt x="489" y="3615"/>
                    </a:lnTo>
                    <a:lnTo>
                      <a:pt x="684" y="3420"/>
                    </a:lnTo>
                    <a:lnTo>
                      <a:pt x="855" y="3176"/>
                    </a:lnTo>
                    <a:lnTo>
                      <a:pt x="1002" y="2907"/>
                    </a:lnTo>
                    <a:lnTo>
                      <a:pt x="1099" y="2614"/>
                    </a:lnTo>
                    <a:lnTo>
                      <a:pt x="1173" y="2296"/>
                    </a:lnTo>
                    <a:lnTo>
                      <a:pt x="1197" y="1979"/>
                    </a:lnTo>
                    <a:lnTo>
                      <a:pt x="1173" y="1661"/>
                    </a:lnTo>
                    <a:lnTo>
                      <a:pt x="1099" y="1368"/>
                    </a:lnTo>
                    <a:lnTo>
                      <a:pt x="1002" y="1075"/>
                    </a:lnTo>
                    <a:lnTo>
                      <a:pt x="855" y="806"/>
                    </a:lnTo>
                    <a:lnTo>
                      <a:pt x="684" y="562"/>
                    </a:lnTo>
                    <a:lnTo>
                      <a:pt x="489" y="342"/>
                    </a:lnTo>
                    <a:lnTo>
                      <a:pt x="269" y="17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Google Shape;1134;p50">
                <a:extLst>
                  <a:ext uri="{FF2B5EF4-FFF2-40B4-BE49-F238E27FC236}">
                    <a16:creationId xmlns:a16="http://schemas.microsoft.com/office/drawing/2014/main" id="{F7EBF488-E0B4-4684-871C-FC0A56DAF27A}"/>
                  </a:ext>
                </a:extLst>
              </p:cNvPr>
              <p:cNvSpPr/>
              <p:nvPr/>
            </p:nvSpPr>
            <p:spPr>
              <a:xfrm>
                <a:off x="6625350" y="1729750"/>
                <a:ext cx="977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5887" extrusionOk="0">
                    <a:moveTo>
                      <a:pt x="3908" y="1"/>
                    </a:moveTo>
                    <a:lnTo>
                      <a:pt x="2711" y="25"/>
                    </a:lnTo>
                    <a:lnTo>
                      <a:pt x="1759" y="25"/>
                    </a:lnTo>
                    <a:lnTo>
                      <a:pt x="1588" y="49"/>
                    </a:lnTo>
                    <a:lnTo>
                      <a:pt x="1417" y="74"/>
                    </a:lnTo>
                    <a:lnTo>
                      <a:pt x="1246" y="123"/>
                    </a:lnTo>
                    <a:lnTo>
                      <a:pt x="1099" y="172"/>
                    </a:lnTo>
                    <a:lnTo>
                      <a:pt x="953" y="245"/>
                    </a:lnTo>
                    <a:lnTo>
                      <a:pt x="806" y="343"/>
                    </a:lnTo>
                    <a:lnTo>
                      <a:pt x="660" y="440"/>
                    </a:lnTo>
                    <a:lnTo>
                      <a:pt x="537" y="562"/>
                    </a:lnTo>
                    <a:lnTo>
                      <a:pt x="415" y="684"/>
                    </a:lnTo>
                    <a:lnTo>
                      <a:pt x="318" y="831"/>
                    </a:lnTo>
                    <a:lnTo>
                      <a:pt x="220" y="978"/>
                    </a:lnTo>
                    <a:lnTo>
                      <a:pt x="147" y="1124"/>
                    </a:lnTo>
                    <a:lnTo>
                      <a:pt x="73" y="1295"/>
                    </a:lnTo>
                    <a:lnTo>
                      <a:pt x="49" y="1442"/>
                    </a:lnTo>
                    <a:lnTo>
                      <a:pt x="0" y="1613"/>
                    </a:lnTo>
                    <a:lnTo>
                      <a:pt x="0" y="1783"/>
                    </a:lnTo>
                    <a:lnTo>
                      <a:pt x="0" y="4128"/>
                    </a:lnTo>
                    <a:lnTo>
                      <a:pt x="0" y="4299"/>
                    </a:lnTo>
                    <a:lnTo>
                      <a:pt x="49" y="4446"/>
                    </a:lnTo>
                    <a:lnTo>
                      <a:pt x="73" y="4617"/>
                    </a:lnTo>
                    <a:lnTo>
                      <a:pt x="147" y="4763"/>
                    </a:lnTo>
                    <a:lnTo>
                      <a:pt x="220" y="4934"/>
                    </a:lnTo>
                    <a:lnTo>
                      <a:pt x="318" y="5081"/>
                    </a:lnTo>
                    <a:lnTo>
                      <a:pt x="415" y="5203"/>
                    </a:lnTo>
                    <a:lnTo>
                      <a:pt x="537" y="5325"/>
                    </a:lnTo>
                    <a:lnTo>
                      <a:pt x="660" y="5447"/>
                    </a:lnTo>
                    <a:lnTo>
                      <a:pt x="806" y="5545"/>
                    </a:lnTo>
                    <a:lnTo>
                      <a:pt x="953" y="5642"/>
                    </a:lnTo>
                    <a:lnTo>
                      <a:pt x="1099" y="5716"/>
                    </a:lnTo>
                    <a:lnTo>
                      <a:pt x="1246" y="5789"/>
                    </a:lnTo>
                    <a:lnTo>
                      <a:pt x="1417" y="5838"/>
                    </a:lnTo>
                    <a:lnTo>
                      <a:pt x="1588" y="5862"/>
                    </a:lnTo>
                    <a:lnTo>
                      <a:pt x="1759" y="5862"/>
                    </a:lnTo>
                    <a:lnTo>
                      <a:pt x="2711" y="5887"/>
                    </a:lnTo>
                    <a:lnTo>
                      <a:pt x="3908" y="5887"/>
                    </a:lnTo>
                    <a:lnTo>
                      <a:pt x="390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Google Shape;1135;p50">
                <a:extLst>
                  <a:ext uri="{FF2B5EF4-FFF2-40B4-BE49-F238E27FC236}">
                    <a16:creationId xmlns:a16="http://schemas.microsoft.com/office/drawing/2014/main" id="{75FCB6E2-6A97-4D11-BF6D-F5E71E1BFF47}"/>
                  </a:ext>
                </a:extLst>
              </p:cNvPr>
              <p:cNvSpPr/>
              <p:nvPr/>
            </p:nvSpPr>
            <p:spPr>
              <a:xfrm>
                <a:off x="6736475" y="1638175"/>
                <a:ext cx="279650" cy="330325"/>
              </a:xfrm>
              <a:custGeom>
                <a:avLst/>
                <a:gdLst/>
                <a:ahLst/>
                <a:cxnLst/>
                <a:rect l="l" t="t" r="r" b="b"/>
                <a:pathLst>
                  <a:path w="11186" h="13213" extrusionOk="0">
                    <a:moveTo>
                      <a:pt x="11186" y="0"/>
                    </a:moveTo>
                    <a:lnTo>
                      <a:pt x="10771" y="342"/>
                    </a:lnTo>
                    <a:lnTo>
                      <a:pt x="10380" y="635"/>
                    </a:lnTo>
                    <a:lnTo>
                      <a:pt x="9940" y="904"/>
                    </a:lnTo>
                    <a:lnTo>
                      <a:pt x="9525" y="1172"/>
                    </a:lnTo>
                    <a:lnTo>
                      <a:pt x="9110" y="1417"/>
                    </a:lnTo>
                    <a:lnTo>
                      <a:pt x="8695" y="1661"/>
                    </a:lnTo>
                    <a:lnTo>
                      <a:pt x="7840" y="2052"/>
                    </a:lnTo>
                    <a:lnTo>
                      <a:pt x="7034" y="2418"/>
                    </a:lnTo>
                    <a:lnTo>
                      <a:pt x="6228" y="2687"/>
                    </a:lnTo>
                    <a:lnTo>
                      <a:pt x="5471" y="2931"/>
                    </a:lnTo>
                    <a:lnTo>
                      <a:pt x="4763" y="3126"/>
                    </a:lnTo>
                    <a:lnTo>
                      <a:pt x="4225" y="3248"/>
                    </a:lnTo>
                    <a:lnTo>
                      <a:pt x="3664" y="3346"/>
                    </a:lnTo>
                    <a:lnTo>
                      <a:pt x="3077" y="3419"/>
                    </a:lnTo>
                    <a:lnTo>
                      <a:pt x="2467" y="3493"/>
                    </a:lnTo>
                    <a:lnTo>
                      <a:pt x="1221" y="3590"/>
                    </a:lnTo>
                    <a:lnTo>
                      <a:pt x="0" y="3664"/>
                    </a:lnTo>
                    <a:lnTo>
                      <a:pt x="0" y="9574"/>
                    </a:lnTo>
                    <a:lnTo>
                      <a:pt x="1221" y="9623"/>
                    </a:lnTo>
                    <a:lnTo>
                      <a:pt x="2467" y="9721"/>
                    </a:lnTo>
                    <a:lnTo>
                      <a:pt x="3077" y="9794"/>
                    </a:lnTo>
                    <a:lnTo>
                      <a:pt x="3664" y="9891"/>
                    </a:lnTo>
                    <a:lnTo>
                      <a:pt x="4225" y="9989"/>
                    </a:lnTo>
                    <a:lnTo>
                      <a:pt x="4763" y="10111"/>
                    </a:lnTo>
                    <a:lnTo>
                      <a:pt x="5471" y="10307"/>
                    </a:lnTo>
                    <a:lnTo>
                      <a:pt x="6228" y="10526"/>
                    </a:lnTo>
                    <a:lnTo>
                      <a:pt x="7034" y="10820"/>
                    </a:lnTo>
                    <a:lnTo>
                      <a:pt x="7840" y="11161"/>
                    </a:lnTo>
                    <a:lnTo>
                      <a:pt x="8695" y="11577"/>
                    </a:lnTo>
                    <a:lnTo>
                      <a:pt x="9110" y="11796"/>
                    </a:lnTo>
                    <a:lnTo>
                      <a:pt x="9525" y="12041"/>
                    </a:lnTo>
                    <a:lnTo>
                      <a:pt x="9940" y="12309"/>
                    </a:lnTo>
                    <a:lnTo>
                      <a:pt x="10380" y="12602"/>
                    </a:lnTo>
                    <a:lnTo>
                      <a:pt x="10771" y="12896"/>
                    </a:lnTo>
                    <a:lnTo>
                      <a:pt x="11186" y="13213"/>
                    </a:lnTo>
                    <a:lnTo>
                      <a:pt x="1118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Google Shape;1136;p50">
                <a:extLst>
                  <a:ext uri="{FF2B5EF4-FFF2-40B4-BE49-F238E27FC236}">
                    <a16:creationId xmlns:a16="http://schemas.microsoft.com/office/drawing/2014/main" id="{D7892433-C47C-47F9-9227-CDFD63BF2B56}"/>
                  </a:ext>
                </a:extLst>
              </p:cNvPr>
              <p:cNvSpPr/>
              <p:nvPr/>
            </p:nvSpPr>
            <p:spPr>
              <a:xfrm>
                <a:off x="7029550" y="1613750"/>
                <a:ext cx="34200" cy="37980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5192" extrusionOk="0">
                    <a:moveTo>
                      <a:pt x="684" y="0"/>
                    </a:moveTo>
                    <a:lnTo>
                      <a:pt x="562" y="25"/>
                    </a:lnTo>
                    <a:lnTo>
                      <a:pt x="464" y="98"/>
                    </a:lnTo>
                    <a:lnTo>
                      <a:pt x="366" y="171"/>
                    </a:lnTo>
                    <a:lnTo>
                      <a:pt x="0" y="513"/>
                    </a:lnTo>
                    <a:lnTo>
                      <a:pt x="0" y="14654"/>
                    </a:lnTo>
                    <a:lnTo>
                      <a:pt x="366" y="15020"/>
                    </a:lnTo>
                    <a:lnTo>
                      <a:pt x="464" y="15094"/>
                    </a:lnTo>
                    <a:lnTo>
                      <a:pt x="562" y="15143"/>
                    </a:lnTo>
                    <a:lnTo>
                      <a:pt x="684" y="15191"/>
                    </a:lnTo>
                    <a:lnTo>
                      <a:pt x="904" y="15191"/>
                    </a:lnTo>
                    <a:lnTo>
                      <a:pt x="1001" y="15143"/>
                    </a:lnTo>
                    <a:lnTo>
                      <a:pt x="1148" y="15045"/>
                    </a:lnTo>
                    <a:lnTo>
                      <a:pt x="1270" y="14923"/>
                    </a:lnTo>
                    <a:lnTo>
                      <a:pt x="1343" y="14776"/>
                    </a:lnTo>
                    <a:lnTo>
                      <a:pt x="1368" y="14605"/>
                    </a:lnTo>
                    <a:lnTo>
                      <a:pt x="1368" y="586"/>
                    </a:lnTo>
                    <a:lnTo>
                      <a:pt x="1343" y="415"/>
                    </a:lnTo>
                    <a:lnTo>
                      <a:pt x="1270" y="244"/>
                    </a:lnTo>
                    <a:lnTo>
                      <a:pt x="1148" y="122"/>
                    </a:lnTo>
                    <a:lnTo>
                      <a:pt x="1001" y="25"/>
                    </a:lnTo>
                    <a:lnTo>
                      <a:pt x="9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8646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CA8A6674-F4ED-4B61-ABA0-31B973694F17}"/>
    </a:ext>
  </a:extLst>
</a:theme>
</file>

<file path=ppt/theme/theme2.xml><?xml version="1.0" encoding="utf-8"?>
<a:theme xmlns:a="http://schemas.openxmlformats.org/drawingml/2006/main" name="2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317BEDE3-203A-4E66-A0B0-85E35BE9F342}"/>
    </a:ext>
  </a:extLst>
</a:theme>
</file>

<file path=ppt/theme/theme3.xml><?xml version="1.0" encoding="utf-8"?>
<a:theme xmlns:a="http://schemas.openxmlformats.org/drawingml/2006/main" name="3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317BEDE3-203A-4E66-A0B0-85E35BE9F342}"/>
    </a:ext>
  </a:extLst>
</a:theme>
</file>

<file path=ppt/theme/theme4.xml><?xml version="1.0" encoding="utf-8"?>
<a:theme xmlns:a="http://schemas.openxmlformats.org/drawingml/2006/main" name="4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317BEDE3-203A-4E66-A0B0-85E35BE9F34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FFJ" ma:contentTypeID="0x0101003C1AEDFE316A9D4084255B4890EFA0530007AC44A3BEAEAC4AB349C7414CA40853" ma:contentTypeVersion="" ma:contentTypeDescription="" ma:contentTypeScope="" ma:versionID="148e5edda77fb561a5258ddab8eeb381">
  <xsd:schema xmlns:xsd="http://www.w3.org/2001/XMLSchema" xmlns:xs="http://www.w3.org/2001/XMLSchema" xmlns:p="http://schemas.microsoft.com/office/2006/metadata/properties" xmlns:ns1="http://schemas.microsoft.com/sharepoint/v3" xmlns:ns2="f5496f3a-adcb-4393-8eb0-69b4ebc29678" xmlns:ns3="45bec8b2-57c8-4244-a1aa-6fdf90e99980" xmlns:ns4="a7b2f6d3-4612-4278-88a2-68dba8e846cd" targetNamespace="http://schemas.microsoft.com/office/2006/metadata/properties" ma:root="true" ma:fieldsID="9d03e84ee637f6ba1ded34f0197faaa0" ns1:_="" ns2:_="" ns3:_="" ns4:_="">
    <xsd:import namespace="http://schemas.microsoft.com/sharepoint/v3"/>
    <xsd:import namespace="f5496f3a-adcb-4393-8eb0-69b4ebc29678"/>
    <xsd:import namespace="45bec8b2-57c8-4244-a1aa-6fdf90e99980"/>
    <xsd:import namespace="a7b2f6d3-4612-4278-88a2-68dba8e846cd"/>
    <xsd:element name="properties">
      <xsd:complexType>
        <xsd:sequence>
          <xsd:element name="documentManagement">
            <xsd:complexType>
              <xsd:all>
                <xsd:element ref="ns2:Etat_x0020_du_x0020_document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96f3a-adcb-4393-8eb0-69b4ebc29678" elementFormDefault="qualified">
    <xsd:import namespace="http://schemas.microsoft.com/office/2006/documentManagement/types"/>
    <xsd:import namespace="http://schemas.microsoft.com/office/infopath/2007/PartnerControls"/>
    <xsd:element name="Etat_x0020_du_x0020_document" ma:index="2" nillable="true" ma:displayName="Etat du document" ma:format="Dropdown" ma:internalName="Etat_x0020_du_x0020_document">
      <xsd:simpleType>
        <xsd:restriction base="dms:Choice">
          <xsd:enumeration value="A valider"/>
          <xsd:enumeration value="Validé"/>
          <xsd:enumeration value="Approuvé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ec8b2-57c8-4244-a1aa-6fdf90e99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2f6d3-4612-4278-88a2-68dba8e846c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3" ma:displayName="Commentaire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Etat_x0020_du_x0020_document xmlns="f5496f3a-adcb-4393-8eb0-69b4ebc2967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4FF4CE-8BEA-4037-BD6A-DD8262D71903}"/>
</file>

<file path=customXml/itemProps2.xml><?xml version="1.0" encoding="utf-8"?>
<ds:datastoreItem xmlns:ds="http://schemas.openxmlformats.org/officeDocument/2006/customXml" ds:itemID="{A397F285-9F9C-4CEA-8DC8-CF9392934C5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afdaf519-9af1-4061-9279-735c1a0d9b31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867E26-7D2E-4C08-8937-A5EDA2DC9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 PRESENTATION FFJDA</Template>
  <TotalTime>80</TotalTime>
  <Words>104</Words>
  <Application>Microsoft Office PowerPoint</Application>
  <PresentationFormat>Grand écran</PresentationFormat>
  <Paragraphs>17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</vt:i4>
      </vt:variant>
    </vt:vector>
  </HeadingPairs>
  <TitlesOfParts>
    <vt:vector size="14" baseType="lpstr">
      <vt:lpstr>Arial</vt:lpstr>
      <vt:lpstr>Barlow</vt:lpstr>
      <vt:lpstr>Calibri</vt:lpstr>
      <vt:lpstr>Inria Sans</vt:lpstr>
      <vt:lpstr>Inria Sans Light</vt:lpstr>
      <vt:lpstr>Inria Serif</vt:lpstr>
      <vt:lpstr>Montserrat</vt:lpstr>
      <vt:lpstr>Template FFJDA</vt:lpstr>
      <vt:lpstr>2_Template FFJDA</vt:lpstr>
      <vt:lpstr>3_Template FFJDA</vt:lpstr>
      <vt:lpstr>4_Template FFJDA</vt:lpstr>
      <vt:lpstr>Présentation PowerPoint</vt:lpstr>
      <vt:lpstr>Lutte contre les violences</vt:lpstr>
      <vt:lpstr>Lutte contre les violences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Gizem  CANER</dc:creator>
  <cp:lastModifiedBy>Ihssen NEMRI BEN AICHA</cp:lastModifiedBy>
  <cp:revision>11</cp:revision>
  <dcterms:created xsi:type="dcterms:W3CDTF">2021-04-26T15:18:08Z</dcterms:created>
  <dcterms:modified xsi:type="dcterms:W3CDTF">2021-08-23T14:27:23Z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0x0101003C1AEDFE316A9D4084255B4890EFA0530007AC44A3BEAEAC4AB349C7414CA40853</vt:lpwstr>
  </property>
</Properties>
</file>